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2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3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4.xml" ContentType="application/vnd.openxmlformats-officedocument.themeOverride+xml"/>
  <Override PartName="/ppt/notesSlides/notesSlide2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5.xml" ContentType="application/vnd.openxmlformats-officedocument.themeOverr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4.xml" ContentType="application/vnd.openxmlformats-officedocument.presentationml.notesSl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6.xml" ContentType="application/vnd.openxmlformats-officedocument.themeOverr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heme/themeOverride7.xml" ContentType="application/vnd.openxmlformats-officedocument.themeOverr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theme/themeOverride8.xml" ContentType="application/vnd.openxmlformats-officedocument.themeOverrid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theme/themeOverride9.xml" ContentType="application/vnd.openxmlformats-officedocument.themeOverr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585" r:id="rId4"/>
    <p:sldMasterId id="2147494766" r:id="rId5"/>
    <p:sldMasterId id="2147494622" r:id="rId6"/>
    <p:sldMasterId id="2147494642" r:id="rId7"/>
    <p:sldMasterId id="2147494783" r:id="rId8"/>
  </p:sldMasterIdLst>
  <p:notesMasterIdLst>
    <p:notesMasterId r:id="rId20"/>
  </p:notesMasterIdLst>
  <p:handoutMasterIdLst>
    <p:handoutMasterId r:id="rId21"/>
  </p:handoutMasterIdLst>
  <p:sldIdLst>
    <p:sldId id="2147483564" r:id="rId9"/>
    <p:sldId id="2147483575" r:id="rId10"/>
    <p:sldId id="2147483576" r:id="rId11"/>
    <p:sldId id="2147483577" r:id="rId12"/>
    <p:sldId id="2147483572" r:id="rId13"/>
    <p:sldId id="2147483580" r:id="rId14"/>
    <p:sldId id="2147483587" r:id="rId15"/>
    <p:sldId id="2147483573" r:id="rId16"/>
    <p:sldId id="2147483585" r:id="rId17"/>
    <p:sldId id="2147483586" r:id="rId18"/>
    <p:sldId id="534" r:id="rId19"/>
  </p:sldIdLst>
  <p:sldSz cx="12188825" cy="6858000"/>
  <p:notesSz cx="6858000" cy="9144000"/>
  <p:defaultTextStyle>
    <a:defPPr>
      <a:defRPr lang="en-US"/>
    </a:defPPr>
    <a:lvl1pPr algn="l" defTabSz="608013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608013" indent="-150813" algn="l" defTabSz="608013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1217613" indent="-303213" algn="l" defTabSz="608013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825625" indent="-454025" algn="l" defTabSz="608013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2435225" indent="-606425" algn="l" defTabSz="608013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3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3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3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3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3582163-DB16-A150-9DFC-74AA563460E4}" name="Juliana Castano Ortiz" initials="JC" userId="S::Juliana.Castano@surainvestments.com::6df2882c-ec3d-43f8-88e4-d8f39d34fa89" providerId="AD"/>
  <p188:author id="{CAF0DC7C-A75C-370A-8757-11FA40057156}" name="Sara Gutiérrez" initials="SG" userId="e835c071712f6fca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2CCE"/>
    <a:srgbClr val="3C86B4"/>
    <a:srgbClr val="FFEA45"/>
    <a:srgbClr val="CD9B69"/>
    <a:srgbClr val="FFFFFF"/>
    <a:srgbClr val="FFE945"/>
    <a:srgbClr val="758591"/>
    <a:srgbClr val="7A99AB"/>
    <a:srgbClr val="E3E829"/>
    <a:srgbClr val="FF7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D4B3CC-5D13-4154-9F28-C0F2B8CD719F}" v="3772" dt="2026-08-25T00:25:38.786"/>
    <p1510:client id="{25D67F6D-CADA-4623-8DF7-492F328B5471}" v="89" dt="2026-08-24T22:53:14.313"/>
    <p1510:client id="{B036B0AE-F5FA-481A-8D6A-8EE111E35514}" v="765" dt="2026-08-24T22:45:42.0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201" autoAdjust="0"/>
  </p:normalViewPr>
  <p:slideViewPr>
    <p:cSldViewPr snapToGrid="0">
      <p:cViewPr varScale="1">
        <p:scale>
          <a:sx n="86" d="100"/>
          <a:sy n="86" d="100"/>
        </p:scale>
        <p:origin x="300" y="96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presProps" Target="presProps.xml"/><Relationship Id="rId27" Type="http://schemas.microsoft.com/office/2018/10/relationships/authors" Target="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surainvestmentsla.sharepoint.com/sites/EstrategiadeInversion/Documentos%20compartidos/General/Externos/Junta%20Directiva/Junta%20Directiv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5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surainvestmentsla.sharepoint.com/sites/EstrategiadeInversion/Documentos%20compartidos/General/Local/Colombia/2026/07.2026/Deuda_GNC_Simulaciones_2026_2030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package" Target="../embeddings/Microsoft_Excel_Worksheet6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chartUserShapes" Target="../drawings/drawing1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https://surainvestmentsla.sharepoint.com/sites/EstrategiadeInversion/Documentos%20compartidos/General/Local/Latam/Latam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package" Target="../embeddings/Microsoft_Excel_Worksheet8.xlsx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package" Target="../embeddings/Microsoft_Excel_Worksheet9.xlsx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package" Target="../embeddings/Microsoft_Excel_Worksheet10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surainvestmentsla.sharepoint.com/sites/EstrategiadeInversion/Documentos%20compartidos/General/Externos/Webinars/2026/COL%20-%20La%20Rep&#250;blic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20.xml"/><Relationship Id="rId1" Type="http://schemas.microsoft.com/office/2011/relationships/chartStyle" Target="style20.xml"/><Relationship Id="rId4" Type="http://schemas.openxmlformats.org/officeDocument/2006/relationships/package" Target="../embeddings/Microsoft_Excel_Worksheet1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3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../embeddings/oleObject1.bin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blp\data\grid_hdotzppi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ysClr val="windowText" lastClr="000000"/>
                </a:solidFill>
                <a:latin typeface="Sura Sans" pitchFamily="50" charset="0"/>
                <a:ea typeface="Roboto" panose="02000000000000000000" pitchFamily="2" charset="0"/>
                <a:cs typeface="+mn-cs"/>
              </a:defRPr>
            </a:pPr>
            <a:r>
              <a:rPr lang="en-US" sz="1200" b="1"/>
              <a:t>Curva</a:t>
            </a:r>
            <a:r>
              <a:rPr lang="en-US" sz="1200" b="1" baseline="0"/>
              <a:t> Soberana </a:t>
            </a:r>
            <a:r>
              <a:rPr lang="en-US" sz="1200" b="1"/>
              <a:t>Colombia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ysClr val="windowText" lastClr="000000"/>
              </a:solidFill>
              <a:latin typeface="Sura Sans" pitchFamily="50" charset="0"/>
              <a:ea typeface="Roboto" panose="02000000000000000000" pitchFamily="2" charset="0"/>
              <a:cs typeface="+mn-cs"/>
            </a:defRPr>
          </a:pPr>
          <a:endParaRPr lang="es-CL"/>
        </a:p>
      </c:txPr>
    </c:title>
    <c:autoTitleDeleted val="0"/>
    <c:plotArea>
      <c:layout>
        <c:manualLayout>
          <c:layoutTarget val="inner"/>
          <c:xMode val="edge"/>
          <c:yMode val="edge"/>
          <c:x val="9.4270114942528724E-2"/>
          <c:y val="0.24763570547122807"/>
          <c:w val="0.88307318007662816"/>
          <c:h val="0.65688185883461447"/>
        </c:manualLayout>
      </c:layout>
      <c:lineChart>
        <c:grouping val="standard"/>
        <c:varyColors val="0"/>
        <c:ser>
          <c:idx val="0"/>
          <c:order val="0"/>
          <c:tx>
            <c:strRef>
              <c:f>Curvas!$E$13</c:f>
              <c:strCache>
                <c:ptCount val="1"/>
                <c:pt idx="0">
                  <c:v>ago.-26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(Curvas!$D$15:$D$19,Curvas!$D$21:$D$22)</c:f>
              <c:strCache>
                <c:ptCount val="7"/>
                <c:pt idx="0">
                  <c:v>2Y</c:v>
                </c:pt>
                <c:pt idx="1">
                  <c:v>3Y</c:v>
                </c:pt>
                <c:pt idx="2">
                  <c:v>4Y</c:v>
                </c:pt>
                <c:pt idx="3">
                  <c:v>5Y</c:v>
                </c:pt>
                <c:pt idx="4">
                  <c:v>6Y</c:v>
                </c:pt>
                <c:pt idx="5">
                  <c:v>9Y</c:v>
                </c:pt>
                <c:pt idx="6">
                  <c:v>10Y</c:v>
                </c:pt>
              </c:strCache>
              <c:extLst/>
            </c:strRef>
          </c:cat>
          <c:val>
            <c:numRef>
              <c:f>(Curvas!$E$15:$E$19,Curvas!$E$21:$E$22)</c:f>
              <c:numCache>
                <c:formatCode>0.00</c:formatCode>
                <c:ptCount val="7"/>
                <c:pt idx="0">
                  <c:v>12.141999999999999</c:v>
                </c:pt>
                <c:pt idx="1">
                  <c:v>12.13</c:v>
                </c:pt>
                <c:pt idx="2">
                  <c:v>12.227</c:v>
                </c:pt>
                <c:pt idx="3">
                  <c:v>12.201000000000001</c:v>
                </c:pt>
                <c:pt idx="4">
                  <c:v>12.175000000000001</c:v>
                </c:pt>
                <c:pt idx="5">
                  <c:v>12.217000000000001</c:v>
                </c:pt>
                <c:pt idx="6">
                  <c:v>12.141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297B-4488-8284-E736B88EA21F}"/>
            </c:ext>
          </c:extLst>
        </c:ser>
        <c:ser>
          <c:idx val="1"/>
          <c:order val="1"/>
          <c:tx>
            <c:strRef>
              <c:f>Curvas!$F$13</c:f>
              <c:strCache>
                <c:ptCount val="1"/>
                <c:pt idx="0">
                  <c:v>jun.-26</c:v>
                </c:pt>
              </c:strCache>
            </c:strRef>
          </c:tx>
          <c:spPr>
            <a:ln w="28575" cap="rnd">
              <a:solidFill>
                <a:schemeClr val="accent1">
                  <a:lumMod val="40000"/>
                  <a:lumOff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(Curvas!$D$15:$D$19,Curvas!$D$21:$D$22)</c:f>
              <c:strCache>
                <c:ptCount val="7"/>
                <c:pt idx="0">
                  <c:v>2Y</c:v>
                </c:pt>
                <c:pt idx="1">
                  <c:v>3Y</c:v>
                </c:pt>
                <c:pt idx="2">
                  <c:v>4Y</c:v>
                </c:pt>
                <c:pt idx="3">
                  <c:v>5Y</c:v>
                </c:pt>
                <c:pt idx="4">
                  <c:v>6Y</c:v>
                </c:pt>
                <c:pt idx="5">
                  <c:v>9Y</c:v>
                </c:pt>
                <c:pt idx="6">
                  <c:v>10Y</c:v>
                </c:pt>
              </c:strCache>
              <c:extLst/>
            </c:strRef>
          </c:cat>
          <c:val>
            <c:numRef>
              <c:f>(Curvas!$F$15:$F$19,Curvas!$F$21:$F$22)</c:f>
              <c:numCache>
                <c:formatCode>0.00</c:formatCode>
                <c:ptCount val="7"/>
                <c:pt idx="0">
                  <c:v>12.757999999999999</c:v>
                </c:pt>
                <c:pt idx="1">
                  <c:v>12.566000000000001</c:v>
                </c:pt>
                <c:pt idx="2">
                  <c:v>12.536</c:v>
                </c:pt>
                <c:pt idx="3">
                  <c:v>12.221</c:v>
                </c:pt>
                <c:pt idx="4">
                  <c:v>12.122999999999999</c:v>
                </c:pt>
                <c:pt idx="5">
                  <c:v>12.151</c:v>
                </c:pt>
                <c:pt idx="6">
                  <c:v>11.768000000000001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297B-4488-8284-E736B88EA21F}"/>
            </c:ext>
          </c:extLst>
        </c:ser>
        <c:ser>
          <c:idx val="2"/>
          <c:order val="2"/>
          <c:tx>
            <c:strRef>
              <c:f>Curvas!$G$13</c:f>
              <c:strCache>
                <c:ptCount val="1"/>
                <c:pt idx="0">
                  <c:v>abr.-26</c:v>
                </c:pt>
              </c:strCache>
            </c:strRef>
          </c:tx>
          <c:spPr>
            <a:ln w="28575" cap="rnd">
              <a:solidFill>
                <a:schemeClr val="accent4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(Curvas!$D$15:$D$19,Curvas!$D$21:$D$22)</c:f>
              <c:strCache>
                <c:ptCount val="7"/>
                <c:pt idx="0">
                  <c:v>2Y</c:v>
                </c:pt>
                <c:pt idx="1">
                  <c:v>3Y</c:v>
                </c:pt>
                <c:pt idx="2">
                  <c:v>4Y</c:v>
                </c:pt>
                <c:pt idx="3">
                  <c:v>5Y</c:v>
                </c:pt>
                <c:pt idx="4">
                  <c:v>6Y</c:v>
                </c:pt>
                <c:pt idx="5">
                  <c:v>9Y</c:v>
                </c:pt>
                <c:pt idx="6">
                  <c:v>10Y</c:v>
                </c:pt>
              </c:strCache>
              <c:extLst/>
            </c:strRef>
          </c:cat>
          <c:val>
            <c:numRef>
              <c:f>(Curvas!$G$15:$G$19,Curvas!$G$21:$G$22)</c:f>
              <c:numCache>
                <c:formatCode>0.00</c:formatCode>
                <c:ptCount val="7"/>
                <c:pt idx="0">
                  <c:v>13.445</c:v>
                </c:pt>
                <c:pt idx="1">
                  <c:v>13.654</c:v>
                </c:pt>
                <c:pt idx="2">
                  <c:v>13.911</c:v>
                </c:pt>
                <c:pt idx="3">
                  <c:v>13.427</c:v>
                </c:pt>
                <c:pt idx="4">
                  <c:v>13.417999999999999</c:v>
                </c:pt>
                <c:pt idx="5">
                  <c:v>13.227</c:v>
                </c:pt>
                <c:pt idx="6">
                  <c:v>12.754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297B-4488-8284-E736B88EA2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57242863"/>
        <c:axId val="357244831"/>
      </c:lineChart>
      <c:catAx>
        <c:axId val="35724286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Sura Sans" pitchFamily="50" charset="0"/>
                <a:ea typeface="Roboto" panose="02000000000000000000" pitchFamily="2" charset="0"/>
                <a:cs typeface="+mn-cs"/>
              </a:defRPr>
            </a:pPr>
            <a:endParaRPr lang="es-CL"/>
          </a:p>
        </c:txPr>
        <c:crossAx val="357244831"/>
        <c:crosses val="autoZero"/>
        <c:auto val="1"/>
        <c:lblAlgn val="ctr"/>
        <c:lblOffset val="100"/>
        <c:noMultiLvlLbl val="0"/>
      </c:catAx>
      <c:valAx>
        <c:axId val="357244831"/>
        <c:scaling>
          <c:orientation val="minMax"/>
          <c:max val="14"/>
          <c:min val="11.5"/>
        </c:scaling>
        <c:delete val="0"/>
        <c:axPos val="l"/>
        <c:numFmt formatCode="#,##0.0" sourceLinked="0"/>
        <c:majorTickMark val="out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Sura Sans" pitchFamily="50" charset="0"/>
                <a:ea typeface="Roboto" panose="02000000000000000000" pitchFamily="2" charset="0"/>
                <a:cs typeface="+mn-cs"/>
              </a:defRPr>
            </a:pPr>
            <a:endParaRPr lang="es-CL"/>
          </a:p>
        </c:txPr>
        <c:crossAx val="3572428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1.3370499344284041E-2"/>
          <c:y val="0.12107825354689571"/>
          <c:w val="0.85598417117834191"/>
          <c:h val="7.72785160575858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Sura Sans" pitchFamily="50" charset="0"/>
              <a:ea typeface="Roboto" panose="02000000000000000000" pitchFamily="2" charset="0"/>
              <a:cs typeface="+mn-cs"/>
            </a:defRPr>
          </a:pPr>
          <a:endParaRPr lang="es-CL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>
          <a:solidFill>
            <a:sysClr val="windowText" lastClr="000000"/>
          </a:solidFill>
          <a:latin typeface="Sura Sans" pitchFamily="50" charset="0"/>
          <a:ea typeface="Roboto" panose="02000000000000000000" pitchFamily="2" charset="0"/>
        </a:defRPr>
      </a:pPr>
      <a:endParaRPr lang="es-CL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ysClr val="windowText" lastClr="000000"/>
                </a:solidFill>
                <a:latin typeface="Sura Sans" pitchFamily="50" charset="0"/>
                <a:ea typeface="+mn-ea"/>
                <a:cs typeface="+mn-cs"/>
              </a:defRPr>
            </a:pPr>
            <a:r>
              <a:rPr lang="es-CO" sz="1200" b="1" i="0">
                <a:effectLst/>
              </a:rPr>
              <a:t>La inversión se mantiene en niveles históricamente bajos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ysClr val="windowText" lastClr="000000"/>
              </a:solidFill>
              <a:latin typeface="Sura Sans" pitchFamily="50" charset="0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7.3681056316884416E-2"/>
          <c:y val="0.15712613756168381"/>
          <c:w val="0.87019035779279907"/>
          <c:h val="0.71565079986892588"/>
        </c:manualLayout>
      </c:layout>
      <c:lineChart>
        <c:grouping val="standard"/>
        <c:varyColors val="0"/>
        <c:ser>
          <c:idx val="0"/>
          <c:order val="0"/>
          <c:tx>
            <c:strRef>
              <c:f>PIB!$S$1:$S$2</c:f>
              <c:strCache>
                <c:ptCount val="2"/>
                <c:pt idx="0">
                  <c:v>Formación Bruta de Capital (% PIB)</c:v>
                </c:pt>
              </c:strCache>
            </c:strRef>
          </c:tx>
          <c:spPr>
            <a:ln w="25400" cap="rnd">
              <a:solidFill>
                <a:srgbClr val="0A2CCE">
                  <a:lumMod val="75000"/>
                </a:srgbClr>
              </a:solidFill>
              <a:round/>
            </a:ln>
            <a:effectLst/>
          </c:spPr>
          <c:marker>
            <c:symbol val="none"/>
          </c:marker>
          <c:dLbls>
            <c:dLbl>
              <c:idx val="85"/>
              <c:layout>
                <c:manualLayout>
                  <c:x val="-6.1551468984111455E-5"/>
                  <c:y val="3.7375100566377914E-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0" i="0" u="none" strike="noStrike" kern="1200" baseline="0">
                      <a:solidFill>
                        <a:sysClr val="windowText" lastClr="000000"/>
                      </a:solidFill>
                      <a:latin typeface="Sura Sans" pitchFamily="50" charset="0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011-4277-ADE0-11549066C64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500" b="0" i="0" u="none" strike="noStrike" kern="1200" baseline="0">
                    <a:solidFill>
                      <a:sysClr val="windowText" lastClr="000000"/>
                    </a:solidFill>
                    <a:latin typeface="Sura Sans" pitchFamily="50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PIB!$P$3:$P$88</c:f>
              <c:numCache>
                <c:formatCode>m/d/yyyy</c:formatCode>
                <c:ptCount val="86"/>
                <c:pt idx="0">
                  <c:v>38442</c:v>
                </c:pt>
                <c:pt idx="1">
                  <c:v>38533</c:v>
                </c:pt>
                <c:pt idx="2">
                  <c:v>38625</c:v>
                </c:pt>
                <c:pt idx="3">
                  <c:v>38717</c:v>
                </c:pt>
                <c:pt idx="4">
                  <c:v>38807</c:v>
                </c:pt>
                <c:pt idx="5">
                  <c:v>38898</c:v>
                </c:pt>
                <c:pt idx="6">
                  <c:v>38990</c:v>
                </c:pt>
                <c:pt idx="7">
                  <c:v>39082</c:v>
                </c:pt>
                <c:pt idx="8">
                  <c:v>39172</c:v>
                </c:pt>
                <c:pt idx="9">
                  <c:v>39263</c:v>
                </c:pt>
                <c:pt idx="10">
                  <c:v>39355</c:v>
                </c:pt>
                <c:pt idx="11">
                  <c:v>39447</c:v>
                </c:pt>
                <c:pt idx="12">
                  <c:v>39538</c:v>
                </c:pt>
                <c:pt idx="13">
                  <c:v>39629</c:v>
                </c:pt>
                <c:pt idx="14">
                  <c:v>39721</c:v>
                </c:pt>
                <c:pt idx="15">
                  <c:v>39813</c:v>
                </c:pt>
                <c:pt idx="16">
                  <c:v>39903</c:v>
                </c:pt>
                <c:pt idx="17">
                  <c:v>39994</c:v>
                </c:pt>
                <c:pt idx="18">
                  <c:v>40086</c:v>
                </c:pt>
                <c:pt idx="19">
                  <c:v>40178</c:v>
                </c:pt>
                <c:pt idx="20">
                  <c:v>40268</c:v>
                </c:pt>
                <c:pt idx="21">
                  <c:v>40359</c:v>
                </c:pt>
                <c:pt idx="22">
                  <c:v>40451</c:v>
                </c:pt>
                <c:pt idx="23">
                  <c:v>40543</c:v>
                </c:pt>
                <c:pt idx="24">
                  <c:v>40633</c:v>
                </c:pt>
                <c:pt idx="25">
                  <c:v>40724</c:v>
                </c:pt>
                <c:pt idx="26">
                  <c:v>40816</c:v>
                </c:pt>
                <c:pt idx="27">
                  <c:v>40908</c:v>
                </c:pt>
                <c:pt idx="28">
                  <c:v>40999</c:v>
                </c:pt>
                <c:pt idx="29">
                  <c:v>41090</c:v>
                </c:pt>
                <c:pt idx="30">
                  <c:v>41182</c:v>
                </c:pt>
                <c:pt idx="31">
                  <c:v>41274</c:v>
                </c:pt>
                <c:pt idx="32">
                  <c:v>41364</c:v>
                </c:pt>
                <c:pt idx="33">
                  <c:v>41455</c:v>
                </c:pt>
                <c:pt idx="34">
                  <c:v>41547</c:v>
                </c:pt>
                <c:pt idx="35">
                  <c:v>41639</c:v>
                </c:pt>
                <c:pt idx="36">
                  <c:v>41729</c:v>
                </c:pt>
                <c:pt idx="37">
                  <c:v>41820</c:v>
                </c:pt>
                <c:pt idx="38">
                  <c:v>41912</c:v>
                </c:pt>
                <c:pt idx="39">
                  <c:v>42004</c:v>
                </c:pt>
                <c:pt idx="40">
                  <c:v>42094</c:v>
                </c:pt>
                <c:pt idx="41">
                  <c:v>42185</c:v>
                </c:pt>
                <c:pt idx="42">
                  <c:v>42277</c:v>
                </c:pt>
                <c:pt idx="43">
                  <c:v>42369</c:v>
                </c:pt>
                <c:pt idx="44">
                  <c:v>42460</c:v>
                </c:pt>
                <c:pt idx="45">
                  <c:v>42551</c:v>
                </c:pt>
                <c:pt idx="46">
                  <c:v>42643</c:v>
                </c:pt>
                <c:pt idx="47">
                  <c:v>42735</c:v>
                </c:pt>
                <c:pt idx="48">
                  <c:v>42825</c:v>
                </c:pt>
                <c:pt idx="49">
                  <c:v>42916</c:v>
                </c:pt>
                <c:pt idx="50">
                  <c:v>43008</c:v>
                </c:pt>
                <c:pt idx="51">
                  <c:v>43100</c:v>
                </c:pt>
                <c:pt idx="52">
                  <c:v>43190</c:v>
                </c:pt>
                <c:pt idx="53">
                  <c:v>43281</c:v>
                </c:pt>
                <c:pt idx="54">
                  <c:v>43373</c:v>
                </c:pt>
                <c:pt idx="55">
                  <c:v>43465</c:v>
                </c:pt>
                <c:pt idx="56">
                  <c:v>43555</c:v>
                </c:pt>
                <c:pt idx="57">
                  <c:v>43646</c:v>
                </c:pt>
                <c:pt idx="58">
                  <c:v>43738</c:v>
                </c:pt>
                <c:pt idx="59">
                  <c:v>43830</c:v>
                </c:pt>
                <c:pt idx="60">
                  <c:v>43921</c:v>
                </c:pt>
                <c:pt idx="61">
                  <c:v>44012</c:v>
                </c:pt>
                <c:pt idx="62">
                  <c:v>44104</c:v>
                </c:pt>
                <c:pt idx="63">
                  <c:v>44196</c:v>
                </c:pt>
                <c:pt idx="64">
                  <c:v>44286</c:v>
                </c:pt>
                <c:pt idx="65">
                  <c:v>44377</c:v>
                </c:pt>
                <c:pt idx="66">
                  <c:v>44469</c:v>
                </c:pt>
                <c:pt idx="67">
                  <c:v>44561</c:v>
                </c:pt>
                <c:pt idx="68">
                  <c:v>44651</c:v>
                </c:pt>
                <c:pt idx="69">
                  <c:v>44742</c:v>
                </c:pt>
                <c:pt idx="70">
                  <c:v>44834</c:v>
                </c:pt>
                <c:pt idx="71">
                  <c:v>44926</c:v>
                </c:pt>
                <c:pt idx="72">
                  <c:v>45016</c:v>
                </c:pt>
                <c:pt idx="73">
                  <c:v>45107</c:v>
                </c:pt>
                <c:pt idx="74">
                  <c:v>45199</c:v>
                </c:pt>
                <c:pt idx="75">
                  <c:v>45291</c:v>
                </c:pt>
                <c:pt idx="76">
                  <c:v>45382</c:v>
                </c:pt>
                <c:pt idx="77">
                  <c:v>45473</c:v>
                </c:pt>
                <c:pt idx="78">
                  <c:v>45565</c:v>
                </c:pt>
                <c:pt idx="79">
                  <c:v>45657</c:v>
                </c:pt>
                <c:pt idx="80">
                  <c:v>45747</c:v>
                </c:pt>
                <c:pt idx="81">
                  <c:v>45838</c:v>
                </c:pt>
                <c:pt idx="82">
                  <c:v>45930</c:v>
                </c:pt>
                <c:pt idx="83">
                  <c:v>46022</c:v>
                </c:pt>
                <c:pt idx="84">
                  <c:v>46112</c:v>
                </c:pt>
                <c:pt idx="85">
                  <c:v>46203</c:v>
                </c:pt>
              </c:numCache>
            </c:numRef>
          </c:cat>
          <c:val>
            <c:numRef>
              <c:f>PIB!$S$3:$S$88</c:f>
              <c:numCache>
                <c:formatCode>0.0%</c:formatCode>
                <c:ptCount val="86"/>
                <c:pt idx="0">
                  <c:v>0.15280518515460512</c:v>
                </c:pt>
                <c:pt idx="1">
                  <c:v>0.15863584956753055</c:v>
                </c:pt>
                <c:pt idx="2">
                  <c:v>0.1590543259557344</c:v>
                </c:pt>
                <c:pt idx="3">
                  <c:v>0.19400546919976971</c:v>
                </c:pt>
                <c:pt idx="4">
                  <c:v>0.16035890589586763</c:v>
                </c:pt>
                <c:pt idx="5">
                  <c:v>0.17283595859075476</c:v>
                </c:pt>
                <c:pt idx="6">
                  <c:v>0.18636781873598252</c:v>
                </c:pt>
                <c:pt idx="7">
                  <c:v>0.21861892446028705</c:v>
                </c:pt>
                <c:pt idx="8">
                  <c:v>0.19375627354853725</c:v>
                </c:pt>
                <c:pt idx="9">
                  <c:v>0.2077188711823148</c:v>
                </c:pt>
                <c:pt idx="10">
                  <c:v>0.20765163338894571</c:v>
                </c:pt>
                <c:pt idx="11">
                  <c:v>0.22334303916081277</c:v>
                </c:pt>
                <c:pt idx="12">
                  <c:v>0.16636237897648687</c:v>
                </c:pt>
                <c:pt idx="13">
                  <c:v>0.20375210194696003</c:v>
                </c:pt>
                <c:pt idx="14">
                  <c:v>0.19575210636663151</c:v>
                </c:pt>
                <c:pt idx="15">
                  <c:v>0.21798626571760057</c:v>
                </c:pt>
                <c:pt idx="16">
                  <c:v>0.1778342506335932</c:v>
                </c:pt>
                <c:pt idx="17">
                  <c:v>0.20671061720777698</c:v>
                </c:pt>
                <c:pt idx="18">
                  <c:v>0.20736398963730571</c:v>
                </c:pt>
                <c:pt idx="19">
                  <c:v>0.21766413672633431</c:v>
                </c:pt>
                <c:pt idx="20">
                  <c:v>0.17033737743061325</c:v>
                </c:pt>
                <c:pt idx="21">
                  <c:v>0.21742948717948718</c:v>
                </c:pt>
                <c:pt idx="22">
                  <c:v>0.2077808901338313</c:v>
                </c:pt>
                <c:pt idx="23">
                  <c:v>0.23264789660093485</c:v>
                </c:pt>
                <c:pt idx="24">
                  <c:v>0.188358530376493</c:v>
                </c:pt>
                <c:pt idx="25">
                  <c:v>0.22128180655849886</c:v>
                </c:pt>
                <c:pt idx="26">
                  <c:v>0.22239141720020764</c:v>
                </c:pt>
                <c:pt idx="27">
                  <c:v>0.23789389015097989</c:v>
                </c:pt>
                <c:pt idx="28">
                  <c:v>0.18546506859747167</c:v>
                </c:pt>
                <c:pt idx="29">
                  <c:v>0.22765103131461825</c:v>
                </c:pt>
                <c:pt idx="30">
                  <c:v>0.22195009085676234</c:v>
                </c:pt>
                <c:pt idx="31">
                  <c:v>0.23132053100717748</c:v>
                </c:pt>
                <c:pt idx="32">
                  <c:v>0.19902381457059873</c:v>
                </c:pt>
                <c:pt idx="33">
                  <c:v>0.23034916701985458</c:v>
                </c:pt>
                <c:pt idx="34">
                  <c:v>0.21743031590124767</c:v>
                </c:pt>
                <c:pt idx="35">
                  <c:v>0.24601231877568486</c:v>
                </c:pt>
                <c:pt idx="36">
                  <c:v>0.20901016114905346</c:v>
                </c:pt>
                <c:pt idx="37">
                  <c:v>0.24058420236938191</c:v>
                </c:pt>
                <c:pt idx="38">
                  <c:v>0.2377684979374679</c:v>
                </c:pt>
                <c:pt idx="39">
                  <c:v>0.24704974081835226</c:v>
                </c:pt>
                <c:pt idx="40">
                  <c:v>0.21315433295533526</c:v>
                </c:pt>
                <c:pt idx="41">
                  <c:v>0.24716167409160872</c:v>
                </c:pt>
                <c:pt idx="42">
                  <c:v>0.23806811206325043</c:v>
                </c:pt>
                <c:pt idx="43">
                  <c:v>0.23572166885923698</c:v>
                </c:pt>
                <c:pt idx="44">
                  <c:v>0.19643805129042796</c:v>
                </c:pt>
                <c:pt idx="45">
                  <c:v>0.23484234245437408</c:v>
                </c:pt>
                <c:pt idx="46">
                  <c:v>0.21897061952380031</c:v>
                </c:pt>
                <c:pt idx="47">
                  <c:v>0.23733725229052333</c:v>
                </c:pt>
                <c:pt idx="48">
                  <c:v>0.20405050505050504</c:v>
                </c:pt>
                <c:pt idx="49">
                  <c:v>0.22879807456161894</c:v>
                </c:pt>
                <c:pt idx="50">
                  <c:v>0.22648704939158057</c:v>
                </c:pt>
                <c:pt idx="51">
                  <c:v>0.23297307580808813</c:v>
                </c:pt>
                <c:pt idx="52">
                  <c:v>0.19539219047335132</c:v>
                </c:pt>
                <c:pt idx="53">
                  <c:v>0.23164662858235532</c:v>
                </c:pt>
                <c:pt idx="54">
                  <c:v>0.22269571728339141</c:v>
                </c:pt>
                <c:pt idx="55">
                  <c:v>0.22892367010272976</c:v>
                </c:pt>
                <c:pt idx="56">
                  <c:v>0.21378909663603277</c:v>
                </c:pt>
                <c:pt idx="57">
                  <c:v>0.22697380625533337</c:v>
                </c:pt>
                <c:pt idx="58">
                  <c:v>0.21922732162065256</c:v>
                </c:pt>
                <c:pt idx="59">
                  <c:v>0.21262179032850298</c:v>
                </c:pt>
                <c:pt idx="60">
                  <c:v>0.18970665645786478</c:v>
                </c:pt>
                <c:pt idx="61">
                  <c:v>0.15450794340221513</c:v>
                </c:pt>
                <c:pt idx="62">
                  <c:v>0.17947213787119928</c:v>
                </c:pt>
                <c:pt idx="63">
                  <c:v>0.1897956210180537</c:v>
                </c:pt>
                <c:pt idx="64">
                  <c:v>0.19623278308334827</c:v>
                </c:pt>
                <c:pt idx="65">
                  <c:v>0.18527504666788919</c:v>
                </c:pt>
                <c:pt idx="66">
                  <c:v>0.18114161189719141</c:v>
                </c:pt>
                <c:pt idx="67">
                  <c:v>0.19327533973171332</c:v>
                </c:pt>
                <c:pt idx="68">
                  <c:v>0.20587234859056655</c:v>
                </c:pt>
                <c:pt idx="69">
                  <c:v>0.18265050359652021</c:v>
                </c:pt>
                <c:pt idx="70">
                  <c:v>0.19167034596175422</c:v>
                </c:pt>
                <c:pt idx="71">
                  <c:v>0.20508767501019476</c:v>
                </c:pt>
                <c:pt idx="72">
                  <c:v>0.1899950798255883</c:v>
                </c:pt>
                <c:pt idx="73">
                  <c:v>0.15860370739186774</c:v>
                </c:pt>
                <c:pt idx="74">
                  <c:v>0.16202351409625321</c:v>
                </c:pt>
                <c:pt idx="75">
                  <c:v>0.16902592744019562</c:v>
                </c:pt>
                <c:pt idx="76">
                  <c:v>0.17091720133398791</c:v>
                </c:pt>
                <c:pt idx="77">
                  <c:v>0.156612705229319</c:v>
                </c:pt>
                <c:pt idx="78">
                  <c:v>0.16337026267092836</c:v>
                </c:pt>
                <c:pt idx="79">
                  <c:v>0.18161378496151837</c:v>
                </c:pt>
                <c:pt idx="80">
                  <c:v>0.16714328748694968</c:v>
                </c:pt>
                <c:pt idx="81">
                  <c:v>0.15614749143663106</c:v>
                </c:pt>
                <c:pt idx="82">
                  <c:v>0.16670654615343053</c:v>
                </c:pt>
                <c:pt idx="83">
                  <c:v>0.17534450432264981</c:v>
                </c:pt>
                <c:pt idx="84">
                  <c:v>0.17030177966409699</c:v>
                </c:pt>
                <c:pt idx="85">
                  <c:v>0.16137395190234105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011-4277-ADE0-11549066C645}"/>
            </c:ext>
          </c:extLst>
        </c:ser>
        <c:ser>
          <c:idx val="1"/>
          <c:order val="1"/>
          <c:tx>
            <c:strRef>
              <c:f>PIB!$T$1:$T$2</c:f>
              <c:strCache>
                <c:ptCount val="2"/>
                <c:pt idx="0">
                  <c:v>Promedio 2005-2014</c:v>
                </c:pt>
              </c:strCache>
            </c:strRef>
          </c:tx>
          <c:spPr>
            <a:ln w="19050" cap="rnd">
              <a:solidFill>
                <a:srgbClr val="FFE945">
                  <a:lumMod val="50000"/>
                </a:srgbClr>
              </a:solidFill>
              <a:prstDash val="sysDot"/>
              <a:round/>
            </a:ln>
            <a:effectLst/>
          </c:spPr>
          <c:marker>
            <c:symbol val="none"/>
          </c:marker>
          <c:dLbls>
            <c:dLbl>
              <c:idx val="85"/>
              <c:layout>
                <c:manualLayout>
                  <c:x val="-1.2592684977691235E-3"/>
                  <c:y val="-3.8619226223333366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0" i="0" u="none" strike="noStrike" kern="1200" baseline="0">
                      <a:solidFill>
                        <a:sysClr val="windowText" lastClr="000000"/>
                      </a:solidFill>
                      <a:latin typeface="Sura Sans" pitchFamily="50" charset="0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011-4277-ADE0-11549066C64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500" b="0" i="0" u="none" strike="noStrike" kern="1200" baseline="0">
                    <a:solidFill>
                      <a:sysClr val="windowText" lastClr="000000"/>
                    </a:solidFill>
                    <a:latin typeface="Sura Sans" pitchFamily="50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PIB!$P$3:$P$88</c:f>
              <c:numCache>
                <c:formatCode>m/d/yyyy</c:formatCode>
                <c:ptCount val="86"/>
                <c:pt idx="0">
                  <c:v>38442</c:v>
                </c:pt>
                <c:pt idx="1">
                  <c:v>38533</c:v>
                </c:pt>
                <c:pt idx="2">
                  <c:v>38625</c:v>
                </c:pt>
                <c:pt idx="3">
                  <c:v>38717</c:v>
                </c:pt>
                <c:pt idx="4">
                  <c:v>38807</c:v>
                </c:pt>
                <c:pt idx="5">
                  <c:v>38898</c:v>
                </c:pt>
                <c:pt idx="6">
                  <c:v>38990</c:v>
                </c:pt>
                <c:pt idx="7">
                  <c:v>39082</c:v>
                </c:pt>
                <c:pt idx="8">
                  <c:v>39172</c:v>
                </c:pt>
                <c:pt idx="9">
                  <c:v>39263</c:v>
                </c:pt>
                <c:pt idx="10">
                  <c:v>39355</c:v>
                </c:pt>
                <c:pt idx="11">
                  <c:v>39447</c:v>
                </c:pt>
                <c:pt idx="12">
                  <c:v>39538</c:v>
                </c:pt>
                <c:pt idx="13">
                  <c:v>39629</c:v>
                </c:pt>
                <c:pt idx="14">
                  <c:v>39721</c:v>
                </c:pt>
                <c:pt idx="15">
                  <c:v>39813</c:v>
                </c:pt>
                <c:pt idx="16">
                  <c:v>39903</c:v>
                </c:pt>
                <c:pt idx="17">
                  <c:v>39994</c:v>
                </c:pt>
                <c:pt idx="18">
                  <c:v>40086</c:v>
                </c:pt>
                <c:pt idx="19">
                  <c:v>40178</c:v>
                </c:pt>
                <c:pt idx="20">
                  <c:v>40268</c:v>
                </c:pt>
                <c:pt idx="21">
                  <c:v>40359</c:v>
                </c:pt>
                <c:pt idx="22">
                  <c:v>40451</c:v>
                </c:pt>
                <c:pt idx="23">
                  <c:v>40543</c:v>
                </c:pt>
                <c:pt idx="24">
                  <c:v>40633</c:v>
                </c:pt>
                <c:pt idx="25">
                  <c:v>40724</c:v>
                </c:pt>
                <c:pt idx="26">
                  <c:v>40816</c:v>
                </c:pt>
                <c:pt idx="27">
                  <c:v>40908</c:v>
                </c:pt>
                <c:pt idx="28">
                  <c:v>40999</c:v>
                </c:pt>
                <c:pt idx="29">
                  <c:v>41090</c:v>
                </c:pt>
                <c:pt idx="30">
                  <c:v>41182</c:v>
                </c:pt>
                <c:pt idx="31">
                  <c:v>41274</c:v>
                </c:pt>
                <c:pt idx="32">
                  <c:v>41364</c:v>
                </c:pt>
                <c:pt idx="33">
                  <c:v>41455</c:v>
                </c:pt>
                <c:pt idx="34">
                  <c:v>41547</c:v>
                </c:pt>
                <c:pt idx="35">
                  <c:v>41639</c:v>
                </c:pt>
                <c:pt idx="36">
                  <c:v>41729</c:v>
                </c:pt>
                <c:pt idx="37">
                  <c:v>41820</c:v>
                </c:pt>
                <c:pt idx="38">
                  <c:v>41912</c:v>
                </c:pt>
                <c:pt idx="39">
                  <c:v>42004</c:v>
                </c:pt>
                <c:pt idx="40">
                  <c:v>42094</c:v>
                </c:pt>
                <c:pt idx="41">
                  <c:v>42185</c:v>
                </c:pt>
                <c:pt idx="42">
                  <c:v>42277</c:v>
                </c:pt>
                <c:pt idx="43">
                  <c:v>42369</c:v>
                </c:pt>
                <c:pt idx="44">
                  <c:v>42460</c:v>
                </c:pt>
                <c:pt idx="45">
                  <c:v>42551</c:v>
                </c:pt>
                <c:pt idx="46">
                  <c:v>42643</c:v>
                </c:pt>
                <c:pt idx="47">
                  <c:v>42735</c:v>
                </c:pt>
                <c:pt idx="48">
                  <c:v>42825</c:v>
                </c:pt>
                <c:pt idx="49">
                  <c:v>42916</c:v>
                </c:pt>
                <c:pt idx="50">
                  <c:v>43008</c:v>
                </c:pt>
                <c:pt idx="51">
                  <c:v>43100</c:v>
                </c:pt>
                <c:pt idx="52">
                  <c:v>43190</c:v>
                </c:pt>
                <c:pt idx="53">
                  <c:v>43281</c:v>
                </c:pt>
                <c:pt idx="54">
                  <c:v>43373</c:v>
                </c:pt>
                <c:pt idx="55">
                  <c:v>43465</c:v>
                </c:pt>
                <c:pt idx="56">
                  <c:v>43555</c:v>
                </c:pt>
                <c:pt idx="57">
                  <c:v>43646</c:v>
                </c:pt>
                <c:pt idx="58">
                  <c:v>43738</c:v>
                </c:pt>
                <c:pt idx="59">
                  <c:v>43830</c:v>
                </c:pt>
                <c:pt idx="60">
                  <c:v>43921</c:v>
                </c:pt>
                <c:pt idx="61">
                  <c:v>44012</c:v>
                </c:pt>
                <c:pt idx="62">
                  <c:v>44104</c:v>
                </c:pt>
                <c:pt idx="63">
                  <c:v>44196</c:v>
                </c:pt>
                <c:pt idx="64">
                  <c:v>44286</c:v>
                </c:pt>
                <c:pt idx="65">
                  <c:v>44377</c:v>
                </c:pt>
                <c:pt idx="66">
                  <c:v>44469</c:v>
                </c:pt>
                <c:pt idx="67">
                  <c:v>44561</c:v>
                </c:pt>
                <c:pt idx="68">
                  <c:v>44651</c:v>
                </c:pt>
                <c:pt idx="69">
                  <c:v>44742</c:v>
                </c:pt>
                <c:pt idx="70">
                  <c:v>44834</c:v>
                </c:pt>
                <c:pt idx="71">
                  <c:v>44926</c:v>
                </c:pt>
                <c:pt idx="72">
                  <c:v>45016</c:v>
                </c:pt>
                <c:pt idx="73">
                  <c:v>45107</c:v>
                </c:pt>
                <c:pt idx="74">
                  <c:v>45199</c:v>
                </c:pt>
                <c:pt idx="75">
                  <c:v>45291</c:v>
                </c:pt>
                <c:pt idx="76">
                  <c:v>45382</c:v>
                </c:pt>
                <c:pt idx="77">
                  <c:v>45473</c:v>
                </c:pt>
                <c:pt idx="78">
                  <c:v>45565</c:v>
                </c:pt>
                <c:pt idx="79">
                  <c:v>45657</c:v>
                </c:pt>
                <c:pt idx="80">
                  <c:v>45747</c:v>
                </c:pt>
                <c:pt idx="81">
                  <c:v>45838</c:v>
                </c:pt>
                <c:pt idx="82">
                  <c:v>45930</c:v>
                </c:pt>
                <c:pt idx="83">
                  <c:v>46022</c:v>
                </c:pt>
                <c:pt idx="84">
                  <c:v>46112</c:v>
                </c:pt>
                <c:pt idx="85">
                  <c:v>46203</c:v>
                </c:pt>
              </c:numCache>
            </c:numRef>
          </c:cat>
          <c:val>
            <c:numRef>
              <c:f>PIB!$T$3:$T$88</c:f>
              <c:numCache>
                <c:formatCode>0.0%</c:formatCode>
                <c:ptCount val="86"/>
                <c:pt idx="0">
                  <c:v>0.20550785845006372</c:v>
                </c:pt>
                <c:pt idx="1">
                  <c:v>0.20550785845006372</c:v>
                </c:pt>
                <c:pt idx="2">
                  <c:v>0.20550785845006372</c:v>
                </c:pt>
                <c:pt idx="3">
                  <c:v>0.20550785845006372</c:v>
                </c:pt>
                <c:pt idx="4">
                  <c:v>0.20550785845006372</c:v>
                </c:pt>
                <c:pt idx="5">
                  <c:v>0.20550785845006372</c:v>
                </c:pt>
                <c:pt idx="6">
                  <c:v>0.20550785845006372</c:v>
                </c:pt>
                <c:pt idx="7">
                  <c:v>0.20550785845006372</c:v>
                </c:pt>
                <c:pt idx="8">
                  <c:v>0.20550785845006372</c:v>
                </c:pt>
                <c:pt idx="9">
                  <c:v>0.20550785845006372</c:v>
                </c:pt>
                <c:pt idx="10">
                  <c:v>0.20550785845006372</c:v>
                </c:pt>
                <c:pt idx="11">
                  <c:v>0.20550785845006372</c:v>
                </c:pt>
                <c:pt idx="12">
                  <c:v>0.20550785845006372</c:v>
                </c:pt>
                <c:pt idx="13">
                  <c:v>0.20550785845006372</c:v>
                </c:pt>
                <c:pt idx="14">
                  <c:v>0.20550785845006372</c:v>
                </c:pt>
                <c:pt idx="15">
                  <c:v>0.20550785845006372</c:v>
                </c:pt>
                <c:pt idx="16">
                  <c:v>0.20550785845006372</c:v>
                </c:pt>
                <c:pt idx="17">
                  <c:v>0.20550785845006372</c:v>
                </c:pt>
                <c:pt idx="18">
                  <c:v>0.20550785845006372</c:v>
                </c:pt>
                <c:pt idx="19">
                  <c:v>0.20550785845006372</c:v>
                </c:pt>
                <c:pt idx="20">
                  <c:v>0.20550785845006372</c:v>
                </c:pt>
                <c:pt idx="21">
                  <c:v>0.20550785845006372</c:v>
                </c:pt>
                <c:pt idx="22">
                  <c:v>0.20550785845006372</c:v>
                </c:pt>
                <c:pt idx="23">
                  <c:v>0.20550785845006372</c:v>
                </c:pt>
                <c:pt idx="24">
                  <c:v>0.20550785845006372</c:v>
                </c:pt>
                <c:pt idx="25">
                  <c:v>0.20550785845006372</c:v>
                </c:pt>
                <c:pt idx="26">
                  <c:v>0.20550785845006372</c:v>
                </c:pt>
                <c:pt idx="27">
                  <c:v>0.20550785845006372</c:v>
                </c:pt>
                <c:pt idx="28">
                  <c:v>0.20550785845006372</c:v>
                </c:pt>
                <c:pt idx="29">
                  <c:v>0.20550785845006372</c:v>
                </c:pt>
                <c:pt idx="30">
                  <c:v>0.20550785845006372</c:v>
                </c:pt>
                <c:pt idx="31">
                  <c:v>0.20550785845006372</c:v>
                </c:pt>
                <c:pt idx="32">
                  <c:v>0.20550785845006372</c:v>
                </c:pt>
                <c:pt idx="33">
                  <c:v>0.20550785845006372</c:v>
                </c:pt>
                <c:pt idx="34">
                  <c:v>0.20550785845006372</c:v>
                </c:pt>
                <c:pt idx="35">
                  <c:v>0.20550785845006372</c:v>
                </c:pt>
                <c:pt idx="36">
                  <c:v>0.20550785845006372</c:v>
                </c:pt>
                <c:pt idx="37">
                  <c:v>0.20550785845006372</c:v>
                </c:pt>
                <c:pt idx="38">
                  <c:v>0.20550785845006372</c:v>
                </c:pt>
                <c:pt idx="39">
                  <c:v>0.20550785845006372</c:v>
                </c:pt>
                <c:pt idx="40">
                  <c:v>0.20550785845006372</c:v>
                </c:pt>
                <c:pt idx="41">
                  <c:v>0.20550785845006372</c:v>
                </c:pt>
                <c:pt idx="42">
                  <c:v>0.20550785845006372</c:v>
                </c:pt>
                <c:pt idx="43">
                  <c:v>0.20550785845006372</c:v>
                </c:pt>
                <c:pt idx="44">
                  <c:v>0.20550785845006372</c:v>
                </c:pt>
                <c:pt idx="45">
                  <c:v>0.20550785845006372</c:v>
                </c:pt>
                <c:pt idx="46">
                  <c:v>0.20550785845006372</c:v>
                </c:pt>
                <c:pt idx="47">
                  <c:v>0.20550785845006372</c:v>
                </c:pt>
                <c:pt idx="48">
                  <c:v>0.20550785845006372</c:v>
                </c:pt>
                <c:pt idx="49">
                  <c:v>0.20550785845006372</c:v>
                </c:pt>
                <c:pt idx="50">
                  <c:v>0.20550785845006372</c:v>
                </c:pt>
                <c:pt idx="51">
                  <c:v>0.20550785845006372</c:v>
                </c:pt>
                <c:pt idx="52">
                  <c:v>0.20550785845006372</c:v>
                </c:pt>
                <c:pt idx="53">
                  <c:v>0.20550785845006372</c:v>
                </c:pt>
                <c:pt idx="54">
                  <c:v>0.20550785845006372</c:v>
                </c:pt>
                <c:pt idx="55">
                  <c:v>0.20550785845006372</c:v>
                </c:pt>
                <c:pt idx="56">
                  <c:v>0.20550785845006372</c:v>
                </c:pt>
                <c:pt idx="57">
                  <c:v>0.20550785845006372</c:v>
                </c:pt>
                <c:pt idx="58">
                  <c:v>0.20550785845006372</c:v>
                </c:pt>
                <c:pt idx="59">
                  <c:v>0.20550785845006372</c:v>
                </c:pt>
                <c:pt idx="60">
                  <c:v>0.20550785845006372</c:v>
                </c:pt>
                <c:pt idx="61">
                  <c:v>0.20550785845006372</c:v>
                </c:pt>
                <c:pt idx="62">
                  <c:v>0.20550785845006372</c:v>
                </c:pt>
                <c:pt idx="63">
                  <c:v>0.20550785845006372</c:v>
                </c:pt>
                <c:pt idx="64">
                  <c:v>0.20550785845006372</c:v>
                </c:pt>
                <c:pt idx="65">
                  <c:v>0.20550785845006372</c:v>
                </c:pt>
                <c:pt idx="66">
                  <c:v>0.20550785845006372</c:v>
                </c:pt>
                <c:pt idx="67">
                  <c:v>0.20550785845006372</c:v>
                </c:pt>
                <c:pt idx="68">
                  <c:v>0.20550785845006372</c:v>
                </c:pt>
                <c:pt idx="69">
                  <c:v>0.20550785845006372</c:v>
                </c:pt>
                <c:pt idx="70">
                  <c:v>0.20550785845006372</c:v>
                </c:pt>
                <c:pt idx="71">
                  <c:v>0.20550785845006372</c:v>
                </c:pt>
                <c:pt idx="72">
                  <c:v>0.20550785845006372</c:v>
                </c:pt>
                <c:pt idx="73">
                  <c:v>0.20550785845006372</c:v>
                </c:pt>
                <c:pt idx="74">
                  <c:v>0.20550785845006372</c:v>
                </c:pt>
                <c:pt idx="75">
                  <c:v>0.20550785845006372</c:v>
                </c:pt>
                <c:pt idx="76">
                  <c:v>0.20550785845006372</c:v>
                </c:pt>
                <c:pt idx="77">
                  <c:v>0.20550785845006372</c:v>
                </c:pt>
                <c:pt idx="78">
                  <c:v>0.20550785845006372</c:v>
                </c:pt>
                <c:pt idx="79">
                  <c:v>0.20550785845006372</c:v>
                </c:pt>
                <c:pt idx="80">
                  <c:v>0.20550785845006372</c:v>
                </c:pt>
                <c:pt idx="81">
                  <c:v>0.20550785845006372</c:v>
                </c:pt>
                <c:pt idx="82">
                  <c:v>0.20550785845006372</c:v>
                </c:pt>
                <c:pt idx="83">
                  <c:v>0.20550785845006372</c:v>
                </c:pt>
                <c:pt idx="84">
                  <c:v>0.20550785845006372</c:v>
                </c:pt>
                <c:pt idx="85">
                  <c:v>0.20550785845006372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011-4277-ADE0-11549066C645}"/>
            </c:ext>
          </c:extLst>
        </c:ser>
        <c:ser>
          <c:idx val="2"/>
          <c:order val="2"/>
          <c:tx>
            <c:strRef>
              <c:f>PIB!$U$1:$U$2</c:f>
              <c:strCache>
                <c:ptCount val="2"/>
                <c:pt idx="0">
                  <c:v>Promedio 2015-2019</c:v>
                </c:pt>
              </c:strCache>
            </c:strRef>
          </c:tx>
          <c:spPr>
            <a:ln w="19050" cap="rnd">
              <a:solidFill>
                <a:srgbClr val="0A2CCE">
                  <a:lumMod val="40000"/>
                  <a:lumOff val="60000"/>
                </a:srgbClr>
              </a:solidFill>
              <a:prstDash val="sysDot"/>
              <a:round/>
            </a:ln>
            <a:effectLst/>
          </c:spPr>
          <c:marker>
            <c:symbol val="none"/>
          </c:marker>
          <c:dLbls>
            <c:dLbl>
              <c:idx val="85"/>
              <c:layout>
                <c:manualLayout>
                  <c:x val="-7.2609578678787542E-5"/>
                  <c:y val="8.330190221658170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0" i="0" u="none" strike="noStrike" kern="1200" baseline="0">
                      <a:solidFill>
                        <a:sysClr val="windowText" lastClr="000000"/>
                      </a:solidFill>
                      <a:latin typeface="Sura Sans" pitchFamily="50" charset="0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011-4277-ADE0-11549066C64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500" b="0" i="0" u="none" strike="noStrike" kern="1200" baseline="0">
                    <a:solidFill>
                      <a:sysClr val="windowText" lastClr="000000"/>
                    </a:solidFill>
                    <a:latin typeface="Sura Sans" pitchFamily="50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PIB!$P$3:$P$88</c:f>
              <c:numCache>
                <c:formatCode>m/d/yyyy</c:formatCode>
                <c:ptCount val="86"/>
                <c:pt idx="0">
                  <c:v>38442</c:v>
                </c:pt>
                <c:pt idx="1">
                  <c:v>38533</c:v>
                </c:pt>
                <c:pt idx="2">
                  <c:v>38625</c:v>
                </c:pt>
                <c:pt idx="3">
                  <c:v>38717</c:v>
                </c:pt>
                <c:pt idx="4">
                  <c:v>38807</c:v>
                </c:pt>
                <c:pt idx="5">
                  <c:v>38898</c:v>
                </c:pt>
                <c:pt idx="6">
                  <c:v>38990</c:v>
                </c:pt>
                <c:pt idx="7">
                  <c:v>39082</c:v>
                </c:pt>
                <c:pt idx="8">
                  <c:v>39172</c:v>
                </c:pt>
                <c:pt idx="9">
                  <c:v>39263</c:v>
                </c:pt>
                <c:pt idx="10">
                  <c:v>39355</c:v>
                </c:pt>
                <c:pt idx="11">
                  <c:v>39447</c:v>
                </c:pt>
                <c:pt idx="12">
                  <c:v>39538</c:v>
                </c:pt>
                <c:pt idx="13">
                  <c:v>39629</c:v>
                </c:pt>
                <c:pt idx="14">
                  <c:v>39721</c:v>
                </c:pt>
                <c:pt idx="15">
                  <c:v>39813</c:v>
                </c:pt>
                <c:pt idx="16">
                  <c:v>39903</c:v>
                </c:pt>
                <c:pt idx="17">
                  <c:v>39994</c:v>
                </c:pt>
                <c:pt idx="18">
                  <c:v>40086</c:v>
                </c:pt>
                <c:pt idx="19">
                  <c:v>40178</c:v>
                </c:pt>
                <c:pt idx="20">
                  <c:v>40268</c:v>
                </c:pt>
                <c:pt idx="21">
                  <c:v>40359</c:v>
                </c:pt>
                <c:pt idx="22">
                  <c:v>40451</c:v>
                </c:pt>
                <c:pt idx="23">
                  <c:v>40543</c:v>
                </c:pt>
                <c:pt idx="24">
                  <c:v>40633</c:v>
                </c:pt>
                <c:pt idx="25">
                  <c:v>40724</c:v>
                </c:pt>
                <c:pt idx="26">
                  <c:v>40816</c:v>
                </c:pt>
                <c:pt idx="27">
                  <c:v>40908</c:v>
                </c:pt>
                <c:pt idx="28">
                  <c:v>40999</c:v>
                </c:pt>
                <c:pt idx="29">
                  <c:v>41090</c:v>
                </c:pt>
                <c:pt idx="30">
                  <c:v>41182</c:v>
                </c:pt>
                <c:pt idx="31">
                  <c:v>41274</c:v>
                </c:pt>
                <c:pt idx="32">
                  <c:v>41364</c:v>
                </c:pt>
                <c:pt idx="33">
                  <c:v>41455</c:v>
                </c:pt>
                <c:pt idx="34">
                  <c:v>41547</c:v>
                </c:pt>
                <c:pt idx="35">
                  <c:v>41639</c:v>
                </c:pt>
                <c:pt idx="36">
                  <c:v>41729</c:v>
                </c:pt>
                <c:pt idx="37">
                  <c:v>41820</c:v>
                </c:pt>
                <c:pt idx="38">
                  <c:v>41912</c:v>
                </c:pt>
                <c:pt idx="39">
                  <c:v>42004</c:v>
                </c:pt>
                <c:pt idx="40">
                  <c:v>42094</c:v>
                </c:pt>
                <c:pt idx="41">
                  <c:v>42185</c:v>
                </c:pt>
                <c:pt idx="42">
                  <c:v>42277</c:v>
                </c:pt>
                <c:pt idx="43">
                  <c:v>42369</c:v>
                </c:pt>
                <c:pt idx="44">
                  <c:v>42460</c:v>
                </c:pt>
                <c:pt idx="45">
                  <c:v>42551</c:v>
                </c:pt>
                <c:pt idx="46">
                  <c:v>42643</c:v>
                </c:pt>
                <c:pt idx="47">
                  <c:v>42735</c:v>
                </c:pt>
                <c:pt idx="48">
                  <c:v>42825</c:v>
                </c:pt>
                <c:pt idx="49">
                  <c:v>42916</c:v>
                </c:pt>
                <c:pt idx="50">
                  <c:v>43008</c:v>
                </c:pt>
                <c:pt idx="51">
                  <c:v>43100</c:v>
                </c:pt>
                <c:pt idx="52">
                  <c:v>43190</c:v>
                </c:pt>
                <c:pt idx="53">
                  <c:v>43281</c:v>
                </c:pt>
                <c:pt idx="54">
                  <c:v>43373</c:v>
                </c:pt>
                <c:pt idx="55">
                  <c:v>43465</c:v>
                </c:pt>
                <c:pt idx="56">
                  <c:v>43555</c:v>
                </c:pt>
                <c:pt idx="57">
                  <c:v>43646</c:v>
                </c:pt>
                <c:pt idx="58">
                  <c:v>43738</c:v>
                </c:pt>
                <c:pt idx="59">
                  <c:v>43830</c:v>
                </c:pt>
                <c:pt idx="60">
                  <c:v>43921</c:v>
                </c:pt>
                <c:pt idx="61">
                  <c:v>44012</c:v>
                </c:pt>
                <c:pt idx="62">
                  <c:v>44104</c:v>
                </c:pt>
                <c:pt idx="63">
                  <c:v>44196</c:v>
                </c:pt>
                <c:pt idx="64">
                  <c:v>44286</c:v>
                </c:pt>
                <c:pt idx="65">
                  <c:v>44377</c:v>
                </c:pt>
                <c:pt idx="66">
                  <c:v>44469</c:v>
                </c:pt>
                <c:pt idx="67">
                  <c:v>44561</c:v>
                </c:pt>
                <c:pt idx="68">
                  <c:v>44651</c:v>
                </c:pt>
                <c:pt idx="69">
                  <c:v>44742</c:v>
                </c:pt>
                <c:pt idx="70">
                  <c:v>44834</c:v>
                </c:pt>
                <c:pt idx="71">
                  <c:v>44926</c:v>
                </c:pt>
                <c:pt idx="72">
                  <c:v>45016</c:v>
                </c:pt>
                <c:pt idx="73">
                  <c:v>45107</c:v>
                </c:pt>
                <c:pt idx="74">
                  <c:v>45199</c:v>
                </c:pt>
                <c:pt idx="75">
                  <c:v>45291</c:v>
                </c:pt>
                <c:pt idx="76">
                  <c:v>45382</c:v>
                </c:pt>
                <c:pt idx="77">
                  <c:v>45473</c:v>
                </c:pt>
                <c:pt idx="78">
                  <c:v>45565</c:v>
                </c:pt>
                <c:pt idx="79">
                  <c:v>45657</c:v>
                </c:pt>
                <c:pt idx="80">
                  <c:v>45747</c:v>
                </c:pt>
                <c:pt idx="81">
                  <c:v>45838</c:v>
                </c:pt>
                <c:pt idx="82">
                  <c:v>45930</c:v>
                </c:pt>
                <c:pt idx="83">
                  <c:v>46022</c:v>
                </c:pt>
                <c:pt idx="84">
                  <c:v>46112</c:v>
                </c:pt>
                <c:pt idx="85">
                  <c:v>46203</c:v>
                </c:pt>
              </c:numCache>
            </c:numRef>
          </c:cat>
          <c:val>
            <c:numRef>
              <c:f>PIB!$U$3:$U$88</c:f>
              <c:numCache>
                <c:formatCode>0.0%</c:formatCode>
                <c:ptCount val="86"/>
                <c:pt idx="0">
                  <c:v>0.22326364898113496</c:v>
                </c:pt>
                <c:pt idx="1">
                  <c:v>0.22326364898113496</c:v>
                </c:pt>
                <c:pt idx="2">
                  <c:v>0.22326364898113496</c:v>
                </c:pt>
                <c:pt idx="3">
                  <c:v>0.22326364898113496</c:v>
                </c:pt>
                <c:pt idx="4">
                  <c:v>0.22326364898113496</c:v>
                </c:pt>
                <c:pt idx="5">
                  <c:v>0.22326364898113496</c:v>
                </c:pt>
                <c:pt idx="6">
                  <c:v>0.22326364898113496</c:v>
                </c:pt>
                <c:pt idx="7">
                  <c:v>0.22326364898113496</c:v>
                </c:pt>
                <c:pt idx="8">
                  <c:v>0.22326364898113496</c:v>
                </c:pt>
                <c:pt idx="9">
                  <c:v>0.22326364898113496</c:v>
                </c:pt>
                <c:pt idx="10">
                  <c:v>0.22326364898113496</c:v>
                </c:pt>
                <c:pt idx="11">
                  <c:v>0.22326364898113496</c:v>
                </c:pt>
                <c:pt idx="12">
                  <c:v>0.22326364898113496</c:v>
                </c:pt>
                <c:pt idx="13">
                  <c:v>0.22326364898113496</c:v>
                </c:pt>
                <c:pt idx="14">
                  <c:v>0.22326364898113496</c:v>
                </c:pt>
                <c:pt idx="15">
                  <c:v>0.22326364898113496</c:v>
                </c:pt>
                <c:pt idx="16">
                  <c:v>0.22326364898113496</c:v>
                </c:pt>
                <c:pt idx="17">
                  <c:v>0.22326364898113496</c:v>
                </c:pt>
                <c:pt idx="18">
                  <c:v>0.22326364898113496</c:v>
                </c:pt>
                <c:pt idx="19">
                  <c:v>0.22326364898113496</c:v>
                </c:pt>
                <c:pt idx="20">
                  <c:v>0.22326364898113496</c:v>
                </c:pt>
                <c:pt idx="21">
                  <c:v>0.22326364898113496</c:v>
                </c:pt>
                <c:pt idx="22">
                  <c:v>0.22326364898113496</c:v>
                </c:pt>
                <c:pt idx="23">
                  <c:v>0.22326364898113496</c:v>
                </c:pt>
                <c:pt idx="24">
                  <c:v>0.22326364898113496</c:v>
                </c:pt>
                <c:pt idx="25">
                  <c:v>0.22326364898113496</c:v>
                </c:pt>
                <c:pt idx="26">
                  <c:v>0.22326364898113496</c:v>
                </c:pt>
                <c:pt idx="27">
                  <c:v>0.22326364898113496</c:v>
                </c:pt>
                <c:pt idx="28">
                  <c:v>0.22326364898113496</c:v>
                </c:pt>
                <c:pt idx="29">
                  <c:v>0.22326364898113496</c:v>
                </c:pt>
                <c:pt idx="30">
                  <c:v>0.22326364898113496</c:v>
                </c:pt>
                <c:pt idx="31">
                  <c:v>0.22326364898113496</c:v>
                </c:pt>
                <c:pt idx="32">
                  <c:v>0.22326364898113496</c:v>
                </c:pt>
                <c:pt idx="33">
                  <c:v>0.22326364898113496</c:v>
                </c:pt>
                <c:pt idx="34">
                  <c:v>0.22326364898113496</c:v>
                </c:pt>
                <c:pt idx="35">
                  <c:v>0.22326364898113496</c:v>
                </c:pt>
                <c:pt idx="36">
                  <c:v>0.22326364898113496</c:v>
                </c:pt>
                <c:pt idx="37">
                  <c:v>0.22326364898113496</c:v>
                </c:pt>
                <c:pt idx="38">
                  <c:v>0.22326364898113496</c:v>
                </c:pt>
                <c:pt idx="39">
                  <c:v>0.22326364898113496</c:v>
                </c:pt>
                <c:pt idx="40">
                  <c:v>0.22326364898113496</c:v>
                </c:pt>
                <c:pt idx="41">
                  <c:v>0.22326364898113496</c:v>
                </c:pt>
                <c:pt idx="42">
                  <c:v>0.22326364898113496</c:v>
                </c:pt>
                <c:pt idx="43">
                  <c:v>0.22326364898113496</c:v>
                </c:pt>
                <c:pt idx="44">
                  <c:v>0.22326364898113496</c:v>
                </c:pt>
                <c:pt idx="45">
                  <c:v>0.22326364898113496</c:v>
                </c:pt>
                <c:pt idx="46">
                  <c:v>0.22326364898113496</c:v>
                </c:pt>
                <c:pt idx="47">
                  <c:v>0.22326364898113496</c:v>
                </c:pt>
                <c:pt idx="48">
                  <c:v>0.22326364898113496</c:v>
                </c:pt>
                <c:pt idx="49">
                  <c:v>0.22326364898113496</c:v>
                </c:pt>
                <c:pt idx="50">
                  <c:v>0.22326364898113496</c:v>
                </c:pt>
                <c:pt idx="51">
                  <c:v>0.22326364898113496</c:v>
                </c:pt>
                <c:pt idx="52">
                  <c:v>0.22326364898113496</c:v>
                </c:pt>
                <c:pt idx="53">
                  <c:v>0.22326364898113496</c:v>
                </c:pt>
                <c:pt idx="54">
                  <c:v>0.22326364898113496</c:v>
                </c:pt>
                <c:pt idx="55">
                  <c:v>0.22326364898113496</c:v>
                </c:pt>
                <c:pt idx="56">
                  <c:v>0.22326364898113496</c:v>
                </c:pt>
                <c:pt idx="57">
                  <c:v>0.22326364898113496</c:v>
                </c:pt>
                <c:pt idx="58">
                  <c:v>0.22326364898113496</c:v>
                </c:pt>
                <c:pt idx="59">
                  <c:v>0.22326364898113496</c:v>
                </c:pt>
                <c:pt idx="60">
                  <c:v>0.22326364898113496</c:v>
                </c:pt>
                <c:pt idx="61">
                  <c:v>0.22326364898113496</c:v>
                </c:pt>
                <c:pt idx="62">
                  <c:v>0.22326364898113496</c:v>
                </c:pt>
                <c:pt idx="63">
                  <c:v>0.22326364898113496</c:v>
                </c:pt>
                <c:pt idx="64">
                  <c:v>0.22326364898113496</c:v>
                </c:pt>
                <c:pt idx="65">
                  <c:v>0.22326364898113496</c:v>
                </c:pt>
                <c:pt idx="66">
                  <c:v>0.22326364898113496</c:v>
                </c:pt>
                <c:pt idx="67">
                  <c:v>0.22326364898113496</c:v>
                </c:pt>
                <c:pt idx="68">
                  <c:v>0.22326364898113496</c:v>
                </c:pt>
                <c:pt idx="69">
                  <c:v>0.22326364898113496</c:v>
                </c:pt>
                <c:pt idx="70">
                  <c:v>0.22326364898113496</c:v>
                </c:pt>
                <c:pt idx="71">
                  <c:v>0.22326364898113496</c:v>
                </c:pt>
                <c:pt idx="72">
                  <c:v>0.22326364898113496</c:v>
                </c:pt>
                <c:pt idx="73">
                  <c:v>0.22326364898113496</c:v>
                </c:pt>
                <c:pt idx="74">
                  <c:v>0.22326364898113496</c:v>
                </c:pt>
                <c:pt idx="75">
                  <c:v>0.22326364898113496</c:v>
                </c:pt>
                <c:pt idx="76">
                  <c:v>0.22326364898113496</c:v>
                </c:pt>
                <c:pt idx="77">
                  <c:v>0.22326364898113496</c:v>
                </c:pt>
                <c:pt idx="78">
                  <c:v>0.22326364898113496</c:v>
                </c:pt>
                <c:pt idx="79">
                  <c:v>0.22326364898113496</c:v>
                </c:pt>
                <c:pt idx="80">
                  <c:v>0.22326364898113496</c:v>
                </c:pt>
                <c:pt idx="81">
                  <c:v>0.22326364898113496</c:v>
                </c:pt>
                <c:pt idx="82">
                  <c:v>0.22326364898113496</c:v>
                </c:pt>
                <c:pt idx="83">
                  <c:v>0.22326364898113496</c:v>
                </c:pt>
                <c:pt idx="84">
                  <c:v>0.22326364898113496</c:v>
                </c:pt>
                <c:pt idx="85">
                  <c:v>0.22326364898113496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D011-4277-ADE0-11549066C645}"/>
            </c:ext>
          </c:extLst>
        </c:ser>
        <c:ser>
          <c:idx val="3"/>
          <c:order val="3"/>
          <c:tx>
            <c:strRef>
              <c:f>PIB!$V$1:$V$2</c:f>
              <c:strCache>
                <c:ptCount val="2"/>
                <c:pt idx="0">
                  <c:v>Promedio Latam (20 años)</c:v>
                </c:pt>
              </c:strCache>
            </c:strRef>
          </c:tx>
          <c:spPr>
            <a:ln w="19050" cap="rnd">
              <a:solidFill>
                <a:srgbClr val="FFE945">
                  <a:lumMod val="75000"/>
                </a:srgbClr>
              </a:solidFill>
              <a:prstDash val="sysDot"/>
              <a:round/>
            </a:ln>
            <a:effectLst/>
          </c:spPr>
          <c:marker>
            <c:symbol val="none"/>
          </c:marker>
          <c:dLbls>
            <c:dLbl>
              <c:idx val="85"/>
              <c:layout>
                <c:manualLayout>
                  <c:x val="-6.1689404576549181E-5"/>
                  <c:y val="-1.2156731157691088E-2"/>
                </c:manualLayout>
              </c:layout>
              <c:tx>
                <c:rich>
                  <a:bodyPr/>
                  <a:lstStyle/>
                  <a:p>
                    <a:fld id="{F862E731-D2D7-458D-8031-86463DA0CAE5}" type="VALUE">
                      <a:rPr lang="en-US" sz="700"/>
                      <a:pPr/>
                      <a:t>[VALOR]</a:t>
                    </a:fld>
                    <a:endParaRPr lang="es-MX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D011-4277-ADE0-11549066C64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500" b="0" i="0" u="none" strike="noStrike" kern="1200" baseline="0">
                    <a:solidFill>
                      <a:sysClr val="windowText" lastClr="000000"/>
                    </a:solidFill>
                    <a:latin typeface="Sura Sans" pitchFamily="50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PIB!$P$3:$P$88</c:f>
              <c:numCache>
                <c:formatCode>m/d/yyyy</c:formatCode>
                <c:ptCount val="86"/>
                <c:pt idx="0">
                  <c:v>38442</c:v>
                </c:pt>
                <c:pt idx="1">
                  <c:v>38533</c:v>
                </c:pt>
                <c:pt idx="2">
                  <c:v>38625</c:v>
                </c:pt>
                <c:pt idx="3">
                  <c:v>38717</c:v>
                </c:pt>
                <c:pt idx="4">
                  <c:v>38807</c:v>
                </c:pt>
                <c:pt idx="5">
                  <c:v>38898</c:v>
                </c:pt>
                <c:pt idx="6">
                  <c:v>38990</c:v>
                </c:pt>
                <c:pt idx="7">
                  <c:v>39082</c:v>
                </c:pt>
                <c:pt idx="8">
                  <c:v>39172</c:v>
                </c:pt>
                <c:pt idx="9">
                  <c:v>39263</c:v>
                </c:pt>
                <c:pt idx="10">
                  <c:v>39355</c:v>
                </c:pt>
                <c:pt idx="11">
                  <c:v>39447</c:v>
                </c:pt>
                <c:pt idx="12">
                  <c:v>39538</c:v>
                </c:pt>
                <c:pt idx="13">
                  <c:v>39629</c:v>
                </c:pt>
                <c:pt idx="14">
                  <c:v>39721</c:v>
                </c:pt>
                <c:pt idx="15">
                  <c:v>39813</c:v>
                </c:pt>
                <c:pt idx="16">
                  <c:v>39903</c:v>
                </c:pt>
                <c:pt idx="17">
                  <c:v>39994</c:v>
                </c:pt>
                <c:pt idx="18">
                  <c:v>40086</c:v>
                </c:pt>
                <c:pt idx="19">
                  <c:v>40178</c:v>
                </c:pt>
                <c:pt idx="20">
                  <c:v>40268</c:v>
                </c:pt>
                <c:pt idx="21">
                  <c:v>40359</c:v>
                </c:pt>
                <c:pt idx="22">
                  <c:v>40451</c:v>
                </c:pt>
                <c:pt idx="23">
                  <c:v>40543</c:v>
                </c:pt>
                <c:pt idx="24">
                  <c:v>40633</c:v>
                </c:pt>
                <c:pt idx="25">
                  <c:v>40724</c:v>
                </c:pt>
                <c:pt idx="26">
                  <c:v>40816</c:v>
                </c:pt>
                <c:pt idx="27">
                  <c:v>40908</c:v>
                </c:pt>
                <c:pt idx="28">
                  <c:v>40999</c:v>
                </c:pt>
                <c:pt idx="29">
                  <c:v>41090</c:v>
                </c:pt>
                <c:pt idx="30">
                  <c:v>41182</c:v>
                </c:pt>
                <c:pt idx="31">
                  <c:v>41274</c:v>
                </c:pt>
                <c:pt idx="32">
                  <c:v>41364</c:v>
                </c:pt>
                <c:pt idx="33">
                  <c:v>41455</c:v>
                </c:pt>
                <c:pt idx="34">
                  <c:v>41547</c:v>
                </c:pt>
                <c:pt idx="35">
                  <c:v>41639</c:v>
                </c:pt>
                <c:pt idx="36">
                  <c:v>41729</c:v>
                </c:pt>
                <c:pt idx="37">
                  <c:v>41820</c:v>
                </c:pt>
                <c:pt idx="38">
                  <c:v>41912</c:v>
                </c:pt>
                <c:pt idx="39">
                  <c:v>42004</c:v>
                </c:pt>
                <c:pt idx="40">
                  <c:v>42094</c:v>
                </c:pt>
                <c:pt idx="41">
                  <c:v>42185</c:v>
                </c:pt>
                <c:pt idx="42">
                  <c:v>42277</c:v>
                </c:pt>
                <c:pt idx="43">
                  <c:v>42369</c:v>
                </c:pt>
                <c:pt idx="44">
                  <c:v>42460</c:v>
                </c:pt>
                <c:pt idx="45">
                  <c:v>42551</c:v>
                </c:pt>
                <c:pt idx="46">
                  <c:v>42643</c:v>
                </c:pt>
                <c:pt idx="47">
                  <c:v>42735</c:v>
                </c:pt>
                <c:pt idx="48">
                  <c:v>42825</c:v>
                </c:pt>
                <c:pt idx="49">
                  <c:v>42916</c:v>
                </c:pt>
                <c:pt idx="50">
                  <c:v>43008</c:v>
                </c:pt>
                <c:pt idx="51">
                  <c:v>43100</c:v>
                </c:pt>
                <c:pt idx="52">
                  <c:v>43190</c:v>
                </c:pt>
                <c:pt idx="53">
                  <c:v>43281</c:v>
                </c:pt>
                <c:pt idx="54">
                  <c:v>43373</c:v>
                </c:pt>
                <c:pt idx="55">
                  <c:v>43465</c:v>
                </c:pt>
                <c:pt idx="56">
                  <c:v>43555</c:v>
                </c:pt>
                <c:pt idx="57">
                  <c:v>43646</c:v>
                </c:pt>
                <c:pt idx="58">
                  <c:v>43738</c:v>
                </c:pt>
                <c:pt idx="59">
                  <c:v>43830</c:v>
                </c:pt>
                <c:pt idx="60">
                  <c:v>43921</c:v>
                </c:pt>
                <c:pt idx="61">
                  <c:v>44012</c:v>
                </c:pt>
                <c:pt idx="62">
                  <c:v>44104</c:v>
                </c:pt>
                <c:pt idx="63">
                  <c:v>44196</c:v>
                </c:pt>
                <c:pt idx="64">
                  <c:v>44286</c:v>
                </c:pt>
                <c:pt idx="65">
                  <c:v>44377</c:v>
                </c:pt>
                <c:pt idx="66">
                  <c:v>44469</c:v>
                </c:pt>
                <c:pt idx="67">
                  <c:v>44561</c:v>
                </c:pt>
                <c:pt idx="68">
                  <c:v>44651</c:v>
                </c:pt>
                <c:pt idx="69">
                  <c:v>44742</c:v>
                </c:pt>
                <c:pt idx="70">
                  <c:v>44834</c:v>
                </c:pt>
                <c:pt idx="71">
                  <c:v>44926</c:v>
                </c:pt>
                <c:pt idx="72">
                  <c:v>45016</c:v>
                </c:pt>
                <c:pt idx="73">
                  <c:v>45107</c:v>
                </c:pt>
                <c:pt idx="74">
                  <c:v>45199</c:v>
                </c:pt>
                <c:pt idx="75">
                  <c:v>45291</c:v>
                </c:pt>
                <c:pt idx="76">
                  <c:v>45382</c:v>
                </c:pt>
                <c:pt idx="77">
                  <c:v>45473</c:v>
                </c:pt>
                <c:pt idx="78">
                  <c:v>45565</c:v>
                </c:pt>
                <c:pt idx="79">
                  <c:v>45657</c:v>
                </c:pt>
                <c:pt idx="80">
                  <c:v>45747</c:v>
                </c:pt>
                <c:pt idx="81">
                  <c:v>45838</c:v>
                </c:pt>
                <c:pt idx="82">
                  <c:v>45930</c:v>
                </c:pt>
                <c:pt idx="83">
                  <c:v>46022</c:v>
                </c:pt>
                <c:pt idx="84">
                  <c:v>46112</c:v>
                </c:pt>
                <c:pt idx="85">
                  <c:v>46203</c:v>
                </c:pt>
              </c:numCache>
            </c:numRef>
          </c:cat>
          <c:val>
            <c:numRef>
              <c:f>PIB!$V$3:$V$88</c:f>
              <c:numCache>
                <c:formatCode>0.0%</c:formatCode>
                <c:ptCount val="86"/>
                <c:pt idx="0">
                  <c:v>0.22400169634301478</c:v>
                </c:pt>
                <c:pt idx="1">
                  <c:v>0.22400169634301478</c:v>
                </c:pt>
                <c:pt idx="2">
                  <c:v>0.22400169634301478</c:v>
                </c:pt>
                <c:pt idx="3">
                  <c:v>0.22400169634301478</c:v>
                </c:pt>
                <c:pt idx="4">
                  <c:v>0.22400169634301478</c:v>
                </c:pt>
                <c:pt idx="5">
                  <c:v>0.22400169634301478</c:v>
                </c:pt>
                <c:pt idx="6">
                  <c:v>0.22400169634301478</c:v>
                </c:pt>
                <c:pt idx="7">
                  <c:v>0.22400169634301478</c:v>
                </c:pt>
                <c:pt idx="8">
                  <c:v>0.22400169634301478</c:v>
                </c:pt>
                <c:pt idx="9">
                  <c:v>0.22400169634301478</c:v>
                </c:pt>
                <c:pt idx="10">
                  <c:v>0.22400169634301478</c:v>
                </c:pt>
                <c:pt idx="11">
                  <c:v>0.22400169634301478</c:v>
                </c:pt>
                <c:pt idx="12">
                  <c:v>0.22400169634301478</c:v>
                </c:pt>
                <c:pt idx="13">
                  <c:v>0.22400169634301478</c:v>
                </c:pt>
                <c:pt idx="14">
                  <c:v>0.22400169634301478</c:v>
                </c:pt>
                <c:pt idx="15">
                  <c:v>0.22400169634301478</c:v>
                </c:pt>
                <c:pt idx="16">
                  <c:v>0.22400169634301478</c:v>
                </c:pt>
                <c:pt idx="17">
                  <c:v>0.22400169634301478</c:v>
                </c:pt>
                <c:pt idx="18">
                  <c:v>0.22400169634301478</c:v>
                </c:pt>
                <c:pt idx="19">
                  <c:v>0.22400169634301478</c:v>
                </c:pt>
                <c:pt idx="20">
                  <c:v>0.22400169634301478</c:v>
                </c:pt>
                <c:pt idx="21">
                  <c:v>0.22400169634301478</c:v>
                </c:pt>
                <c:pt idx="22">
                  <c:v>0.22400169634301478</c:v>
                </c:pt>
                <c:pt idx="23">
                  <c:v>0.22400169634301478</c:v>
                </c:pt>
                <c:pt idx="24">
                  <c:v>0.22400169634301478</c:v>
                </c:pt>
                <c:pt idx="25">
                  <c:v>0.22400169634301478</c:v>
                </c:pt>
                <c:pt idx="26">
                  <c:v>0.22400169634301478</c:v>
                </c:pt>
                <c:pt idx="27">
                  <c:v>0.22400169634301478</c:v>
                </c:pt>
                <c:pt idx="28">
                  <c:v>0.22400169634301478</c:v>
                </c:pt>
                <c:pt idx="29">
                  <c:v>0.22400169634301478</c:v>
                </c:pt>
                <c:pt idx="30">
                  <c:v>0.22400169634301478</c:v>
                </c:pt>
                <c:pt idx="31">
                  <c:v>0.22400169634301478</c:v>
                </c:pt>
                <c:pt idx="32">
                  <c:v>0.22400169634301478</c:v>
                </c:pt>
                <c:pt idx="33">
                  <c:v>0.22400169634301478</c:v>
                </c:pt>
                <c:pt idx="34">
                  <c:v>0.22400169634301478</c:v>
                </c:pt>
                <c:pt idx="35">
                  <c:v>0.22400169634301478</c:v>
                </c:pt>
                <c:pt idx="36">
                  <c:v>0.22400169634301478</c:v>
                </c:pt>
                <c:pt idx="37">
                  <c:v>0.22400169634301478</c:v>
                </c:pt>
                <c:pt idx="38">
                  <c:v>0.22400169634301478</c:v>
                </c:pt>
                <c:pt idx="39">
                  <c:v>0.22400169634301478</c:v>
                </c:pt>
                <c:pt idx="40">
                  <c:v>0.22400169634301478</c:v>
                </c:pt>
                <c:pt idx="41">
                  <c:v>0.22400169634301478</c:v>
                </c:pt>
                <c:pt idx="42">
                  <c:v>0.22400169634301478</c:v>
                </c:pt>
                <c:pt idx="43">
                  <c:v>0.22400169634301478</c:v>
                </c:pt>
                <c:pt idx="44">
                  <c:v>0.22400169634301478</c:v>
                </c:pt>
                <c:pt idx="45">
                  <c:v>0.22400169634301478</c:v>
                </c:pt>
                <c:pt idx="46">
                  <c:v>0.22400169634301478</c:v>
                </c:pt>
                <c:pt idx="47">
                  <c:v>0.22400169634301478</c:v>
                </c:pt>
                <c:pt idx="48">
                  <c:v>0.22400169634301478</c:v>
                </c:pt>
                <c:pt idx="49">
                  <c:v>0.22400169634301478</c:v>
                </c:pt>
                <c:pt idx="50">
                  <c:v>0.22400169634301478</c:v>
                </c:pt>
                <c:pt idx="51">
                  <c:v>0.22400169634301478</c:v>
                </c:pt>
                <c:pt idx="52">
                  <c:v>0.22400169634301478</c:v>
                </c:pt>
                <c:pt idx="53">
                  <c:v>0.22400169634301478</c:v>
                </c:pt>
                <c:pt idx="54">
                  <c:v>0.22400169634301478</c:v>
                </c:pt>
                <c:pt idx="55">
                  <c:v>0.22400169634301478</c:v>
                </c:pt>
                <c:pt idx="56">
                  <c:v>0.22400169634301478</c:v>
                </c:pt>
                <c:pt idx="57">
                  <c:v>0.22400169634301478</c:v>
                </c:pt>
                <c:pt idx="58">
                  <c:v>0.22400169634301478</c:v>
                </c:pt>
                <c:pt idx="59">
                  <c:v>0.22400169634301478</c:v>
                </c:pt>
                <c:pt idx="60">
                  <c:v>0.22400169634301478</c:v>
                </c:pt>
                <c:pt idx="61">
                  <c:v>0.22400169634301478</c:v>
                </c:pt>
                <c:pt idx="62">
                  <c:v>0.22400169634301478</c:v>
                </c:pt>
                <c:pt idx="63">
                  <c:v>0.22400169634301478</c:v>
                </c:pt>
                <c:pt idx="64">
                  <c:v>0.22400169634301478</c:v>
                </c:pt>
                <c:pt idx="65">
                  <c:v>0.22400169634301478</c:v>
                </c:pt>
                <c:pt idx="66">
                  <c:v>0.22400169634301478</c:v>
                </c:pt>
                <c:pt idx="67">
                  <c:v>0.22400169634301478</c:v>
                </c:pt>
                <c:pt idx="68">
                  <c:v>0.22400169634301478</c:v>
                </c:pt>
                <c:pt idx="69">
                  <c:v>0.22400169634301478</c:v>
                </c:pt>
                <c:pt idx="70">
                  <c:v>0.22400169634301478</c:v>
                </c:pt>
                <c:pt idx="71">
                  <c:v>0.22400169634301478</c:v>
                </c:pt>
                <c:pt idx="72">
                  <c:v>0.22400169634301478</c:v>
                </c:pt>
                <c:pt idx="73">
                  <c:v>0.22400169634301478</c:v>
                </c:pt>
                <c:pt idx="74">
                  <c:v>0.22400169634301478</c:v>
                </c:pt>
                <c:pt idx="75">
                  <c:v>0.22400169634301478</c:v>
                </c:pt>
                <c:pt idx="76">
                  <c:v>0.22400169634301478</c:v>
                </c:pt>
                <c:pt idx="77">
                  <c:v>0.22400169634301478</c:v>
                </c:pt>
                <c:pt idx="78">
                  <c:v>0.22400169634301478</c:v>
                </c:pt>
                <c:pt idx="79">
                  <c:v>0.22400169634301478</c:v>
                </c:pt>
                <c:pt idx="80">
                  <c:v>0.22400169634301478</c:v>
                </c:pt>
                <c:pt idx="81">
                  <c:v>0.22400169634301478</c:v>
                </c:pt>
                <c:pt idx="82">
                  <c:v>0.22400169634301478</c:v>
                </c:pt>
                <c:pt idx="83">
                  <c:v>0.22400169634301478</c:v>
                </c:pt>
                <c:pt idx="84">
                  <c:v>0.22400169634301478</c:v>
                </c:pt>
                <c:pt idx="85">
                  <c:v>0.22400169634301478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D011-4277-ADE0-11549066C6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41834064"/>
        <c:axId val="341828304"/>
      </c:lineChart>
      <c:dateAx>
        <c:axId val="341834064"/>
        <c:scaling>
          <c:orientation val="minMax"/>
        </c:scaling>
        <c:delete val="0"/>
        <c:axPos val="b"/>
        <c:numFmt formatCode="mmm\.\-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Sura Sans" pitchFamily="50" charset="0"/>
                <a:ea typeface="+mn-ea"/>
                <a:cs typeface="+mn-cs"/>
              </a:defRPr>
            </a:pPr>
            <a:endParaRPr lang="es-CO"/>
          </a:p>
        </c:txPr>
        <c:crossAx val="341828304"/>
        <c:crosses val="autoZero"/>
        <c:auto val="1"/>
        <c:lblOffset val="100"/>
        <c:baseTimeUnit val="months"/>
      </c:dateAx>
      <c:valAx>
        <c:axId val="341828304"/>
        <c:scaling>
          <c:orientation val="minMax"/>
          <c:max val="0.25"/>
          <c:min val="0.15000000000000002"/>
        </c:scaling>
        <c:delete val="0"/>
        <c:axPos val="l"/>
        <c:numFmt formatCode="0.0%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Sura Sans" pitchFamily="50" charset="0"/>
                <a:ea typeface="+mn-ea"/>
                <a:cs typeface="+mn-cs"/>
              </a:defRPr>
            </a:pPr>
            <a:endParaRPr lang="es-CO"/>
          </a:p>
        </c:txPr>
        <c:crossAx val="341834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0608087021143181"/>
          <c:y val="7.2248015908346175E-2"/>
          <c:w val="0.77323951945869662"/>
          <c:h val="9.13143510200910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ysClr val="windowText" lastClr="000000"/>
              </a:solidFill>
              <a:latin typeface="Sura Sans" pitchFamily="50" charset="0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rgbClr val="161618"/>
      </a:solidFill>
    </a:ln>
    <a:effectLst/>
  </c:spPr>
  <c:txPr>
    <a:bodyPr/>
    <a:lstStyle/>
    <a:p>
      <a:pPr>
        <a:defRPr>
          <a:solidFill>
            <a:sysClr val="windowText" lastClr="000000"/>
          </a:solidFill>
          <a:latin typeface="Sura Sans" pitchFamily="50" charset="0"/>
        </a:defRPr>
      </a:pPr>
      <a:endParaRPr lang="es-CO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CO" sz="1200" b="1"/>
              <a:t>Proyecciones Deuda Neta / PIB (%)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>
        <c:manualLayout>
          <c:layoutTarget val="inner"/>
          <c:xMode val="edge"/>
          <c:yMode val="edge"/>
          <c:x val="8.1811111111111126E-2"/>
          <c:y val="0.23498256311275853"/>
          <c:w val="0.8766396825396825"/>
          <c:h val="0.66814379400346535"/>
        </c:manualLayout>
      </c:layout>
      <c:lineChart>
        <c:grouping val="standard"/>
        <c:varyColors val="0"/>
        <c:ser>
          <c:idx val="0"/>
          <c:order val="0"/>
          <c:tx>
            <c:strRef>
              <c:f>Hoja2!$B$1</c:f>
              <c:strCache>
                <c:ptCount val="1"/>
                <c:pt idx="0">
                  <c:v>Base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22E-415E-B301-BBF255D8EEF6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22E-415E-B301-BBF255D8EEF6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22E-415E-B301-BBF255D8EEF6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22E-415E-B301-BBF255D8EEF6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22E-415E-B301-BBF255D8EEF6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22E-415E-B301-BBF255D8EEF6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22E-415E-B301-BBF255D8EEF6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22E-415E-B301-BBF255D8EEF6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22E-415E-B301-BBF255D8EEF6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22E-415E-B301-BBF255D8EEF6}"/>
                </c:ext>
              </c:extLst>
            </c:dLbl>
            <c:dLbl>
              <c:idx val="11"/>
              <c:layout>
                <c:manualLayout>
                  <c:x val="-1.5776465441819773E-3"/>
                  <c:y val="-6.9524118321943858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22E-415E-B301-BBF255D8EE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Hoja2!$A$2:$A$13</c:f>
              <c:numCache>
                <c:formatCode>General</c:formatCode>
                <c:ptCount val="12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  <c:pt idx="8">
                  <c:v>2027</c:v>
                </c:pt>
                <c:pt idx="9">
                  <c:v>2028</c:v>
                </c:pt>
                <c:pt idx="10">
                  <c:v>2029</c:v>
                </c:pt>
                <c:pt idx="11">
                  <c:v>2030</c:v>
                </c:pt>
              </c:numCache>
            </c:numRef>
          </c:cat>
          <c:val>
            <c:numRef>
              <c:f>Hoja2!$B$2:$B$13</c:f>
              <c:numCache>
                <c:formatCode>General</c:formatCode>
                <c:ptCount val="12"/>
                <c:pt idx="0">
                  <c:v>48.4</c:v>
                </c:pt>
                <c:pt idx="1">
                  <c:v>60.7</c:v>
                </c:pt>
                <c:pt idx="2">
                  <c:v>60.1</c:v>
                </c:pt>
                <c:pt idx="3">
                  <c:v>57.6</c:v>
                </c:pt>
                <c:pt idx="4">
                  <c:v>53.3</c:v>
                </c:pt>
                <c:pt idx="5">
                  <c:v>59</c:v>
                </c:pt>
                <c:pt idx="6">
                  <c:v>58.5</c:v>
                </c:pt>
                <c:pt idx="7">
                  <c:v>60.3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922E-415E-B301-BBF255D8EEF6}"/>
            </c:ext>
          </c:extLst>
        </c:ser>
        <c:ser>
          <c:idx val="1"/>
          <c:order val="1"/>
          <c:tx>
            <c:strRef>
              <c:f>Hoja2!$C$1</c:f>
              <c:strCache>
                <c:ptCount val="1"/>
                <c:pt idx="0">
                  <c:v>Inercial</c:v>
                </c:pt>
              </c:strCache>
            </c:strRef>
          </c:tx>
          <c:spPr>
            <a:ln w="28575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922E-415E-B301-BBF255D8EEF6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22E-415E-B301-BBF255D8EEF6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922E-415E-B301-BBF255D8EEF6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22E-415E-B301-BBF255D8EEF6}"/>
                </c:ext>
              </c:extLst>
            </c:dLbl>
            <c:dLbl>
              <c:idx val="11"/>
              <c:layout>
                <c:manualLayout>
                  <c:x val="-1.5776465441819773E-3"/>
                  <c:y val="-2.294240886857105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922E-415E-B301-BBF255D8EE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Hoja2!$A$2:$A$13</c:f>
              <c:numCache>
                <c:formatCode>General</c:formatCode>
                <c:ptCount val="12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  <c:pt idx="8">
                  <c:v>2027</c:v>
                </c:pt>
                <c:pt idx="9">
                  <c:v>2028</c:v>
                </c:pt>
                <c:pt idx="10">
                  <c:v>2029</c:v>
                </c:pt>
                <c:pt idx="11">
                  <c:v>2030</c:v>
                </c:pt>
              </c:numCache>
            </c:numRef>
          </c:cat>
          <c:val>
            <c:numRef>
              <c:f>Hoja2!$C$2:$C$13</c:f>
              <c:numCache>
                <c:formatCode>General</c:formatCode>
                <c:ptCount val="12"/>
                <c:pt idx="7">
                  <c:v>60.3</c:v>
                </c:pt>
                <c:pt idx="8">
                  <c:v>65.8</c:v>
                </c:pt>
                <c:pt idx="9">
                  <c:v>70.8</c:v>
                </c:pt>
                <c:pt idx="10">
                  <c:v>76.5</c:v>
                </c:pt>
                <c:pt idx="11">
                  <c:v>82.3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922E-415E-B301-BBF255D8EEF6}"/>
            </c:ext>
          </c:extLst>
        </c:ser>
        <c:ser>
          <c:idx val="2"/>
          <c:order val="2"/>
          <c:tx>
            <c:strRef>
              <c:f>Hoja2!$D$1</c:f>
              <c:strCache>
                <c:ptCount val="1"/>
                <c:pt idx="0">
                  <c:v>BP histórico (-1.4 pp)</c:v>
                </c:pt>
              </c:strCache>
            </c:strRef>
          </c:tx>
          <c:spPr>
            <a:ln w="28575" cap="rnd">
              <a:solidFill>
                <a:schemeClr val="accent1">
                  <a:lumMod val="40000"/>
                  <a:lumOff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922E-415E-B301-BBF255D8EEF6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922E-415E-B301-BBF255D8EEF6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922E-415E-B301-BBF255D8EEF6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922E-415E-B301-BBF255D8EEF6}"/>
                </c:ext>
              </c:extLst>
            </c:dLbl>
            <c:dLbl>
              <c:idx val="11"/>
              <c:layout>
                <c:manualLayout>
                  <c:x val="-1.5776465441819773E-3"/>
                  <c:y val="-2.2942408868570625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922E-415E-B301-BBF255D8EE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Hoja2!$A$2:$A$13</c:f>
              <c:numCache>
                <c:formatCode>General</c:formatCode>
                <c:ptCount val="12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  <c:pt idx="8">
                  <c:v>2027</c:v>
                </c:pt>
                <c:pt idx="9">
                  <c:v>2028</c:v>
                </c:pt>
                <c:pt idx="10">
                  <c:v>2029</c:v>
                </c:pt>
                <c:pt idx="11">
                  <c:v>2030</c:v>
                </c:pt>
              </c:numCache>
            </c:numRef>
          </c:cat>
          <c:val>
            <c:numRef>
              <c:f>Hoja2!$D$2:$D$13</c:f>
              <c:numCache>
                <c:formatCode>General</c:formatCode>
                <c:ptCount val="12"/>
                <c:pt idx="7">
                  <c:v>60.3</c:v>
                </c:pt>
                <c:pt idx="8">
                  <c:v>62.7</c:v>
                </c:pt>
                <c:pt idx="9">
                  <c:v>66.5</c:v>
                </c:pt>
                <c:pt idx="10">
                  <c:v>69.5</c:v>
                </c:pt>
                <c:pt idx="11">
                  <c:v>72.7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7-922E-415E-B301-BBF255D8EEF6}"/>
            </c:ext>
          </c:extLst>
        </c:ser>
        <c:ser>
          <c:idx val="3"/>
          <c:order val="3"/>
          <c:tx>
            <c:strRef>
              <c:f>Hoja2!$E$1</c:f>
              <c:strCache>
                <c:ptCount val="1"/>
                <c:pt idx="0">
                  <c:v>BP estabilizador (Prom 1.3 pp)</c:v>
                </c:pt>
              </c:strCache>
            </c:strRef>
          </c:tx>
          <c:spPr>
            <a:ln w="28575" cap="rnd">
              <a:solidFill>
                <a:schemeClr val="accent4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922E-415E-B301-BBF255D8EEF6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922E-415E-B301-BBF255D8EEF6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922E-415E-B301-BBF255D8EEF6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922E-415E-B301-BBF255D8EEF6}"/>
                </c:ext>
              </c:extLst>
            </c:dLbl>
            <c:dLbl>
              <c:idx val="11"/>
              <c:layout>
                <c:manualLayout>
                  <c:x val="-1.4632152106529399E-3"/>
                  <c:y val="4.9589187867518005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922E-415E-B301-BBF255D8EE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Hoja2!$A$2:$A$13</c:f>
              <c:numCache>
                <c:formatCode>General</c:formatCode>
                <c:ptCount val="12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  <c:pt idx="8">
                  <c:v>2027</c:v>
                </c:pt>
                <c:pt idx="9">
                  <c:v>2028</c:v>
                </c:pt>
                <c:pt idx="10">
                  <c:v>2029</c:v>
                </c:pt>
                <c:pt idx="11">
                  <c:v>2030</c:v>
                </c:pt>
              </c:numCache>
            </c:numRef>
          </c:cat>
          <c:val>
            <c:numRef>
              <c:f>Hoja2!$E$2:$E$13</c:f>
              <c:numCache>
                <c:formatCode>General</c:formatCode>
                <c:ptCount val="12"/>
                <c:pt idx="7">
                  <c:v>60.3</c:v>
                </c:pt>
                <c:pt idx="8">
                  <c:v>61</c:v>
                </c:pt>
                <c:pt idx="9">
                  <c:v>61.1</c:v>
                </c:pt>
                <c:pt idx="10">
                  <c:v>61.2</c:v>
                </c:pt>
                <c:pt idx="11">
                  <c:v>61.4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D-922E-415E-B301-BBF255D8EEF6}"/>
            </c:ext>
          </c:extLst>
        </c:ser>
        <c:ser>
          <c:idx val="4"/>
          <c:order val="4"/>
          <c:tx>
            <c:strRef>
              <c:f>Hoja2!$F$1</c:f>
              <c:strCache>
                <c:ptCount val="1"/>
                <c:pt idx="0">
                  <c:v>Ancla (55)</c:v>
                </c:pt>
              </c:strCache>
            </c:strRef>
          </c:tx>
          <c:spPr>
            <a:ln w="12700" cap="rnd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dLbls>
            <c:delete val="1"/>
          </c:dLbls>
          <c:cat>
            <c:numRef>
              <c:f>Hoja2!$A$2:$A$13</c:f>
              <c:numCache>
                <c:formatCode>General</c:formatCode>
                <c:ptCount val="12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  <c:pt idx="8">
                  <c:v>2027</c:v>
                </c:pt>
                <c:pt idx="9">
                  <c:v>2028</c:v>
                </c:pt>
                <c:pt idx="10">
                  <c:v>2029</c:v>
                </c:pt>
                <c:pt idx="11">
                  <c:v>2030</c:v>
                </c:pt>
              </c:numCache>
            </c:numRef>
          </c:cat>
          <c:val>
            <c:numRef>
              <c:f>Hoja2!$F$2:$F$13</c:f>
              <c:numCache>
                <c:formatCode>General</c:formatCode>
                <c:ptCount val="12"/>
                <c:pt idx="0">
                  <c:v>55</c:v>
                </c:pt>
                <c:pt idx="1">
                  <c:v>55</c:v>
                </c:pt>
                <c:pt idx="2">
                  <c:v>55</c:v>
                </c:pt>
                <c:pt idx="3">
                  <c:v>55</c:v>
                </c:pt>
                <c:pt idx="4">
                  <c:v>55</c:v>
                </c:pt>
                <c:pt idx="5">
                  <c:v>55</c:v>
                </c:pt>
                <c:pt idx="6">
                  <c:v>55</c:v>
                </c:pt>
                <c:pt idx="7">
                  <c:v>55</c:v>
                </c:pt>
                <c:pt idx="8">
                  <c:v>55</c:v>
                </c:pt>
                <c:pt idx="9">
                  <c:v>55</c:v>
                </c:pt>
                <c:pt idx="10">
                  <c:v>55</c:v>
                </c:pt>
                <c:pt idx="11">
                  <c:v>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E-922E-415E-B301-BBF255D8EEF6}"/>
            </c:ext>
          </c:extLst>
        </c:ser>
        <c:ser>
          <c:idx val="5"/>
          <c:order val="5"/>
          <c:tx>
            <c:strRef>
              <c:f>Hoja2!$G$1</c:f>
              <c:strCache>
                <c:ptCount val="1"/>
                <c:pt idx="0">
                  <c:v>Límite (71)</c:v>
                </c:pt>
              </c:strCache>
            </c:strRef>
          </c:tx>
          <c:spPr>
            <a:ln w="12700" cap="rnd">
              <a:solidFill>
                <a:srgbClr val="FF0000"/>
              </a:solidFill>
              <a:prstDash val="dash"/>
              <a:round/>
            </a:ln>
            <a:effectLst/>
          </c:spPr>
          <c:marker>
            <c:symbol val="none"/>
          </c:marker>
          <c:dLbls>
            <c:delete val="1"/>
          </c:dLbls>
          <c:cat>
            <c:numRef>
              <c:f>Hoja2!$A$2:$A$13</c:f>
              <c:numCache>
                <c:formatCode>General</c:formatCode>
                <c:ptCount val="12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  <c:pt idx="8">
                  <c:v>2027</c:v>
                </c:pt>
                <c:pt idx="9">
                  <c:v>2028</c:v>
                </c:pt>
                <c:pt idx="10">
                  <c:v>2029</c:v>
                </c:pt>
                <c:pt idx="11">
                  <c:v>2030</c:v>
                </c:pt>
              </c:numCache>
            </c:numRef>
          </c:cat>
          <c:val>
            <c:numRef>
              <c:f>Hoja2!$G$2:$G$13</c:f>
              <c:numCache>
                <c:formatCode>General</c:formatCode>
                <c:ptCount val="12"/>
                <c:pt idx="0">
                  <c:v>71</c:v>
                </c:pt>
                <c:pt idx="1">
                  <c:v>71</c:v>
                </c:pt>
                <c:pt idx="2">
                  <c:v>71</c:v>
                </c:pt>
                <c:pt idx="3">
                  <c:v>71</c:v>
                </c:pt>
                <c:pt idx="4">
                  <c:v>71</c:v>
                </c:pt>
                <c:pt idx="5">
                  <c:v>71</c:v>
                </c:pt>
                <c:pt idx="6">
                  <c:v>71</c:v>
                </c:pt>
                <c:pt idx="7">
                  <c:v>71</c:v>
                </c:pt>
                <c:pt idx="8">
                  <c:v>71</c:v>
                </c:pt>
                <c:pt idx="9">
                  <c:v>71</c:v>
                </c:pt>
                <c:pt idx="10">
                  <c:v>71</c:v>
                </c:pt>
                <c:pt idx="11">
                  <c:v>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F-922E-415E-B301-BBF255D8EEF6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860861280"/>
        <c:axId val="860864160"/>
      </c:lineChart>
      <c:catAx>
        <c:axId val="860861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860864160"/>
        <c:crosses val="autoZero"/>
        <c:auto val="1"/>
        <c:lblAlgn val="ctr"/>
        <c:lblOffset val="100"/>
        <c:noMultiLvlLbl val="0"/>
      </c:catAx>
      <c:valAx>
        <c:axId val="860864160"/>
        <c:scaling>
          <c:orientation val="minMax"/>
          <c:min val="45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8608612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delete val="1"/>
      </c:legendEntry>
      <c:layout>
        <c:manualLayout>
          <c:xMode val="edge"/>
          <c:yMode val="edge"/>
          <c:x val="5.0396825396825398E-2"/>
          <c:y val="0.10250696378830083"/>
          <c:w val="0.94624338624338633"/>
          <c:h val="0.1187740808164996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s-CL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ysClr val="windowText" lastClr="000000"/>
                </a:solidFill>
                <a:latin typeface="Sura Sans" pitchFamily="50" charset="0"/>
                <a:ea typeface="+mn-ea"/>
                <a:cs typeface="+mn-cs"/>
              </a:defRPr>
            </a:pPr>
            <a:r>
              <a:rPr lang="es-CO" sz="1200" b="1"/>
              <a:t>CDS 5 años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ysClr val="windowText" lastClr="000000"/>
              </a:solidFill>
              <a:latin typeface="Sura Sans" pitchFamily="50" charset="0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Déficit!$I$1</c:f>
              <c:strCache>
                <c:ptCount val="1"/>
                <c:pt idx="0">
                  <c:v>Chile</c:v>
                </c:pt>
              </c:strCache>
            </c:strRef>
          </c:tx>
          <c:spPr>
            <a:ln w="19050" cap="rnd">
              <a:solidFill>
                <a:srgbClr val="0A2CCE">
                  <a:lumMod val="40000"/>
                  <a:lumOff val="60000"/>
                </a:srgbClr>
              </a:solidFill>
              <a:round/>
            </a:ln>
            <a:effectLst/>
          </c:spPr>
          <c:marker>
            <c:symbol val="none"/>
          </c:marker>
          <c:cat>
            <c:numRef>
              <c:f>Déficit!$H$2:$H$1305</c:f>
              <c:numCache>
                <c:formatCode>m/d/yyyy</c:formatCode>
                <c:ptCount val="1304"/>
                <c:pt idx="0">
                  <c:v>46258</c:v>
                </c:pt>
                <c:pt idx="1">
                  <c:v>46255</c:v>
                </c:pt>
                <c:pt idx="2">
                  <c:v>46254</c:v>
                </c:pt>
                <c:pt idx="3">
                  <c:v>46253</c:v>
                </c:pt>
                <c:pt idx="4">
                  <c:v>46252</c:v>
                </c:pt>
                <c:pt idx="5">
                  <c:v>46251</c:v>
                </c:pt>
                <c:pt idx="6">
                  <c:v>46248</c:v>
                </c:pt>
                <c:pt idx="7">
                  <c:v>46247</c:v>
                </c:pt>
                <c:pt idx="8">
                  <c:v>46246</c:v>
                </c:pt>
                <c:pt idx="9">
                  <c:v>46245</c:v>
                </c:pt>
                <c:pt idx="10">
                  <c:v>46244</c:v>
                </c:pt>
                <c:pt idx="11">
                  <c:v>46241</c:v>
                </c:pt>
                <c:pt idx="12">
                  <c:v>46240</c:v>
                </c:pt>
                <c:pt idx="13">
                  <c:v>46239</c:v>
                </c:pt>
                <c:pt idx="14">
                  <c:v>46238</c:v>
                </c:pt>
                <c:pt idx="15">
                  <c:v>46237</c:v>
                </c:pt>
                <c:pt idx="16">
                  <c:v>46234</c:v>
                </c:pt>
                <c:pt idx="17">
                  <c:v>46233</c:v>
                </c:pt>
                <c:pt idx="18">
                  <c:v>46232</c:v>
                </c:pt>
                <c:pt idx="19">
                  <c:v>46231</c:v>
                </c:pt>
                <c:pt idx="20">
                  <c:v>46230</c:v>
                </c:pt>
                <c:pt idx="21">
                  <c:v>46227</c:v>
                </c:pt>
                <c:pt idx="22">
                  <c:v>46226</c:v>
                </c:pt>
                <c:pt idx="23">
                  <c:v>46225</c:v>
                </c:pt>
                <c:pt idx="24">
                  <c:v>46224</c:v>
                </c:pt>
                <c:pt idx="25">
                  <c:v>46223</c:v>
                </c:pt>
                <c:pt idx="26">
                  <c:v>46220</c:v>
                </c:pt>
                <c:pt idx="27">
                  <c:v>46219</c:v>
                </c:pt>
                <c:pt idx="28">
                  <c:v>46218</c:v>
                </c:pt>
                <c:pt idx="29">
                  <c:v>46217</c:v>
                </c:pt>
                <c:pt idx="30">
                  <c:v>46216</c:v>
                </c:pt>
                <c:pt idx="31">
                  <c:v>46213</c:v>
                </c:pt>
                <c:pt idx="32">
                  <c:v>46212</c:v>
                </c:pt>
                <c:pt idx="33">
                  <c:v>46211</c:v>
                </c:pt>
                <c:pt idx="34">
                  <c:v>46210</c:v>
                </c:pt>
                <c:pt idx="35">
                  <c:v>46209</c:v>
                </c:pt>
                <c:pt idx="36">
                  <c:v>46206</c:v>
                </c:pt>
                <c:pt idx="37">
                  <c:v>46205</c:v>
                </c:pt>
                <c:pt idx="38">
                  <c:v>46204</c:v>
                </c:pt>
                <c:pt idx="39">
                  <c:v>46203</c:v>
                </c:pt>
                <c:pt idx="40">
                  <c:v>46202</c:v>
                </c:pt>
                <c:pt idx="41">
                  <c:v>46199</c:v>
                </c:pt>
                <c:pt idx="42">
                  <c:v>46198</c:v>
                </c:pt>
                <c:pt idx="43">
                  <c:v>46197</c:v>
                </c:pt>
                <c:pt idx="44">
                  <c:v>46196</c:v>
                </c:pt>
                <c:pt idx="45">
                  <c:v>46195</c:v>
                </c:pt>
                <c:pt idx="46">
                  <c:v>46192</c:v>
                </c:pt>
                <c:pt idx="47">
                  <c:v>46191</c:v>
                </c:pt>
                <c:pt idx="48">
                  <c:v>46190</c:v>
                </c:pt>
                <c:pt idx="49">
                  <c:v>46189</c:v>
                </c:pt>
                <c:pt idx="50">
                  <c:v>46188</c:v>
                </c:pt>
                <c:pt idx="51">
                  <c:v>46185</c:v>
                </c:pt>
                <c:pt idx="52">
                  <c:v>46184</c:v>
                </c:pt>
                <c:pt idx="53">
                  <c:v>46183</c:v>
                </c:pt>
                <c:pt idx="54">
                  <c:v>46182</c:v>
                </c:pt>
                <c:pt idx="55">
                  <c:v>46181</c:v>
                </c:pt>
                <c:pt idx="56">
                  <c:v>46178</c:v>
                </c:pt>
                <c:pt idx="57">
                  <c:v>46177</c:v>
                </c:pt>
                <c:pt idx="58">
                  <c:v>46176</c:v>
                </c:pt>
                <c:pt idx="59">
                  <c:v>46175</c:v>
                </c:pt>
                <c:pt idx="60">
                  <c:v>46174</c:v>
                </c:pt>
                <c:pt idx="61">
                  <c:v>46171</c:v>
                </c:pt>
                <c:pt idx="62">
                  <c:v>46170</c:v>
                </c:pt>
                <c:pt idx="63">
                  <c:v>46169</c:v>
                </c:pt>
                <c:pt idx="64">
                  <c:v>46168</c:v>
                </c:pt>
                <c:pt idx="65">
                  <c:v>46167</c:v>
                </c:pt>
                <c:pt idx="66">
                  <c:v>46164</c:v>
                </c:pt>
                <c:pt idx="67">
                  <c:v>46163</c:v>
                </c:pt>
                <c:pt idx="68">
                  <c:v>46162</c:v>
                </c:pt>
                <c:pt idx="69">
                  <c:v>46161</c:v>
                </c:pt>
                <c:pt idx="70">
                  <c:v>46160</c:v>
                </c:pt>
                <c:pt idx="71">
                  <c:v>46157</c:v>
                </c:pt>
                <c:pt idx="72">
                  <c:v>46156</c:v>
                </c:pt>
                <c:pt idx="73">
                  <c:v>46155</c:v>
                </c:pt>
                <c:pt idx="74">
                  <c:v>46154</c:v>
                </c:pt>
                <c:pt idx="75">
                  <c:v>46153</c:v>
                </c:pt>
                <c:pt idx="76">
                  <c:v>46150</c:v>
                </c:pt>
                <c:pt idx="77">
                  <c:v>46149</c:v>
                </c:pt>
                <c:pt idx="78">
                  <c:v>46148</c:v>
                </c:pt>
                <c:pt idx="79">
                  <c:v>46147</c:v>
                </c:pt>
                <c:pt idx="80">
                  <c:v>46146</c:v>
                </c:pt>
                <c:pt idx="81">
                  <c:v>46143</c:v>
                </c:pt>
                <c:pt idx="82">
                  <c:v>46142</c:v>
                </c:pt>
                <c:pt idx="83">
                  <c:v>46141</c:v>
                </c:pt>
                <c:pt idx="84">
                  <c:v>46140</c:v>
                </c:pt>
                <c:pt idx="85">
                  <c:v>46139</c:v>
                </c:pt>
                <c:pt idx="86">
                  <c:v>46136</c:v>
                </c:pt>
                <c:pt idx="87">
                  <c:v>46135</c:v>
                </c:pt>
                <c:pt idx="88">
                  <c:v>46134</c:v>
                </c:pt>
                <c:pt idx="89">
                  <c:v>46133</c:v>
                </c:pt>
                <c:pt idx="90">
                  <c:v>46132</c:v>
                </c:pt>
                <c:pt idx="91">
                  <c:v>46129</c:v>
                </c:pt>
                <c:pt idx="92">
                  <c:v>46128</c:v>
                </c:pt>
                <c:pt idx="93">
                  <c:v>46127</c:v>
                </c:pt>
                <c:pt idx="94">
                  <c:v>46126</c:v>
                </c:pt>
                <c:pt idx="95">
                  <c:v>46125</c:v>
                </c:pt>
                <c:pt idx="96">
                  <c:v>46122</c:v>
                </c:pt>
                <c:pt idx="97">
                  <c:v>46121</c:v>
                </c:pt>
                <c:pt idx="98">
                  <c:v>46120</c:v>
                </c:pt>
                <c:pt idx="99">
                  <c:v>46119</c:v>
                </c:pt>
                <c:pt idx="100">
                  <c:v>46118</c:v>
                </c:pt>
                <c:pt idx="101">
                  <c:v>46115</c:v>
                </c:pt>
                <c:pt idx="102">
                  <c:v>46114</c:v>
                </c:pt>
                <c:pt idx="103">
                  <c:v>46113</c:v>
                </c:pt>
                <c:pt idx="104">
                  <c:v>46112</c:v>
                </c:pt>
                <c:pt idx="105">
                  <c:v>46111</c:v>
                </c:pt>
                <c:pt idx="106">
                  <c:v>46108</c:v>
                </c:pt>
                <c:pt idx="107">
                  <c:v>46107</c:v>
                </c:pt>
                <c:pt idx="108">
                  <c:v>46106</c:v>
                </c:pt>
                <c:pt idx="109">
                  <c:v>46105</c:v>
                </c:pt>
                <c:pt idx="110">
                  <c:v>46104</c:v>
                </c:pt>
                <c:pt idx="111">
                  <c:v>46101</c:v>
                </c:pt>
                <c:pt idx="112">
                  <c:v>46100</c:v>
                </c:pt>
                <c:pt idx="113">
                  <c:v>46099</c:v>
                </c:pt>
                <c:pt idx="114">
                  <c:v>46098</c:v>
                </c:pt>
                <c:pt idx="115">
                  <c:v>46097</c:v>
                </c:pt>
                <c:pt idx="116">
                  <c:v>46094</c:v>
                </c:pt>
                <c:pt idx="117">
                  <c:v>46093</c:v>
                </c:pt>
                <c:pt idx="118">
                  <c:v>46092</c:v>
                </c:pt>
                <c:pt idx="119">
                  <c:v>46091</c:v>
                </c:pt>
                <c:pt idx="120">
                  <c:v>46090</c:v>
                </c:pt>
                <c:pt idx="121">
                  <c:v>46087</c:v>
                </c:pt>
                <c:pt idx="122">
                  <c:v>46086</c:v>
                </c:pt>
                <c:pt idx="123">
                  <c:v>46085</c:v>
                </c:pt>
                <c:pt idx="124">
                  <c:v>46084</c:v>
                </c:pt>
                <c:pt idx="125">
                  <c:v>46083</c:v>
                </c:pt>
                <c:pt idx="126">
                  <c:v>46080</c:v>
                </c:pt>
                <c:pt idx="127">
                  <c:v>46079</c:v>
                </c:pt>
                <c:pt idx="128">
                  <c:v>46078</c:v>
                </c:pt>
                <c:pt idx="129">
                  <c:v>46077</c:v>
                </c:pt>
                <c:pt idx="130">
                  <c:v>46076</c:v>
                </c:pt>
                <c:pt idx="131">
                  <c:v>46073</c:v>
                </c:pt>
                <c:pt idx="132">
                  <c:v>46072</c:v>
                </c:pt>
                <c:pt idx="133">
                  <c:v>46071</c:v>
                </c:pt>
                <c:pt idx="134">
                  <c:v>46070</c:v>
                </c:pt>
                <c:pt idx="135">
                  <c:v>46069</c:v>
                </c:pt>
                <c:pt idx="136">
                  <c:v>46066</c:v>
                </c:pt>
                <c:pt idx="137">
                  <c:v>46065</c:v>
                </c:pt>
                <c:pt idx="138">
                  <c:v>46064</c:v>
                </c:pt>
                <c:pt idx="139">
                  <c:v>46063</c:v>
                </c:pt>
                <c:pt idx="140">
                  <c:v>46062</c:v>
                </c:pt>
                <c:pt idx="141">
                  <c:v>46059</c:v>
                </c:pt>
                <c:pt idx="142">
                  <c:v>46058</c:v>
                </c:pt>
                <c:pt idx="143">
                  <c:v>46057</c:v>
                </c:pt>
                <c:pt idx="144">
                  <c:v>46056</c:v>
                </c:pt>
                <c:pt idx="145">
                  <c:v>46055</c:v>
                </c:pt>
                <c:pt idx="146">
                  <c:v>46052</c:v>
                </c:pt>
                <c:pt idx="147">
                  <c:v>46051</c:v>
                </c:pt>
                <c:pt idx="148">
                  <c:v>46050</c:v>
                </c:pt>
                <c:pt idx="149">
                  <c:v>46049</c:v>
                </c:pt>
                <c:pt idx="150">
                  <c:v>46048</c:v>
                </c:pt>
                <c:pt idx="151">
                  <c:v>46045</c:v>
                </c:pt>
                <c:pt idx="152">
                  <c:v>46044</c:v>
                </c:pt>
                <c:pt idx="153">
                  <c:v>46043</c:v>
                </c:pt>
                <c:pt idx="154">
                  <c:v>46042</c:v>
                </c:pt>
                <c:pt idx="155">
                  <c:v>46041</c:v>
                </c:pt>
                <c:pt idx="156">
                  <c:v>46038</c:v>
                </c:pt>
                <c:pt idx="157">
                  <c:v>46037</c:v>
                </c:pt>
                <c:pt idx="158">
                  <c:v>46036</c:v>
                </c:pt>
                <c:pt idx="159">
                  <c:v>46035</c:v>
                </c:pt>
                <c:pt idx="160">
                  <c:v>46034</c:v>
                </c:pt>
                <c:pt idx="161">
                  <c:v>46031</c:v>
                </c:pt>
                <c:pt idx="162">
                  <c:v>46030</c:v>
                </c:pt>
                <c:pt idx="163">
                  <c:v>46029</c:v>
                </c:pt>
                <c:pt idx="164">
                  <c:v>46028</c:v>
                </c:pt>
                <c:pt idx="165">
                  <c:v>46027</c:v>
                </c:pt>
                <c:pt idx="166">
                  <c:v>46024</c:v>
                </c:pt>
                <c:pt idx="167">
                  <c:v>46023</c:v>
                </c:pt>
                <c:pt idx="168">
                  <c:v>46022</c:v>
                </c:pt>
                <c:pt idx="169">
                  <c:v>46021</c:v>
                </c:pt>
                <c:pt idx="170">
                  <c:v>46020</c:v>
                </c:pt>
                <c:pt idx="171">
                  <c:v>46017</c:v>
                </c:pt>
                <c:pt idx="172">
                  <c:v>46016</c:v>
                </c:pt>
                <c:pt idx="173">
                  <c:v>46015</c:v>
                </c:pt>
                <c:pt idx="174">
                  <c:v>46014</c:v>
                </c:pt>
                <c:pt idx="175">
                  <c:v>46013</c:v>
                </c:pt>
                <c:pt idx="176">
                  <c:v>46010</c:v>
                </c:pt>
                <c:pt idx="177">
                  <c:v>46009</c:v>
                </c:pt>
                <c:pt idx="178">
                  <c:v>46008</c:v>
                </c:pt>
                <c:pt idx="179">
                  <c:v>46007</c:v>
                </c:pt>
                <c:pt idx="180">
                  <c:v>46006</c:v>
                </c:pt>
                <c:pt idx="181">
                  <c:v>46003</c:v>
                </c:pt>
                <c:pt idx="182">
                  <c:v>46002</c:v>
                </c:pt>
                <c:pt idx="183">
                  <c:v>46001</c:v>
                </c:pt>
                <c:pt idx="184">
                  <c:v>46000</c:v>
                </c:pt>
                <c:pt idx="185">
                  <c:v>45999</c:v>
                </c:pt>
                <c:pt idx="186">
                  <c:v>45996</c:v>
                </c:pt>
                <c:pt idx="187">
                  <c:v>45995</c:v>
                </c:pt>
                <c:pt idx="188">
                  <c:v>45994</c:v>
                </c:pt>
                <c:pt idx="189">
                  <c:v>45993</c:v>
                </c:pt>
                <c:pt idx="190">
                  <c:v>45992</c:v>
                </c:pt>
                <c:pt idx="191">
                  <c:v>45989</c:v>
                </c:pt>
                <c:pt idx="192">
                  <c:v>45988</c:v>
                </c:pt>
                <c:pt idx="193">
                  <c:v>45987</c:v>
                </c:pt>
                <c:pt idx="194">
                  <c:v>45986</c:v>
                </c:pt>
                <c:pt idx="195">
                  <c:v>45985</c:v>
                </c:pt>
                <c:pt idx="196">
                  <c:v>45982</c:v>
                </c:pt>
                <c:pt idx="197">
                  <c:v>45981</c:v>
                </c:pt>
                <c:pt idx="198">
                  <c:v>45980</c:v>
                </c:pt>
                <c:pt idx="199">
                  <c:v>45979</c:v>
                </c:pt>
                <c:pt idx="200">
                  <c:v>45978</c:v>
                </c:pt>
                <c:pt idx="201">
                  <c:v>45975</c:v>
                </c:pt>
                <c:pt idx="202">
                  <c:v>45974</c:v>
                </c:pt>
                <c:pt idx="203">
                  <c:v>45973</c:v>
                </c:pt>
                <c:pt idx="204">
                  <c:v>45972</c:v>
                </c:pt>
                <c:pt idx="205">
                  <c:v>45971</c:v>
                </c:pt>
                <c:pt idx="206">
                  <c:v>45968</c:v>
                </c:pt>
                <c:pt idx="207">
                  <c:v>45967</c:v>
                </c:pt>
                <c:pt idx="208">
                  <c:v>45966</c:v>
                </c:pt>
                <c:pt idx="209">
                  <c:v>45965</c:v>
                </c:pt>
                <c:pt idx="210">
                  <c:v>45964</c:v>
                </c:pt>
                <c:pt idx="211">
                  <c:v>45961</c:v>
                </c:pt>
                <c:pt idx="212">
                  <c:v>45960</c:v>
                </c:pt>
                <c:pt idx="213">
                  <c:v>45959</c:v>
                </c:pt>
                <c:pt idx="214">
                  <c:v>45958</c:v>
                </c:pt>
                <c:pt idx="215">
                  <c:v>45957</c:v>
                </c:pt>
                <c:pt idx="216">
                  <c:v>45954</c:v>
                </c:pt>
                <c:pt idx="217">
                  <c:v>45953</c:v>
                </c:pt>
                <c:pt idx="218">
                  <c:v>45952</c:v>
                </c:pt>
                <c:pt idx="219">
                  <c:v>45951</c:v>
                </c:pt>
                <c:pt idx="220">
                  <c:v>45950</c:v>
                </c:pt>
                <c:pt idx="221">
                  <c:v>45947</c:v>
                </c:pt>
                <c:pt idx="222">
                  <c:v>45946</c:v>
                </c:pt>
                <c:pt idx="223">
                  <c:v>45945</c:v>
                </c:pt>
                <c:pt idx="224">
                  <c:v>45944</c:v>
                </c:pt>
                <c:pt idx="225">
                  <c:v>45943</c:v>
                </c:pt>
                <c:pt idx="226">
                  <c:v>45940</c:v>
                </c:pt>
                <c:pt idx="227">
                  <c:v>45939</c:v>
                </c:pt>
                <c:pt idx="228">
                  <c:v>45938</c:v>
                </c:pt>
                <c:pt idx="229">
                  <c:v>45937</c:v>
                </c:pt>
                <c:pt idx="230">
                  <c:v>45936</c:v>
                </c:pt>
                <c:pt idx="231">
                  <c:v>45933</c:v>
                </c:pt>
                <c:pt idx="232">
                  <c:v>45932</c:v>
                </c:pt>
                <c:pt idx="233">
                  <c:v>45931</c:v>
                </c:pt>
                <c:pt idx="234">
                  <c:v>45930</c:v>
                </c:pt>
                <c:pt idx="235">
                  <c:v>45929</c:v>
                </c:pt>
                <c:pt idx="236">
                  <c:v>45926</c:v>
                </c:pt>
                <c:pt idx="237">
                  <c:v>45925</c:v>
                </c:pt>
                <c:pt idx="238">
                  <c:v>45924</c:v>
                </c:pt>
                <c:pt idx="239">
                  <c:v>45923</c:v>
                </c:pt>
                <c:pt idx="240">
                  <c:v>45922</c:v>
                </c:pt>
                <c:pt idx="241">
                  <c:v>45919</c:v>
                </c:pt>
                <c:pt idx="242">
                  <c:v>45918</c:v>
                </c:pt>
                <c:pt idx="243">
                  <c:v>45917</c:v>
                </c:pt>
                <c:pt idx="244">
                  <c:v>45916</c:v>
                </c:pt>
                <c:pt idx="245">
                  <c:v>45915</c:v>
                </c:pt>
                <c:pt idx="246">
                  <c:v>45912</c:v>
                </c:pt>
                <c:pt idx="247">
                  <c:v>45911</c:v>
                </c:pt>
                <c:pt idx="248">
                  <c:v>45910</c:v>
                </c:pt>
                <c:pt idx="249">
                  <c:v>45909</c:v>
                </c:pt>
                <c:pt idx="250">
                  <c:v>45908</c:v>
                </c:pt>
                <c:pt idx="251">
                  <c:v>45905</c:v>
                </c:pt>
                <c:pt idx="252">
                  <c:v>45904</c:v>
                </c:pt>
                <c:pt idx="253">
                  <c:v>45903</c:v>
                </c:pt>
                <c:pt idx="254">
                  <c:v>45902</c:v>
                </c:pt>
                <c:pt idx="255">
                  <c:v>45901</c:v>
                </c:pt>
                <c:pt idx="256">
                  <c:v>45898</c:v>
                </c:pt>
                <c:pt idx="257">
                  <c:v>45897</c:v>
                </c:pt>
                <c:pt idx="258">
                  <c:v>45896</c:v>
                </c:pt>
                <c:pt idx="259">
                  <c:v>45895</c:v>
                </c:pt>
                <c:pt idx="260">
                  <c:v>45894</c:v>
                </c:pt>
                <c:pt idx="261">
                  <c:v>45891</c:v>
                </c:pt>
                <c:pt idx="262">
                  <c:v>45890</c:v>
                </c:pt>
                <c:pt idx="263">
                  <c:v>45889</c:v>
                </c:pt>
                <c:pt idx="264">
                  <c:v>45888</c:v>
                </c:pt>
                <c:pt idx="265">
                  <c:v>45887</c:v>
                </c:pt>
                <c:pt idx="266">
                  <c:v>45884</c:v>
                </c:pt>
                <c:pt idx="267">
                  <c:v>45883</c:v>
                </c:pt>
                <c:pt idx="268">
                  <c:v>45882</c:v>
                </c:pt>
                <c:pt idx="269">
                  <c:v>45881</c:v>
                </c:pt>
                <c:pt idx="270">
                  <c:v>45880</c:v>
                </c:pt>
                <c:pt idx="271">
                  <c:v>45877</c:v>
                </c:pt>
                <c:pt idx="272">
                  <c:v>45876</c:v>
                </c:pt>
                <c:pt idx="273">
                  <c:v>45875</c:v>
                </c:pt>
                <c:pt idx="274">
                  <c:v>45874</c:v>
                </c:pt>
                <c:pt idx="275">
                  <c:v>45873</c:v>
                </c:pt>
                <c:pt idx="276">
                  <c:v>45870</c:v>
                </c:pt>
                <c:pt idx="277">
                  <c:v>45869</c:v>
                </c:pt>
                <c:pt idx="278">
                  <c:v>45868</c:v>
                </c:pt>
                <c:pt idx="279">
                  <c:v>45867</c:v>
                </c:pt>
                <c:pt idx="280">
                  <c:v>45866</c:v>
                </c:pt>
                <c:pt idx="281">
                  <c:v>45863</c:v>
                </c:pt>
                <c:pt idx="282">
                  <c:v>45862</c:v>
                </c:pt>
                <c:pt idx="283">
                  <c:v>45861</c:v>
                </c:pt>
                <c:pt idx="284">
                  <c:v>45860</c:v>
                </c:pt>
                <c:pt idx="285">
                  <c:v>45859</c:v>
                </c:pt>
                <c:pt idx="286">
                  <c:v>45856</c:v>
                </c:pt>
                <c:pt idx="287">
                  <c:v>45855</c:v>
                </c:pt>
                <c:pt idx="288">
                  <c:v>45854</c:v>
                </c:pt>
                <c:pt idx="289">
                  <c:v>45853</c:v>
                </c:pt>
                <c:pt idx="290">
                  <c:v>45852</c:v>
                </c:pt>
                <c:pt idx="291">
                  <c:v>45849</c:v>
                </c:pt>
                <c:pt idx="292">
                  <c:v>45848</c:v>
                </c:pt>
                <c:pt idx="293">
                  <c:v>45847</c:v>
                </c:pt>
                <c:pt idx="294">
                  <c:v>45846</c:v>
                </c:pt>
                <c:pt idx="295">
                  <c:v>45845</c:v>
                </c:pt>
                <c:pt idx="296">
                  <c:v>45842</c:v>
                </c:pt>
                <c:pt idx="297">
                  <c:v>45841</c:v>
                </c:pt>
                <c:pt idx="298">
                  <c:v>45840</c:v>
                </c:pt>
                <c:pt idx="299">
                  <c:v>45839</c:v>
                </c:pt>
                <c:pt idx="300">
                  <c:v>45838</c:v>
                </c:pt>
                <c:pt idx="301">
                  <c:v>45835</c:v>
                </c:pt>
                <c:pt idx="302">
                  <c:v>45834</c:v>
                </c:pt>
                <c:pt idx="303">
                  <c:v>45833</c:v>
                </c:pt>
                <c:pt idx="304">
                  <c:v>45832</c:v>
                </c:pt>
                <c:pt idx="305">
                  <c:v>45831</c:v>
                </c:pt>
                <c:pt idx="306">
                  <c:v>45828</c:v>
                </c:pt>
                <c:pt idx="307">
                  <c:v>45827</c:v>
                </c:pt>
                <c:pt idx="308">
                  <c:v>45826</c:v>
                </c:pt>
                <c:pt idx="309">
                  <c:v>45825</c:v>
                </c:pt>
                <c:pt idx="310">
                  <c:v>45824</c:v>
                </c:pt>
                <c:pt idx="311">
                  <c:v>45821</c:v>
                </c:pt>
                <c:pt idx="312">
                  <c:v>45820</c:v>
                </c:pt>
                <c:pt idx="313">
                  <c:v>45819</c:v>
                </c:pt>
                <c:pt idx="314">
                  <c:v>45818</c:v>
                </c:pt>
                <c:pt idx="315">
                  <c:v>45817</c:v>
                </c:pt>
                <c:pt idx="316">
                  <c:v>45814</c:v>
                </c:pt>
                <c:pt idx="317">
                  <c:v>45813</c:v>
                </c:pt>
                <c:pt idx="318">
                  <c:v>45812</c:v>
                </c:pt>
                <c:pt idx="319">
                  <c:v>45811</c:v>
                </c:pt>
                <c:pt idx="320">
                  <c:v>45810</c:v>
                </c:pt>
                <c:pt idx="321">
                  <c:v>45807</c:v>
                </c:pt>
                <c:pt idx="322">
                  <c:v>45806</c:v>
                </c:pt>
                <c:pt idx="323">
                  <c:v>45805</c:v>
                </c:pt>
                <c:pt idx="324">
                  <c:v>45804</c:v>
                </c:pt>
                <c:pt idx="325">
                  <c:v>45803</c:v>
                </c:pt>
                <c:pt idx="326">
                  <c:v>45800</c:v>
                </c:pt>
                <c:pt idx="327">
                  <c:v>45799</c:v>
                </c:pt>
                <c:pt idx="328">
                  <c:v>45798</c:v>
                </c:pt>
                <c:pt idx="329">
                  <c:v>45797</c:v>
                </c:pt>
                <c:pt idx="330">
                  <c:v>45796</c:v>
                </c:pt>
                <c:pt idx="331">
                  <c:v>45793</c:v>
                </c:pt>
                <c:pt idx="332">
                  <c:v>45792</c:v>
                </c:pt>
                <c:pt idx="333">
                  <c:v>45791</c:v>
                </c:pt>
                <c:pt idx="334">
                  <c:v>45790</c:v>
                </c:pt>
                <c:pt idx="335">
                  <c:v>45789</c:v>
                </c:pt>
                <c:pt idx="336">
                  <c:v>45786</c:v>
                </c:pt>
                <c:pt idx="337">
                  <c:v>45785</c:v>
                </c:pt>
                <c:pt idx="338">
                  <c:v>45784</c:v>
                </c:pt>
                <c:pt idx="339">
                  <c:v>45783</c:v>
                </c:pt>
                <c:pt idx="340">
                  <c:v>45782</c:v>
                </c:pt>
                <c:pt idx="341">
                  <c:v>45779</c:v>
                </c:pt>
                <c:pt idx="342">
                  <c:v>45778</c:v>
                </c:pt>
                <c:pt idx="343">
                  <c:v>45777</c:v>
                </c:pt>
                <c:pt idx="344">
                  <c:v>45776</c:v>
                </c:pt>
                <c:pt idx="345">
                  <c:v>45775</c:v>
                </c:pt>
                <c:pt idx="346">
                  <c:v>45772</c:v>
                </c:pt>
                <c:pt idx="347">
                  <c:v>45771</c:v>
                </c:pt>
                <c:pt idx="348">
                  <c:v>45770</c:v>
                </c:pt>
                <c:pt idx="349">
                  <c:v>45769</c:v>
                </c:pt>
                <c:pt idx="350">
                  <c:v>45768</c:v>
                </c:pt>
                <c:pt idx="351">
                  <c:v>45765</c:v>
                </c:pt>
                <c:pt idx="352">
                  <c:v>45764</c:v>
                </c:pt>
                <c:pt idx="353">
                  <c:v>45763</c:v>
                </c:pt>
                <c:pt idx="354">
                  <c:v>45762</c:v>
                </c:pt>
                <c:pt idx="355">
                  <c:v>45761</c:v>
                </c:pt>
                <c:pt idx="356">
                  <c:v>45758</c:v>
                </c:pt>
                <c:pt idx="357">
                  <c:v>45757</c:v>
                </c:pt>
                <c:pt idx="358">
                  <c:v>45756</c:v>
                </c:pt>
                <c:pt idx="359">
                  <c:v>45755</c:v>
                </c:pt>
                <c:pt idx="360">
                  <c:v>45754</c:v>
                </c:pt>
                <c:pt idx="361">
                  <c:v>45751</c:v>
                </c:pt>
                <c:pt idx="362">
                  <c:v>45750</c:v>
                </c:pt>
                <c:pt idx="363">
                  <c:v>45749</c:v>
                </c:pt>
                <c:pt idx="364">
                  <c:v>45748</c:v>
                </c:pt>
                <c:pt idx="365">
                  <c:v>45747</c:v>
                </c:pt>
                <c:pt idx="366">
                  <c:v>45744</c:v>
                </c:pt>
                <c:pt idx="367">
                  <c:v>45743</c:v>
                </c:pt>
                <c:pt idx="368">
                  <c:v>45742</c:v>
                </c:pt>
                <c:pt idx="369">
                  <c:v>45741</c:v>
                </c:pt>
                <c:pt idx="370">
                  <c:v>45740</c:v>
                </c:pt>
                <c:pt idx="371">
                  <c:v>45737</c:v>
                </c:pt>
                <c:pt idx="372">
                  <c:v>45736</c:v>
                </c:pt>
                <c:pt idx="373">
                  <c:v>45735</c:v>
                </c:pt>
                <c:pt idx="374">
                  <c:v>45734</c:v>
                </c:pt>
                <c:pt idx="375">
                  <c:v>45733</c:v>
                </c:pt>
                <c:pt idx="376">
                  <c:v>45730</c:v>
                </c:pt>
                <c:pt idx="377">
                  <c:v>45729</c:v>
                </c:pt>
                <c:pt idx="378">
                  <c:v>45728</c:v>
                </c:pt>
                <c:pt idx="379">
                  <c:v>45727</c:v>
                </c:pt>
                <c:pt idx="380">
                  <c:v>45726</c:v>
                </c:pt>
                <c:pt idx="381">
                  <c:v>45723</c:v>
                </c:pt>
                <c:pt idx="382">
                  <c:v>45722</c:v>
                </c:pt>
                <c:pt idx="383">
                  <c:v>45721</c:v>
                </c:pt>
                <c:pt idx="384">
                  <c:v>45720</c:v>
                </c:pt>
                <c:pt idx="385">
                  <c:v>45719</c:v>
                </c:pt>
                <c:pt idx="386">
                  <c:v>45716</c:v>
                </c:pt>
                <c:pt idx="387">
                  <c:v>45715</c:v>
                </c:pt>
                <c:pt idx="388">
                  <c:v>45714</c:v>
                </c:pt>
                <c:pt idx="389">
                  <c:v>45713</c:v>
                </c:pt>
                <c:pt idx="390">
                  <c:v>45712</c:v>
                </c:pt>
                <c:pt idx="391">
                  <c:v>45709</c:v>
                </c:pt>
                <c:pt idx="392">
                  <c:v>45708</c:v>
                </c:pt>
                <c:pt idx="393">
                  <c:v>45707</c:v>
                </c:pt>
                <c:pt idx="394">
                  <c:v>45706</c:v>
                </c:pt>
                <c:pt idx="395">
                  <c:v>45705</c:v>
                </c:pt>
                <c:pt idx="396">
                  <c:v>45702</c:v>
                </c:pt>
                <c:pt idx="397">
                  <c:v>45701</c:v>
                </c:pt>
                <c:pt idx="398">
                  <c:v>45700</c:v>
                </c:pt>
                <c:pt idx="399">
                  <c:v>45699</c:v>
                </c:pt>
                <c:pt idx="400">
                  <c:v>45698</c:v>
                </c:pt>
                <c:pt idx="401">
                  <c:v>45695</c:v>
                </c:pt>
                <c:pt idx="402">
                  <c:v>45694</c:v>
                </c:pt>
                <c:pt idx="403">
                  <c:v>45693</c:v>
                </c:pt>
                <c:pt idx="404">
                  <c:v>45692</c:v>
                </c:pt>
                <c:pt idx="405">
                  <c:v>45691</c:v>
                </c:pt>
                <c:pt idx="406">
                  <c:v>45688</c:v>
                </c:pt>
                <c:pt idx="407">
                  <c:v>45687</c:v>
                </c:pt>
                <c:pt idx="408">
                  <c:v>45686</c:v>
                </c:pt>
                <c:pt idx="409">
                  <c:v>45685</c:v>
                </c:pt>
                <c:pt idx="410">
                  <c:v>45684</c:v>
                </c:pt>
                <c:pt idx="411">
                  <c:v>45681</c:v>
                </c:pt>
                <c:pt idx="412">
                  <c:v>45680</c:v>
                </c:pt>
                <c:pt idx="413">
                  <c:v>45679</c:v>
                </c:pt>
                <c:pt idx="414">
                  <c:v>45678</c:v>
                </c:pt>
                <c:pt idx="415">
                  <c:v>45677</c:v>
                </c:pt>
                <c:pt idx="416">
                  <c:v>45674</c:v>
                </c:pt>
                <c:pt idx="417">
                  <c:v>45673</c:v>
                </c:pt>
                <c:pt idx="418">
                  <c:v>45672</c:v>
                </c:pt>
                <c:pt idx="419">
                  <c:v>45671</c:v>
                </c:pt>
                <c:pt idx="420">
                  <c:v>45670</c:v>
                </c:pt>
                <c:pt idx="421">
                  <c:v>45667</c:v>
                </c:pt>
                <c:pt idx="422">
                  <c:v>45666</c:v>
                </c:pt>
                <c:pt idx="423">
                  <c:v>45665</c:v>
                </c:pt>
                <c:pt idx="424">
                  <c:v>45664</c:v>
                </c:pt>
                <c:pt idx="425">
                  <c:v>45663</c:v>
                </c:pt>
                <c:pt idx="426">
                  <c:v>45660</c:v>
                </c:pt>
                <c:pt idx="427">
                  <c:v>45659</c:v>
                </c:pt>
                <c:pt idx="428">
                  <c:v>45658</c:v>
                </c:pt>
                <c:pt idx="429">
                  <c:v>45657</c:v>
                </c:pt>
                <c:pt idx="430">
                  <c:v>45656</c:v>
                </c:pt>
                <c:pt idx="431">
                  <c:v>45653</c:v>
                </c:pt>
                <c:pt idx="432">
                  <c:v>45652</c:v>
                </c:pt>
                <c:pt idx="433">
                  <c:v>45651</c:v>
                </c:pt>
                <c:pt idx="434">
                  <c:v>45650</c:v>
                </c:pt>
                <c:pt idx="435">
                  <c:v>45649</c:v>
                </c:pt>
                <c:pt idx="436">
                  <c:v>45646</c:v>
                </c:pt>
                <c:pt idx="437">
                  <c:v>45645</c:v>
                </c:pt>
                <c:pt idx="438">
                  <c:v>45644</c:v>
                </c:pt>
                <c:pt idx="439">
                  <c:v>45643</c:v>
                </c:pt>
                <c:pt idx="440">
                  <c:v>45642</c:v>
                </c:pt>
                <c:pt idx="441">
                  <c:v>45639</c:v>
                </c:pt>
                <c:pt idx="442">
                  <c:v>45638</c:v>
                </c:pt>
                <c:pt idx="443">
                  <c:v>45637</c:v>
                </c:pt>
                <c:pt idx="444">
                  <c:v>45636</c:v>
                </c:pt>
                <c:pt idx="445">
                  <c:v>45635</c:v>
                </c:pt>
                <c:pt idx="446">
                  <c:v>45632</c:v>
                </c:pt>
                <c:pt idx="447">
                  <c:v>45631</c:v>
                </c:pt>
                <c:pt idx="448">
                  <c:v>45630</c:v>
                </c:pt>
                <c:pt idx="449">
                  <c:v>45629</c:v>
                </c:pt>
                <c:pt idx="450">
                  <c:v>45628</c:v>
                </c:pt>
                <c:pt idx="451">
                  <c:v>45625</c:v>
                </c:pt>
                <c:pt idx="452">
                  <c:v>45624</c:v>
                </c:pt>
                <c:pt idx="453">
                  <c:v>45623</c:v>
                </c:pt>
                <c:pt idx="454">
                  <c:v>45622</c:v>
                </c:pt>
                <c:pt idx="455">
                  <c:v>45621</c:v>
                </c:pt>
                <c:pt idx="456">
                  <c:v>45618</c:v>
                </c:pt>
                <c:pt idx="457">
                  <c:v>45617</c:v>
                </c:pt>
                <c:pt idx="458">
                  <c:v>45616</c:v>
                </c:pt>
                <c:pt idx="459">
                  <c:v>45615</c:v>
                </c:pt>
                <c:pt idx="460">
                  <c:v>45614</c:v>
                </c:pt>
                <c:pt idx="461">
                  <c:v>45611</c:v>
                </c:pt>
                <c:pt idx="462">
                  <c:v>45610</c:v>
                </c:pt>
                <c:pt idx="463">
                  <c:v>45609</c:v>
                </c:pt>
                <c:pt idx="464">
                  <c:v>45608</c:v>
                </c:pt>
                <c:pt idx="465">
                  <c:v>45607</c:v>
                </c:pt>
                <c:pt idx="466">
                  <c:v>45604</c:v>
                </c:pt>
                <c:pt idx="467">
                  <c:v>45603</c:v>
                </c:pt>
                <c:pt idx="468">
                  <c:v>45602</c:v>
                </c:pt>
                <c:pt idx="469">
                  <c:v>45601</c:v>
                </c:pt>
                <c:pt idx="470">
                  <c:v>45600</c:v>
                </c:pt>
                <c:pt idx="471">
                  <c:v>45597</c:v>
                </c:pt>
                <c:pt idx="472">
                  <c:v>45596</c:v>
                </c:pt>
                <c:pt idx="473">
                  <c:v>45595</c:v>
                </c:pt>
                <c:pt idx="474">
                  <c:v>45594</c:v>
                </c:pt>
                <c:pt idx="475">
                  <c:v>45593</c:v>
                </c:pt>
                <c:pt idx="476">
                  <c:v>45590</c:v>
                </c:pt>
                <c:pt idx="477">
                  <c:v>45589</c:v>
                </c:pt>
                <c:pt idx="478">
                  <c:v>45588</c:v>
                </c:pt>
                <c:pt idx="479">
                  <c:v>45587</c:v>
                </c:pt>
                <c:pt idx="480">
                  <c:v>45586</c:v>
                </c:pt>
                <c:pt idx="481">
                  <c:v>45583</c:v>
                </c:pt>
                <c:pt idx="482">
                  <c:v>45582</c:v>
                </c:pt>
                <c:pt idx="483">
                  <c:v>45581</c:v>
                </c:pt>
                <c:pt idx="484">
                  <c:v>45580</c:v>
                </c:pt>
                <c:pt idx="485">
                  <c:v>45579</c:v>
                </c:pt>
                <c:pt idx="486">
                  <c:v>45576</c:v>
                </c:pt>
                <c:pt idx="487">
                  <c:v>45575</c:v>
                </c:pt>
                <c:pt idx="488">
                  <c:v>45574</c:v>
                </c:pt>
                <c:pt idx="489">
                  <c:v>45573</c:v>
                </c:pt>
                <c:pt idx="490">
                  <c:v>45572</c:v>
                </c:pt>
                <c:pt idx="491">
                  <c:v>45569</c:v>
                </c:pt>
                <c:pt idx="492">
                  <c:v>45568</c:v>
                </c:pt>
                <c:pt idx="493">
                  <c:v>45567</c:v>
                </c:pt>
                <c:pt idx="494">
                  <c:v>45566</c:v>
                </c:pt>
                <c:pt idx="495">
                  <c:v>45565</c:v>
                </c:pt>
                <c:pt idx="496">
                  <c:v>45562</c:v>
                </c:pt>
                <c:pt idx="497">
                  <c:v>45561</c:v>
                </c:pt>
                <c:pt idx="498">
                  <c:v>45560</c:v>
                </c:pt>
                <c:pt idx="499">
                  <c:v>45559</c:v>
                </c:pt>
                <c:pt idx="500">
                  <c:v>45558</c:v>
                </c:pt>
                <c:pt idx="501">
                  <c:v>45555</c:v>
                </c:pt>
                <c:pt idx="502">
                  <c:v>45554</c:v>
                </c:pt>
                <c:pt idx="503">
                  <c:v>45553</c:v>
                </c:pt>
                <c:pt idx="504">
                  <c:v>45552</c:v>
                </c:pt>
                <c:pt idx="505">
                  <c:v>45551</c:v>
                </c:pt>
                <c:pt idx="506">
                  <c:v>45548</c:v>
                </c:pt>
                <c:pt idx="507">
                  <c:v>45547</c:v>
                </c:pt>
                <c:pt idx="508">
                  <c:v>45546</c:v>
                </c:pt>
                <c:pt idx="509">
                  <c:v>45545</c:v>
                </c:pt>
                <c:pt idx="510">
                  <c:v>45544</c:v>
                </c:pt>
                <c:pt idx="511">
                  <c:v>45541</c:v>
                </c:pt>
                <c:pt idx="512">
                  <c:v>45540</c:v>
                </c:pt>
                <c:pt idx="513">
                  <c:v>45539</c:v>
                </c:pt>
                <c:pt idx="514">
                  <c:v>45538</c:v>
                </c:pt>
                <c:pt idx="515">
                  <c:v>45537</c:v>
                </c:pt>
                <c:pt idx="516">
                  <c:v>45534</c:v>
                </c:pt>
                <c:pt idx="517">
                  <c:v>45533</c:v>
                </c:pt>
                <c:pt idx="518">
                  <c:v>45532</c:v>
                </c:pt>
                <c:pt idx="519">
                  <c:v>45531</c:v>
                </c:pt>
                <c:pt idx="520">
                  <c:v>45530</c:v>
                </c:pt>
                <c:pt idx="521">
                  <c:v>45527</c:v>
                </c:pt>
                <c:pt idx="522">
                  <c:v>45526</c:v>
                </c:pt>
                <c:pt idx="523">
                  <c:v>45525</c:v>
                </c:pt>
                <c:pt idx="524">
                  <c:v>45524</c:v>
                </c:pt>
                <c:pt idx="525">
                  <c:v>45523</c:v>
                </c:pt>
                <c:pt idx="526">
                  <c:v>45520</c:v>
                </c:pt>
                <c:pt idx="527">
                  <c:v>45519</c:v>
                </c:pt>
                <c:pt idx="528">
                  <c:v>45518</c:v>
                </c:pt>
                <c:pt idx="529">
                  <c:v>45517</c:v>
                </c:pt>
                <c:pt idx="530">
                  <c:v>45516</c:v>
                </c:pt>
                <c:pt idx="531">
                  <c:v>45513</c:v>
                </c:pt>
                <c:pt idx="532">
                  <c:v>45512</c:v>
                </c:pt>
                <c:pt idx="533">
                  <c:v>45511</c:v>
                </c:pt>
                <c:pt idx="534">
                  <c:v>45510</c:v>
                </c:pt>
                <c:pt idx="535">
                  <c:v>45509</c:v>
                </c:pt>
                <c:pt idx="536">
                  <c:v>45506</c:v>
                </c:pt>
                <c:pt idx="537">
                  <c:v>45505</c:v>
                </c:pt>
                <c:pt idx="538">
                  <c:v>45504</c:v>
                </c:pt>
                <c:pt idx="539">
                  <c:v>45503</c:v>
                </c:pt>
                <c:pt idx="540">
                  <c:v>45502</c:v>
                </c:pt>
                <c:pt idx="541">
                  <c:v>45499</c:v>
                </c:pt>
                <c:pt idx="542">
                  <c:v>45498</c:v>
                </c:pt>
                <c:pt idx="543">
                  <c:v>45497</c:v>
                </c:pt>
                <c:pt idx="544">
                  <c:v>45496</c:v>
                </c:pt>
                <c:pt idx="545">
                  <c:v>45495</c:v>
                </c:pt>
                <c:pt idx="546">
                  <c:v>45492</c:v>
                </c:pt>
                <c:pt idx="547">
                  <c:v>45491</c:v>
                </c:pt>
                <c:pt idx="548">
                  <c:v>45490</c:v>
                </c:pt>
                <c:pt idx="549">
                  <c:v>45489</c:v>
                </c:pt>
                <c:pt idx="550">
                  <c:v>45488</c:v>
                </c:pt>
                <c:pt idx="551">
                  <c:v>45485</c:v>
                </c:pt>
                <c:pt idx="552">
                  <c:v>45484</c:v>
                </c:pt>
                <c:pt idx="553">
                  <c:v>45483</c:v>
                </c:pt>
                <c:pt idx="554">
                  <c:v>45482</c:v>
                </c:pt>
                <c:pt idx="555">
                  <c:v>45481</c:v>
                </c:pt>
                <c:pt idx="556">
                  <c:v>45478</c:v>
                </c:pt>
                <c:pt idx="557">
                  <c:v>45477</c:v>
                </c:pt>
                <c:pt idx="558">
                  <c:v>45476</c:v>
                </c:pt>
                <c:pt idx="559">
                  <c:v>45475</c:v>
                </c:pt>
                <c:pt idx="560">
                  <c:v>45474</c:v>
                </c:pt>
                <c:pt idx="561">
                  <c:v>45471</c:v>
                </c:pt>
                <c:pt idx="562">
                  <c:v>45470</c:v>
                </c:pt>
                <c:pt idx="563">
                  <c:v>45469</c:v>
                </c:pt>
                <c:pt idx="564">
                  <c:v>45468</c:v>
                </c:pt>
                <c:pt idx="565">
                  <c:v>45467</c:v>
                </c:pt>
                <c:pt idx="566">
                  <c:v>45464</c:v>
                </c:pt>
                <c:pt idx="567">
                  <c:v>45463</c:v>
                </c:pt>
                <c:pt idx="568">
                  <c:v>45462</c:v>
                </c:pt>
                <c:pt idx="569">
                  <c:v>45461</c:v>
                </c:pt>
                <c:pt idx="570">
                  <c:v>45460</c:v>
                </c:pt>
                <c:pt idx="571">
                  <c:v>45457</c:v>
                </c:pt>
                <c:pt idx="572">
                  <c:v>45456</c:v>
                </c:pt>
                <c:pt idx="573">
                  <c:v>45455</c:v>
                </c:pt>
                <c:pt idx="574">
                  <c:v>45454</c:v>
                </c:pt>
                <c:pt idx="575">
                  <c:v>45453</c:v>
                </c:pt>
                <c:pt idx="576">
                  <c:v>45450</c:v>
                </c:pt>
                <c:pt idx="577">
                  <c:v>45449</c:v>
                </c:pt>
                <c:pt idx="578">
                  <c:v>45448</c:v>
                </c:pt>
                <c:pt idx="579">
                  <c:v>45447</c:v>
                </c:pt>
                <c:pt idx="580">
                  <c:v>45446</c:v>
                </c:pt>
                <c:pt idx="581">
                  <c:v>45443</c:v>
                </c:pt>
                <c:pt idx="582">
                  <c:v>45442</c:v>
                </c:pt>
                <c:pt idx="583">
                  <c:v>45441</c:v>
                </c:pt>
                <c:pt idx="584">
                  <c:v>45440</c:v>
                </c:pt>
                <c:pt idx="585">
                  <c:v>45439</c:v>
                </c:pt>
                <c:pt idx="586">
                  <c:v>45436</c:v>
                </c:pt>
                <c:pt idx="587">
                  <c:v>45435</c:v>
                </c:pt>
                <c:pt idx="588">
                  <c:v>45434</c:v>
                </c:pt>
                <c:pt idx="589">
                  <c:v>45433</c:v>
                </c:pt>
                <c:pt idx="590">
                  <c:v>45432</c:v>
                </c:pt>
                <c:pt idx="591">
                  <c:v>45429</c:v>
                </c:pt>
                <c:pt idx="592">
                  <c:v>45428</c:v>
                </c:pt>
                <c:pt idx="593">
                  <c:v>45427</c:v>
                </c:pt>
                <c:pt idx="594">
                  <c:v>45426</c:v>
                </c:pt>
                <c:pt idx="595">
                  <c:v>45425</c:v>
                </c:pt>
                <c:pt idx="596">
                  <c:v>45422</c:v>
                </c:pt>
                <c:pt idx="597">
                  <c:v>45421</c:v>
                </c:pt>
                <c:pt idx="598">
                  <c:v>45420</c:v>
                </c:pt>
                <c:pt idx="599">
                  <c:v>45419</c:v>
                </c:pt>
                <c:pt idx="600">
                  <c:v>45418</c:v>
                </c:pt>
                <c:pt idx="601">
                  <c:v>45415</c:v>
                </c:pt>
                <c:pt idx="602">
                  <c:v>45414</c:v>
                </c:pt>
                <c:pt idx="603">
                  <c:v>45413</c:v>
                </c:pt>
                <c:pt idx="604">
                  <c:v>45412</c:v>
                </c:pt>
                <c:pt idx="605">
                  <c:v>45411</c:v>
                </c:pt>
                <c:pt idx="606">
                  <c:v>45408</c:v>
                </c:pt>
                <c:pt idx="607">
                  <c:v>45407</c:v>
                </c:pt>
                <c:pt idx="608">
                  <c:v>45406</c:v>
                </c:pt>
                <c:pt idx="609">
                  <c:v>45405</c:v>
                </c:pt>
                <c:pt idx="610">
                  <c:v>45404</c:v>
                </c:pt>
                <c:pt idx="611">
                  <c:v>45401</c:v>
                </c:pt>
                <c:pt idx="612">
                  <c:v>45400</c:v>
                </c:pt>
                <c:pt idx="613">
                  <c:v>45399</c:v>
                </c:pt>
                <c:pt idx="614">
                  <c:v>45398</c:v>
                </c:pt>
                <c:pt idx="615">
                  <c:v>45397</c:v>
                </c:pt>
                <c:pt idx="616">
                  <c:v>45394</c:v>
                </c:pt>
                <c:pt idx="617">
                  <c:v>45393</c:v>
                </c:pt>
                <c:pt idx="618">
                  <c:v>45392</c:v>
                </c:pt>
                <c:pt idx="619">
                  <c:v>45391</c:v>
                </c:pt>
                <c:pt idx="620">
                  <c:v>45390</c:v>
                </c:pt>
                <c:pt idx="621">
                  <c:v>45387</c:v>
                </c:pt>
                <c:pt idx="622">
                  <c:v>45386</c:v>
                </c:pt>
                <c:pt idx="623">
                  <c:v>45385</c:v>
                </c:pt>
                <c:pt idx="624">
                  <c:v>45384</c:v>
                </c:pt>
                <c:pt idx="625">
                  <c:v>45383</c:v>
                </c:pt>
                <c:pt idx="626">
                  <c:v>45380</c:v>
                </c:pt>
                <c:pt idx="627">
                  <c:v>45379</c:v>
                </c:pt>
                <c:pt idx="628">
                  <c:v>45378</c:v>
                </c:pt>
                <c:pt idx="629">
                  <c:v>45377</c:v>
                </c:pt>
                <c:pt idx="630">
                  <c:v>45376</c:v>
                </c:pt>
                <c:pt idx="631">
                  <c:v>45373</c:v>
                </c:pt>
                <c:pt idx="632">
                  <c:v>45372</c:v>
                </c:pt>
                <c:pt idx="633">
                  <c:v>45371</c:v>
                </c:pt>
                <c:pt idx="634">
                  <c:v>45370</c:v>
                </c:pt>
                <c:pt idx="635">
                  <c:v>45369</c:v>
                </c:pt>
                <c:pt idx="636">
                  <c:v>45366</c:v>
                </c:pt>
                <c:pt idx="637">
                  <c:v>45365</c:v>
                </c:pt>
                <c:pt idx="638">
                  <c:v>45364</c:v>
                </c:pt>
                <c:pt idx="639">
                  <c:v>45363</c:v>
                </c:pt>
                <c:pt idx="640">
                  <c:v>45362</c:v>
                </c:pt>
                <c:pt idx="641">
                  <c:v>45359</c:v>
                </c:pt>
                <c:pt idx="642">
                  <c:v>45358</c:v>
                </c:pt>
                <c:pt idx="643">
                  <c:v>45357</c:v>
                </c:pt>
                <c:pt idx="644">
                  <c:v>45356</c:v>
                </c:pt>
                <c:pt idx="645">
                  <c:v>45355</c:v>
                </c:pt>
                <c:pt idx="646">
                  <c:v>45352</c:v>
                </c:pt>
                <c:pt idx="647">
                  <c:v>45351</c:v>
                </c:pt>
                <c:pt idx="648">
                  <c:v>45350</c:v>
                </c:pt>
                <c:pt idx="649">
                  <c:v>45349</c:v>
                </c:pt>
                <c:pt idx="650">
                  <c:v>45348</c:v>
                </c:pt>
                <c:pt idx="651">
                  <c:v>45345</c:v>
                </c:pt>
                <c:pt idx="652">
                  <c:v>45344</c:v>
                </c:pt>
                <c:pt idx="653">
                  <c:v>45343</c:v>
                </c:pt>
                <c:pt idx="654">
                  <c:v>45342</c:v>
                </c:pt>
                <c:pt idx="655">
                  <c:v>45341</c:v>
                </c:pt>
                <c:pt idx="656">
                  <c:v>45338</c:v>
                </c:pt>
                <c:pt idx="657">
                  <c:v>45337</c:v>
                </c:pt>
                <c:pt idx="658">
                  <c:v>45336</c:v>
                </c:pt>
                <c:pt idx="659">
                  <c:v>45335</c:v>
                </c:pt>
                <c:pt idx="660">
                  <c:v>45334</c:v>
                </c:pt>
                <c:pt idx="661">
                  <c:v>45331</c:v>
                </c:pt>
                <c:pt idx="662">
                  <c:v>45330</c:v>
                </c:pt>
                <c:pt idx="663">
                  <c:v>45329</c:v>
                </c:pt>
                <c:pt idx="664">
                  <c:v>45328</c:v>
                </c:pt>
                <c:pt idx="665">
                  <c:v>45327</c:v>
                </c:pt>
                <c:pt idx="666">
                  <c:v>45324</c:v>
                </c:pt>
                <c:pt idx="667">
                  <c:v>45323</c:v>
                </c:pt>
                <c:pt idx="668">
                  <c:v>45322</c:v>
                </c:pt>
                <c:pt idx="669">
                  <c:v>45321</c:v>
                </c:pt>
                <c:pt idx="670">
                  <c:v>45320</c:v>
                </c:pt>
                <c:pt idx="671">
                  <c:v>45317</c:v>
                </c:pt>
                <c:pt idx="672">
                  <c:v>45316</c:v>
                </c:pt>
                <c:pt idx="673">
                  <c:v>45315</c:v>
                </c:pt>
                <c:pt idx="674">
                  <c:v>45314</c:v>
                </c:pt>
                <c:pt idx="675">
                  <c:v>45313</c:v>
                </c:pt>
                <c:pt idx="676">
                  <c:v>45310</c:v>
                </c:pt>
                <c:pt idx="677">
                  <c:v>45309</c:v>
                </c:pt>
                <c:pt idx="678">
                  <c:v>45308</c:v>
                </c:pt>
                <c:pt idx="679">
                  <c:v>45307</c:v>
                </c:pt>
                <c:pt idx="680">
                  <c:v>45306</c:v>
                </c:pt>
                <c:pt idx="681">
                  <c:v>45303</c:v>
                </c:pt>
                <c:pt idx="682">
                  <c:v>45302</c:v>
                </c:pt>
                <c:pt idx="683">
                  <c:v>45301</c:v>
                </c:pt>
                <c:pt idx="684">
                  <c:v>45300</c:v>
                </c:pt>
                <c:pt idx="685">
                  <c:v>45299</c:v>
                </c:pt>
                <c:pt idx="686">
                  <c:v>45296</c:v>
                </c:pt>
                <c:pt idx="687">
                  <c:v>45295</c:v>
                </c:pt>
                <c:pt idx="688">
                  <c:v>45294</c:v>
                </c:pt>
                <c:pt idx="689">
                  <c:v>45293</c:v>
                </c:pt>
                <c:pt idx="690">
                  <c:v>45292</c:v>
                </c:pt>
                <c:pt idx="691">
                  <c:v>45289</c:v>
                </c:pt>
                <c:pt idx="692">
                  <c:v>45288</c:v>
                </c:pt>
                <c:pt idx="693">
                  <c:v>45287</c:v>
                </c:pt>
                <c:pt idx="694">
                  <c:v>45286</c:v>
                </c:pt>
                <c:pt idx="695">
                  <c:v>45285</c:v>
                </c:pt>
                <c:pt idx="696">
                  <c:v>45282</c:v>
                </c:pt>
                <c:pt idx="697">
                  <c:v>45281</c:v>
                </c:pt>
                <c:pt idx="698">
                  <c:v>45280</c:v>
                </c:pt>
                <c:pt idx="699">
                  <c:v>45279</c:v>
                </c:pt>
                <c:pt idx="700">
                  <c:v>45278</c:v>
                </c:pt>
                <c:pt idx="701">
                  <c:v>45275</c:v>
                </c:pt>
                <c:pt idx="702">
                  <c:v>45274</c:v>
                </c:pt>
                <c:pt idx="703">
                  <c:v>45273</c:v>
                </c:pt>
                <c:pt idx="704">
                  <c:v>45272</c:v>
                </c:pt>
                <c:pt idx="705">
                  <c:v>45271</c:v>
                </c:pt>
                <c:pt idx="706">
                  <c:v>45268</c:v>
                </c:pt>
                <c:pt idx="707">
                  <c:v>45267</c:v>
                </c:pt>
                <c:pt idx="708">
                  <c:v>45266</c:v>
                </c:pt>
                <c:pt idx="709">
                  <c:v>45265</c:v>
                </c:pt>
                <c:pt idx="710">
                  <c:v>45264</c:v>
                </c:pt>
                <c:pt idx="711">
                  <c:v>45261</c:v>
                </c:pt>
                <c:pt idx="712">
                  <c:v>45260</c:v>
                </c:pt>
                <c:pt idx="713">
                  <c:v>45259</c:v>
                </c:pt>
                <c:pt idx="714">
                  <c:v>45258</c:v>
                </c:pt>
                <c:pt idx="715">
                  <c:v>45257</c:v>
                </c:pt>
                <c:pt idx="716">
                  <c:v>45254</c:v>
                </c:pt>
                <c:pt idx="717">
                  <c:v>45253</c:v>
                </c:pt>
                <c:pt idx="718">
                  <c:v>45252</c:v>
                </c:pt>
                <c:pt idx="719">
                  <c:v>45251</c:v>
                </c:pt>
                <c:pt idx="720">
                  <c:v>45250</c:v>
                </c:pt>
                <c:pt idx="721">
                  <c:v>45247</c:v>
                </c:pt>
                <c:pt idx="722">
                  <c:v>45246</c:v>
                </c:pt>
                <c:pt idx="723">
                  <c:v>45245</c:v>
                </c:pt>
                <c:pt idx="724">
                  <c:v>45244</c:v>
                </c:pt>
                <c:pt idx="725">
                  <c:v>45243</c:v>
                </c:pt>
                <c:pt idx="726">
                  <c:v>45240</c:v>
                </c:pt>
                <c:pt idx="727">
                  <c:v>45239</c:v>
                </c:pt>
                <c:pt idx="728">
                  <c:v>45238</c:v>
                </c:pt>
                <c:pt idx="729">
                  <c:v>45237</c:v>
                </c:pt>
                <c:pt idx="730">
                  <c:v>45236</c:v>
                </c:pt>
                <c:pt idx="731">
                  <c:v>45233</c:v>
                </c:pt>
                <c:pt idx="732">
                  <c:v>45232</c:v>
                </c:pt>
                <c:pt idx="733">
                  <c:v>45231</c:v>
                </c:pt>
                <c:pt idx="734">
                  <c:v>45230</c:v>
                </c:pt>
                <c:pt idx="735">
                  <c:v>45229</c:v>
                </c:pt>
                <c:pt idx="736">
                  <c:v>45226</c:v>
                </c:pt>
                <c:pt idx="737">
                  <c:v>45225</c:v>
                </c:pt>
                <c:pt idx="738">
                  <c:v>45224</c:v>
                </c:pt>
                <c:pt idx="739">
                  <c:v>45223</c:v>
                </c:pt>
                <c:pt idx="740">
                  <c:v>45222</c:v>
                </c:pt>
                <c:pt idx="741">
                  <c:v>45219</c:v>
                </c:pt>
                <c:pt idx="742">
                  <c:v>45218</c:v>
                </c:pt>
                <c:pt idx="743">
                  <c:v>45217</c:v>
                </c:pt>
                <c:pt idx="744">
                  <c:v>45216</c:v>
                </c:pt>
                <c:pt idx="745">
                  <c:v>45215</c:v>
                </c:pt>
                <c:pt idx="746">
                  <c:v>45212</c:v>
                </c:pt>
                <c:pt idx="747">
                  <c:v>45211</c:v>
                </c:pt>
                <c:pt idx="748">
                  <c:v>45210</c:v>
                </c:pt>
                <c:pt idx="749">
                  <c:v>45209</c:v>
                </c:pt>
                <c:pt idx="750">
                  <c:v>45208</c:v>
                </c:pt>
                <c:pt idx="751">
                  <c:v>45205</c:v>
                </c:pt>
                <c:pt idx="752">
                  <c:v>45204</c:v>
                </c:pt>
                <c:pt idx="753">
                  <c:v>45203</c:v>
                </c:pt>
                <c:pt idx="754">
                  <c:v>45202</c:v>
                </c:pt>
                <c:pt idx="755">
                  <c:v>45201</c:v>
                </c:pt>
                <c:pt idx="756">
                  <c:v>45198</c:v>
                </c:pt>
                <c:pt idx="757">
                  <c:v>45197</c:v>
                </c:pt>
                <c:pt idx="758">
                  <c:v>45196</c:v>
                </c:pt>
                <c:pt idx="759">
                  <c:v>45195</c:v>
                </c:pt>
                <c:pt idx="760">
                  <c:v>45194</c:v>
                </c:pt>
                <c:pt idx="761">
                  <c:v>45191</c:v>
                </c:pt>
                <c:pt idx="762">
                  <c:v>45190</c:v>
                </c:pt>
                <c:pt idx="763">
                  <c:v>45189</c:v>
                </c:pt>
                <c:pt idx="764">
                  <c:v>45188</c:v>
                </c:pt>
                <c:pt idx="765">
                  <c:v>45187</c:v>
                </c:pt>
                <c:pt idx="766">
                  <c:v>45184</c:v>
                </c:pt>
                <c:pt idx="767">
                  <c:v>45183</c:v>
                </c:pt>
                <c:pt idx="768">
                  <c:v>45182</c:v>
                </c:pt>
                <c:pt idx="769">
                  <c:v>45181</c:v>
                </c:pt>
                <c:pt idx="770">
                  <c:v>45180</c:v>
                </c:pt>
                <c:pt idx="771">
                  <c:v>45177</c:v>
                </c:pt>
                <c:pt idx="772">
                  <c:v>45176</c:v>
                </c:pt>
                <c:pt idx="773">
                  <c:v>45175</c:v>
                </c:pt>
                <c:pt idx="774">
                  <c:v>45174</c:v>
                </c:pt>
                <c:pt idx="775">
                  <c:v>45173</c:v>
                </c:pt>
                <c:pt idx="776">
                  <c:v>45170</c:v>
                </c:pt>
                <c:pt idx="777">
                  <c:v>45169</c:v>
                </c:pt>
                <c:pt idx="778">
                  <c:v>45168</c:v>
                </c:pt>
                <c:pt idx="779">
                  <c:v>45167</c:v>
                </c:pt>
                <c:pt idx="780">
                  <c:v>45166</c:v>
                </c:pt>
                <c:pt idx="781">
                  <c:v>45163</c:v>
                </c:pt>
                <c:pt idx="782">
                  <c:v>45162</c:v>
                </c:pt>
                <c:pt idx="783">
                  <c:v>45161</c:v>
                </c:pt>
                <c:pt idx="784">
                  <c:v>45160</c:v>
                </c:pt>
                <c:pt idx="785">
                  <c:v>45159</c:v>
                </c:pt>
                <c:pt idx="786">
                  <c:v>45156</c:v>
                </c:pt>
                <c:pt idx="787">
                  <c:v>45155</c:v>
                </c:pt>
                <c:pt idx="788">
                  <c:v>45154</c:v>
                </c:pt>
                <c:pt idx="789">
                  <c:v>45153</c:v>
                </c:pt>
                <c:pt idx="790">
                  <c:v>45152</c:v>
                </c:pt>
                <c:pt idx="791">
                  <c:v>45149</c:v>
                </c:pt>
                <c:pt idx="792">
                  <c:v>45148</c:v>
                </c:pt>
                <c:pt idx="793">
                  <c:v>45147</c:v>
                </c:pt>
                <c:pt idx="794">
                  <c:v>45146</c:v>
                </c:pt>
                <c:pt idx="795">
                  <c:v>45145</c:v>
                </c:pt>
                <c:pt idx="796">
                  <c:v>45142</c:v>
                </c:pt>
                <c:pt idx="797">
                  <c:v>45141</c:v>
                </c:pt>
                <c:pt idx="798">
                  <c:v>45140</c:v>
                </c:pt>
                <c:pt idx="799">
                  <c:v>45139</c:v>
                </c:pt>
                <c:pt idx="800">
                  <c:v>45138</c:v>
                </c:pt>
                <c:pt idx="801">
                  <c:v>45135</c:v>
                </c:pt>
                <c:pt idx="802">
                  <c:v>45134</c:v>
                </c:pt>
                <c:pt idx="803">
                  <c:v>45133</c:v>
                </c:pt>
                <c:pt idx="804">
                  <c:v>45132</c:v>
                </c:pt>
                <c:pt idx="805">
                  <c:v>45131</c:v>
                </c:pt>
                <c:pt idx="806">
                  <c:v>45128</c:v>
                </c:pt>
                <c:pt idx="807">
                  <c:v>45127</c:v>
                </c:pt>
                <c:pt idx="808">
                  <c:v>45126</c:v>
                </c:pt>
                <c:pt idx="809">
                  <c:v>45125</c:v>
                </c:pt>
                <c:pt idx="810">
                  <c:v>45124</c:v>
                </c:pt>
                <c:pt idx="811">
                  <c:v>45121</c:v>
                </c:pt>
                <c:pt idx="812">
                  <c:v>45120</c:v>
                </c:pt>
                <c:pt idx="813">
                  <c:v>45119</c:v>
                </c:pt>
                <c:pt idx="814">
                  <c:v>45118</c:v>
                </c:pt>
                <c:pt idx="815">
                  <c:v>45117</c:v>
                </c:pt>
                <c:pt idx="816">
                  <c:v>45114</c:v>
                </c:pt>
                <c:pt idx="817">
                  <c:v>45113</c:v>
                </c:pt>
                <c:pt idx="818">
                  <c:v>45112</c:v>
                </c:pt>
                <c:pt idx="819">
                  <c:v>45111</c:v>
                </c:pt>
                <c:pt idx="820">
                  <c:v>45110</c:v>
                </c:pt>
                <c:pt idx="821">
                  <c:v>45107</c:v>
                </c:pt>
                <c:pt idx="822">
                  <c:v>45106</c:v>
                </c:pt>
                <c:pt idx="823">
                  <c:v>45105</c:v>
                </c:pt>
                <c:pt idx="824">
                  <c:v>45104</c:v>
                </c:pt>
                <c:pt idx="825">
                  <c:v>45103</c:v>
                </c:pt>
                <c:pt idx="826">
                  <c:v>45100</c:v>
                </c:pt>
                <c:pt idx="827">
                  <c:v>45099</c:v>
                </c:pt>
                <c:pt idx="828">
                  <c:v>45098</c:v>
                </c:pt>
                <c:pt idx="829">
                  <c:v>45097</c:v>
                </c:pt>
                <c:pt idx="830">
                  <c:v>45096</c:v>
                </c:pt>
                <c:pt idx="831">
                  <c:v>45093</c:v>
                </c:pt>
                <c:pt idx="832">
                  <c:v>45092</c:v>
                </c:pt>
                <c:pt idx="833">
                  <c:v>45091</c:v>
                </c:pt>
                <c:pt idx="834">
                  <c:v>45090</c:v>
                </c:pt>
                <c:pt idx="835">
                  <c:v>45089</c:v>
                </c:pt>
                <c:pt idx="836">
                  <c:v>45086</c:v>
                </c:pt>
                <c:pt idx="837">
                  <c:v>45085</c:v>
                </c:pt>
                <c:pt idx="838">
                  <c:v>45084</c:v>
                </c:pt>
                <c:pt idx="839">
                  <c:v>45083</c:v>
                </c:pt>
                <c:pt idx="840">
                  <c:v>45082</c:v>
                </c:pt>
                <c:pt idx="841">
                  <c:v>45079</c:v>
                </c:pt>
                <c:pt idx="842">
                  <c:v>45078</c:v>
                </c:pt>
                <c:pt idx="843">
                  <c:v>45077</c:v>
                </c:pt>
                <c:pt idx="844">
                  <c:v>45076</c:v>
                </c:pt>
                <c:pt idx="845">
                  <c:v>45075</c:v>
                </c:pt>
                <c:pt idx="846">
                  <c:v>45072</c:v>
                </c:pt>
                <c:pt idx="847">
                  <c:v>45071</c:v>
                </c:pt>
                <c:pt idx="848">
                  <c:v>45070</c:v>
                </c:pt>
                <c:pt idx="849">
                  <c:v>45069</c:v>
                </c:pt>
                <c:pt idx="850">
                  <c:v>45068</c:v>
                </c:pt>
                <c:pt idx="851">
                  <c:v>45065</c:v>
                </c:pt>
                <c:pt idx="852">
                  <c:v>45064</c:v>
                </c:pt>
                <c:pt idx="853">
                  <c:v>45063</c:v>
                </c:pt>
                <c:pt idx="854">
                  <c:v>45062</c:v>
                </c:pt>
                <c:pt idx="855">
                  <c:v>45061</c:v>
                </c:pt>
                <c:pt idx="856">
                  <c:v>45058</c:v>
                </c:pt>
                <c:pt idx="857">
                  <c:v>45057</c:v>
                </c:pt>
                <c:pt idx="858">
                  <c:v>45056</c:v>
                </c:pt>
                <c:pt idx="859">
                  <c:v>45055</c:v>
                </c:pt>
                <c:pt idx="860">
                  <c:v>45054</c:v>
                </c:pt>
                <c:pt idx="861">
                  <c:v>45051</c:v>
                </c:pt>
                <c:pt idx="862">
                  <c:v>45050</c:v>
                </c:pt>
                <c:pt idx="863">
                  <c:v>45049</c:v>
                </c:pt>
                <c:pt idx="864">
                  <c:v>45048</c:v>
                </c:pt>
                <c:pt idx="865">
                  <c:v>45047</c:v>
                </c:pt>
                <c:pt idx="866">
                  <c:v>45044</c:v>
                </c:pt>
                <c:pt idx="867">
                  <c:v>45043</c:v>
                </c:pt>
                <c:pt idx="868">
                  <c:v>45042</c:v>
                </c:pt>
                <c:pt idx="869">
                  <c:v>45041</c:v>
                </c:pt>
                <c:pt idx="870">
                  <c:v>45040</c:v>
                </c:pt>
                <c:pt idx="871">
                  <c:v>45037</c:v>
                </c:pt>
                <c:pt idx="872">
                  <c:v>45036</c:v>
                </c:pt>
                <c:pt idx="873">
                  <c:v>45035</c:v>
                </c:pt>
                <c:pt idx="874">
                  <c:v>45034</c:v>
                </c:pt>
                <c:pt idx="875">
                  <c:v>45033</c:v>
                </c:pt>
                <c:pt idx="876">
                  <c:v>45030</c:v>
                </c:pt>
                <c:pt idx="877">
                  <c:v>45029</c:v>
                </c:pt>
                <c:pt idx="878">
                  <c:v>45028</c:v>
                </c:pt>
                <c:pt idx="879">
                  <c:v>45027</c:v>
                </c:pt>
                <c:pt idx="880">
                  <c:v>45026</c:v>
                </c:pt>
                <c:pt idx="881">
                  <c:v>45023</c:v>
                </c:pt>
                <c:pt idx="882">
                  <c:v>45022</c:v>
                </c:pt>
                <c:pt idx="883">
                  <c:v>45021</c:v>
                </c:pt>
                <c:pt idx="884">
                  <c:v>45020</c:v>
                </c:pt>
                <c:pt idx="885">
                  <c:v>45019</c:v>
                </c:pt>
                <c:pt idx="886">
                  <c:v>45016</c:v>
                </c:pt>
                <c:pt idx="887">
                  <c:v>45015</c:v>
                </c:pt>
                <c:pt idx="888">
                  <c:v>45014</c:v>
                </c:pt>
                <c:pt idx="889">
                  <c:v>45013</c:v>
                </c:pt>
                <c:pt idx="890">
                  <c:v>45012</c:v>
                </c:pt>
                <c:pt idx="891">
                  <c:v>45009</c:v>
                </c:pt>
                <c:pt idx="892">
                  <c:v>45008</c:v>
                </c:pt>
                <c:pt idx="893">
                  <c:v>45007</c:v>
                </c:pt>
                <c:pt idx="894">
                  <c:v>45006</c:v>
                </c:pt>
                <c:pt idx="895">
                  <c:v>45005</c:v>
                </c:pt>
                <c:pt idx="896">
                  <c:v>45002</c:v>
                </c:pt>
                <c:pt idx="897">
                  <c:v>45001</c:v>
                </c:pt>
                <c:pt idx="898">
                  <c:v>45000</c:v>
                </c:pt>
                <c:pt idx="899">
                  <c:v>44999</c:v>
                </c:pt>
                <c:pt idx="900">
                  <c:v>44998</c:v>
                </c:pt>
                <c:pt idx="901">
                  <c:v>44995</c:v>
                </c:pt>
                <c:pt idx="902">
                  <c:v>44994</c:v>
                </c:pt>
                <c:pt idx="903">
                  <c:v>44993</c:v>
                </c:pt>
                <c:pt idx="904">
                  <c:v>44992</c:v>
                </c:pt>
                <c:pt idx="905">
                  <c:v>44991</c:v>
                </c:pt>
                <c:pt idx="906">
                  <c:v>44988</c:v>
                </c:pt>
                <c:pt idx="907">
                  <c:v>44987</c:v>
                </c:pt>
                <c:pt idx="908">
                  <c:v>44986</c:v>
                </c:pt>
                <c:pt idx="909">
                  <c:v>44985</c:v>
                </c:pt>
                <c:pt idx="910">
                  <c:v>44984</c:v>
                </c:pt>
                <c:pt idx="911">
                  <c:v>44981</c:v>
                </c:pt>
                <c:pt idx="912">
                  <c:v>44980</c:v>
                </c:pt>
                <c:pt idx="913">
                  <c:v>44979</c:v>
                </c:pt>
                <c:pt idx="914">
                  <c:v>44978</c:v>
                </c:pt>
                <c:pt idx="915">
                  <c:v>44977</c:v>
                </c:pt>
                <c:pt idx="916">
                  <c:v>44974</c:v>
                </c:pt>
                <c:pt idx="917">
                  <c:v>44973</c:v>
                </c:pt>
                <c:pt idx="918">
                  <c:v>44972</c:v>
                </c:pt>
                <c:pt idx="919">
                  <c:v>44971</c:v>
                </c:pt>
                <c:pt idx="920">
                  <c:v>44970</c:v>
                </c:pt>
                <c:pt idx="921">
                  <c:v>44967</c:v>
                </c:pt>
                <c:pt idx="922">
                  <c:v>44966</c:v>
                </c:pt>
                <c:pt idx="923">
                  <c:v>44965</c:v>
                </c:pt>
                <c:pt idx="924">
                  <c:v>44964</c:v>
                </c:pt>
                <c:pt idx="925">
                  <c:v>44963</c:v>
                </c:pt>
                <c:pt idx="926">
                  <c:v>44960</c:v>
                </c:pt>
                <c:pt idx="927">
                  <c:v>44959</c:v>
                </c:pt>
                <c:pt idx="928">
                  <c:v>44958</c:v>
                </c:pt>
                <c:pt idx="929">
                  <c:v>44957</c:v>
                </c:pt>
                <c:pt idx="930">
                  <c:v>44956</c:v>
                </c:pt>
                <c:pt idx="931">
                  <c:v>44953</c:v>
                </c:pt>
                <c:pt idx="932">
                  <c:v>44952</c:v>
                </c:pt>
                <c:pt idx="933">
                  <c:v>44951</c:v>
                </c:pt>
                <c:pt idx="934">
                  <c:v>44950</c:v>
                </c:pt>
                <c:pt idx="935">
                  <c:v>44949</c:v>
                </c:pt>
                <c:pt idx="936">
                  <c:v>44946</c:v>
                </c:pt>
                <c:pt idx="937">
                  <c:v>44945</c:v>
                </c:pt>
                <c:pt idx="938">
                  <c:v>44944</c:v>
                </c:pt>
                <c:pt idx="939">
                  <c:v>44943</c:v>
                </c:pt>
                <c:pt idx="940">
                  <c:v>44942</c:v>
                </c:pt>
                <c:pt idx="941">
                  <c:v>44939</c:v>
                </c:pt>
                <c:pt idx="942">
                  <c:v>44938</c:v>
                </c:pt>
                <c:pt idx="943">
                  <c:v>44937</c:v>
                </c:pt>
                <c:pt idx="944">
                  <c:v>44936</c:v>
                </c:pt>
                <c:pt idx="945">
                  <c:v>44935</c:v>
                </c:pt>
                <c:pt idx="946">
                  <c:v>44932</c:v>
                </c:pt>
                <c:pt idx="947">
                  <c:v>44931</c:v>
                </c:pt>
                <c:pt idx="948">
                  <c:v>44930</c:v>
                </c:pt>
                <c:pt idx="949">
                  <c:v>44929</c:v>
                </c:pt>
                <c:pt idx="950">
                  <c:v>44928</c:v>
                </c:pt>
                <c:pt idx="951">
                  <c:v>44925</c:v>
                </c:pt>
                <c:pt idx="952">
                  <c:v>44924</c:v>
                </c:pt>
                <c:pt idx="953">
                  <c:v>44923</c:v>
                </c:pt>
                <c:pt idx="954">
                  <c:v>44922</c:v>
                </c:pt>
                <c:pt idx="955">
                  <c:v>44921</c:v>
                </c:pt>
                <c:pt idx="956">
                  <c:v>44918</c:v>
                </c:pt>
                <c:pt idx="957">
                  <c:v>44917</c:v>
                </c:pt>
                <c:pt idx="958">
                  <c:v>44916</c:v>
                </c:pt>
                <c:pt idx="959">
                  <c:v>44915</c:v>
                </c:pt>
                <c:pt idx="960">
                  <c:v>44914</c:v>
                </c:pt>
                <c:pt idx="961">
                  <c:v>44911</c:v>
                </c:pt>
                <c:pt idx="962">
                  <c:v>44910</c:v>
                </c:pt>
                <c:pt idx="963">
                  <c:v>44909</c:v>
                </c:pt>
                <c:pt idx="964">
                  <c:v>44908</c:v>
                </c:pt>
                <c:pt idx="965">
                  <c:v>44907</c:v>
                </c:pt>
                <c:pt idx="966">
                  <c:v>44904</c:v>
                </c:pt>
                <c:pt idx="967">
                  <c:v>44903</c:v>
                </c:pt>
                <c:pt idx="968">
                  <c:v>44902</c:v>
                </c:pt>
                <c:pt idx="969">
                  <c:v>44901</c:v>
                </c:pt>
                <c:pt idx="970">
                  <c:v>44900</c:v>
                </c:pt>
                <c:pt idx="971">
                  <c:v>44897</c:v>
                </c:pt>
                <c:pt idx="972">
                  <c:v>44896</c:v>
                </c:pt>
                <c:pt idx="973">
                  <c:v>44895</c:v>
                </c:pt>
                <c:pt idx="974">
                  <c:v>44894</c:v>
                </c:pt>
                <c:pt idx="975">
                  <c:v>44893</c:v>
                </c:pt>
                <c:pt idx="976">
                  <c:v>44890</c:v>
                </c:pt>
                <c:pt idx="977">
                  <c:v>44889</c:v>
                </c:pt>
                <c:pt idx="978">
                  <c:v>44888</c:v>
                </c:pt>
                <c:pt idx="979">
                  <c:v>44887</c:v>
                </c:pt>
                <c:pt idx="980">
                  <c:v>44886</c:v>
                </c:pt>
                <c:pt idx="981">
                  <c:v>44883</c:v>
                </c:pt>
                <c:pt idx="982">
                  <c:v>44882</c:v>
                </c:pt>
                <c:pt idx="983">
                  <c:v>44881</c:v>
                </c:pt>
                <c:pt idx="984">
                  <c:v>44880</c:v>
                </c:pt>
                <c:pt idx="985">
                  <c:v>44879</c:v>
                </c:pt>
                <c:pt idx="986">
                  <c:v>44876</c:v>
                </c:pt>
                <c:pt idx="987">
                  <c:v>44875</c:v>
                </c:pt>
                <c:pt idx="988">
                  <c:v>44874</c:v>
                </c:pt>
                <c:pt idx="989">
                  <c:v>44873</c:v>
                </c:pt>
                <c:pt idx="990">
                  <c:v>44872</c:v>
                </c:pt>
                <c:pt idx="991">
                  <c:v>44869</c:v>
                </c:pt>
                <c:pt idx="992">
                  <c:v>44868</c:v>
                </c:pt>
                <c:pt idx="993">
                  <c:v>44867</c:v>
                </c:pt>
                <c:pt idx="994">
                  <c:v>44866</c:v>
                </c:pt>
                <c:pt idx="995">
                  <c:v>44865</c:v>
                </c:pt>
                <c:pt idx="996">
                  <c:v>44862</c:v>
                </c:pt>
                <c:pt idx="997">
                  <c:v>44861</c:v>
                </c:pt>
                <c:pt idx="998">
                  <c:v>44860</c:v>
                </c:pt>
                <c:pt idx="999">
                  <c:v>44859</c:v>
                </c:pt>
                <c:pt idx="1000">
                  <c:v>44858</c:v>
                </c:pt>
                <c:pt idx="1001">
                  <c:v>44855</c:v>
                </c:pt>
                <c:pt idx="1002">
                  <c:v>44854</c:v>
                </c:pt>
                <c:pt idx="1003">
                  <c:v>44853</c:v>
                </c:pt>
                <c:pt idx="1004">
                  <c:v>44852</c:v>
                </c:pt>
                <c:pt idx="1005">
                  <c:v>44851</c:v>
                </c:pt>
                <c:pt idx="1006">
                  <c:v>44848</c:v>
                </c:pt>
                <c:pt idx="1007">
                  <c:v>44847</c:v>
                </c:pt>
                <c:pt idx="1008">
                  <c:v>44846</c:v>
                </c:pt>
                <c:pt idx="1009">
                  <c:v>44845</c:v>
                </c:pt>
                <c:pt idx="1010">
                  <c:v>44844</c:v>
                </c:pt>
                <c:pt idx="1011">
                  <c:v>44841</c:v>
                </c:pt>
                <c:pt idx="1012">
                  <c:v>44840</c:v>
                </c:pt>
                <c:pt idx="1013">
                  <c:v>44839</c:v>
                </c:pt>
                <c:pt idx="1014">
                  <c:v>44838</c:v>
                </c:pt>
                <c:pt idx="1015">
                  <c:v>44837</c:v>
                </c:pt>
                <c:pt idx="1016">
                  <c:v>44834</c:v>
                </c:pt>
                <c:pt idx="1017">
                  <c:v>44833</c:v>
                </c:pt>
                <c:pt idx="1018">
                  <c:v>44832</c:v>
                </c:pt>
                <c:pt idx="1019">
                  <c:v>44831</c:v>
                </c:pt>
                <c:pt idx="1020">
                  <c:v>44830</c:v>
                </c:pt>
                <c:pt idx="1021">
                  <c:v>44827</c:v>
                </c:pt>
                <c:pt idx="1022">
                  <c:v>44826</c:v>
                </c:pt>
                <c:pt idx="1023">
                  <c:v>44825</c:v>
                </c:pt>
                <c:pt idx="1024">
                  <c:v>44824</c:v>
                </c:pt>
                <c:pt idx="1025">
                  <c:v>44823</c:v>
                </c:pt>
                <c:pt idx="1026">
                  <c:v>44820</c:v>
                </c:pt>
                <c:pt idx="1027">
                  <c:v>44819</c:v>
                </c:pt>
                <c:pt idx="1028">
                  <c:v>44818</c:v>
                </c:pt>
                <c:pt idx="1029">
                  <c:v>44817</c:v>
                </c:pt>
                <c:pt idx="1030">
                  <c:v>44816</c:v>
                </c:pt>
                <c:pt idx="1031">
                  <c:v>44813</c:v>
                </c:pt>
                <c:pt idx="1032">
                  <c:v>44812</c:v>
                </c:pt>
                <c:pt idx="1033">
                  <c:v>44811</c:v>
                </c:pt>
                <c:pt idx="1034">
                  <c:v>44810</c:v>
                </c:pt>
                <c:pt idx="1035">
                  <c:v>44809</c:v>
                </c:pt>
                <c:pt idx="1036">
                  <c:v>44806</c:v>
                </c:pt>
                <c:pt idx="1037">
                  <c:v>44805</c:v>
                </c:pt>
                <c:pt idx="1038">
                  <c:v>44804</c:v>
                </c:pt>
                <c:pt idx="1039">
                  <c:v>44803</c:v>
                </c:pt>
                <c:pt idx="1040">
                  <c:v>44802</c:v>
                </c:pt>
                <c:pt idx="1041">
                  <c:v>44799</c:v>
                </c:pt>
                <c:pt idx="1042">
                  <c:v>44798</c:v>
                </c:pt>
                <c:pt idx="1043">
                  <c:v>44797</c:v>
                </c:pt>
                <c:pt idx="1044">
                  <c:v>44796</c:v>
                </c:pt>
                <c:pt idx="1045">
                  <c:v>44795</c:v>
                </c:pt>
                <c:pt idx="1046">
                  <c:v>44792</c:v>
                </c:pt>
                <c:pt idx="1047">
                  <c:v>44791</c:v>
                </c:pt>
                <c:pt idx="1048">
                  <c:v>44790</c:v>
                </c:pt>
                <c:pt idx="1049">
                  <c:v>44789</c:v>
                </c:pt>
                <c:pt idx="1050">
                  <c:v>44788</c:v>
                </c:pt>
                <c:pt idx="1051">
                  <c:v>44785</c:v>
                </c:pt>
                <c:pt idx="1052">
                  <c:v>44784</c:v>
                </c:pt>
                <c:pt idx="1053">
                  <c:v>44783</c:v>
                </c:pt>
                <c:pt idx="1054">
                  <c:v>44782</c:v>
                </c:pt>
                <c:pt idx="1055">
                  <c:v>44781</c:v>
                </c:pt>
                <c:pt idx="1056">
                  <c:v>44778</c:v>
                </c:pt>
                <c:pt idx="1057">
                  <c:v>44777</c:v>
                </c:pt>
                <c:pt idx="1058">
                  <c:v>44776</c:v>
                </c:pt>
                <c:pt idx="1059">
                  <c:v>44775</c:v>
                </c:pt>
                <c:pt idx="1060">
                  <c:v>44774</c:v>
                </c:pt>
                <c:pt idx="1061">
                  <c:v>44771</c:v>
                </c:pt>
                <c:pt idx="1062">
                  <c:v>44770</c:v>
                </c:pt>
                <c:pt idx="1063">
                  <c:v>44769</c:v>
                </c:pt>
                <c:pt idx="1064">
                  <c:v>44768</c:v>
                </c:pt>
                <c:pt idx="1065">
                  <c:v>44767</c:v>
                </c:pt>
                <c:pt idx="1066">
                  <c:v>44764</c:v>
                </c:pt>
                <c:pt idx="1067">
                  <c:v>44763</c:v>
                </c:pt>
                <c:pt idx="1068">
                  <c:v>44762</c:v>
                </c:pt>
                <c:pt idx="1069">
                  <c:v>44761</c:v>
                </c:pt>
                <c:pt idx="1070">
                  <c:v>44760</c:v>
                </c:pt>
                <c:pt idx="1071">
                  <c:v>44757</c:v>
                </c:pt>
                <c:pt idx="1072">
                  <c:v>44756</c:v>
                </c:pt>
                <c:pt idx="1073">
                  <c:v>44755</c:v>
                </c:pt>
                <c:pt idx="1074">
                  <c:v>44754</c:v>
                </c:pt>
                <c:pt idx="1075">
                  <c:v>44753</c:v>
                </c:pt>
                <c:pt idx="1076">
                  <c:v>44750</c:v>
                </c:pt>
                <c:pt idx="1077">
                  <c:v>44749</c:v>
                </c:pt>
                <c:pt idx="1078">
                  <c:v>44748</c:v>
                </c:pt>
                <c:pt idx="1079">
                  <c:v>44747</c:v>
                </c:pt>
                <c:pt idx="1080">
                  <c:v>44746</c:v>
                </c:pt>
                <c:pt idx="1081">
                  <c:v>44743</c:v>
                </c:pt>
                <c:pt idx="1082">
                  <c:v>44742</c:v>
                </c:pt>
                <c:pt idx="1083">
                  <c:v>44741</c:v>
                </c:pt>
                <c:pt idx="1084">
                  <c:v>44740</c:v>
                </c:pt>
                <c:pt idx="1085">
                  <c:v>44739</c:v>
                </c:pt>
                <c:pt idx="1086">
                  <c:v>44736</c:v>
                </c:pt>
                <c:pt idx="1087">
                  <c:v>44735</c:v>
                </c:pt>
                <c:pt idx="1088">
                  <c:v>44734</c:v>
                </c:pt>
                <c:pt idx="1089">
                  <c:v>44733</c:v>
                </c:pt>
                <c:pt idx="1090">
                  <c:v>44732</c:v>
                </c:pt>
                <c:pt idx="1091">
                  <c:v>44729</c:v>
                </c:pt>
                <c:pt idx="1092">
                  <c:v>44728</c:v>
                </c:pt>
                <c:pt idx="1093">
                  <c:v>44727</c:v>
                </c:pt>
                <c:pt idx="1094">
                  <c:v>44726</c:v>
                </c:pt>
                <c:pt idx="1095">
                  <c:v>44725</c:v>
                </c:pt>
                <c:pt idx="1096">
                  <c:v>44722</c:v>
                </c:pt>
                <c:pt idx="1097">
                  <c:v>44721</c:v>
                </c:pt>
                <c:pt idx="1098">
                  <c:v>44720</c:v>
                </c:pt>
                <c:pt idx="1099">
                  <c:v>44719</c:v>
                </c:pt>
                <c:pt idx="1100">
                  <c:v>44718</c:v>
                </c:pt>
                <c:pt idx="1101">
                  <c:v>44715</c:v>
                </c:pt>
                <c:pt idx="1102">
                  <c:v>44714</c:v>
                </c:pt>
                <c:pt idx="1103">
                  <c:v>44713</c:v>
                </c:pt>
                <c:pt idx="1104">
                  <c:v>44712</c:v>
                </c:pt>
                <c:pt idx="1105">
                  <c:v>44711</c:v>
                </c:pt>
                <c:pt idx="1106">
                  <c:v>44708</c:v>
                </c:pt>
                <c:pt idx="1107">
                  <c:v>44707</c:v>
                </c:pt>
                <c:pt idx="1108">
                  <c:v>44706</c:v>
                </c:pt>
                <c:pt idx="1109">
                  <c:v>44705</c:v>
                </c:pt>
                <c:pt idx="1110">
                  <c:v>44704</c:v>
                </c:pt>
                <c:pt idx="1111">
                  <c:v>44701</c:v>
                </c:pt>
                <c:pt idx="1112">
                  <c:v>44700</c:v>
                </c:pt>
                <c:pt idx="1113">
                  <c:v>44699</c:v>
                </c:pt>
                <c:pt idx="1114">
                  <c:v>44698</c:v>
                </c:pt>
                <c:pt idx="1115">
                  <c:v>44697</c:v>
                </c:pt>
                <c:pt idx="1116">
                  <c:v>44694</c:v>
                </c:pt>
                <c:pt idx="1117">
                  <c:v>44693</c:v>
                </c:pt>
                <c:pt idx="1118">
                  <c:v>44692</c:v>
                </c:pt>
                <c:pt idx="1119">
                  <c:v>44691</c:v>
                </c:pt>
                <c:pt idx="1120">
                  <c:v>44690</c:v>
                </c:pt>
                <c:pt idx="1121">
                  <c:v>44687</c:v>
                </c:pt>
                <c:pt idx="1122">
                  <c:v>44686</c:v>
                </c:pt>
                <c:pt idx="1123">
                  <c:v>44685</c:v>
                </c:pt>
                <c:pt idx="1124">
                  <c:v>44684</c:v>
                </c:pt>
                <c:pt idx="1125">
                  <c:v>44683</c:v>
                </c:pt>
                <c:pt idx="1126">
                  <c:v>44680</c:v>
                </c:pt>
                <c:pt idx="1127">
                  <c:v>44679</c:v>
                </c:pt>
                <c:pt idx="1128">
                  <c:v>44678</c:v>
                </c:pt>
                <c:pt idx="1129">
                  <c:v>44677</c:v>
                </c:pt>
                <c:pt idx="1130">
                  <c:v>44676</c:v>
                </c:pt>
                <c:pt idx="1131">
                  <c:v>44673</c:v>
                </c:pt>
                <c:pt idx="1132">
                  <c:v>44672</c:v>
                </c:pt>
                <c:pt idx="1133">
                  <c:v>44671</c:v>
                </c:pt>
                <c:pt idx="1134">
                  <c:v>44670</c:v>
                </c:pt>
                <c:pt idx="1135">
                  <c:v>44669</c:v>
                </c:pt>
                <c:pt idx="1136">
                  <c:v>44666</c:v>
                </c:pt>
                <c:pt idx="1137">
                  <c:v>44665</c:v>
                </c:pt>
                <c:pt idx="1138">
                  <c:v>44664</c:v>
                </c:pt>
                <c:pt idx="1139">
                  <c:v>44663</c:v>
                </c:pt>
                <c:pt idx="1140">
                  <c:v>44662</c:v>
                </c:pt>
                <c:pt idx="1141">
                  <c:v>44659</c:v>
                </c:pt>
                <c:pt idx="1142">
                  <c:v>44658</c:v>
                </c:pt>
                <c:pt idx="1143">
                  <c:v>44657</c:v>
                </c:pt>
                <c:pt idx="1144">
                  <c:v>44656</c:v>
                </c:pt>
                <c:pt idx="1145">
                  <c:v>44655</c:v>
                </c:pt>
                <c:pt idx="1146">
                  <c:v>44652</c:v>
                </c:pt>
                <c:pt idx="1147">
                  <c:v>44651</c:v>
                </c:pt>
                <c:pt idx="1148">
                  <c:v>44650</c:v>
                </c:pt>
                <c:pt idx="1149">
                  <c:v>44649</c:v>
                </c:pt>
                <c:pt idx="1150">
                  <c:v>44648</c:v>
                </c:pt>
                <c:pt idx="1151">
                  <c:v>44645</c:v>
                </c:pt>
                <c:pt idx="1152">
                  <c:v>44644</c:v>
                </c:pt>
                <c:pt idx="1153">
                  <c:v>44643</c:v>
                </c:pt>
                <c:pt idx="1154">
                  <c:v>44642</c:v>
                </c:pt>
                <c:pt idx="1155">
                  <c:v>44641</c:v>
                </c:pt>
                <c:pt idx="1156">
                  <c:v>44638</c:v>
                </c:pt>
                <c:pt idx="1157">
                  <c:v>44637</c:v>
                </c:pt>
                <c:pt idx="1158">
                  <c:v>44636</c:v>
                </c:pt>
                <c:pt idx="1159">
                  <c:v>44635</c:v>
                </c:pt>
                <c:pt idx="1160">
                  <c:v>44634</c:v>
                </c:pt>
                <c:pt idx="1161">
                  <c:v>44631</c:v>
                </c:pt>
                <c:pt idx="1162">
                  <c:v>44630</c:v>
                </c:pt>
                <c:pt idx="1163">
                  <c:v>44629</c:v>
                </c:pt>
                <c:pt idx="1164">
                  <c:v>44628</c:v>
                </c:pt>
                <c:pt idx="1165">
                  <c:v>44627</c:v>
                </c:pt>
                <c:pt idx="1166">
                  <c:v>44624</c:v>
                </c:pt>
                <c:pt idx="1167">
                  <c:v>44623</c:v>
                </c:pt>
                <c:pt idx="1168">
                  <c:v>44622</c:v>
                </c:pt>
                <c:pt idx="1169">
                  <c:v>44621</c:v>
                </c:pt>
                <c:pt idx="1170">
                  <c:v>44620</c:v>
                </c:pt>
                <c:pt idx="1171">
                  <c:v>44617</c:v>
                </c:pt>
                <c:pt idx="1172">
                  <c:v>44616</c:v>
                </c:pt>
                <c:pt idx="1173">
                  <c:v>44615</c:v>
                </c:pt>
                <c:pt idx="1174">
                  <c:v>44614</c:v>
                </c:pt>
                <c:pt idx="1175">
                  <c:v>44613</c:v>
                </c:pt>
                <c:pt idx="1176">
                  <c:v>44610</c:v>
                </c:pt>
                <c:pt idx="1177">
                  <c:v>44609</c:v>
                </c:pt>
                <c:pt idx="1178">
                  <c:v>44608</c:v>
                </c:pt>
                <c:pt idx="1179">
                  <c:v>44607</c:v>
                </c:pt>
                <c:pt idx="1180">
                  <c:v>44606</c:v>
                </c:pt>
                <c:pt idx="1181">
                  <c:v>44603</c:v>
                </c:pt>
                <c:pt idx="1182">
                  <c:v>44602</c:v>
                </c:pt>
                <c:pt idx="1183">
                  <c:v>44601</c:v>
                </c:pt>
                <c:pt idx="1184">
                  <c:v>44600</c:v>
                </c:pt>
                <c:pt idx="1185">
                  <c:v>44599</c:v>
                </c:pt>
                <c:pt idx="1186">
                  <c:v>44596</c:v>
                </c:pt>
                <c:pt idx="1187">
                  <c:v>44595</c:v>
                </c:pt>
                <c:pt idx="1188">
                  <c:v>44594</c:v>
                </c:pt>
                <c:pt idx="1189">
                  <c:v>44593</c:v>
                </c:pt>
                <c:pt idx="1190">
                  <c:v>44592</c:v>
                </c:pt>
                <c:pt idx="1191">
                  <c:v>44589</c:v>
                </c:pt>
                <c:pt idx="1192">
                  <c:v>44588</c:v>
                </c:pt>
                <c:pt idx="1193">
                  <c:v>44587</c:v>
                </c:pt>
                <c:pt idx="1194">
                  <c:v>44586</c:v>
                </c:pt>
                <c:pt idx="1195">
                  <c:v>44585</c:v>
                </c:pt>
                <c:pt idx="1196">
                  <c:v>44582</c:v>
                </c:pt>
                <c:pt idx="1197">
                  <c:v>44581</c:v>
                </c:pt>
                <c:pt idx="1198">
                  <c:v>44580</c:v>
                </c:pt>
                <c:pt idx="1199">
                  <c:v>44579</c:v>
                </c:pt>
                <c:pt idx="1200">
                  <c:v>44578</c:v>
                </c:pt>
                <c:pt idx="1201">
                  <c:v>44575</c:v>
                </c:pt>
                <c:pt idx="1202">
                  <c:v>44574</c:v>
                </c:pt>
                <c:pt idx="1203">
                  <c:v>44573</c:v>
                </c:pt>
                <c:pt idx="1204">
                  <c:v>44572</c:v>
                </c:pt>
                <c:pt idx="1205">
                  <c:v>44571</c:v>
                </c:pt>
                <c:pt idx="1206">
                  <c:v>44568</c:v>
                </c:pt>
                <c:pt idx="1207">
                  <c:v>44567</c:v>
                </c:pt>
                <c:pt idx="1208">
                  <c:v>44566</c:v>
                </c:pt>
                <c:pt idx="1209">
                  <c:v>44565</c:v>
                </c:pt>
                <c:pt idx="1210">
                  <c:v>44564</c:v>
                </c:pt>
                <c:pt idx="1211">
                  <c:v>44561</c:v>
                </c:pt>
                <c:pt idx="1212">
                  <c:v>44560</c:v>
                </c:pt>
                <c:pt idx="1213">
                  <c:v>44559</c:v>
                </c:pt>
                <c:pt idx="1214">
                  <c:v>44558</c:v>
                </c:pt>
                <c:pt idx="1215">
                  <c:v>44557</c:v>
                </c:pt>
                <c:pt idx="1216">
                  <c:v>44554</c:v>
                </c:pt>
                <c:pt idx="1217">
                  <c:v>44553</c:v>
                </c:pt>
                <c:pt idx="1218">
                  <c:v>44552</c:v>
                </c:pt>
                <c:pt idx="1219">
                  <c:v>44551</c:v>
                </c:pt>
                <c:pt idx="1220">
                  <c:v>44550</c:v>
                </c:pt>
                <c:pt idx="1221">
                  <c:v>44547</c:v>
                </c:pt>
                <c:pt idx="1222">
                  <c:v>44546</c:v>
                </c:pt>
                <c:pt idx="1223">
                  <c:v>44545</c:v>
                </c:pt>
                <c:pt idx="1224">
                  <c:v>44544</c:v>
                </c:pt>
                <c:pt idx="1225">
                  <c:v>44543</c:v>
                </c:pt>
                <c:pt idx="1226">
                  <c:v>44540</c:v>
                </c:pt>
                <c:pt idx="1227">
                  <c:v>44539</c:v>
                </c:pt>
                <c:pt idx="1228">
                  <c:v>44538</c:v>
                </c:pt>
                <c:pt idx="1229">
                  <c:v>44537</c:v>
                </c:pt>
                <c:pt idx="1230">
                  <c:v>44536</c:v>
                </c:pt>
                <c:pt idx="1231">
                  <c:v>44533</c:v>
                </c:pt>
                <c:pt idx="1232">
                  <c:v>44532</c:v>
                </c:pt>
                <c:pt idx="1233">
                  <c:v>44531</c:v>
                </c:pt>
                <c:pt idx="1234">
                  <c:v>44530</c:v>
                </c:pt>
                <c:pt idx="1235">
                  <c:v>44529</c:v>
                </c:pt>
                <c:pt idx="1236">
                  <c:v>44526</c:v>
                </c:pt>
                <c:pt idx="1237">
                  <c:v>44525</c:v>
                </c:pt>
                <c:pt idx="1238">
                  <c:v>44524</c:v>
                </c:pt>
                <c:pt idx="1239">
                  <c:v>44523</c:v>
                </c:pt>
                <c:pt idx="1240">
                  <c:v>44522</c:v>
                </c:pt>
                <c:pt idx="1241">
                  <c:v>44519</c:v>
                </c:pt>
                <c:pt idx="1242">
                  <c:v>44518</c:v>
                </c:pt>
                <c:pt idx="1243">
                  <c:v>44517</c:v>
                </c:pt>
                <c:pt idx="1244">
                  <c:v>44516</c:v>
                </c:pt>
                <c:pt idx="1245">
                  <c:v>44515</c:v>
                </c:pt>
                <c:pt idx="1246">
                  <c:v>44512</c:v>
                </c:pt>
                <c:pt idx="1247">
                  <c:v>44511</c:v>
                </c:pt>
                <c:pt idx="1248">
                  <c:v>44510</c:v>
                </c:pt>
                <c:pt idx="1249">
                  <c:v>44509</c:v>
                </c:pt>
                <c:pt idx="1250">
                  <c:v>44508</c:v>
                </c:pt>
                <c:pt idx="1251">
                  <c:v>44505</c:v>
                </c:pt>
                <c:pt idx="1252">
                  <c:v>44504</c:v>
                </c:pt>
                <c:pt idx="1253">
                  <c:v>44503</c:v>
                </c:pt>
                <c:pt idx="1254">
                  <c:v>44502</c:v>
                </c:pt>
                <c:pt idx="1255">
                  <c:v>44501</c:v>
                </c:pt>
                <c:pt idx="1256">
                  <c:v>44498</c:v>
                </c:pt>
                <c:pt idx="1257">
                  <c:v>44497</c:v>
                </c:pt>
                <c:pt idx="1258">
                  <c:v>44496</c:v>
                </c:pt>
                <c:pt idx="1259">
                  <c:v>44495</c:v>
                </c:pt>
                <c:pt idx="1260">
                  <c:v>44494</c:v>
                </c:pt>
                <c:pt idx="1261">
                  <c:v>44491</c:v>
                </c:pt>
                <c:pt idx="1262">
                  <c:v>44490</c:v>
                </c:pt>
                <c:pt idx="1263">
                  <c:v>44489</c:v>
                </c:pt>
                <c:pt idx="1264">
                  <c:v>44488</c:v>
                </c:pt>
                <c:pt idx="1265">
                  <c:v>44487</c:v>
                </c:pt>
                <c:pt idx="1266">
                  <c:v>44484</c:v>
                </c:pt>
                <c:pt idx="1267">
                  <c:v>44483</c:v>
                </c:pt>
                <c:pt idx="1268">
                  <c:v>44482</c:v>
                </c:pt>
                <c:pt idx="1269">
                  <c:v>44481</c:v>
                </c:pt>
                <c:pt idx="1270">
                  <c:v>44480</c:v>
                </c:pt>
                <c:pt idx="1271">
                  <c:v>44477</c:v>
                </c:pt>
                <c:pt idx="1272">
                  <c:v>44476</c:v>
                </c:pt>
                <c:pt idx="1273">
                  <c:v>44475</c:v>
                </c:pt>
                <c:pt idx="1274">
                  <c:v>44474</c:v>
                </c:pt>
                <c:pt idx="1275">
                  <c:v>44473</c:v>
                </c:pt>
                <c:pt idx="1276">
                  <c:v>44470</c:v>
                </c:pt>
                <c:pt idx="1277">
                  <c:v>44469</c:v>
                </c:pt>
                <c:pt idx="1278">
                  <c:v>44468</c:v>
                </c:pt>
                <c:pt idx="1279">
                  <c:v>44467</c:v>
                </c:pt>
                <c:pt idx="1280">
                  <c:v>44466</c:v>
                </c:pt>
                <c:pt idx="1281">
                  <c:v>44463</c:v>
                </c:pt>
                <c:pt idx="1282">
                  <c:v>44462</c:v>
                </c:pt>
                <c:pt idx="1283">
                  <c:v>44461</c:v>
                </c:pt>
                <c:pt idx="1284">
                  <c:v>44460</c:v>
                </c:pt>
                <c:pt idx="1285">
                  <c:v>44459</c:v>
                </c:pt>
                <c:pt idx="1286">
                  <c:v>44456</c:v>
                </c:pt>
                <c:pt idx="1287">
                  <c:v>44455</c:v>
                </c:pt>
                <c:pt idx="1288">
                  <c:v>44454</c:v>
                </c:pt>
                <c:pt idx="1289">
                  <c:v>44453</c:v>
                </c:pt>
                <c:pt idx="1290">
                  <c:v>44452</c:v>
                </c:pt>
                <c:pt idx="1291">
                  <c:v>44449</c:v>
                </c:pt>
                <c:pt idx="1292">
                  <c:v>44448</c:v>
                </c:pt>
                <c:pt idx="1293">
                  <c:v>44447</c:v>
                </c:pt>
                <c:pt idx="1294">
                  <c:v>44446</c:v>
                </c:pt>
                <c:pt idx="1295">
                  <c:v>44445</c:v>
                </c:pt>
                <c:pt idx="1296">
                  <c:v>44442</c:v>
                </c:pt>
                <c:pt idx="1297">
                  <c:v>44441</c:v>
                </c:pt>
                <c:pt idx="1298">
                  <c:v>44440</c:v>
                </c:pt>
                <c:pt idx="1299">
                  <c:v>44439</c:v>
                </c:pt>
                <c:pt idx="1300">
                  <c:v>44438</c:v>
                </c:pt>
                <c:pt idx="1301">
                  <c:v>44435</c:v>
                </c:pt>
                <c:pt idx="1302">
                  <c:v>44434</c:v>
                </c:pt>
                <c:pt idx="1303">
                  <c:v>44433</c:v>
                </c:pt>
              </c:numCache>
            </c:numRef>
          </c:cat>
          <c:val>
            <c:numRef>
              <c:f>Déficit!$I$2:$I$1305</c:f>
              <c:numCache>
                <c:formatCode>General</c:formatCode>
                <c:ptCount val="1304"/>
                <c:pt idx="0">
                  <c:v>41.543999999999997</c:v>
                </c:pt>
                <c:pt idx="1">
                  <c:v>41.475000000000001</c:v>
                </c:pt>
                <c:pt idx="2">
                  <c:v>41.87</c:v>
                </c:pt>
                <c:pt idx="3">
                  <c:v>41.767000000000003</c:v>
                </c:pt>
                <c:pt idx="4">
                  <c:v>42.435000000000002</c:v>
                </c:pt>
                <c:pt idx="5">
                  <c:v>41.564</c:v>
                </c:pt>
                <c:pt idx="6">
                  <c:v>41.082999999999998</c:v>
                </c:pt>
                <c:pt idx="7">
                  <c:v>41.345999999999997</c:v>
                </c:pt>
                <c:pt idx="8">
                  <c:v>43.460999999999999</c:v>
                </c:pt>
                <c:pt idx="9">
                  <c:v>43.984999999999999</c:v>
                </c:pt>
                <c:pt idx="10">
                  <c:v>44.293999999999997</c:v>
                </c:pt>
                <c:pt idx="11">
                  <c:v>44.750999999999998</c:v>
                </c:pt>
                <c:pt idx="12">
                  <c:v>46.079000000000001</c:v>
                </c:pt>
                <c:pt idx="13">
                  <c:v>46.277999999999999</c:v>
                </c:pt>
                <c:pt idx="14">
                  <c:v>45.235999999999997</c:v>
                </c:pt>
                <c:pt idx="15">
                  <c:v>45.996000000000002</c:v>
                </c:pt>
                <c:pt idx="16">
                  <c:v>47.87</c:v>
                </c:pt>
                <c:pt idx="17">
                  <c:v>47.195</c:v>
                </c:pt>
                <c:pt idx="18">
                  <c:v>48.786999999999999</c:v>
                </c:pt>
                <c:pt idx="19">
                  <c:v>48.01</c:v>
                </c:pt>
                <c:pt idx="20">
                  <c:v>47.81</c:v>
                </c:pt>
                <c:pt idx="21">
                  <c:v>47.694000000000003</c:v>
                </c:pt>
                <c:pt idx="22">
                  <c:v>48.552999999999997</c:v>
                </c:pt>
                <c:pt idx="23">
                  <c:v>46.454999999999998</c:v>
                </c:pt>
                <c:pt idx="24">
                  <c:v>45.634</c:v>
                </c:pt>
                <c:pt idx="25">
                  <c:v>46.515999999999998</c:v>
                </c:pt>
                <c:pt idx="26">
                  <c:v>45.890999999999998</c:v>
                </c:pt>
                <c:pt idx="27">
                  <c:v>44.75</c:v>
                </c:pt>
                <c:pt idx="28">
                  <c:v>44.402000000000001</c:v>
                </c:pt>
                <c:pt idx="29">
                  <c:v>43.912999999999997</c:v>
                </c:pt>
                <c:pt idx="30">
                  <c:v>44.210999999999999</c:v>
                </c:pt>
                <c:pt idx="31">
                  <c:v>43.756999999999998</c:v>
                </c:pt>
                <c:pt idx="32">
                  <c:v>43.783999999999999</c:v>
                </c:pt>
                <c:pt idx="33">
                  <c:v>43.438000000000002</c:v>
                </c:pt>
                <c:pt idx="34">
                  <c:v>43.101999999999997</c:v>
                </c:pt>
                <c:pt idx="35">
                  <c:v>42.436</c:v>
                </c:pt>
                <c:pt idx="36">
                  <c:v>42.859000000000002</c:v>
                </c:pt>
                <c:pt idx="37">
                  <c:v>42.411000000000001</c:v>
                </c:pt>
                <c:pt idx="38">
                  <c:v>42.000999999999998</c:v>
                </c:pt>
                <c:pt idx="39">
                  <c:v>42.718000000000004</c:v>
                </c:pt>
                <c:pt idx="40">
                  <c:v>42.744</c:v>
                </c:pt>
                <c:pt idx="41">
                  <c:v>42.756999999999998</c:v>
                </c:pt>
                <c:pt idx="42">
                  <c:v>42.883000000000003</c:v>
                </c:pt>
                <c:pt idx="43">
                  <c:v>42.744</c:v>
                </c:pt>
                <c:pt idx="44">
                  <c:v>42.66</c:v>
                </c:pt>
                <c:pt idx="45">
                  <c:v>41.895000000000003</c:v>
                </c:pt>
                <c:pt idx="46">
                  <c:v>42.585000000000001</c:v>
                </c:pt>
                <c:pt idx="47">
                  <c:v>42.454000000000001</c:v>
                </c:pt>
                <c:pt idx="48">
                  <c:v>42.88</c:v>
                </c:pt>
                <c:pt idx="49">
                  <c:v>41.390999999999998</c:v>
                </c:pt>
                <c:pt idx="50">
                  <c:v>40.479999999999997</c:v>
                </c:pt>
                <c:pt idx="51">
                  <c:v>42.491</c:v>
                </c:pt>
                <c:pt idx="52">
                  <c:v>42.436999999999998</c:v>
                </c:pt>
                <c:pt idx="53">
                  <c:v>44.656999999999996</c:v>
                </c:pt>
                <c:pt idx="54">
                  <c:v>43.838000000000001</c:v>
                </c:pt>
                <c:pt idx="55">
                  <c:v>44.308</c:v>
                </c:pt>
                <c:pt idx="56">
                  <c:v>44.377000000000002</c:v>
                </c:pt>
                <c:pt idx="57">
                  <c:v>43.023000000000003</c:v>
                </c:pt>
                <c:pt idx="58">
                  <c:v>42.393999999999998</c:v>
                </c:pt>
                <c:pt idx="59">
                  <c:v>41.247</c:v>
                </c:pt>
                <c:pt idx="60">
                  <c:v>41.869</c:v>
                </c:pt>
                <c:pt idx="61">
                  <c:v>41.706000000000003</c:v>
                </c:pt>
                <c:pt idx="62">
                  <c:v>43.649000000000001</c:v>
                </c:pt>
                <c:pt idx="63">
                  <c:v>44.058</c:v>
                </c:pt>
                <c:pt idx="64">
                  <c:v>44.186</c:v>
                </c:pt>
                <c:pt idx="65">
                  <c:v>50.94</c:v>
                </c:pt>
                <c:pt idx="66">
                  <c:v>49.844000000000001</c:v>
                </c:pt>
                <c:pt idx="67">
                  <c:v>45.031999999999996</c:v>
                </c:pt>
                <c:pt idx="68">
                  <c:v>46.085000000000001</c:v>
                </c:pt>
                <c:pt idx="69">
                  <c:v>48.308</c:v>
                </c:pt>
                <c:pt idx="70">
                  <c:v>52.046999999999997</c:v>
                </c:pt>
                <c:pt idx="71">
                  <c:v>52.02</c:v>
                </c:pt>
                <c:pt idx="72">
                  <c:v>51.26</c:v>
                </c:pt>
                <c:pt idx="73">
                  <c:v>50.774000000000001</c:v>
                </c:pt>
                <c:pt idx="74">
                  <c:v>46.395000000000003</c:v>
                </c:pt>
                <c:pt idx="75">
                  <c:v>50.616</c:v>
                </c:pt>
                <c:pt idx="76">
                  <c:v>50.1</c:v>
                </c:pt>
                <c:pt idx="77">
                  <c:v>46.444000000000003</c:v>
                </c:pt>
                <c:pt idx="78">
                  <c:v>45.975000000000001</c:v>
                </c:pt>
                <c:pt idx="79">
                  <c:v>50.88</c:v>
                </c:pt>
                <c:pt idx="80">
                  <c:v>51.392000000000003</c:v>
                </c:pt>
                <c:pt idx="81">
                  <c:v>50.286999999999999</c:v>
                </c:pt>
                <c:pt idx="82">
                  <c:v>44.680999999999997</c:v>
                </c:pt>
                <c:pt idx="83">
                  <c:v>49.43</c:v>
                </c:pt>
                <c:pt idx="84">
                  <c:v>45.619</c:v>
                </c:pt>
                <c:pt idx="85">
                  <c:v>45.238999999999997</c:v>
                </c:pt>
                <c:pt idx="86">
                  <c:v>49.975000000000001</c:v>
                </c:pt>
                <c:pt idx="87">
                  <c:v>45.463000000000001</c:v>
                </c:pt>
                <c:pt idx="88">
                  <c:v>44.966999999999999</c:v>
                </c:pt>
                <c:pt idx="89">
                  <c:v>45.7</c:v>
                </c:pt>
                <c:pt idx="90">
                  <c:v>49.792000000000002</c:v>
                </c:pt>
                <c:pt idx="91">
                  <c:v>50.249000000000002</c:v>
                </c:pt>
                <c:pt idx="92">
                  <c:v>49.033000000000001</c:v>
                </c:pt>
                <c:pt idx="93">
                  <c:v>47.95</c:v>
                </c:pt>
                <c:pt idx="94">
                  <c:v>51.847999999999999</c:v>
                </c:pt>
                <c:pt idx="95">
                  <c:v>47.93</c:v>
                </c:pt>
                <c:pt idx="96">
                  <c:v>53.064</c:v>
                </c:pt>
                <c:pt idx="97">
                  <c:v>51.863</c:v>
                </c:pt>
                <c:pt idx="98">
                  <c:v>50.557000000000002</c:v>
                </c:pt>
                <c:pt idx="99">
                  <c:v>58.656999999999996</c:v>
                </c:pt>
                <c:pt idx="100">
                  <c:v>60.334000000000003</c:v>
                </c:pt>
                <c:pt idx="101">
                  <c:v>61.149000000000001</c:v>
                </c:pt>
                <c:pt idx="102">
                  <c:v>61.039000000000001</c:v>
                </c:pt>
                <c:pt idx="103">
                  <c:v>62.194000000000003</c:v>
                </c:pt>
                <c:pt idx="104">
                  <c:v>63.8</c:v>
                </c:pt>
                <c:pt idx="105">
                  <c:v>63.847000000000001</c:v>
                </c:pt>
                <c:pt idx="106">
                  <c:v>62.918999999999997</c:v>
                </c:pt>
                <c:pt idx="107">
                  <c:v>59.036999999999999</c:v>
                </c:pt>
                <c:pt idx="108">
                  <c:v>54.637</c:v>
                </c:pt>
                <c:pt idx="109">
                  <c:v>55.515000000000001</c:v>
                </c:pt>
                <c:pt idx="110">
                  <c:v>54.762</c:v>
                </c:pt>
                <c:pt idx="111">
                  <c:v>56.298000000000002</c:v>
                </c:pt>
                <c:pt idx="112">
                  <c:v>51.387</c:v>
                </c:pt>
                <c:pt idx="113">
                  <c:v>52.593000000000004</c:v>
                </c:pt>
                <c:pt idx="114">
                  <c:v>51.192</c:v>
                </c:pt>
                <c:pt idx="115">
                  <c:v>53.408999999999999</c:v>
                </c:pt>
                <c:pt idx="116">
                  <c:v>54.597000000000001</c:v>
                </c:pt>
                <c:pt idx="117">
                  <c:v>52.91</c:v>
                </c:pt>
                <c:pt idx="118">
                  <c:v>50.246000000000002</c:v>
                </c:pt>
                <c:pt idx="119">
                  <c:v>49.298000000000002</c:v>
                </c:pt>
                <c:pt idx="120">
                  <c:v>51.975999999999999</c:v>
                </c:pt>
                <c:pt idx="121">
                  <c:v>51.743000000000002</c:v>
                </c:pt>
                <c:pt idx="122">
                  <c:v>48.892000000000003</c:v>
                </c:pt>
                <c:pt idx="123">
                  <c:v>47.61</c:v>
                </c:pt>
                <c:pt idx="124">
                  <c:v>47.548000000000002</c:v>
                </c:pt>
                <c:pt idx="125">
                  <c:v>46.612000000000002</c:v>
                </c:pt>
                <c:pt idx="126">
                  <c:v>46.055999999999997</c:v>
                </c:pt>
                <c:pt idx="127">
                  <c:v>44.076999999999998</c:v>
                </c:pt>
                <c:pt idx="128">
                  <c:v>43.402999999999999</c:v>
                </c:pt>
                <c:pt idx="129">
                  <c:v>43.198</c:v>
                </c:pt>
                <c:pt idx="130">
                  <c:v>42.951999999999998</c:v>
                </c:pt>
                <c:pt idx="131">
                  <c:v>42.625999999999998</c:v>
                </c:pt>
                <c:pt idx="132">
                  <c:v>43.274999999999999</c:v>
                </c:pt>
                <c:pt idx="133">
                  <c:v>42.155999999999999</c:v>
                </c:pt>
                <c:pt idx="134">
                  <c:v>41.584000000000003</c:v>
                </c:pt>
                <c:pt idx="135">
                  <c:v>41.313000000000002</c:v>
                </c:pt>
                <c:pt idx="136">
                  <c:v>41.524999999999999</c:v>
                </c:pt>
                <c:pt idx="137">
                  <c:v>41.249000000000002</c:v>
                </c:pt>
                <c:pt idx="138">
                  <c:v>40.531999999999996</c:v>
                </c:pt>
                <c:pt idx="139">
                  <c:v>40.496000000000002</c:v>
                </c:pt>
                <c:pt idx="140">
                  <c:v>39.881</c:v>
                </c:pt>
                <c:pt idx="141">
                  <c:v>39.793999999999997</c:v>
                </c:pt>
                <c:pt idx="142">
                  <c:v>41.857999999999997</c:v>
                </c:pt>
                <c:pt idx="143">
                  <c:v>40.6</c:v>
                </c:pt>
                <c:pt idx="144">
                  <c:v>39.99</c:v>
                </c:pt>
                <c:pt idx="145">
                  <c:v>39.003</c:v>
                </c:pt>
                <c:pt idx="146">
                  <c:v>39.847000000000001</c:v>
                </c:pt>
                <c:pt idx="147">
                  <c:v>39.137999999999998</c:v>
                </c:pt>
                <c:pt idx="148">
                  <c:v>39.229999999999997</c:v>
                </c:pt>
                <c:pt idx="149">
                  <c:v>39.14</c:v>
                </c:pt>
                <c:pt idx="150">
                  <c:v>39.527999999999999</c:v>
                </c:pt>
                <c:pt idx="151">
                  <c:v>39.712000000000003</c:v>
                </c:pt>
                <c:pt idx="152">
                  <c:v>39.877000000000002</c:v>
                </c:pt>
                <c:pt idx="153">
                  <c:v>40.273000000000003</c:v>
                </c:pt>
                <c:pt idx="154">
                  <c:v>41.287999999999997</c:v>
                </c:pt>
                <c:pt idx="155">
                  <c:v>41.256</c:v>
                </c:pt>
                <c:pt idx="156">
                  <c:v>41.218000000000004</c:v>
                </c:pt>
                <c:pt idx="157">
                  <c:v>41.326000000000001</c:v>
                </c:pt>
                <c:pt idx="158">
                  <c:v>40.948</c:v>
                </c:pt>
                <c:pt idx="159">
                  <c:v>41.561999999999998</c:v>
                </c:pt>
                <c:pt idx="160">
                  <c:v>42.04</c:v>
                </c:pt>
                <c:pt idx="161">
                  <c:v>42.432000000000002</c:v>
                </c:pt>
                <c:pt idx="162">
                  <c:v>42.542000000000002</c:v>
                </c:pt>
                <c:pt idx="163">
                  <c:v>43.436</c:v>
                </c:pt>
                <c:pt idx="164">
                  <c:v>42.182000000000002</c:v>
                </c:pt>
                <c:pt idx="165">
                  <c:v>43.037999999999997</c:v>
                </c:pt>
                <c:pt idx="166">
                  <c:v>43.042000000000002</c:v>
                </c:pt>
                <c:pt idx="167">
                  <c:v>43.122999999999998</c:v>
                </c:pt>
                <c:pt idx="168">
                  <c:v>42.704999999999998</c:v>
                </c:pt>
                <c:pt idx="169">
                  <c:v>42.883000000000003</c:v>
                </c:pt>
                <c:pt idx="170">
                  <c:v>42.793999999999997</c:v>
                </c:pt>
                <c:pt idx="171">
                  <c:v>42.581000000000003</c:v>
                </c:pt>
                <c:pt idx="172">
                  <c:v>43.534999999999997</c:v>
                </c:pt>
                <c:pt idx="173">
                  <c:v>43.219000000000001</c:v>
                </c:pt>
                <c:pt idx="174">
                  <c:v>43.195999999999998</c:v>
                </c:pt>
                <c:pt idx="175">
                  <c:v>43.14</c:v>
                </c:pt>
                <c:pt idx="176">
                  <c:v>43.151000000000003</c:v>
                </c:pt>
                <c:pt idx="177">
                  <c:v>43.673999999999999</c:v>
                </c:pt>
                <c:pt idx="178">
                  <c:v>43.838000000000001</c:v>
                </c:pt>
                <c:pt idx="179">
                  <c:v>43.807000000000002</c:v>
                </c:pt>
                <c:pt idx="180">
                  <c:v>43.401000000000003</c:v>
                </c:pt>
                <c:pt idx="181">
                  <c:v>43.978999999999999</c:v>
                </c:pt>
                <c:pt idx="182">
                  <c:v>44.131999999999998</c:v>
                </c:pt>
                <c:pt idx="183">
                  <c:v>44.018999999999998</c:v>
                </c:pt>
                <c:pt idx="184">
                  <c:v>45.924999999999997</c:v>
                </c:pt>
                <c:pt idx="185">
                  <c:v>45.932000000000002</c:v>
                </c:pt>
                <c:pt idx="186">
                  <c:v>46.152000000000001</c:v>
                </c:pt>
                <c:pt idx="187">
                  <c:v>46.863999999999997</c:v>
                </c:pt>
                <c:pt idx="188">
                  <c:v>44.067999999999998</c:v>
                </c:pt>
                <c:pt idx="189">
                  <c:v>45.664999999999999</c:v>
                </c:pt>
                <c:pt idx="190">
                  <c:v>45.917999999999999</c:v>
                </c:pt>
                <c:pt idx="191">
                  <c:v>47.005000000000003</c:v>
                </c:pt>
                <c:pt idx="192">
                  <c:v>48.185000000000002</c:v>
                </c:pt>
                <c:pt idx="193">
                  <c:v>47.904000000000003</c:v>
                </c:pt>
                <c:pt idx="194">
                  <c:v>48.595999999999997</c:v>
                </c:pt>
                <c:pt idx="195">
                  <c:v>51.368000000000002</c:v>
                </c:pt>
                <c:pt idx="196">
                  <c:v>52.802</c:v>
                </c:pt>
                <c:pt idx="197">
                  <c:v>53.618000000000002</c:v>
                </c:pt>
                <c:pt idx="198">
                  <c:v>52.402999999999999</c:v>
                </c:pt>
                <c:pt idx="199">
                  <c:v>52.585999999999999</c:v>
                </c:pt>
                <c:pt idx="200">
                  <c:v>53.207000000000001</c:v>
                </c:pt>
                <c:pt idx="201">
                  <c:v>54.868000000000002</c:v>
                </c:pt>
                <c:pt idx="202">
                  <c:v>55.011000000000003</c:v>
                </c:pt>
                <c:pt idx="203">
                  <c:v>54.954999999999998</c:v>
                </c:pt>
                <c:pt idx="204">
                  <c:v>54.557000000000002</c:v>
                </c:pt>
                <c:pt idx="205">
                  <c:v>55.140999999999998</c:v>
                </c:pt>
                <c:pt idx="206">
                  <c:v>57.255000000000003</c:v>
                </c:pt>
                <c:pt idx="207">
                  <c:v>57.194000000000003</c:v>
                </c:pt>
                <c:pt idx="208">
                  <c:v>54.954000000000001</c:v>
                </c:pt>
                <c:pt idx="209">
                  <c:v>54.844000000000001</c:v>
                </c:pt>
                <c:pt idx="210">
                  <c:v>53.024999999999999</c:v>
                </c:pt>
                <c:pt idx="211">
                  <c:v>52.561</c:v>
                </c:pt>
                <c:pt idx="212">
                  <c:v>52.317</c:v>
                </c:pt>
                <c:pt idx="213">
                  <c:v>52.037999999999997</c:v>
                </c:pt>
                <c:pt idx="214">
                  <c:v>49.680999999999997</c:v>
                </c:pt>
                <c:pt idx="215">
                  <c:v>48.247</c:v>
                </c:pt>
                <c:pt idx="216">
                  <c:v>50.701000000000001</c:v>
                </c:pt>
                <c:pt idx="217">
                  <c:v>51.993000000000002</c:v>
                </c:pt>
                <c:pt idx="218">
                  <c:v>52.125</c:v>
                </c:pt>
                <c:pt idx="219">
                  <c:v>51.124000000000002</c:v>
                </c:pt>
                <c:pt idx="220">
                  <c:v>51.698999999999998</c:v>
                </c:pt>
                <c:pt idx="221">
                  <c:v>55.362000000000002</c:v>
                </c:pt>
                <c:pt idx="222">
                  <c:v>56.255000000000003</c:v>
                </c:pt>
                <c:pt idx="223">
                  <c:v>53.828000000000003</c:v>
                </c:pt>
                <c:pt idx="224">
                  <c:v>56.195999999999998</c:v>
                </c:pt>
                <c:pt idx="225">
                  <c:v>58.152000000000001</c:v>
                </c:pt>
                <c:pt idx="226">
                  <c:v>57.712000000000003</c:v>
                </c:pt>
                <c:pt idx="227">
                  <c:v>53.13</c:v>
                </c:pt>
                <c:pt idx="228">
                  <c:v>51.838000000000001</c:v>
                </c:pt>
                <c:pt idx="229">
                  <c:v>51.423000000000002</c:v>
                </c:pt>
                <c:pt idx="230">
                  <c:v>50.966999999999999</c:v>
                </c:pt>
                <c:pt idx="231">
                  <c:v>51.134</c:v>
                </c:pt>
                <c:pt idx="232">
                  <c:v>51.802999999999997</c:v>
                </c:pt>
                <c:pt idx="233">
                  <c:v>51.125</c:v>
                </c:pt>
                <c:pt idx="234">
                  <c:v>51.122999999999998</c:v>
                </c:pt>
                <c:pt idx="235">
                  <c:v>51.005000000000003</c:v>
                </c:pt>
                <c:pt idx="236">
                  <c:v>51.527000000000001</c:v>
                </c:pt>
                <c:pt idx="237">
                  <c:v>51.558999999999997</c:v>
                </c:pt>
                <c:pt idx="238">
                  <c:v>49.841000000000001</c:v>
                </c:pt>
                <c:pt idx="239">
                  <c:v>49.862000000000002</c:v>
                </c:pt>
                <c:pt idx="240">
                  <c:v>50.354999999999997</c:v>
                </c:pt>
                <c:pt idx="241">
                  <c:v>46.411999999999999</c:v>
                </c:pt>
                <c:pt idx="242">
                  <c:v>46.860999999999997</c:v>
                </c:pt>
                <c:pt idx="243">
                  <c:v>47.186</c:v>
                </c:pt>
                <c:pt idx="244">
                  <c:v>46.741</c:v>
                </c:pt>
                <c:pt idx="245">
                  <c:v>45.348999999999997</c:v>
                </c:pt>
                <c:pt idx="246">
                  <c:v>46.046999999999997</c:v>
                </c:pt>
                <c:pt idx="247">
                  <c:v>45.29</c:v>
                </c:pt>
                <c:pt idx="248">
                  <c:v>46.118000000000002</c:v>
                </c:pt>
                <c:pt idx="249">
                  <c:v>46.552</c:v>
                </c:pt>
                <c:pt idx="250">
                  <c:v>48.255000000000003</c:v>
                </c:pt>
                <c:pt idx="251">
                  <c:v>49.121000000000002</c:v>
                </c:pt>
                <c:pt idx="252">
                  <c:v>50.319000000000003</c:v>
                </c:pt>
                <c:pt idx="253">
                  <c:v>51.578000000000003</c:v>
                </c:pt>
                <c:pt idx="254">
                  <c:v>51.851999999999997</c:v>
                </c:pt>
                <c:pt idx="255">
                  <c:v>51.183999999999997</c:v>
                </c:pt>
                <c:pt idx="256">
                  <c:v>51.029000000000003</c:v>
                </c:pt>
                <c:pt idx="257">
                  <c:v>50.884999999999998</c:v>
                </c:pt>
                <c:pt idx="258">
                  <c:v>51.545999999999999</c:v>
                </c:pt>
                <c:pt idx="259">
                  <c:v>51.850999999999999</c:v>
                </c:pt>
                <c:pt idx="260">
                  <c:v>51.95</c:v>
                </c:pt>
                <c:pt idx="261">
                  <c:v>51.832000000000001</c:v>
                </c:pt>
                <c:pt idx="262">
                  <c:v>53.103000000000002</c:v>
                </c:pt>
                <c:pt idx="263">
                  <c:v>51.329000000000001</c:v>
                </c:pt>
                <c:pt idx="264">
                  <c:v>50.823</c:v>
                </c:pt>
                <c:pt idx="265">
                  <c:v>50.832000000000001</c:v>
                </c:pt>
                <c:pt idx="266">
                  <c:v>50.932000000000002</c:v>
                </c:pt>
                <c:pt idx="267">
                  <c:v>50.911000000000001</c:v>
                </c:pt>
                <c:pt idx="268">
                  <c:v>50.807000000000002</c:v>
                </c:pt>
                <c:pt idx="269">
                  <c:v>51.341000000000001</c:v>
                </c:pt>
                <c:pt idx="270">
                  <c:v>52.984999999999999</c:v>
                </c:pt>
                <c:pt idx="271">
                  <c:v>54.354999999999997</c:v>
                </c:pt>
                <c:pt idx="272">
                  <c:v>54.463000000000001</c:v>
                </c:pt>
                <c:pt idx="273">
                  <c:v>54.969000000000001</c:v>
                </c:pt>
                <c:pt idx="274">
                  <c:v>56.015999999999998</c:v>
                </c:pt>
                <c:pt idx="275">
                  <c:v>56.101999999999997</c:v>
                </c:pt>
                <c:pt idx="276">
                  <c:v>55.92</c:v>
                </c:pt>
                <c:pt idx="277">
                  <c:v>54.911000000000001</c:v>
                </c:pt>
                <c:pt idx="278">
                  <c:v>54.984999999999999</c:v>
                </c:pt>
                <c:pt idx="279">
                  <c:v>54.753999999999998</c:v>
                </c:pt>
                <c:pt idx="280">
                  <c:v>55.031999999999996</c:v>
                </c:pt>
                <c:pt idx="281">
                  <c:v>54.743000000000002</c:v>
                </c:pt>
                <c:pt idx="282">
                  <c:v>54.156999999999996</c:v>
                </c:pt>
                <c:pt idx="283">
                  <c:v>54.572000000000003</c:v>
                </c:pt>
                <c:pt idx="284">
                  <c:v>55.97</c:v>
                </c:pt>
                <c:pt idx="285">
                  <c:v>55.014000000000003</c:v>
                </c:pt>
                <c:pt idx="286">
                  <c:v>55.61</c:v>
                </c:pt>
                <c:pt idx="287">
                  <c:v>55.423000000000002</c:v>
                </c:pt>
                <c:pt idx="288">
                  <c:v>55.771999999999998</c:v>
                </c:pt>
                <c:pt idx="289">
                  <c:v>54.624000000000002</c:v>
                </c:pt>
                <c:pt idx="290">
                  <c:v>54.127000000000002</c:v>
                </c:pt>
                <c:pt idx="291">
                  <c:v>54.151000000000003</c:v>
                </c:pt>
                <c:pt idx="292">
                  <c:v>52.69</c:v>
                </c:pt>
                <c:pt idx="293">
                  <c:v>52.924999999999997</c:v>
                </c:pt>
                <c:pt idx="294">
                  <c:v>54.436999999999998</c:v>
                </c:pt>
                <c:pt idx="295">
                  <c:v>53.892000000000003</c:v>
                </c:pt>
                <c:pt idx="296">
                  <c:v>51.259</c:v>
                </c:pt>
                <c:pt idx="297">
                  <c:v>52.234999999999999</c:v>
                </c:pt>
                <c:pt idx="298">
                  <c:v>52.414000000000001</c:v>
                </c:pt>
                <c:pt idx="299">
                  <c:v>52.756999999999998</c:v>
                </c:pt>
                <c:pt idx="300">
                  <c:v>53.664000000000001</c:v>
                </c:pt>
                <c:pt idx="301">
                  <c:v>54.929000000000002</c:v>
                </c:pt>
                <c:pt idx="302">
                  <c:v>54.765999999999998</c:v>
                </c:pt>
                <c:pt idx="303">
                  <c:v>54.866999999999997</c:v>
                </c:pt>
                <c:pt idx="304">
                  <c:v>53.923999999999999</c:v>
                </c:pt>
                <c:pt idx="305">
                  <c:v>55.094999999999999</c:v>
                </c:pt>
                <c:pt idx="306">
                  <c:v>55.552999999999997</c:v>
                </c:pt>
                <c:pt idx="307">
                  <c:v>55.85</c:v>
                </c:pt>
                <c:pt idx="308">
                  <c:v>55.71</c:v>
                </c:pt>
                <c:pt idx="309">
                  <c:v>54.439</c:v>
                </c:pt>
                <c:pt idx="310">
                  <c:v>53.805</c:v>
                </c:pt>
                <c:pt idx="311">
                  <c:v>54.822000000000003</c:v>
                </c:pt>
                <c:pt idx="312">
                  <c:v>53.999000000000002</c:v>
                </c:pt>
                <c:pt idx="313">
                  <c:v>54.075000000000003</c:v>
                </c:pt>
                <c:pt idx="314">
                  <c:v>54.715000000000003</c:v>
                </c:pt>
                <c:pt idx="315">
                  <c:v>55.46</c:v>
                </c:pt>
                <c:pt idx="316">
                  <c:v>57.537999999999997</c:v>
                </c:pt>
                <c:pt idx="317">
                  <c:v>58.640999999999998</c:v>
                </c:pt>
                <c:pt idx="318">
                  <c:v>57.713000000000001</c:v>
                </c:pt>
                <c:pt idx="319">
                  <c:v>57.423999999999999</c:v>
                </c:pt>
                <c:pt idx="320">
                  <c:v>58.289000000000001</c:v>
                </c:pt>
                <c:pt idx="321">
                  <c:v>59.177</c:v>
                </c:pt>
                <c:pt idx="322">
                  <c:v>58.107999999999997</c:v>
                </c:pt>
                <c:pt idx="323">
                  <c:v>57.917000000000002</c:v>
                </c:pt>
                <c:pt idx="324">
                  <c:v>57.767000000000003</c:v>
                </c:pt>
                <c:pt idx="325">
                  <c:v>59.180999999999997</c:v>
                </c:pt>
                <c:pt idx="326">
                  <c:v>58.576000000000001</c:v>
                </c:pt>
                <c:pt idx="327">
                  <c:v>57.628</c:v>
                </c:pt>
                <c:pt idx="328">
                  <c:v>57.518999999999998</c:v>
                </c:pt>
                <c:pt idx="329">
                  <c:v>56.237000000000002</c:v>
                </c:pt>
                <c:pt idx="330">
                  <c:v>56.423999999999999</c:v>
                </c:pt>
                <c:pt idx="331">
                  <c:v>56.628999999999998</c:v>
                </c:pt>
                <c:pt idx="332">
                  <c:v>56.695999999999998</c:v>
                </c:pt>
                <c:pt idx="333">
                  <c:v>56.487000000000002</c:v>
                </c:pt>
                <c:pt idx="334">
                  <c:v>55.162999999999997</c:v>
                </c:pt>
                <c:pt idx="335">
                  <c:v>60.743000000000002</c:v>
                </c:pt>
                <c:pt idx="336">
                  <c:v>67.582999999999998</c:v>
                </c:pt>
                <c:pt idx="337">
                  <c:v>68.126999999999995</c:v>
                </c:pt>
                <c:pt idx="338">
                  <c:v>68.805000000000007</c:v>
                </c:pt>
                <c:pt idx="339">
                  <c:v>68.968000000000004</c:v>
                </c:pt>
                <c:pt idx="340">
                  <c:v>69.974000000000004</c:v>
                </c:pt>
                <c:pt idx="341">
                  <c:v>70.105999999999995</c:v>
                </c:pt>
                <c:pt idx="342">
                  <c:v>71.004999999999995</c:v>
                </c:pt>
                <c:pt idx="343">
                  <c:v>69.334000000000003</c:v>
                </c:pt>
                <c:pt idx="344">
                  <c:v>68.527000000000001</c:v>
                </c:pt>
                <c:pt idx="345">
                  <c:v>69.292000000000002</c:v>
                </c:pt>
                <c:pt idx="346">
                  <c:v>69.093999999999994</c:v>
                </c:pt>
                <c:pt idx="347">
                  <c:v>71.570999999999998</c:v>
                </c:pt>
                <c:pt idx="348">
                  <c:v>77.119</c:v>
                </c:pt>
                <c:pt idx="349">
                  <c:v>79.760999999999996</c:v>
                </c:pt>
                <c:pt idx="350">
                  <c:v>79.326999999999998</c:v>
                </c:pt>
                <c:pt idx="351">
                  <c:v>77.278999999999996</c:v>
                </c:pt>
                <c:pt idx="352">
                  <c:v>78.465999999999994</c:v>
                </c:pt>
                <c:pt idx="353">
                  <c:v>78.789000000000001</c:v>
                </c:pt>
                <c:pt idx="354">
                  <c:v>76.741</c:v>
                </c:pt>
                <c:pt idx="355">
                  <c:v>75.95</c:v>
                </c:pt>
                <c:pt idx="356">
                  <c:v>78.474000000000004</c:v>
                </c:pt>
                <c:pt idx="357">
                  <c:v>80.727999999999994</c:v>
                </c:pt>
                <c:pt idx="358">
                  <c:v>67.912000000000006</c:v>
                </c:pt>
                <c:pt idx="359">
                  <c:v>83.07</c:v>
                </c:pt>
                <c:pt idx="360">
                  <c:v>79.963999999999999</c:v>
                </c:pt>
                <c:pt idx="361">
                  <c:v>72.721000000000004</c:v>
                </c:pt>
                <c:pt idx="362">
                  <c:v>63.04</c:v>
                </c:pt>
                <c:pt idx="363">
                  <c:v>60.32</c:v>
                </c:pt>
                <c:pt idx="364">
                  <c:v>59.86</c:v>
                </c:pt>
                <c:pt idx="365">
                  <c:v>60.341999999999999</c:v>
                </c:pt>
                <c:pt idx="366">
                  <c:v>60.460999999999999</c:v>
                </c:pt>
                <c:pt idx="367">
                  <c:v>59.113</c:v>
                </c:pt>
                <c:pt idx="368">
                  <c:v>59.32</c:v>
                </c:pt>
                <c:pt idx="369">
                  <c:v>58.161999999999999</c:v>
                </c:pt>
                <c:pt idx="370">
                  <c:v>59.765000000000001</c:v>
                </c:pt>
                <c:pt idx="371">
                  <c:v>64.334000000000003</c:v>
                </c:pt>
                <c:pt idx="372">
                  <c:v>62.347000000000001</c:v>
                </c:pt>
                <c:pt idx="373">
                  <c:v>56.396000000000001</c:v>
                </c:pt>
                <c:pt idx="374">
                  <c:v>57.173999999999999</c:v>
                </c:pt>
                <c:pt idx="375">
                  <c:v>56.694000000000003</c:v>
                </c:pt>
                <c:pt idx="376">
                  <c:v>57.201999999999998</c:v>
                </c:pt>
                <c:pt idx="377">
                  <c:v>57.673999999999999</c:v>
                </c:pt>
                <c:pt idx="378">
                  <c:v>56.16</c:v>
                </c:pt>
                <c:pt idx="379">
                  <c:v>56.250999999999998</c:v>
                </c:pt>
                <c:pt idx="380">
                  <c:v>56.536999999999999</c:v>
                </c:pt>
                <c:pt idx="381">
                  <c:v>54.551000000000002</c:v>
                </c:pt>
                <c:pt idx="382">
                  <c:v>54.597000000000001</c:v>
                </c:pt>
                <c:pt idx="383">
                  <c:v>53.23</c:v>
                </c:pt>
                <c:pt idx="384">
                  <c:v>53.893000000000001</c:v>
                </c:pt>
                <c:pt idx="385">
                  <c:v>56.44</c:v>
                </c:pt>
                <c:pt idx="386">
                  <c:v>55.996000000000002</c:v>
                </c:pt>
                <c:pt idx="387">
                  <c:v>56.351999999999997</c:v>
                </c:pt>
                <c:pt idx="388">
                  <c:v>55.523000000000003</c:v>
                </c:pt>
                <c:pt idx="389">
                  <c:v>56.274999999999999</c:v>
                </c:pt>
                <c:pt idx="390">
                  <c:v>56.658000000000001</c:v>
                </c:pt>
                <c:pt idx="391">
                  <c:v>55.774000000000001</c:v>
                </c:pt>
                <c:pt idx="392">
                  <c:v>53.061999999999998</c:v>
                </c:pt>
                <c:pt idx="393">
                  <c:v>52.781999999999996</c:v>
                </c:pt>
                <c:pt idx="394">
                  <c:v>52.259</c:v>
                </c:pt>
                <c:pt idx="395">
                  <c:v>53.715000000000003</c:v>
                </c:pt>
                <c:pt idx="396">
                  <c:v>54.521000000000001</c:v>
                </c:pt>
                <c:pt idx="397">
                  <c:v>52.941000000000003</c:v>
                </c:pt>
                <c:pt idx="398">
                  <c:v>55.018000000000001</c:v>
                </c:pt>
                <c:pt idx="399">
                  <c:v>55.588999999999999</c:v>
                </c:pt>
                <c:pt idx="400">
                  <c:v>57.654000000000003</c:v>
                </c:pt>
                <c:pt idx="401">
                  <c:v>59.009</c:v>
                </c:pt>
                <c:pt idx="402">
                  <c:v>59.529000000000003</c:v>
                </c:pt>
                <c:pt idx="403">
                  <c:v>59.798000000000002</c:v>
                </c:pt>
                <c:pt idx="404">
                  <c:v>59.965000000000003</c:v>
                </c:pt>
                <c:pt idx="405">
                  <c:v>60.673000000000002</c:v>
                </c:pt>
                <c:pt idx="406">
                  <c:v>60.292999999999999</c:v>
                </c:pt>
                <c:pt idx="407">
                  <c:v>59.594000000000001</c:v>
                </c:pt>
                <c:pt idx="408">
                  <c:v>59.496000000000002</c:v>
                </c:pt>
                <c:pt idx="409">
                  <c:v>59.307000000000002</c:v>
                </c:pt>
                <c:pt idx="410">
                  <c:v>59.664000000000001</c:v>
                </c:pt>
                <c:pt idx="411">
                  <c:v>58.674999999999997</c:v>
                </c:pt>
                <c:pt idx="412">
                  <c:v>58.75</c:v>
                </c:pt>
                <c:pt idx="413">
                  <c:v>58.79</c:v>
                </c:pt>
                <c:pt idx="414">
                  <c:v>60.052999999999997</c:v>
                </c:pt>
                <c:pt idx="415">
                  <c:v>61.304000000000002</c:v>
                </c:pt>
                <c:pt idx="416">
                  <c:v>61.942</c:v>
                </c:pt>
                <c:pt idx="417">
                  <c:v>62.216999999999999</c:v>
                </c:pt>
                <c:pt idx="418">
                  <c:v>62.576999999999998</c:v>
                </c:pt>
                <c:pt idx="419">
                  <c:v>63.308999999999997</c:v>
                </c:pt>
                <c:pt idx="420">
                  <c:v>63.712000000000003</c:v>
                </c:pt>
                <c:pt idx="421">
                  <c:v>66.263999999999996</c:v>
                </c:pt>
                <c:pt idx="422">
                  <c:v>63.033000000000001</c:v>
                </c:pt>
                <c:pt idx="423">
                  <c:v>63.112000000000002</c:v>
                </c:pt>
                <c:pt idx="424">
                  <c:v>62.44</c:v>
                </c:pt>
                <c:pt idx="425">
                  <c:v>62.16</c:v>
                </c:pt>
                <c:pt idx="426">
                  <c:v>62.326999999999998</c:v>
                </c:pt>
                <c:pt idx="427">
                  <c:v>62.64</c:v>
                </c:pt>
                <c:pt idx="428">
                  <c:v>64.608999999999995</c:v>
                </c:pt>
                <c:pt idx="429">
                  <c:v>62.906999999999996</c:v>
                </c:pt>
                <c:pt idx="430">
                  <c:v>62.834000000000003</c:v>
                </c:pt>
                <c:pt idx="431">
                  <c:v>61.686999999999998</c:v>
                </c:pt>
                <c:pt idx="432">
                  <c:v>60.301000000000002</c:v>
                </c:pt>
                <c:pt idx="433">
                  <c:v>59.853999999999999</c:v>
                </c:pt>
                <c:pt idx="434">
                  <c:v>59.813000000000002</c:v>
                </c:pt>
                <c:pt idx="435">
                  <c:v>59.555</c:v>
                </c:pt>
                <c:pt idx="436">
                  <c:v>58.399000000000001</c:v>
                </c:pt>
                <c:pt idx="437">
                  <c:v>59.622</c:v>
                </c:pt>
                <c:pt idx="438">
                  <c:v>59.686999999999998</c:v>
                </c:pt>
                <c:pt idx="439">
                  <c:v>56.939</c:v>
                </c:pt>
                <c:pt idx="440">
                  <c:v>56.488999999999997</c:v>
                </c:pt>
                <c:pt idx="441">
                  <c:v>55.087000000000003</c:v>
                </c:pt>
                <c:pt idx="442">
                  <c:v>54.491</c:v>
                </c:pt>
                <c:pt idx="443">
                  <c:v>54.197000000000003</c:v>
                </c:pt>
                <c:pt idx="444">
                  <c:v>55.113</c:v>
                </c:pt>
                <c:pt idx="445">
                  <c:v>54.832999999999998</c:v>
                </c:pt>
                <c:pt idx="446">
                  <c:v>54.314999999999998</c:v>
                </c:pt>
                <c:pt idx="447">
                  <c:v>54.780999999999999</c:v>
                </c:pt>
                <c:pt idx="448">
                  <c:v>55.48</c:v>
                </c:pt>
                <c:pt idx="449">
                  <c:v>55.926000000000002</c:v>
                </c:pt>
                <c:pt idx="450">
                  <c:v>55.215000000000003</c:v>
                </c:pt>
                <c:pt idx="451">
                  <c:v>54.987000000000002</c:v>
                </c:pt>
                <c:pt idx="452">
                  <c:v>55.951999999999998</c:v>
                </c:pt>
                <c:pt idx="453">
                  <c:v>56.103000000000002</c:v>
                </c:pt>
                <c:pt idx="454">
                  <c:v>55.411000000000001</c:v>
                </c:pt>
                <c:pt idx="455">
                  <c:v>55.848999999999997</c:v>
                </c:pt>
                <c:pt idx="456">
                  <c:v>57.826000000000001</c:v>
                </c:pt>
                <c:pt idx="457">
                  <c:v>56.957999999999998</c:v>
                </c:pt>
                <c:pt idx="458">
                  <c:v>58.122</c:v>
                </c:pt>
                <c:pt idx="459">
                  <c:v>58.694000000000003</c:v>
                </c:pt>
                <c:pt idx="460">
                  <c:v>60.728000000000002</c:v>
                </c:pt>
                <c:pt idx="461">
                  <c:v>58.872</c:v>
                </c:pt>
                <c:pt idx="462">
                  <c:v>58.097999999999999</c:v>
                </c:pt>
                <c:pt idx="463">
                  <c:v>57.386000000000003</c:v>
                </c:pt>
                <c:pt idx="464">
                  <c:v>56.823999999999998</c:v>
                </c:pt>
                <c:pt idx="465">
                  <c:v>55.000999999999998</c:v>
                </c:pt>
                <c:pt idx="466">
                  <c:v>57.067</c:v>
                </c:pt>
                <c:pt idx="467">
                  <c:v>56.415999999999997</c:v>
                </c:pt>
                <c:pt idx="468">
                  <c:v>57.469000000000001</c:v>
                </c:pt>
                <c:pt idx="469">
                  <c:v>60.363999999999997</c:v>
                </c:pt>
                <c:pt idx="470">
                  <c:v>62.235999999999997</c:v>
                </c:pt>
                <c:pt idx="471">
                  <c:v>59.073999999999998</c:v>
                </c:pt>
                <c:pt idx="472">
                  <c:v>58.03</c:v>
                </c:pt>
                <c:pt idx="473">
                  <c:v>56.51</c:v>
                </c:pt>
                <c:pt idx="474">
                  <c:v>55.36</c:v>
                </c:pt>
                <c:pt idx="475">
                  <c:v>55.518999999999998</c:v>
                </c:pt>
                <c:pt idx="476">
                  <c:v>56.683999999999997</c:v>
                </c:pt>
                <c:pt idx="477">
                  <c:v>55.923000000000002</c:v>
                </c:pt>
                <c:pt idx="478">
                  <c:v>56.918999999999997</c:v>
                </c:pt>
                <c:pt idx="479">
                  <c:v>58.109000000000002</c:v>
                </c:pt>
                <c:pt idx="480">
                  <c:v>57.914000000000001</c:v>
                </c:pt>
                <c:pt idx="481">
                  <c:v>57.427</c:v>
                </c:pt>
                <c:pt idx="482">
                  <c:v>57.872999999999998</c:v>
                </c:pt>
                <c:pt idx="483">
                  <c:v>57.258000000000003</c:v>
                </c:pt>
                <c:pt idx="484">
                  <c:v>57.603999999999999</c:v>
                </c:pt>
                <c:pt idx="485">
                  <c:v>57.094999999999999</c:v>
                </c:pt>
                <c:pt idx="486">
                  <c:v>55.843000000000004</c:v>
                </c:pt>
                <c:pt idx="487">
                  <c:v>56.387999999999998</c:v>
                </c:pt>
                <c:pt idx="488">
                  <c:v>54.991</c:v>
                </c:pt>
                <c:pt idx="489">
                  <c:v>54.661000000000001</c:v>
                </c:pt>
                <c:pt idx="490">
                  <c:v>54.606999999999999</c:v>
                </c:pt>
                <c:pt idx="491">
                  <c:v>53.658999999999999</c:v>
                </c:pt>
                <c:pt idx="492">
                  <c:v>54.436999999999998</c:v>
                </c:pt>
                <c:pt idx="493">
                  <c:v>54.155000000000001</c:v>
                </c:pt>
                <c:pt idx="494">
                  <c:v>54.34</c:v>
                </c:pt>
                <c:pt idx="495">
                  <c:v>54.1</c:v>
                </c:pt>
                <c:pt idx="496">
                  <c:v>54.026000000000003</c:v>
                </c:pt>
                <c:pt idx="497">
                  <c:v>54.784999999999997</c:v>
                </c:pt>
                <c:pt idx="498">
                  <c:v>56.546999999999997</c:v>
                </c:pt>
                <c:pt idx="499">
                  <c:v>54.893999999999998</c:v>
                </c:pt>
                <c:pt idx="500">
                  <c:v>56.241999999999997</c:v>
                </c:pt>
                <c:pt idx="501">
                  <c:v>54.631999999999998</c:v>
                </c:pt>
                <c:pt idx="502">
                  <c:v>46.893000000000001</c:v>
                </c:pt>
                <c:pt idx="503">
                  <c:v>49.286000000000001</c:v>
                </c:pt>
                <c:pt idx="504">
                  <c:v>49.564999999999998</c:v>
                </c:pt>
                <c:pt idx="505">
                  <c:v>51.158000000000001</c:v>
                </c:pt>
                <c:pt idx="506">
                  <c:v>51.56</c:v>
                </c:pt>
                <c:pt idx="507">
                  <c:v>52.487000000000002</c:v>
                </c:pt>
                <c:pt idx="508">
                  <c:v>53.551000000000002</c:v>
                </c:pt>
                <c:pt idx="509">
                  <c:v>54.156999999999996</c:v>
                </c:pt>
                <c:pt idx="510">
                  <c:v>52.75</c:v>
                </c:pt>
                <c:pt idx="511">
                  <c:v>53.265000000000001</c:v>
                </c:pt>
                <c:pt idx="512">
                  <c:v>53.27</c:v>
                </c:pt>
                <c:pt idx="513">
                  <c:v>53.332000000000001</c:v>
                </c:pt>
                <c:pt idx="514">
                  <c:v>53.603000000000002</c:v>
                </c:pt>
                <c:pt idx="515">
                  <c:v>50.32</c:v>
                </c:pt>
                <c:pt idx="516">
                  <c:v>50.274999999999999</c:v>
                </c:pt>
                <c:pt idx="517">
                  <c:v>49.88</c:v>
                </c:pt>
                <c:pt idx="518">
                  <c:v>49.414999999999999</c:v>
                </c:pt>
                <c:pt idx="519">
                  <c:v>48.735999999999997</c:v>
                </c:pt>
                <c:pt idx="520">
                  <c:v>48.954999999999998</c:v>
                </c:pt>
                <c:pt idx="521">
                  <c:v>49.182000000000002</c:v>
                </c:pt>
                <c:pt idx="522">
                  <c:v>51.890999999999998</c:v>
                </c:pt>
                <c:pt idx="523">
                  <c:v>50.805</c:v>
                </c:pt>
                <c:pt idx="524">
                  <c:v>51.119</c:v>
                </c:pt>
                <c:pt idx="525">
                  <c:v>50.058999999999997</c:v>
                </c:pt>
                <c:pt idx="526">
                  <c:v>53.87</c:v>
                </c:pt>
                <c:pt idx="527">
                  <c:v>58.167000000000002</c:v>
                </c:pt>
                <c:pt idx="528">
                  <c:v>61.744</c:v>
                </c:pt>
                <c:pt idx="529">
                  <c:v>62.177999999999997</c:v>
                </c:pt>
                <c:pt idx="530">
                  <c:v>61.36</c:v>
                </c:pt>
                <c:pt idx="531">
                  <c:v>59.295999999999999</c:v>
                </c:pt>
                <c:pt idx="532">
                  <c:v>60.185000000000002</c:v>
                </c:pt>
                <c:pt idx="533">
                  <c:v>63.173000000000002</c:v>
                </c:pt>
                <c:pt idx="534">
                  <c:v>62.384999999999998</c:v>
                </c:pt>
                <c:pt idx="535">
                  <c:v>63.326999999999998</c:v>
                </c:pt>
                <c:pt idx="536">
                  <c:v>63.762999999999998</c:v>
                </c:pt>
                <c:pt idx="537">
                  <c:v>58.537999999999997</c:v>
                </c:pt>
                <c:pt idx="538">
                  <c:v>57.384999999999998</c:v>
                </c:pt>
                <c:pt idx="539">
                  <c:v>58.444000000000003</c:v>
                </c:pt>
                <c:pt idx="540">
                  <c:v>57.177999999999997</c:v>
                </c:pt>
                <c:pt idx="541">
                  <c:v>56.036999999999999</c:v>
                </c:pt>
                <c:pt idx="542">
                  <c:v>58.304000000000002</c:v>
                </c:pt>
                <c:pt idx="543">
                  <c:v>58.395000000000003</c:v>
                </c:pt>
                <c:pt idx="544">
                  <c:v>54.252000000000002</c:v>
                </c:pt>
                <c:pt idx="545">
                  <c:v>54.298999999999999</c:v>
                </c:pt>
                <c:pt idx="546">
                  <c:v>56.02</c:v>
                </c:pt>
                <c:pt idx="547">
                  <c:v>53.704000000000001</c:v>
                </c:pt>
                <c:pt idx="548">
                  <c:v>50.22</c:v>
                </c:pt>
                <c:pt idx="549">
                  <c:v>48.856000000000002</c:v>
                </c:pt>
                <c:pt idx="550">
                  <c:v>48.676000000000002</c:v>
                </c:pt>
                <c:pt idx="551">
                  <c:v>48.523000000000003</c:v>
                </c:pt>
                <c:pt idx="552">
                  <c:v>50.667000000000002</c:v>
                </c:pt>
                <c:pt idx="553">
                  <c:v>50.179000000000002</c:v>
                </c:pt>
                <c:pt idx="554">
                  <c:v>52.119</c:v>
                </c:pt>
                <c:pt idx="555">
                  <c:v>50.76</c:v>
                </c:pt>
                <c:pt idx="556">
                  <c:v>52.216999999999999</c:v>
                </c:pt>
                <c:pt idx="557">
                  <c:v>54.215000000000003</c:v>
                </c:pt>
                <c:pt idx="558">
                  <c:v>53.921999999999997</c:v>
                </c:pt>
                <c:pt idx="559">
                  <c:v>56.222999999999999</c:v>
                </c:pt>
                <c:pt idx="560">
                  <c:v>56.866999999999997</c:v>
                </c:pt>
                <c:pt idx="561">
                  <c:v>57.378999999999998</c:v>
                </c:pt>
                <c:pt idx="562">
                  <c:v>56.804000000000002</c:v>
                </c:pt>
                <c:pt idx="563">
                  <c:v>54.814</c:v>
                </c:pt>
                <c:pt idx="564">
                  <c:v>54.087000000000003</c:v>
                </c:pt>
                <c:pt idx="565">
                  <c:v>54.417999999999999</c:v>
                </c:pt>
                <c:pt idx="566">
                  <c:v>54.906999999999996</c:v>
                </c:pt>
                <c:pt idx="567">
                  <c:v>53.552999999999997</c:v>
                </c:pt>
                <c:pt idx="568">
                  <c:v>52.359000000000002</c:v>
                </c:pt>
                <c:pt idx="569">
                  <c:v>52.887999999999998</c:v>
                </c:pt>
                <c:pt idx="570">
                  <c:v>53.682000000000002</c:v>
                </c:pt>
                <c:pt idx="571">
                  <c:v>52.09</c:v>
                </c:pt>
                <c:pt idx="572">
                  <c:v>50.597999999999999</c:v>
                </c:pt>
                <c:pt idx="573">
                  <c:v>50.256999999999998</c:v>
                </c:pt>
                <c:pt idx="574">
                  <c:v>50.08</c:v>
                </c:pt>
                <c:pt idx="575">
                  <c:v>49.472000000000001</c:v>
                </c:pt>
                <c:pt idx="576">
                  <c:v>49.843000000000004</c:v>
                </c:pt>
                <c:pt idx="577">
                  <c:v>49.685000000000002</c:v>
                </c:pt>
                <c:pt idx="578">
                  <c:v>49.441000000000003</c:v>
                </c:pt>
                <c:pt idx="579">
                  <c:v>50.91</c:v>
                </c:pt>
                <c:pt idx="580">
                  <c:v>49.448999999999998</c:v>
                </c:pt>
                <c:pt idx="581">
                  <c:v>50.222999999999999</c:v>
                </c:pt>
                <c:pt idx="582">
                  <c:v>50.832000000000001</c:v>
                </c:pt>
                <c:pt idx="583">
                  <c:v>51.87</c:v>
                </c:pt>
                <c:pt idx="584">
                  <c:v>52.167000000000002</c:v>
                </c:pt>
                <c:pt idx="585">
                  <c:v>53.012999999999998</c:v>
                </c:pt>
                <c:pt idx="586">
                  <c:v>52.939</c:v>
                </c:pt>
                <c:pt idx="587">
                  <c:v>52.756</c:v>
                </c:pt>
                <c:pt idx="588">
                  <c:v>50.649000000000001</c:v>
                </c:pt>
                <c:pt idx="589">
                  <c:v>49.393999999999998</c:v>
                </c:pt>
                <c:pt idx="590">
                  <c:v>49.054000000000002</c:v>
                </c:pt>
                <c:pt idx="591">
                  <c:v>48.529000000000003</c:v>
                </c:pt>
                <c:pt idx="592">
                  <c:v>47.646000000000001</c:v>
                </c:pt>
                <c:pt idx="593">
                  <c:v>48.765000000000001</c:v>
                </c:pt>
                <c:pt idx="594">
                  <c:v>51.875</c:v>
                </c:pt>
                <c:pt idx="595">
                  <c:v>52.048000000000002</c:v>
                </c:pt>
                <c:pt idx="596">
                  <c:v>53.628</c:v>
                </c:pt>
                <c:pt idx="597">
                  <c:v>55.287999999999997</c:v>
                </c:pt>
                <c:pt idx="598">
                  <c:v>56.813000000000002</c:v>
                </c:pt>
                <c:pt idx="599">
                  <c:v>56.076000000000001</c:v>
                </c:pt>
                <c:pt idx="600">
                  <c:v>56.756</c:v>
                </c:pt>
                <c:pt idx="601">
                  <c:v>58.232999999999997</c:v>
                </c:pt>
                <c:pt idx="602">
                  <c:v>60.728999999999999</c:v>
                </c:pt>
                <c:pt idx="603">
                  <c:v>62.341999999999999</c:v>
                </c:pt>
                <c:pt idx="604">
                  <c:v>61.703000000000003</c:v>
                </c:pt>
                <c:pt idx="605">
                  <c:v>59.82</c:v>
                </c:pt>
                <c:pt idx="606">
                  <c:v>61.533999999999999</c:v>
                </c:pt>
                <c:pt idx="607">
                  <c:v>61.48</c:v>
                </c:pt>
                <c:pt idx="608">
                  <c:v>60.085999999999999</c:v>
                </c:pt>
                <c:pt idx="609">
                  <c:v>59.966000000000001</c:v>
                </c:pt>
                <c:pt idx="610">
                  <c:v>62.264000000000003</c:v>
                </c:pt>
                <c:pt idx="611">
                  <c:v>64.777000000000001</c:v>
                </c:pt>
                <c:pt idx="612">
                  <c:v>63.920999999999999</c:v>
                </c:pt>
                <c:pt idx="613">
                  <c:v>64.200999999999993</c:v>
                </c:pt>
                <c:pt idx="614">
                  <c:v>66.021000000000001</c:v>
                </c:pt>
                <c:pt idx="615">
                  <c:v>65.896000000000001</c:v>
                </c:pt>
                <c:pt idx="616">
                  <c:v>61.972000000000001</c:v>
                </c:pt>
                <c:pt idx="617">
                  <c:v>57.039000000000001</c:v>
                </c:pt>
                <c:pt idx="618">
                  <c:v>55.695</c:v>
                </c:pt>
                <c:pt idx="619">
                  <c:v>53.287999999999997</c:v>
                </c:pt>
                <c:pt idx="620">
                  <c:v>54.71</c:v>
                </c:pt>
                <c:pt idx="621">
                  <c:v>56.996000000000002</c:v>
                </c:pt>
                <c:pt idx="622">
                  <c:v>57.597000000000001</c:v>
                </c:pt>
                <c:pt idx="623">
                  <c:v>56.713999999999999</c:v>
                </c:pt>
                <c:pt idx="624">
                  <c:v>55.811999999999998</c:v>
                </c:pt>
                <c:pt idx="625">
                  <c:v>55.112000000000002</c:v>
                </c:pt>
                <c:pt idx="626">
                  <c:v>54.613</c:v>
                </c:pt>
                <c:pt idx="627">
                  <c:v>54.694000000000003</c:v>
                </c:pt>
                <c:pt idx="628">
                  <c:v>55.061</c:v>
                </c:pt>
                <c:pt idx="629">
                  <c:v>54.860999999999997</c:v>
                </c:pt>
                <c:pt idx="630">
                  <c:v>54.585999999999999</c:v>
                </c:pt>
                <c:pt idx="631">
                  <c:v>54.256999999999998</c:v>
                </c:pt>
                <c:pt idx="632">
                  <c:v>52.456000000000003</c:v>
                </c:pt>
                <c:pt idx="633">
                  <c:v>54.744</c:v>
                </c:pt>
                <c:pt idx="634">
                  <c:v>49.688000000000002</c:v>
                </c:pt>
                <c:pt idx="635">
                  <c:v>50.459000000000003</c:v>
                </c:pt>
                <c:pt idx="636">
                  <c:v>51.167999999999999</c:v>
                </c:pt>
                <c:pt idx="637">
                  <c:v>49.728000000000002</c:v>
                </c:pt>
                <c:pt idx="638">
                  <c:v>47.674999999999997</c:v>
                </c:pt>
                <c:pt idx="639">
                  <c:v>47.493000000000002</c:v>
                </c:pt>
                <c:pt idx="640">
                  <c:v>49.173999999999999</c:v>
                </c:pt>
                <c:pt idx="641">
                  <c:v>49.106999999999999</c:v>
                </c:pt>
                <c:pt idx="642">
                  <c:v>47.908000000000001</c:v>
                </c:pt>
                <c:pt idx="643">
                  <c:v>46.463000000000001</c:v>
                </c:pt>
                <c:pt idx="644">
                  <c:v>46.106000000000002</c:v>
                </c:pt>
                <c:pt idx="645">
                  <c:v>44.600999999999999</c:v>
                </c:pt>
                <c:pt idx="646">
                  <c:v>45.009</c:v>
                </c:pt>
                <c:pt idx="647">
                  <c:v>47.156999999999996</c:v>
                </c:pt>
                <c:pt idx="648">
                  <c:v>49.67</c:v>
                </c:pt>
                <c:pt idx="649">
                  <c:v>48.908000000000001</c:v>
                </c:pt>
                <c:pt idx="650">
                  <c:v>47.405000000000001</c:v>
                </c:pt>
                <c:pt idx="651">
                  <c:v>48.162999999999997</c:v>
                </c:pt>
                <c:pt idx="652">
                  <c:v>50.834000000000003</c:v>
                </c:pt>
                <c:pt idx="653">
                  <c:v>53.247999999999998</c:v>
                </c:pt>
                <c:pt idx="654">
                  <c:v>54.173999999999999</c:v>
                </c:pt>
                <c:pt idx="655">
                  <c:v>51.603999999999999</c:v>
                </c:pt>
                <c:pt idx="656">
                  <c:v>51.356000000000002</c:v>
                </c:pt>
                <c:pt idx="657">
                  <c:v>52.378</c:v>
                </c:pt>
                <c:pt idx="658">
                  <c:v>54.667999999999999</c:v>
                </c:pt>
                <c:pt idx="659">
                  <c:v>57.746000000000002</c:v>
                </c:pt>
                <c:pt idx="660">
                  <c:v>57.746000000000002</c:v>
                </c:pt>
                <c:pt idx="661">
                  <c:v>56.807000000000002</c:v>
                </c:pt>
                <c:pt idx="662">
                  <c:v>55.191000000000003</c:v>
                </c:pt>
                <c:pt idx="663">
                  <c:v>53.244999999999997</c:v>
                </c:pt>
                <c:pt idx="664">
                  <c:v>54.073</c:v>
                </c:pt>
                <c:pt idx="665">
                  <c:v>54.645000000000003</c:v>
                </c:pt>
                <c:pt idx="666">
                  <c:v>52.99</c:v>
                </c:pt>
                <c:pt idx="667">
                  <c:v>53.268999999999998</c:v>
                </c:pt>
                <c:pt idx="668">
                  <c:v>54.228000000000002</c:v>
                </c:pt>
                <c:pt idx="669">
                  <c:v>52.566000000000003</c:v>
                </c:pt>
                <c:pt idx="670">
                  <c:v>53.238</c:v>
                </c:pt>
                <c:pt idx="671">
                  <c:v>53.664999999999999</c:v>
                </c:pt>
                <c:pt idx="672">
                  <c:v>55.591999999999999</c:v>
                </c:pt>
                <c:pt idx="673">
                  <c:v>57.186</c:v>
                </c:pt>
                <c:pt idx="674">
                  <c:v>56.186999999999998</c:v>
                </c:pt>
                <c:pt idx="675">
                  <c:v>55.064999999999998</c:v>
                </c:pt>
                <c:pt idx="676">
                  <c:v>55.1</c:v>
                </c:pt>
                <c:pt idx="677">
                  <c:v>55.012</c:v>
                </c:pt>
                <c:pt idx="678">
                  <c:v>55.545999999999999</c:v>
                </c:pt>
                <c:pt idx="679">
                  <c:v>53.634</c:v>
                </c:pt>
                <c:pt idx="680">
                  <c:v>53.046999999999997</c:v>
                </c:pt>
                <c:pt idx="681">
                  <c:v>53.656999999999996</c:v>
                </c:pt>
                <c:pt idx="682">
                  <c:v>54.436</c:v>
                </c:pt>
                <c:pt idx="683">
                  <c:v>55.689</c:v>
                </c:pt>
                <c:pt idx="684">
                  <c:v>57.73</c:v>
                </c:pt>
                <c:pt idx="685">
                  <c:v>58.277000000000001</c:v>
                </c:pt>
                <c:pt idx="686">
                  <c:v>59.430999999999997</c:v>
                </c:pt>
                <c:pt idx="687">
                  <c:v>59.621000000000002</c:v>
                </c:pt>
                <c:pt idx="688">
                  <c:v>58.838999999999999</c:v>
                </c:pt>
                <c:pt idx="689">
                  <c:v>55.381999999999998</c:v>
                </c:pt>
                <c:pt idx="690">
                  <c:v>50.292999999999999</c:v>
                </c:pt>
                <c:pt idx="691">
                  <c:v>50.128</c:v>
                </c:pt>
                <c:pt idx="692">
                  <c:v>50.284999999999997</c:v>
                </c:pt>
                <c:pt idx="693">
                  <c:v>50.905000000000001</c:v>
                </c:pt>
                <c:pt idx="694">
                  <c:v>51.067</c:v>
                </c:pt>
                <c:pt idx="695">
                  <c:v>50.628</c:v>
                </c:pt>
                <c:pt idx="696">
                  <c:v>50.93</c:v>
                </c:pt>
                <c:pt idx="697">
                  <c:v>51.392000000000003</c:v>
                </c:pt>
                <c:pt idx="698">
                  <c:v>52.835000000000001</c:v>
                </c:pt>
                <c:pt idx="699">
                  <c:v>52.631</c:v>
                </c:pt>
                <c:pt idx="700">
                  <c:v>52.901000000000003</c:v>
                </c:pt>
                <c:pt idx="701">
                  <c:v>52.634999999999998</c:v>
                </c:pt>
                <c:pt idx="702">
                  <c:v>52.118000000000002</c:v>
                </c:pt>
                <c:pt idx="703">
                  <c:v>54.317</c:v>
                </c:pt>
                <c:pt idx="704">
                  <c:v>56.304000000000002</c:v>
                </c:pt>
                <c:pt idx="705">
                  <c:v>56.091999999999999</c:v>
                </c:pt>
                <c:pt idx="706">
                  <c:v>57.470999999999997</c:v>
                </c:pt>
                <c:pt idx="707">
                  <c:v>58.167999999999999</c:v>
                </c:pt>
                <c:pt idx="708">
                  <c:v>56.78</c:v>
                </c:pt>
                <c:pt idx="709">
                  <c:v>54.793999999999997</c:v>
                </c:pt>
                <c:pt idx="710">
                  <c:v>53.993000000000002</c:v>
                </c:pt>
                <c:pt idx="711">
                  <c:v>55.332999999999998</c:v>
                </c:pt>
                <c:pt idx="712">
                  <c:v>55.703000000000003</c:v>
                </c:pt>
                <c:pt idx="713">
                  <c:v>55.473999999999997</c:v>
                </c:pt>
                <c:pt idx="714">
                  <c:v>57.548999999999999</c:v>
                </c:pt>
                <c:pt idx="715">
                  <c:v>57.94</c:v>
                </c:pt>
                <c:pt idx="716">
                  <c:v>58.085999999999999</c:v>
                </c:pt>
                <c:pt idx="717">
                  <c:v>58.901000000000003</c:v>
                </c:pt>
                <c:pt idx="718">
                  <c:v>58.726999999999997</c:v>
                </c:pt>
                <c:pt idx="719">
                  <c:v>58.115000000000002</c:v>
                </c:pt>
                <c:pt idx="720">
                  <c:v>58.48</c:v>
                </c:pt>
                <c:pt idx="721">
                  <c:v>60.828000000000003</c:v>
                </c:pt>
                <c:pt idx="722">
                  <c:v>61.798999999999999</c:v>
                </c:pt>
                <c:pt idx="723">
                  <c:v>62.323999999999998</c:v>
                </c:pt>
                <c:pt idx="724">
                  <c:v>63.795000000000002</c:v>
                </c:pt>
                <c:pt idx="725">
                  <c:v>66.783000000000001</c:v>
                </c:pt>
                <c:pt idx="726">
                  <c:v>67.284999999999997</c:v>
                </c:pt>
                <c:pt idx="727">
                  <c:v>68.37</c:v>
                </c:pt>
                <c:pt idx="728">
                  <c:v>67.055999999999997</c:v>
                </c:pt>
                <c:pt idx="729">
                  <c:v>67.343000000000004</c:v>
                </c:pt>
                <c:pt idx="730">
                  <c:v>67.102000000000004</c:v>
                </c:pt>
                <c:pt idx="731">
                  <c:v>66.888999999999996</c:v>
                </c:pt>
                <c:pt idx="732">
                  <c:v>70.742000000000004</c:v>
                </c:pt>
                <c:pt idx="733">
                  <c:v>76.019000000000005</c:v>
                </c:pt>
                <c:pt idx="734">
                  <c:v>78.578999999999994</c:v>
                </c:pt>
                <c:pt idx="735">
                  <c:v>79.510000000000005</c:v>
                </c:pt>
                <c:pt idx="736">
                  <c:v>80.525999999999996</c:v>
                </c:pt>
                <c:pt idx="737">
                  <c:v>79.594999999999999</c:v>
                </c:pt>
                <c:pt idx="738">
                  <c:v>78.31</c:v>
                </c:pt>
                <c:pt idx="739">
                  <c:v>78.256</c:v>
                </c:pt>
                <c:pt idx="740">
                  <c:v>79.849999999999994</c:v>
                </c:pt>
                <c:pt idx="741">
                  <c:v>80.962999999999994</c:v>
                </c:pt>
                <c:pt idx="742">
                  <c:v>79.346000000000004</c:v>
                </c:pt>
                <c:pt idx="743">
                  <c:v>77.286000000000001</c:v>
                </c:pt>
                <c:pt idx="744">
                  <c:v>74.182000000000002</c:v>
                </c:pt>
                <c:pt idx="745">
                  <c:v>74.796000000000006</c:v>
                </c:pt>
                <c:pt idx="746">
                  <c:v>77.323999999999998</c:v>
                </c:pt>
                <c:pt idx="747">
                  <c:v>75.581000000000003</c:v>
                </c:pt>
                <c:pt idx="748">
                  <c:v>74.950999999999993</c:v>
                </c:pt>
                <c:pt idx="749">
                  <c:v>76.650999999999996</c:v>
                </c:pt>
                <c:pt idx="750">
                  <c:v>80.623999999999995</c:v>
                </c:pt>
                <c:pt idx="751">
                  <c:v>80.686000000000007</c:v>
                </c:pt>
                <c:pt idx="752">
                  <c:v>81.730999999999995</c:v>
                </c:pt>
                <c:pt idx="753">
                  <c:v>81.405000000000001</c:v>
                </c:pt>
                <c:pt idx="754">
                  <c:v>80.995000000000005</c:v>
                </c:pt>
                <c:pt idx="755">
                  <c:v>75.409000000000006</c:v>
                </c:pt>
                <c:pt idx="756">
                  <c:v>73.444000000000003</c:v>
                </c:pt>
                <c:pt idx="757">
                  <c:v>73.486999999999995</c:v>
                </c:pt>
                <c:pt idx="758">
                  <c:v>73.509</c:v>
                </c:pt>
                <c:pt idx="759">
                  <c:v>70.665999999999997</c:v>
                </c:pt>
                <c:pt idx="760">
                  <c:v>68.777000000000001</c:v>
                </c:pt>
                <c:pt idx="761">
                  <c:v>68.242999999999995</c:v>
                </c:pt>
                <c:pt idx="762">
                  <c:v>69.637</c:v>
                </c:pt>
                <c:pt idx="763">
                  <c:v>66.513999999999996</c:v>
                </c:pt>
                <c:pt idx="764">
                  <c:v>58.676000000000002</c:v>
                </c:pt>
                <c:pt idx="765">
                  <c:v>59.396000000000001</c:v>
                </c:pt>
                <c:pt idx="766">
                  <c:v>58.591000000000001</c:v>
                </c:pt>
                <c:pt idx="767">
                  <c:v>58.534999999999997</c:v>
                </c:pt>
                <c:pt idx="768">
                  <c:v>60.482999999999997</c:v>
                </c:pt>
                <c:pt idx="769">
                  <c:v>61.036000000000001</c:v>
                </c:pt>
                <c:pt idx="770">
                  <c:v>60.152999999999999</c:v>
                </c:pt>
                <c:pt idx="771">
                  <c:v>59.481999999999999</c:v>
                </c:pt>
                <c:pt idx="772">
                  <c:v>59.97</c:v>
                </c:pt>
                <c:pt idx="773">
                  <c:v>59.478999999999999</c:v>
                </c:pt>
                <c:pt idx="774">
                  <c:v>57.561</c:v>
                </c:pt>
                <c:pt idx="775">
                  <c:v>56.134999999999998</c:v>
                </c:pt>
                <c:pt idx="776">
                  <c:v>56.165999999999997</c:v>
                </c:pt>
                <c:pt idx="777">
                  <c:v>57.02</c:v>
                </c:pt>
                <c:pt idx="778">
                  <c:v>56.12</c:v>
                </c:pt>
                <c:pt idx="779">
                  <c:v>56.938000000000002</c:v>
                </c:pt>
                <c:pt idx="780">
                  <c:v>58.384</c:v>
                </c:pt>
                <c:pt idx="781">
                  <c:v>61.255000000000003</c:v>
                </c:pt>
                <c:pt idx="782">
                  <c:v>61.18</c:v>
                </c:pt>
                <c:pt idx="783">
                  <c:v>62.16</c:v>
                </c:pt>
                <c:pt idx="784">
                  <c:v>66.337000000000003</c:v>
                </c:pt>
                <c:pt idx="785">
                  <c:v>68.070999999999998</c:v>
                </c:pt>
                <c:pt idx="786">
                  <c:v>69.614999999999995</c:v>
                </c:pt>
                <c:pt idx="787">
                  <c:v>69.456999999999994</c:v>
                </c:pt>
                <c:pt idx="788">
                  <c:v>68.858999999999995</c:v>
                </c:pt>
                <c:pt idx="789">
                  <c:v>68.355000000000004</c:v>
                </c:pt>
                <c:pt idx="790">
                  <c:v>65.343999999999994</c:v>
                </c:pt>
                <c:pt idx="791">
                  <c:v>62.506999999999998</c:v>
                </c:pt>
                <c:pt idx="792">
                  <c:v>62.569000000000003</c:v>
                </c:pt>
                <c:pt idx="793">
                  <c:v>62.930999999999997</c:v>
                </c:pt>
                <c:pt idx="794">
                  <c:v>61.591999999999999</c:v>
                </c:pt>
                <c:pt idx="795">
                  <c:v>62.341999999999999</c:v>
                </c:pt>
                <c:pt idx="796">
                  <c:v>63.445</c:v>
                </c:pt>
                <c:pt idx="797">
                  <c:v>64.06</c:v>
                </c:pt>
                <c:pt idx="798">
                  <c:v>63.731000000000002</c:v>
                </c:pt>
                <c:pt idx="799">
                  <c:v>62.802</c:v>
                </c:pt>
                <c:pt idx="800">
                  <c:v>62.692999999999998</c:v>
                </c:pt>
                <c:pt idx="801">
                  <c:v>63.453000000000003</c:v>
                </c:pt>
                <c:pt idx="802">
                  <c:v>66.751000000000005</c:v>
                </c:pt>
                <c:pt idx="803">
                  <c:v>69.322999999999993</c:v>
                </c:pt>
                <c:pt idx="804">
                  <c:v>71.448999999999998</c:v>
                </c:pt>
                <c:pt idx="805">
                  <c:v>73.012</c:v>
                </c:pt>
                <c:pt idx="806">
                  <c:v>74.600999999999999</c:v>
                </c:pt>
                <c:pt idx="807">
                  <c:v>75.832999999999998</c:v>
                </c:pt>
                <c:pt idx="808">
                  <c:v>74.870999999999995</c:v>
                </c:pt>
                <c:pt idx="809">
                  <c:v>75.763999999999996</c:v>
                </c:pt>
                <c:pt idx="810">
                  <c:v>75.873999999999995</c:v>
                </c:pt>
                <c:pt idx="811">
                  <c:v>74.914000000000001</c:v>
                </c:pt>
                <c:pt idx="812">
                  <c:v>74.667000000000002</c:v>
                </c:pt>
                <c:pt idx="813">
                  <c:v>77.212000000000003</c:v>
                </c:pt>
                <c:pt idx="814">
                  <c:v>79.456999999999994</c:v>
                </c:pt>
                <c:pt idx="815">
                  <c:v>79.924000000000007</c:v>
                </c:pt>
                <c:pt idx="816">
                  <c:v>77.159000000000006</c:v>
                </c:pt>
                <c:pt idx="817">
                  <c:v>75.629000000000005</c:v>
                </c:pt>
                <c:pt idx="818">
                  <c:v>72.918999999999997</c:v>
                </c:pt>
                <c:pt idx="819">
                  <c:v>72.117999999999995</c:v>
                </c:pt>
                <c:pt idx="820">
                  <c:v>72.367999999999995</c:v>
                </c:pt>
                <c:pt idx="821">
                  <c:v>72.436000000000007</c:v>
                </c:pt>
                <c:pt idx="822">
                  <c:v>73.567999999999998</c:v>
                </c:pt>
                <c:pt idx="823">
                  <c:v>73.233000000000004</c:v>
                </c:pt>
                <c:pt idx="824">
                  <c:v>73.200999999999993</c:v>
                </c:pt>
                <c:pt idx="825">
                  <c:v>72.911000000000001</c:v>
                </c:pt>
                <c:pt idx="826">
                  <c:v>72.122</c:v>
                </c:pt>
                <c:pt idx="827">
                  <c:v>71.709000000000003</c:v>
                </c:pt>
                <c:pt idx="828">
                  <c:v>72.459000000000003</c:v>
                </c:pt>
                <c:pt idx="829">
                  <c:v>73.343999999999994</c:v>
                </c:pt>
                <c:pt idx="830">
                  <c:v>74.040000000000006</c:v>
                </c:pt>
                <c:pt idx="831">
                  <c:v>74</c:v>
                </c:pt>
                <c:pt idx="832">
                  <c:v>74.462999999999994</c:v>
                </c:pt>
                <c:pt idx="833">
                  <c:v>74.825000000000003</c:v>
                </c:pt>
                <c:pt idx="834">
                  <c:v>74.462000000000003</c:v>
                </c:pt>
                <c:pt idx="835">
                  <c:v>76.900999999999996</c:v>
                </c:pt>
                <c:pt idx="836">
                  <c:v>77.965999999999994</c:v>
                </c:pt>
                <c:pt idx="837">
                  <c:v>79.292000000000002</c:v>
                </c:pt>
                <c:pt idx="838">
                  <c:v>79.501000000000005</c:v>
                </c:pt>
                <c:pt idx="839">
                  <c:v>80.402000000000001</c:v>
                </c:pt>
                <c:pt idx="840">
                  <c:v>81.218000000000004</c:v>
                </c:pt>
                <c:pt idx="841">
                  <c:v>82.296999999999997</c:v>
                </c:pt>
                <c:pt idx="842">
                  <c:v>84.343000000000004</c:v>
                </c:pt>
                <c:pt idx="843">
                  <c:v>85.281000000000006</c:v>
                </c:pt>
                <c:pt idx="844">
                  <c:v>84.153000000000006</c:v>
                </c:pt>
                <c:pt idx="845">
                  <c:v>84.046999999999997</c:v>
                </c:pt>
                <c:pt idx="846">
                  <c:v>84.903000000000006</c:v>
                </c:pt>
                <c:pt idx="847">
                  <c:v>85.463999999999999</c:v>
                </c:pt>
                <c:pt idx="848">
                  <c:v>86.828000000000003</c:v>
                </c:pt>
                <c:pt idx="849">
                  <c:v>86.176000000000002</c:v>
                </c:pt>
                <c:pt idx="850">
                  <c:v>87.382000000000005</c:v>
                </c:pt>
                <c:pt idx="851">
                  <c:v>88.241</c:v>
                </c:pt>
                <c:pt idx="852">
                  <c:v>88.757999999999996</c:v>
                </c:pt>
                <c:pt idx="853">
                  <c:v>91.988</c:v>
                </c:pt>
                <c:pt idx="854">
                  <c:v>95.293999999999997</c:v>
                </c:pt>
                <c:pt idx="855">
                  <c:v>95.605999999999995</c:v>
                </c:pt>
                <c:pt idx="856">
                  <c:v>95.075000000000003</c:v>
                </c:pt>
                <c:pt idx="857">
                  <c:v>94.76</c:v>
                </c:pt>
                <c:pt idx="858">
                  <c:v>97.653000000000006</c:v>
                </c:pt>
                <c:pt idx="859">
                  <c:v>99.796000000000006</c:v>
                </c:pt>
                <c:pt idx="860">
                  <c:v>98.856999999999999</c:v>
                </c:pt>
                <c:pt idx="861">
                  <c:v>98.754000000000005</c:v>
                </c:pt>
                <c:pt idx="862">
                  <c:v>99.902000000000001</c:v>
                </c:pt>
                <c:pt idx="863">
                  <c:v>97.370999999999995</c:v>
                </c:pt>
                <c:pt idx="864">
                  <c:v>96.715000000000003</c:v>
                </c:pt>
                <c:pt idx="865">
                  <c:v>96.984999999999999</c:v>
                </c:pt>
                <c:pt idx="866">
                  <c:v>103.18600000000001</c:v>
                </c:pt>
                <c:pt idx="867">
                  <c:v>104.884</c:v>
                </c:pt>
                <c:pt idx="868">
                  <c:v>106.194</c:v>
                </c:pt>
                <c:pt idx="869">
                  <c:v>105.54</c:v>
                </c:pt>
                <c:pt idx="870">
                  <c:v>105.56100000000001</c:v>
                </c:pt>
                <c:pt idx="871">
                  <c:v>105.346</c:v>
                </c:pt>
                <c:pt idx="872">
                  <c:v>105.209</c:v>
                </c:pt>
                <c:pt idx="873">
                  <c:v>103.973</c:v>
                </c:pt>
                <c:pt idx="874">
                  <c:v>103.55500000000001</c:v>
                </c:pt>
                <c:pt idx="875">
                  <c:v>103.44</c:v>
                </c:pt>
                <c:pt idx="876">
                  <c:v>103.239</c:v>
                </c:pt>
                <c:pt idx="877">
                  <c:v>104.398</c:v>
                </c:pt>
                <c:pt idx="878">
                  <c:v>105.986</c:v>
                </c:pt>
                <c:pt idx="879">
                  <c:v>108.187</c:v>
                </c:pt>
                <c:pt idx="880">
                  <c:v>110.387</c:v>
                </c:pt>
                <c:pt idx="881">
                  <c:v>110.66200000000001</c:v>
                </c:pt>
                <c:pt idx="882">
                  <c:v>110.392</c:v>
                </c:pt>
                <c:pt idx="883">
                  <c:v>109.822</c:v>
                </c:pt>
                <c:pt idx="884">
                  <c:v>105.553</c:v>
                </c:pt>
                <c:pt idx="885">
                  <c:v>103.754</c:v>
                </c:pt>
                <c:pt idx="886">
                  <c:v>104.242</c:v>
                </c:pt>
                <c:pt idx="887">
                  <c:v>106.06</c:v>
                </c:pt>
                <c:pt idx="888">
                  <c:v>106.851</c:v>
                </c:pt>
                <c:pt idx="889">
                  <c:v>109.527</c:v>
                </c:pt>
                <c:pt idx="890">
                  <c:v>111.38500000000001</c:v>
                </c:pt>
                <c:pt idx="891">
                  <c:v>119.85599999999999</c:v>
                </c:pt>
                <c:pt idx="892">
                  <c:v>120.77200000000001</c:v>
                </c:pt>
                <c:pt idx="893">
                  <c:v>119.18899999999999</c:v>
                </c:pt>
                <c:pt idx="894">
                  <c:v>120.53</c:v>
                </c:pt>
                <c:pt idx="895">
                  <c:v>127.16500000000001</c:v>
                </c:pt>
                <c:pt idx="896">
                  <c:v>114.735</c:v>
                </c:pt>
                <c:pt idx="897">
                  <c:v>112.295</c:v>
                </c:pt>
                <c:pt idx="898">
                  <c:v>115.04</c:v>
                </c:pt>
                <c:pt idx="899">
                  <c:v>110.354</c:v>
                </c:pt>
                <c:pt idx="900">
                  <c:v>110.387</c:v>
                </c:pt>
                <c:pt idx="901">
                  <c:v>100.473</c:v>
                </c:pt>
                <c:pt idx="902">
                  <c:v>96.915000000000006</c:v>
                </c:pt>
                <c:pt idx="903">
                  <c:v>94.55</c:v>
                </c:pt>
                <c:pt idx="904">
                  <c:v>91.489000000000004</c:v>
                </c:pt>
                <c:pt idx="905">
                  <c:v>86.878</c:v>
                </c:pt>
                <c:pt idx="906">
                  <c:v>89.113</c:v>
                </c:pt>
                <c:pt idx="907">
                  <c:v>91.619</c:v>
                </c:pt>
                <c:pt idx="908">
                  <c:v>91.932000000000002</c:v>
                </c:pt>
                <c:pt idx="909">
                  <c:v>92.152000000000001</c:v>
                </c:pt>
                <c:pt idx="910">
                  <c:v>92.003</c:v>
                </c:pt>
                <c:pt idx="911">
                  <c:v>92.522999999999996</c:v>
                </c:pt>
                <c:pt idx="912">
                  <c:v>90.432000000000002</c:v>
                </c:pt>
                <c:pt idx="913">
                  <c:v>93.298000000000002</c:v>
                </c:pt>
                <c:pt idx="914">
                  <c:v>96.311000000000007</c:v>
                </c:pt>
                <c:pt idx="915">
                  <c:v>94.49</c:v>
                </c:pt>
                <c:pt idx="916">
                  <c:v>95.233999999999995</c:v>
                </c:pt>
                <c:pt idx="917">
                  <c:v>94.055000000000007</c:v>
                </c:pt>
                <c:pt idx="918">
                  <c:v>94.004999999999995</c:v>
                </c:pt>
                <c:pt idx="919">
                  <c:v>95.471999999999994</c:v>
                </c:pt>
                <c:pt idx="920">
                  <c:v>98.909000000000006</c:v>
                </c:pt>
                <c:pt idx="921">
                  <c:v>99.942999999999998</c:v>
                </c:pt>
                <c:pt idx="922">
                  <c:v>99.843999999999994</c:v>
                </c:pt>
                <c:pt idx="923">
                  <c:v>98.787999999999997</c:v>
                </c:pt>
                <c:pt idx="924">
                  <c:v>96.844999999999999</c:v>
                </c:pt>
                <c:pt idx="925">
                  <c:v>98.054000000000002</c:v>
                </c:pt>
                <c:pt idx="926">
                  <c:v>95.411000000000001</c:v>
                </c:pt>
                <c:pt idx="927">
                  <c:v>94.341999999999999</c:v>
                </c:pt>
                <c:pt idx="928">
                  <c:v>97.8</c:v>
                </c:pt>
                <c:pt idx="929">
                  <c:v>99.917000000000002</c:v>
                </c:pt>
                <c:pt idx="930">
                  <c:v>102.58499999999999</c:v>
                </c:pt>
                <c:pt idx="931">
                  <c:v>101.36499999999999</c:v>
                </c:pt>
                <c:pt idx="932">
                  <c:v>105.411</c:v>
                </c:pt>
                <c:pt idx="933">
                  <c:v>108.73399999999999</c:v>
                </c:pt>
                <c:pt idx="934">
                  <c:v>108.82899999999999</c:v>
                </c:pt>
                <c:pt idx="935">
                  <c:v>111.178</c:v>
                </c:pt>
                <c:pt idx="936">
                  <c:v>112.994</c:v>
                </c:pt>
                <c:pt idx="937">
                  <c:v>115.07</c:v>
                </c:pt>
                <c:pt idx="938">
                  <c:v>114.994</c:v>
                </c:pt>
                <c:pt idx="939">
                  <c:v>115.07</c:v>
                </c:pt>
                <c:pt idx="940">
                  <c:v>114.419</c:v>
                </c:pt>
                <c:pt idx="941">
                  <c:v>114.265</c:v>
                </c:pt>
                <c:pt idx="942">
                  <c:v>115.63</c:v>
                </c:pt>
                <c:pt idx="943">
                  <c:v>116.907</c:v>
                </c:pt>
                <c:pt idx="944">
                  <c:v>116.271</c:v>
                </c:pt>
                <c:pt idx="945">
                  <c:v>113.875</c:v>
                </c:pt>
                <c:pt idx="946">
                  <c:v>115.458</c:v>
                </c:pt>
                <c:pt idx="947">
                  <c:v>115.828</c:v>
                </c:pt>
                <c:pt idx="948">
                  <c:v>109.678</c:v>
                </c:pt>
                <c:pt idx="949">
                  <c:v>108.205</c:v>
                </c:pt>
                <c:pt idx="950">
                  <c:v>108.322</c:v>
                </c:pt>
                <c:pt idx="951">
                  <c:v>107.94499999999999</c:v>
                </c:pt>
                <c:pt idx="952">
                  <c:v>108.107</c:v>
                </c:pt>
                <c:pt idx="953">
                  <c:v>108.66</c:v>
                </c:pt>
                <c:pt idx="954">
                  <c:v>109.093</c:v>
                </c:pt>
                <c:pt idx="955">
                  <c:v>108.919</c:v>
                </c:pt>
                <c:pt idx="956">
                  <c:v>109.693</c:v>
                </c:pt>
                <c:pt idx="957">
                  <c:v>109.876</c:v>
                </c:pt>
                <c:pt idx="958">
                  <c:v>109.066</c:v>
                </c:pt>
                <c:pt idx="959">
                  <c:v>114.172</c:v>
                </c:pt>
                <c:pt idx="960">
                  <c:v>113.843</c:v>
                </c:pt>
                <c:pt idx="961">
                  <c:v>111.07299999999999</c:v>
                </c:pt>
                <c:pt idx="962">
                  <c:v>104.935</c:v>
                </c:pt>
                <c:pt idx="963">
                  <c:v>103.021</c:v>
                </c:pt>
                <c:pt idx="964">
                  <c:v>105.816</c:v>
                </c:pt>
                <c:pt idx="965">
                  <c:v>110.15600000000001</c:v>
                </c:pt>
                <c:pt idx="966">
                  <c:v>110.187</c:v>
                </c:pt>
                <c:pt idx="967">
                  <c:v>112.158</c:v>
                </c:pt>
                <c:pt idx="968">
                  <c:v>113.82899999999999</c:v>
                </c:pt>
                <c:pt idx="969">
                  <c:v>113.77500000000001</c:v>
                </c:pt>
                <c:pt idx="970">
                  <c:v>110.982</c:v>
                </c:pt>
                <c:pt idx="971">
                  <c:v>108.504</c:v>
                </c:pt>
                <c:pt idx="972">
                  <c:v>109.584</c:v>
                </c:pt>
                <c:pt idx="973">
                  <c:v>112.69799999999999</c:v>
                </c:pt>
                <c:pt idx="974">
                  <c:v>116.67700000000001</c:v>
                </c:pt>
                <c:pt idx="975">
                  <c:v>117.40900000000001</c:v>
                </c:pt>
                <c:pt idx="976">
                  <c:v>113.721</c:v>
                </c:pt>
                <c:pt idx="977">
                  <c:v>113.08799999999999</c:v>
                </c:pt>
                <c:pt idx="978">
                  <c:v>114.855</c:v>
                </c:pt>
                <c:pt idx="979">
                  <c:v>118.48</c:v>
                </c:pt>
                <c:pt idx="980">
                  <c:v>122.756</c:v>
                </c:pt>
                <c:pt idx="981">
                  <c:v>122.639</c:v>
                </c:pt>
                <c:pt idx="982">
                  <c:v>121.967</c:v>
                </c:pt>
                <c:pt idx="983">
                  <c:v>120.11799999999999</c:v>
                </c:pt>
                <c:pt idx="984">
                  <c:v>116.187</c:v>
                </c:pt>
                <c:pt idx="985">
                  <c:v>117.404</c:v>
                </c:pt>
                <c:pt idx="986">
                  <c:v>115.614</c:v>
                </c:pt>
                <c:pt idx="987">
                  <c:v>121.586</c:v>
                </c:pt>
                <c:pt idx="988">
                  <c:v>135.559</c:v>
                </c:pt>
                <c:pt idx="989">
                  <c:v>134.42500000000001</c:v>
                </c:pt>
                <c:pt idx="990">
                  <c:v>142.43700000000001</c:v>
                </c:pt>
                <c:pt idx="991">
                  <c:v>150.70500000000001</c:v>
                </c:pt>
                <c:pt idx="992">
                  <c:v>155.02199999999999</c:v>
                </c:pt>
                <c:pt idx="993">
                  <c:v>153.166</c:v>
                </c:pt>
                <c:pt idx="994">
                  <c:v>151.15799999999999</c:v>
                </c:pt>
                <c:pt idx="995">
                  <c:v>152.66499999999999</c:v>
                </c:pt>
                <c:pt idx="996">
                  <c:v>151.45099999999999</c:v>
                </c:pt>
                <c:pt idx="997">
                  <c:v>156.71600000000001</c:v>
                </c:pt>
                <c:pt idx="998">
                  <c:v>163.31100000000001</c:v>
                </c:pt>
                <c:pt idx="999">
                  <c:v>165.74299999999999</c:v>
                </c:pt>
                <c:pt idx="1000">
                  <c:v>169.10599999999999</c:v>
                </c:pt>
                <c:pt idx="1001">
                  <c:v>172.18100000000001</c:v>
                </c:pt>
                <c:pt idx="1002">
                  <c:v>175.054</c:v>
                </c:pt>
                <c:pt idx="1003">
                  <c:v>172.768</c:v>
                </c:pt>
                <c:pt idx="1004">
                  <c:v>170.572</c:v>
                </c:pt>
                <c:pt idx="1005">
                  <c:v>175.4</c:v>
                </c:pt>
                <c:pt idx="1006">
                  <c:v>177.00800000000001</c:v>
                </c:pt>
                <c:pt idx="1007">
                  <c:v>171.15799999999999</c:v>
                </c:pt>
                <c:pt idx="1008">
                  <c:v>170.172</c:v>
                </c:pt>
                <c:pt idx="1009">
                  <c:v>168.52699999999999</c:v>
                </c:pt>
                <c:pt idx="1010">
                  <c:v>170.37100000000001</c:v>
                </c:pt>
                <c:pt idx="1011">
                  <c:v>165.26400000000001</c:v>
                </c:pt>
                <c:pt idx="1012">
                  <c:v>156.63499999999999</c:v>
                </c:pt>
                <c:pt idx="1013">
                  <c:v>155.40199999999999</c:v>
                </c:pt>
                <c:pt idx="1014">
                  <c:v>152.25200000000001</c:v>
                </c:pt>
                <c:pt idx="1015">
                  <c:v>162.26</c:v>
                </c:pt>
                <c:pt idx="1016">
                  <c:v>169.173</c:v>
                </c:pt>
                <c:pt idx="1017">
                  <c:v>164.92400000000001</c:v>
                </c:pt>
                <c:pt idx="1018">
                  <c:v>161.73400000000001</c:v>
                </c:pt>
                <c:pt idx="1019">
                  <c:v>163.83600000000001</c:v>
                </c:pt>
                <c:pt idx="1020">
                  <c:v>155.10499999999999</c:v>
                </c:pt>
                <c:pt idx="1021">
                  <c:v>149.59200000000001</c:v>
                </c:pt>
                <c:pt idx="1022">
                  <c:v>147.417</c:v>
                </c:pt>
                <c:pt idx="1023">
                  <c:v>147.90899999999999</c:v>
                </c:pt>
                <c:pt idx="1024">
                  <c:v>147.85900000000001</c:v>
                </c:pt>
                <c:pt idx="1025">
                  <c:v>132.76900000000001</c:v>
                </c:pt>
                <c:pt idx="1026">
                  <c:v>134.179</c:v>
                </c:pt>
                <c:pt idx="1027">
                  <c:v>131.363</c:v>
                </c:pt>
                <c:pt idx="1028">
                  <c:v>128.68600000000001</c:v>
                </c:pt>
                <c:pt idx="1029">
                  <c:v>125.063</c:v>
                </c:pt>
                <c:pt idx="1030">
                  <c:v>116.25</c:v>
                </c:pt>
                <c:pt idx="1031">
                  <c:v>116.69199999999999</c:v>
                </c:pt>
                <c:pt idx="1032">
                  <c:v>121.01</c:v>
                </c:pt>
                <c:pt idx="1033">
                  <c:v>125.089</c:v>
                </c:pt>
                <c:pt idx="1034">
                  <c:v>133.703</c:v>
                </c:pt>
                <c:pt idx="1035">
                  <c:v>144.684</c:v>
                </c:pt>
                <c:pt idx="1036">
                  <c:v>145.06100000000001</c:v>
                </c:pt>
                <c:pt idx="1037">
                  <c:v>151.63900000000001</c:v>
                </c:pt>
                <c:pt idx="1038">
                  <c:v>152.53399999999999</c:v>
                </c:pt>
                <c:pt idx="1039">
                  <c:v>150.55699999999999</c:v>
                </c:pt>
                <c:pt idx="1040">
                  <c:v>150.428</c:v>
                </c:pt>
                <c:pt idx="1041">
                  <c:v>148.08099999999999</c:v>
                </c:pt>
                <c:pt idx="1042">
                  <c:v>144.73599999999999</c:v>
                </c:pt>
                <c:pt idx="1043">
                  <c:v>146.37100000000001</c:v>
                </c:pt>
                <c:pt idx="1044">
                  <c:v>150.91900000000001</c:v>
                </c:pt>
                <c:pt idx="1045">
                  <c:v>153.39699999999999</c:v>
                </c:pt>
                <c:pt idx="1046">
                  <c:v>145.18299999999999</c:v>
                </c:pt>
                <c:pt idx="1047">
                  <c:v>130.518</c:v>
                </c:pt>
                <c:pt idx="1048">
                  <c:v>130.62700000000001</c:v>
                </c:pt>
                <c:pt idx="1049">
                  <c:v>128.108</c:v>
                </c:pt>
                <c:pt idx="1050">
                  <c:v>122.931</c:v>
                </c:pt>
                <c:pt idx="1051">
                  <c:v>122.024</c:v>
                </c:pt>
                <c:pt idx="1052">
                  <c:v>124.968</c:v>
                </c:pt>
                <c:pt idx="1053">
                  <c:v>128.154</c:v>
                </c:pt>
                <c:pt idx="1054">
                  <c:v>136.268</c:v>
                </c:pt>
                <c:pt idx="1055">
                  <c:v>134.083</c:v>
                </c:pt>
                <c:pt idx="1056">
                  <c:v>135.631</c:v>
                </c:pt>
                <c:pt idx="1057">
                  <c:v>132.35900000000001</c:v>
                </c:pt>
                <c:pt idx="1058">
                  <c:v>133.78800000000001</c:v>
                </c:pt>
                <c:pt idx="1059">
                  <c:v>133.84100000000001</c:v>
                </c:pt>
                <c:pt idx="1060">
                  <c:v>129.898</c:v>
                </c:pt>
                <c:pt idx="1061">
                  <c:v>128.91300000000001</c:v>
                </c:pt>
                <c:pt idx="1062">
                  <c:v>132.636</c:v>
                </c:pt>
                <c:pt idx="1063">
                  <c:v>137.13800000000001</c:v>
                </c:pt>
                <c:pt idx="1064">
                  <c:v>140.92699999999999</c:v>
                </c:pt>
                <c:pt idx="1065">
                  <c:v>135.60499999999999</c:v>
                </c:pt>
                <c:pt idx="1066">
                  <c:v>138.72300000000001</c:v>
                </c:pt>
                <c:pt idx="1067">
                  <c:v>138.209</c:v>
                </c:pt>
                <c:pt idx="1068">
                  <c:v>138.518</c:v>
                </c:pt>
                <c:pt idx="1069">
                  <c:v>140.59399999999999</c:v>
                </c:pt>
                <c:pt idx="1070">
                  <c:v>142.53800000000001</c:v>
                </c:pt>
                <c:pt idx="1071">
                  <c:v>138.214</c:v>
                </c:pt>
                <c:pt idx="1072">
                  <c:v>134.99</c:v>
                </c:pt>
                <c:pt idx="1073">
                  <c:v>129.69200000000001</c:v>
                </c:pt>
                <c:pt idx="1074">
                  <c:v>124.717</c:v>
                </c:pt>
                <c:pt idx="1075">
                  <c:v>117.67700000000001</c:v>
                </c:pt>
                <c:pt idx="1076">
                  <c:v>113.565</c:v>
                </c:pt>
                <c:pt idx="1077">
                  <c:v>115.426</c:v>
                </c:pt>
                <c:pt idx="1078">
                  <c:v>117.303</c:v>
                </c:pt>
                <c:pt idx="1079">
                  <c:v>115.529</c:v>
                </c:pt>
                <c:pt idx="1081">
                  <c:v>113.533</c:v>
                </c:pt>
                <c:pt idx="1082">
                  <c:v>112.39100000000001</c:v>
                </c:pt>
                <c:pt idx="1083">
                  <c:v>112.401</c:v>
                </c:pt>
                <c:pt idx="1084">
                  <c:v>112.411</c:v>
                </c:pt>
                <c:pt idx="1085">
                  <c:v>107.35599999999999</c:v>
                </c:pt>
                <c:pt idx="1086">
                  <c:v>107.117</c:v>
                </c:pt>
                <c:pt idx="1087">
                  <c:v>108.68300000000001</c:v>
                </c:pt>
                <c:pt idx="1088">
                  <c:v>107.309</c:v>
                </c:pt>
                <c:pt idx="1089">
                  <c:v>106.678</c:v>
                </c:pt>
                <c:pt idx="1090">
                  <c:v>110.252</c:v>
                </c:pt>
                <c:pt idx="1091">
                  <c:v>110.60599999999999</c:v>
                </c:pt>
                <c:pt idx="1092">
                  <c:v>110.857</c:v>
                </c:pt>
                <c:pt idx="1093">
                  <c:v>106.22199999999999</c:v>
                </c:pt>
                <c:pt idx="1094">
                  <c:v>111.373</c:v>
                </c:pt>
                <c:pt idx="1095">
                  <c:v>106.52800000000001</c:v>
                </c:pt>
                <c:pt idx="1096">
                  <c:v>95.242000000000004</c:v>
                </c:pt>
                <c:pt idx="1097">
                  <c:v>90.885000000000005</c:v>
                </c:pt>
                <c:pt idx="1098">
                  <c:v>86.421000000000006</c:v>
                </c:pt>
                <c:pt idx="1099">
                  <c:v>83.623999999999995</c:v>
                </c:pt>
                <c:pt idx="1100">
                  <c:v>82.697999999999993</c:v>
                </c:pt>
                <c:pt idx="1101">
                  <c:v>82.292000000000002</c:v>
                </c:pt>
                <c:pt idx="1102">
                  <c:v>82.956999999999994</c:v>
                </c:pt>
                <c:pt idx="1103">
                  <c:v>84.96</c:v>
                </c:pt>
                <c:pt idx="1104">
                  <c:v>86.049000000000007</c:v>
                </c:pt>
                <c:pt idx="1105">
                  <c:v>84.77</c:v>
                </c:pt>
                <c:pt idx="1106">
                  <c:v>85.847999999999999</c:v>
                </c:pt>
                <c:pt idx="1107">
                  <c:v>87.391000000000005</c:v>
                </c:pt>
                <c:pt idx="1108">
                  <c:v>95.453000000000003</c:v>
                </c:pt>
                <c:pt idx="1109">
                  <c:v>100.968</c:v>
                </c:pt>
                <c:pt idx="1110">
                  <c:v>103.791</c:v>
                </c:pt>
                <c:pt idx="1111">
                  <c:v>107.14400000000001</c:v>
                </c:pt>
                <c:pt idx="1112">
                  <c:v>107.22199999999999</c:v>
                </c:pt>
                <c:pt idx="1113">
                  <c:v>106.003</c:v>
                </c:pt>
                <c:pt idx="1114">
                  <c:v>102.18600000000001</c:v>
                </c:pt>
                <c:pt idx="1115">
                  <c:v>104.81</c:v>
                </c:pt>
                <c:pt idx="1116">
                  <c:v>105.92400000000001</c:v>
                </c:pt>
                <c:pt idx="1117">
                  <c:v>108.43300000000001</c:v>
                </c:pt>
                <c:pt idx="1118">
                  <c:v>108.301</c:v>
                </c:pt>
                <c:pt idx="1119">
                  <c:v>109.997</c:v>
                </c:pt>
                <c:pt idx="1120">
                  <c:v>110.483</c:v>
                </c:pt>
                <c:pt idx="1121">
                  <c:v>106.035</c:v>
                </c:pt>
                <c:pt idx="1122">
                  <c:v>103.321</c:v>
                </c:pt>
                <c:pt idx="1123">
                  <c:v>102.97499999999999</c:v>
                </c:pt>
                <c:pt idx="1124">
                  <c:v>107.559</c:v>
                </c:pt>
                <c:pt idx="1125">
                  <c:v>109.54600000000001</c:v>
                </c:pt>
                <c:pt idx="1126">
                  <c:v>105.227</c:v>
                </c:pt>
                <c:pt idx="1127">
                  <c:v>99.143000000000001</c:v>
                </c:pt>
                <c:pt idx="1128">
                  <c:v>99.378</c:v>
                </c:pt>
                <c:pt idx="1129">
                  <c:v>99.245999999999995</c:v>
                </c:pt>
                <c:pt idx="1130">
                  <c:v>97.91</c:v>
                </c:pt>
                <c:pt idx="1131">
                  <c:v>98.709000000000003</c:v>
                </c:pt>
                <c:pt idx="1132">
                  <c:v>94.468999999999994</c:v>
                </c:pt>
                <c:pt idx="1133">
                  <c:v>91.71</c:v>
                </c:pt>
                <c:pt idx="1134">
                  <c:v>92.043000000000006</c:v>
                </c:pt>
                <c:pt idx="1135">
                  <c:v>91.144000000000005</c:v>
                </c:pt>
                <c:pt idx="1136">
                  <c:v>89.899000000000001</c:v>
                </c:pt>
                <c:pt idx="1137">
                  <c:v>89.049000000000007</c:v>
                </c:pt>
                <c:pt idx="1138">
                  <c:v>86.792000000000002</c:v>
                </c:pt>
                <c:pt idx="1139">
                  <c:v>86.126000000000005</c:v>
                </c:pt>
                <c:pt idx="1140">
                  <c:v>84.379000000000005</c:v>
                </c:pt>
                <c:pt idx="1141">
                  <c:v>79.661000000000001</c:v>
                </c:pt>
                <c:pt idx="1142">
                  <c:v>75.917000000000002</c:v>
                </c:pt>
                <c:pt idx="1143">
                  <c:v>73.718999999999994</c:v>
                </c:pt>
                <c:pt idx="1144">
                  <c:v>70.028000000000006</c:v>
                </c:pt>
                <c:pt idx="1145">
                  <c:v>67.156999999999996</c:v>
                </c:pt>
                <c:pt idx="1146">
                  <c:v>69.875</c:v>
                </c:pt>
                <c:pt idx="1147">
                  <c:v>69.376000000000005</c:v>
                </c:pt>
                <c:pt idx="1148">
                  <c:v>67.790999999999997</c:v>
                </c:pt>
                <c:pt idx="1149">
                  <c:v>68.984999999999999</c:v>
                </c:pt>
                <c:pt idx="1150">
                  <c:v>71.391000000000005</c:v>
                </c:pt>
                <c:pt idx="1151">
                  <c:v>72.721000000000004</c:v>
                </c:pt>
                <c:pt idx="1152">
                  <c:v>74.197000000000003</c:v>
                </c:pt>
                <c:pt idx="1153">
                  <c:v>76.438000000000002</c:v>
                </c:pt>
                <c:pt idx="1154">
                  <c:v>74.753</c:v>
                </c:pt>
                <c:pt idx="1155">
                  <c:v>75.066999999999993</c:v>
                </c:pt>
                <c:pt idx="1156">
                  <c:v>69.427999999999997</c:v>
                </c:pt>
                <c:pt idx="1157">
                  <c:v>71.454999999999998</c:v>
                </c:pt>
                <c:pt idx="1158">
                  <c:v>74.563999999999993</c:v>
                </c:pt>
                <c:pt idx="1159">
                  <c:v>78.924000000000007</c:v>
                </c:pt>
                <c:pt idx="1160">
                  <c:v>80.498999999999995</c:v>
                </c:pt>
                <c:pt idx="1161">
                  <c:v>80.397999999999996</c:v>
                </c:pt>
                <c:pt idx="1162">
                  <c:v>79.81</c:v>
                </c:pt>
                <c:pt idx="1163">
                  <c:v>80.709999999999994</c:v>
                </c:pt>
                <c:pt idx="1164">
                  <c:v>86.183000000000007</c:v>
                </c:pt>
                <c:pt idx="1165">
                  <c:v>87.688000000000002</c:v>
                </c:pt>
                <c:pt idx="1166">
                  <c:v>84.674999999999997</c:v>
                </c:pt>
                <c:pt idx="1167">
                  <c:v>81.701999999999998</c:v>
                </c:pt>
                <c:pt idx="1168">
                  <c:v>82.960999999999999</c:v>
                </c:pt>
                <c:pt idx="1169">
                  <c:v>82.456999999999994</c:v>
                </c:pt>
                <c:pt idx="1170">
                  <c:v>82.632999999999996</c:v>
                </c:pt>
                <c:pt idx="1171">
                  <c:v>81.212000000000003</c:v>
                </c:pt>
                <c:pt idx="1172">
                  <c:v>83.162000000000006</c:v>
                </c:pt>
                <c:pt idx="1173">
                  <c:v>83.385999999999996</c:v>
                </c:pt>
                <c:pt idx="1174">
                  <c:v>81.11</c:v>
                </c:pt>
                <c:pt idx="1175">
                  <c:v>81.251000000000005</c:v>
                </c:pt>
                <c:pt idx="1176">
                  <c:v>80.902000000000001</c:v>
                </c:pt>
                <c:pt idx="1177">
                  <c:v>79.319000000000003</c:v>
                </c:pt>
                <c:pt idx="1178">
                  <c:v>79.325999999999993</c:v>
                </c:pt>
                <c:pt idx="1179">
                  <c:v>81.191000000000003</c:v>
                </c:pt>
                <c:pt idx="1180">
                  <c:v>83.155000000000001</c:v>
                </c:pt>
                <c:pt idx="1181">
                  <c:v>83.346999999999994</c:v>
                </c:pt>
                <c:pt idx="1182">
                  <c:v>81.352999999999994</c:v>
                </c:pt>
                <c:pt idx="1183">
                  <c:v>79.647000000000006</c:v>
                </c:pt>
                <c:pt idx="1184">
                  <c:v>80.709000000000003</c:v>
                </c:pt>
                <c:pt idx="1185">
                  <c:v>80.634</c:v>
                </c:pt>
                <c:pt idx="1186">
                  <c:v>79.475999999999999</c:v>
                </c:pt>
                <c:pt idx="1187">
                  <c:v>77.772000000000006</c:v>
                </c:pt>
                <c:pt idx="1188">
                  <c:v>76.578000000000003</c:v>
                </c:pt>
                <c:pt idx="1189">
                  <c:v>78.632000000000005</c:v>
                </c:pt>
                <c:pt idx="1190">
                  <c:v>81.671999999999997</c:v>
                </c:pt>
                <c:pt idx="1191">
                  <c:v>83.290999999999997</c:v>
                </c:pt>
                <c:pt idx="1192">
                  <c:v>83.84</c:v>
                </c:pt>
                <c:pt idx="1193">
                  <c:v>78.882000000000005</c:v>
                </c:pt>
                <c:pt idx="1194">
                  <c:v>78.168999999999997</c:v>
                </c:pt>
                <c:pt idx="1195">
                  <c:v>77.501000000000005</c:v>
                </c:pt>
                <c:pt idx="1196">
                  <c:v>77.625</c:v>
                </c:pt>
                <c:pt idx="1197">
                  <c:v>79.700999999999993</c:v>
                </c:pt>
                <c:pt idx="1198">
                  <c:v>80.697000000000003</c:v>
                </c:pt>
                <c:pt idx="1199">
                  <c:v>82.063999999999993</c:v>
                </c:pt>
                <c:pt idx="1200">
                  <c:v>81.635999999999996</c:v>
                </c:pt>
                <c:pt idx="1201">
                  <c:v>80.796999999999997</c:v>
                </c:pt>
                <c:pt idx="1202">
                  <c:v>78.197999999999993</c:v>
                </c:pt>
                <c:pt idx="1203">
                  <c:v>75.819999999999993</c:v>
                </c:pt>
                <c:pt idx="1204">
                  <c:v>75.876999999999995</c:v>
                </c:pt>
                <c:pt idx="1205">
                  <c:v>76.021000000000001</c:v>
                </c:pt>
                <c:pt idx="1206">
                  <c:v>75.543000000000006</c:v>
                </c:pt>
                <c:pt idx="1207">
                  <c:v>75.804000000000002</c:v>
                </c:pt>
                <c:pt idx="1208">
                  <c:v>75.968000000000004</c:v>
                </c:pt>
                <c:pt idx="1209">
                  <c:v>73.507000000000005</c:v>
                </c:pt>
                <c:pt idx="1210">
                  <c:v>70.311999999999998</c:v>
                </c:pt>
                <c:pt idx="1211">
                  <c:v>70.757000000000005</c:v>
                </c:pt>
                <c:pt idx="1212">
                  <c:v>70.933000000000007</c:v>
                </c:pt>
                <c:pt idx="1213">
                  <c:v>72.66</c:v>
                </c:pt>
                <c:pt idx="1214">
                  <c:v>74.823999999999998</c:v>
                </c:pt>
                <c:pt idx="1215">
                  <c:v>75.631</c:v>
                </c:pt>
                <c:pt idx="1216">
                  <c:v>77.135999999999996</c:v>
                </c:pt>
                <c:pt idx="1217">
                  <c:v>78.207999999999998</c:v>
                </c:pt>
                <c:pt idx="1218">
                  <c:v>81.3</c:v>
                </c:pt>
                <c:pt idx="1219">
                  <c:v>83.659000000000006</c:v>
                </c:pt>
                <c:pt idx="1220">
                  <c:v>85.188999999999993</c:v>
                </c:pt>
                <c:pt idx="1221">
                  <c:v>84.864999999999995</c:v>
                </c:pt>
                <c:pt idx="1222">
                  <c:v>84.275000000000006</c:v>
                </c:pt>
                <c:pt idx="1223">
                  <c:v>84.504999999999995</c:v>
                </c:pt>
                <c:pt idx="1224">
                  <c:v>85.091999999999999</c:v>
                </c:pt>
                <c:pt idx="1225">
                  <c:v>87.106999999999999</c:v>
                </c:pt>
                <c:pt idx="1226">
                  <c:v>87.19</c:v>
                </c:pt>
                <c:pt idx="1227">
                  <c:v>87.617999999999995</c:v>
                </c:pt>
                <c:pt idx="1228">
                  <c:v>86.466999999999999</c:v>
                </c:pt>
                <c:pt idx="1229">
                  <c:v>88.661000000000001</c:v>
                </c:pt>
                <c:pt idx="1230">
                  <c:v>88.94</c:v>
                </c:pt>
                <c:pt idx="1231">
                  <c:v>90.37</c:v>
                </c:pt>
                <c:pt idx="1232">
                  <c:v>90.188000000000002</c:v>
                </c:pt>
                <c:pt idx="1233">
                  <c:v>93.212000000000003</c:v>
                </c:pt>
                <c:pt idx="1234">
                  <c:v>94.944000000000003</c:v>
                </c:pt>
                <c:pt idx="1235">
                  <c:v>94.412999999999997</c:v>
                </c:pt>
                <c:pt idx="1236">
                  <c:v>95.602999999999994</c:v>
                </c:pt>
                <c:pt idx="1237">
                  <c:v>86.19</c:v>
                </c:pt>
                <c:pt idx="1238">
                  <c:v>86.825999999999993</c:v>
                </c:pt>
                <c:pt idx="1239">
                  <c:v>86.325000000000003</c:v>
                </c:pt>
                <c:pt idx="1240">
                  <c:v>84.936999999999998</c:v>
                </c:pt>
                <c:pt idx="1241">
                  <c:v>89.924000000000007</c:v>
                </c:pt>
                <c:pt idx="1242">
                  <c:v>88.882000000000005</c:v>
                </c:pt>
                <c:pt idx="1243">
                  <c:v>86.497</c:v>
                </c:pt>
                <c:pt idx="1244">
                  <c:v>79.343999999999994</c:v>
                </c:pt>
                <c:pt idx="1245">
                  <c:v>78.061000000000007</c:v>
                </c:pt>
                <c:pt idx="1246">
                  <c:v>77.988</c:v>
                </c:pt>
                <c:pt idx="1247">
                  <c:v>78.635999999999996</c:v>
                </c:pt>
                <c:pt idx="1248">
                  <c:v>78.198999999999998</c:v>
                </c:pt>
                <c:pt idx="1249">
                  <c:v>75.97</c:v>
                </c:pt>
                <c:pt idx="1250">
                  <c:v>77.75</c:v>
                </c:pt>
                <c:pt idx="1251">
                  <c:v>79.525999999999996</c:v>
                </c:pt>
                <c:pt idx="1252">
                  <c:v>81.125</c:v>
                </c:pt>
                <c:pt idx="1253">
                  <c:v>84.078999999999994</c:v>
                </c:pt>
                <c:pt idx="1254">
                  <c:v>86.453000000000003</c:v>
                </c:pt>
                <c:pt idx="1255">
                  <c:v>88.603999999999999</c:v>
                </c:pt>
                <c:pt idx="1256">
                  <c:v>88.272999999999996</c:v>
                </c:pt>
                <c:pt idx="1257">
                  <c:v>86.405000000000001</c:v>
                </c:pt>
                <c:pt idx="1258">
                  <c:v>84.947000000000003</c:v>
                </c:pt>
                <c:pt idx="1259">
                  <c:v>83.814999999999998</c:v>
                </c:pt>
                <c:pt idx="1260">
                  <c:v>86.474000000000004</c:v>
                </c:pt>
                <c:pt idx="1261">
                  <c:v>88.495999999999995</c:v>
                </c:pt>
                <c:pt idx="1262">
                  <c:v>87.388000000000005</c:v>
                </c:pt>
                <c:pt idx="1263">
                  <c:v>86.227000000000004</c:v>
                </c:pt>
                <c:pt idx="1264">
                  <c:v>86.927999999999997</c:v>
                </c:pt>
                <c:pt idx="1265">
                  <c:v>89.567999999999998</c:v>
                </c:pt>
                <c:pt idx="1266">
                  <c:v>89.090999999999994</c:v>
                </c:pt>
                <c:pt idx="1267">
                  <c:v>87.591999999999999</c:v>
                </c:pt>
                <c:pt idx="1268">
                  <c:v>88.742999999999995</c:v>
                </c:pt>
                <c:pt idx="1269">
                  <c:v>88.096000000000004</c:v>
                </c:pt>
                <c:pt idx="1270">
                  <c:v>85.959000000000003</c:v>
                </c:pt>
                <c:pt idx="1271">
                  <c:v>86.241</c:v>
                </c:pt>
                <c:pt idx="1272">
                  <c:v>86.128</c:v>
                </c:pt>
                <c:pt idx="1273">
                  <c:v>87.74</c:v>
                </c:pt>
                <c:pt idx="1274">
                  <c:v>86.051000000000002</c:v>
                </c:pt>
                <c:pt idx="1275">
                  <c:v>87.225999999999999</c:v>
                </c:pt>
                <c:pt idx="1276">
                  <c:v>86.997</c:v>
                </c:pt>
                <c:pt idx="1277">
                  <c:v>88.22</c:v>
                </c:pt>
                <c:pt idx="1278">
                  <c:v>88.718000000000004</c:v>
                </c:pt>
                <c:pt idx="1279">
                  <c:v>87.688999999999993</c:v>
                </c:pt>
                <c:pt idx="1280">
                  <c:v>85.025000000000006</c:v>
                </c:pt>
                <c:pt idx="1281">
                  <c:v>82.106999999999999</c:v>
                </c:pt>
                <c:pt idx="1282">
                  <c:v>79.635999999999996</c:v>
                </c:pt>
                <c:pt idx="1283">
                  <c:v>78.385999999999996</c:v>
                </c:pt>
                <c:pt idx="1284">
                  <c:v>78.415000000000006</c:v>
                </c:pt>
                <c:pt idx="1285">
                  <c:v>75.429000000000002</c:v>
                </c:pt>
                <c:pt idx="1286">
                  <c:v>66.903999999999996</c:v>
                </c:pt>
                <c:pt idx="1287">
                  <c:v>66.875</c:v>
                </c:pt>
                <c:pt idx="1288">
                  <c:v>66.959000000000003</c:v>
                </c:pt>
                <c:pt idx="1289">
                  <c:v>67.308999999999997</c:v>
                </c:pt>
                <c:pt idx="1290">
                  <c:v>65.796000000000006</c:v>
                </c:pt>
                <c:pt idx="1291">
                  <c:v>65.325000000000003</c:v>
                </c:pt>
                <c:pt idx="1292">
                  <c:v>65.480999999999995</c:v>
                </c:pt>
                <c:pt idx="1293">
                  <c:v>65.025000000000006</c:v>
                </c:pt>
                <c:pt idx="1294">
                  <c:v>63.722999999999999</c:v>
                </c:pt>
                <c:pt idx="1295">
                  <c:v>62.665999999999997</c:v>
                </c:pt>
                <c:pt idx="1296">
                  <c:v>62.83</c:v>
                </c:pt>
                <c:pt idx="1297">
                  <c:v>62.728000000000002</c:v>
                </c:pt>
                <c:pt idx="1298">
                  <c:v>62.204999999999998</c:v>
                </c:pt>
                <c:pt idx="1299">
                  <c:v>61.427999999999997</c:v>
                </c:pt>
                <c:pt idx="1300">
                  <c:v>60.551000000000002</c:v>
                </c:pt>
                <c:pt idx="1301">
                  <c:v>60.536000000000001</c:v>
                </c:pt>
                <c:pt idx="1302">
                  <c:v>64.872</c:v>
                </c:pt>
                <c:pt idx="1303">
                  <c:v>65.382000000000005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E2A-4F3D-B4FE-4B70FB90221B}"/>
            </c:ext>
          </c:extLst>
        </c:ser>
        <c:ser>
          <c:idx val="1"/>
          <c:order val="1"/>
          <c:tx>
            <c:strRef>
              <c:f>Déficit!$J$1</c:f>
              <c:strCache>
                <c:ptCount val="1"/>
                <c:pt idx="0">
                  <c:v>Colombia</c:v>
                </c:pt>
              </c:strCache>
            </c:strRef>
          </c:tx>
          <c:spPr>
            <a:ln w="19050" cap="rnd">
              <a:solidFill>
                <a:srgbClr val="FFE945">
                  <a:lumMod val="75000"/>
                </a:srgbClr>
              </a:solidFill>
              <a:round/>
            </a:ln>
            <a:effectLst/>
          </c:spPr>
          <c:marker>
            <c:symbol val="none"/>
          </c:marker>
          <c:cat>
            <c:numRef>
              <c:f>Déficit!$H$2:$H$1305</c:f>
              <c:numCache>
                <c:formatCode>m/d/yyyy</c:formatCode>
                <c:ptCount val="1304"/>
                <c:pt idx="0">
                  <c:v>46258</c:v>
                </c:pt>
                <c:pt idx="1">
                  <c:v>46255</c:v>
                </c:pt>
                <c:pt idx="2">
                  <c:v>46254</c:v>
                </c:pt>
                <c:pt idx="3">
                  <c:v>46253</c:v>
                </c:pt>
                <c:pt idx="4">
                  <c:v>46252</c:v>
                </c:pt>
                <c:pt idx="5">
                  <c:v>46251</c:v>
                </c:pt>
                <c:pt idx="6">
                  <c:v>46248</c:v>
                </c:pt>
                <c:pt idx="7">
                  <c:v>46247</c:v>
                </c:pt>
                <c:pt idx="8">
                  <c:v>46246</c:v>
                </c:pt>
                <c:pt idx="9">
                  <c:v>46245</c:v>
                </c:pt>
                <c:pt idx="10">
                  <c:v>46244</c:v>
                </c:pt>
                <c:pt idx="11">
                  <c:v>46241</c:v>
                </c:pt>
                <c:pt idx="12">
                  <c:v>46240</c:v>
                </c:pt>
                <c:pt idx="13">
                  <c:v>46239</c:v>
                </c:pt>
                <c:pt idx="14">
                  <c:v>46238</c:v>
                </c:pt>
                <c:pt idx="15">
                  <c:v>46237</c:v>
                </c:pt>
                <c:pt idx="16">
                  <c:v>46234</c:v>
                </c:pt>
                <c:pt idx="17">
                  <c:v>46233</c:v>
                </c:pt>
                <c:pt idx="18">
                  <c:v>46232</c:v>
                </c:pt>
                <c:pt idx="19">
                  <c:v>46231</c:v>
                </c:pt>
                <c:pt idx="20">
                  <c:v>46230</c:v>
                </c:pt>
                <c:pt idx="21">
                  <c:v>46227</c:v>
                </c:pt>
                <c:pt idx="22">
                  <c:v>46226</c:v>
                </c:pt>
                <c:pt idx="23">
                  <c:v>46225</c:v>
                </c:pt>
                <c:pt idx="24">
                  <c:v>46224</c:v>
                </c:pt>
                <c:pt idx="25">
                  <c:v>46223</c:v>
                </c:pt>
                <c:pt idx="26">
                  <c:v>46220</c:v>
                </c:pt>
                <c:pt idx="27">
                  <c:v>46219</c:v>
                </c:pt>
                <c:pt idx="28">
                  <c:v>46218</c:v>
                </c:pt>
                <c:pt idx="29">
                  <c:v>46217</c:v>
                </c:pt>
                <c:pt idx="30">
                  <c:v>46216</c:v>
                </c:pt>
                <c:pt idx="31">
                  <c:v>46213</c:v>
                </c:pt>
                <c:pt idx="32">
                  <c:v>46212</c:v>
                </c:pt>
                <c:pt idx="33">
                  <c:v>46211</c:v>
                </c:pt>
                <c:pt idx="34">
                  <c:v>46210</c:v>
                </c:pt>
                <c:pt idx="35">
                  <c:v>46209</c:v>
                </c:pt>
                <c:pt idx="36">
                  <c:v>46206</c:v>
                </c:pt>
                <c:pt idx="37">
                  <c:v>46205</c:v>
                </c:pt>
                <c:pt idx="38">
                  <c:v>46204</c:v>
                </c:pt>
                <c:pt idx="39">
                  <c:v>46203</c:v>
                </c:pt>
                <c:pt idx="40">
                  <c:v>46202</c:v>
                </c:pt>
                <c:pt idx="41">
                  <c:v>46199</c:v>
                </c:pt>
                <c:pt idx="42">
                  <c:v>46198</c:v>
                </c:pt>
                <c:pt idx="43">
                  <c:v>46197</c:v>
                </c:pt>
                <c:pt idx="44">
                  <c:v>46196</c:v>
                </c:pt>
                <c:pt idx="45">
                  <c:v>46195</c:v>
                </c:pt>
                <c:pt idx="46">
                  <c:v>46192</c:v>
                </c:pt>
                <c:pt idx="47">
                  <c:v>46191</c:v>
                </c:pt>
                <c:pt idx="48">
                  <c:v>46190</c:v>
                </c:pt>
                <c:pt idx="49">
                  <c:v>46189</c:v>
                </c:pt>
                <c:pt idx="50">
                  <c:v>46188</c:v>
                </c:pt>
                <c:pt idx="51">
                  <c:v>46185</c:v>
                </c:pt>
                <c:pt idx="52">
                  <c:v>46184</c:v>
                </c:pt>
                <c:pt idx="53">
                  <c:v>46183</c:v>
                </c:pt>
                <c:pt idx="54">
                  <c:v>46182</c:v>
                </c:pt>
                <c:pt idx="55">
                  <c:v>46181</c:v>
                </c:pt>
                <c:pt idx="56">
                  <c:v>46178</c:v>
                </c:pt>
                <c:pt idx="57">
                  <c:v>46177</c:v>
                </c:pt>
                <c:pt idx="58">
                  <c:v>46176</c:v>
                </c:pt>
                <c:pt idx="59">
                  <c:v>46175</c:v>
                </c:pt>
                <c:pt idx="60">
                  <c:v>46174</c:v>
                </c:pt>
                <c:pt idx="61">
                  <c:v>46171</c:v>
                </c:pt>
                <c:pt idx="62">
                  <c:v>46170</c:v>
                </c:pt>
                <c:pt idx="63">
                  <c:v>46169</c:v>
                </c:pt>
                <c:pt idx="64">
                  <c:v>46168</c:v>
                </c:pt>
                <c:pt idx="65">
                  <c:v>46167</c:v>
                </c:pt>
                <c:pt idx="66">
                  <c:v>46164</c:v>
                </c:pt>
                <c:pt idx="67">
                  <c:v>46163</c:v>
                </c:pt>
                <c:pt idx="68">
                  <c:v>46162</c:v>
                </c:pt>
                <c:pt idx="69">
                  <c:v>46161</c:v>
                </c:pt>
                <c:pt idx="70">
                  <c:v>46160</c:v>
                </c:pt>
                <c:pt idx="71">
                  <c:v>46157</c:v>
                </c:pt>
                <c:pt idx="72">
                  <c:v>46156</c:v>
                </c:pt>
                <c:pt idx="73">
                  <c:v>46155</c:v>
                </c:pt>
                <c:pt idx="74">
                  <c:v>46154</c:v>
                </c:pt>
                <c:pt idx="75">
                  <c:v>46153</c:v>
                </c:pt>
                <c:pt idx="76">
                  <c:v>46150</c:v>
                </c:pt>
                <c:pt idx="77">
                  <c:v>46149</c:v>
                </c:pt>
                <c:pt idx="78">
                  <c:v>46148</c:v>
                </c:pt>
                <c:pt idx="79">
                  <c:v>46147</c:v>
                </c:pt>
                <c:pt idx="80">
                  <c:v>46146</c:v>
                </c:pt>
                <c:pt idx="81">
                  <c:v>46143</c:v>
                </c:pt>
                <c:pt idx="82">
                  <c:v>46142</c:v>
                </c:pt>
                <c:pt idx="83">
                  <c:v>46141</c:v>
                </c:pt>
                <c:pt idx="84">
                  <c:v>46140</c:v>
                </c:pt>
                <c:pt idx="85">
                  <c:v>46139</c:v>
                </c:pt>
                <c:pt idx="86">
                  <c:v>46136</c:v>
                </c:pt>
                <c:pt idx="87">
                  <c:v>46135</c:v>
                </c:pt>
                <c:pt idx="88">
                  <c:v>46134</c:v>
                </c:pt>
                <c:pt idx="89">
                  <c:v>46133</c:v>
                </c:pt>
                <c:pt idx="90">
                  <c:v>46132</c:v>
                </c:pt>
                <c:pt idx="91">
                  <c:v>46129</c:v>
                </c:pt>
                <c:pt idx="92">
                  <c:v>46128</c:v>
                </c:pt>
                <c:pt idx="93">
                  <c:v>46127</c:v>
                </c:pt>
                <c:pt idx="94">
                  <c:v>46126</c:v>
                </c:pt>
                <c:pt idx="95">
                  <c:v>46125</c:v>
                </c:pt>
                <c:pt idx="96">
                  <c:v>46122</c:v>
                </c:pt>
                <c:pt idx="97">
                  <c:v>46121</c:v>
                </c:pt>
                <c:pt idx="98">
                  <c:v>46120</c:v>
                </c:pt>
                <c:pt idx="99">
                  <c:v>46119</c:v>
                </c:pt>
                <c:pt idx="100">
                  <c:v>46118</c:v>
                </c:pt>
                <c:pt idx="101">
                  <c:v>46115</c:v>
                </c:pt>
                <c:pt idx="102">
                  <c:v>46114</c:v>
                </c:pt>
                <c:pt idx="103">
                  <c:v>46113</c:v>
                </c:pt>
                <c:pt idx="104">
                  <c:v>46112</c:v>
                </c:pt>
                <c:pt idx="105">
                  <c:v>46111</c:v>
                </c:pt>
                <c:pt idx="106">
                  <c:v>46108</c:v>
                </c:pt>
                <c:pt idx="107">
                  <c:v>46107</c:v>
                </c:pt>
                <c:pt idx="108">
                  <c:v>46106</c:v>
                </c:pt>
                <c:pt idx="109">
                  <c:v>46105</c:v>
                </c:pt>
                <c:pt idx="110">
                  <c:v>46104</c:v>
                </c:pt>
                <c:pt idx="111">
                  <c:v>46101</c:v>
                </c:pt>
                <c:pt idx="112">
                  <c:v>46100</c:v>
                </c:pt>
                <c:pt idx="113">
                  <c:v>46099</c:v>
                </c:pt>
                <c:pt idx="114">
                  <c:v>46098</c:v>
                </c:pt>
                <c:pt idx="115">
                  <c:v>46097</c:v>
                </c:pt>
                <c:pt idx="116">
                  <c:v>46094</c:v>
                </c:pt>
                <c:pt idx="117">
                  <c:v>46093</c:v>
                </c:pt>
                <c:pt idx="118">
                  <c:v>46092</c:v>
                </c:pt>
                <c:pt idx="119">
                  <c:v>46091</c:v>
                </c:pt>
                <c:pt idx="120">
                  <c:v>46090</c:v>
                </c:pt>
                <c:pt idx="121">
                  <c:v>46087</c:v>
                </c:pt>
                <c:pt idx="122">
                  <c:v>46086</c:v>
                </c:pt>
                <c:pt idx="123">
                  <c:v>46085</c:v>
                </c:pt>
                <c:pt idx="124">
                  <c:v>46084</c:v>
                </c:pt>
                <c:pt idx="125">
                  <c:v>46083</c:v>
                </c:pt>
                <c:pt idx="126">
                  <c:v>46080</c:v>
                </c:pt>
                <c:pt idx="127">
                  <c:v>46079</c:v>
                </c:pt>
                <c:pt idx="128">
                  <c:v>46078</c:v>
                </c:pt>
                <c:pt idx="129">
                  <c:v>46077</c:v>
                </c:pt>
                <c:pt idx="130">
                  <c:v>46076</c:v>
                </c:pt>
                <c:pt idx="131">
                  <c:v>46073</c:v>
                </c:pt>
                <c:pt idx="132">
                  <c:v>46072</c:v>
                </c:pt>
                <c:pt idx="133">
                  <c:v>46071</c:v>
                </c:pt>
                <c:pt idx="134">
                  <c:v>46070</c:v>
                </c:pt>
                <c:pt idx="135">
                  <c:v>46069</c:v>
                </c:pt>
                <c:pt idx="136">
                  <c:v>46066</c:v>
                </c:pt>
                <c:pt idx="137">
                  <c:v>46065</c:v>
                </c:pt>
                <c:pt idx="138">
                  <c:v>46064</c:v>
                </c:pt>
                <c:pt idx="139">
                  <c:v>46063</c:v>
                </c:pt>
                <c:pt idx="140">
                  <c:v>46062</c:v>
                </c:pt>
                <c:pt idx="141">
                  <c:v>46059</c:v>
                </c:pt>
                <c:pt idx="142">
                  <c:v>46058</c:v>
                </c:pt>
                <c:pt idx="143">
                  <c:v>46057</c:v>
                </c:pt>
                <c:pt idx="144">
                  <c:v>46056</c:v>
                </c:pt>
                <c:pt idx="145">
                  <c:v>46055</c:v>
                </c:pt>
                <c:pt idx="146">
                  <c:v>46052</c:v>
                </c:pt>
                <c:pt idx="147">
                  <c:v>46051</c:v>
                </c:pt>
                <c:pt idx="148">
                  <c:v>46050</c:v>
                </c:pt>
                <c:pt idx="149">
                  <c:v>46049</c:v>
                </c:pt>
                <c:pt idx="150">
                  <c:v>46048</c:v>
                </c:pt>
                <c:pt idx="151">
                  <c:v>46045</c:v>
                </c:pt>
                <c:pt idx="152">
                  <c:v>46044</c:v>
                </c:pt>
                <c:pt idx="153">
                  <c:v>46043</c:v>
                </c:pt>
                <c:pt idx="154">
                  <c:v>46042</c:v>
                </c:pt>
                <c:pt idx="155">
                  <c:v>46041</c:v>
                </c:pt>
                <c:pt idx="156">
                  <c:v>46038</c:v>
                </c:pt>
                <c:pt idx="157">
                  <c:v>46037</c:v>
                </c:pt>
                <c:pt idx="158">
                  <c:v>46036</c:v>
                </c:pt>
                <c:pt idx="159">
                  <c:v>46035</c:v>
                </c:pt>
                <c:pt idx="160">
                  <c:v>46034</c:v>
                </c:pt>
                <c:pt idx="161">
                  <c:v>46031</c:v>
                </c:pt>
                <c:pt idx="162">
                  <c:v>46030</c:v>
                </c:pt>
                <c:pt idx="163">
                  <c:v>46029</c:v>
                </c:pt>
                <c:pt idx="164">
                  <c:v>46028</c:v>
                </c:pt>
                <c:pt idx="165">
                  <c:v>46027</c:v>
                </c:pt>
                <c:pt idx="166">
                  <c:v>46024</c:v>
                </c:pt>
                <c:pt idx="167">
                  <c:v>46023</c:v>
                </c:pt>
                <c:pt idx="168">
                  <c:v>46022</c:v>
                </c:pt>
                <c:pt idx="169">
                  <c:v>46021</c:v>
                </c:pt>
                <c:pt idx="170">
                  <c:v>46020</c:v>
                </c:pt>
                <c:pt idx="171">
                  <c:v>46017</c:v>
                </c:pt>
                <c:pt idx="172">
                  <c:v>46016</c:v>
                </c:pt>
                <c:pt idx="173">
                  <c:v>46015</c:v>
                </c:pt>
                <c:pt idx="174">
                  <c:v>46014</c:v>
                </c:pt>
                <c:pt idx="175">
                  <c:v>46013</c:v>
                </c:pt>
                <c:pt idx="176">
                  <c:v>46010</c:v>
                </c:pt>
                <c:pt idx="177">
                  <c:v>46009</c:v>
                </c:pt>
                <c:pt idx="178">
                  <c:v>46008</c:v>
                </c:pt>
                <c:pt idx="179">
                  <c:v>46007</c:v>
                </c:pt>
                <c:pt idx="180">
                  <c:v>46006</c:v>
                </c:pt>
                <c:pt idx="181">
                  <c:v>46003</c:v>
                </c:pt>
                <c:pt idx="182">
                  <c:v>46002</c:v>
                </c:pt>
                <c:pt idx="183">
                  <c:v>46001</c:v>
                </c:pt>
                <c:pt idx="184">
                  <c:v>46000</c:v>
                </c:pt>
                <c:pt idx="185">
                  <c:v>45999</c:v>
                </c:pt>
                <c:pt idx="186">
                  <c:v>45996</c:v>
                </c:pt>
                <c:pt idx="187">
                  <c:v>45995</c:v>
                </c:pt>
                <c:pt idx="188">
                  <c:v>45994</c:v>
                </c:pt>
                <c:pt idx="189">
                  <c:v>45993</c:v>
                </c:pt>
                <c:pt idx="190">
                  <c:v>45992</c:v>
                </c:pt>
                <c:pt idx="191">
                  <c:v>45989</c:v>
                </c:pt>
                <c:pt idx="192">
                  <c:v>45988</c:v>
                </c:pt>
                <c:pt idx="193">
                  <c:v>45987</c:v>
                </c:pt>
                <c:pt idx="194">
                  <c:v>45986</c:v>
                </c:pt>
                <c:pt idx="195">
                  <c:v>45985</c:v>
                </c:pt>
                <c:pt idx="196">
                  <c:v>45982</c:v>
                </c:pt>
                <c:pt idx="197">
                  <c:v>45981</c:v>
                </c:pt>
                <c:pt idx="198">
                  <c:v>45980</c:v>
                </c:pt>
                <c:pt idx="199">
                  <c:v>45979</c:v>
                </c:pt>
                <c:pt idx="200">
                  <c:v>45978</c:v>
                </c:pt>
                <c:pt idx="201">
                  <c:v>45975</c:v>
                </c:pt>
                <c:pt idx="202">
                  <c:v>45974</c:v>
                </c:pt>
                <c:pt idx="203">
                  <c:v>45973</c:v>
                </c:pt>
                <c:pt idx="204">
                  <c:v>45972</c:v>
                </c:pt>
                <c:pt idx="205">
                  <c:v>45971</c:v>
                </c:pt>
                <c:pt idx="206">
                  <c:v>45968</c:v>
                </c:pt>
                <c:pt idx="207">
                  <c:v>45967</c:v>
                </c:pt>
                <c:pt idx="208">
                  <c:v>45966</c:v>
                </c:pt>
                <c:pt idx="209">
                  <c:v>45965</c:v>
                </c:pt>
                <c:pt idx="210">
                  <c:v>45964</c:v>
                </c:pt>
                <c:pt idx="211">
                  <c:v>45961</c:v>
                </c:pt>
                <c:pt idx="212">
                  <c:v>45960</c:v>
                </c:pt>
                <c:pt idx="213">
                  <c:v>45959</c:v>
                </c:pt>
                <c:pt idx="214">
                  <c:v>45958</c:v>
                </c:pt>
                <c:pt idx="215">
                  <c:v>45957</c:v>
                </c:pt>
                <c:pt idx="216">
                  <c:v>45954</c:v>
                </c:pt>
                <c:pt idx="217">
                  <c:v>45953</c:v>
                </c:pt>
                <c:pt idx="218">
                  <c:v>45952</c:v>
                </c:pt>
                <c:pt idx="219">
                  <c:v>45951</c:v>
                </c:pt>
                <c:pt idx="220">
                  <c:v>45950</c:v>
                </c:pt>
                <c:pt idx="221">
                  <c:v>45947</c:v>
                </c:pt>
                <c:pt idx="222">
                  <c:v>45946</c:v>
                </c:pt>
                <c:pt idx="223">
                  <c:v>45945</c:v>
                </c:pt>
                <c:pt idx="224">
                  <c:v>45944</c:v>
                </c:pt>
                <c:pt idx="225">
                  <c:v>45943</c:v>
                </c:pt>
                <c:pt idx="226">
                  <c:v>45940</c:v>
                </c:pt>
                <c:pt idx="227">
                  <c:v>45939</c:v>
                </c:pt>
                <c:pt idx="228">
                  <c:v>45938</c:v>
                </c:pt>
                <c:pt idx="229">
                  <c:v>45937</c:v>
                </c:pt>
                <c:pt idx="230">
                  <c:v>45936</c:v>
                </c:pt>
                <c:pt idx="231">
                  <c:v>45933</c:v>
                </c:pt>
                <c:pt idx="232">
                  <c:v>45932</c:v>
                </c:pt>
                <c:pt idx="233">
                  <c:v>45931</c:v>
                </c:pt>
                <c:pt idx="234">
                  <c:v>45930</c:v>
                </c:pt>
                <c:pt idx="235">
                  <c:v>45929</c:v>
                </c:pt>
                <c:pt idx="236">
                  <c:v>45926</c:v>
                </c:pt>
                <c:pt idx="237">
                  <c:v>45925</c:v>
                </c:pt>
                <c:pt idx="238">
                  <c:v>45924</c:v>
                </c:pt>
                <c:pt idx="239">
                  <c:v>45923</c:v>
                </c:pt>
                <c:pt idx="240">
                  <c:v>45922</c:v>
                </c:pt>
                <c:pt idx="241">
                  <c:v>45919</c:v>
                </c:pt>
                <c:pt idx="242">
                  <c:v>45918</c:v>
                </c:pt>
                <c:pt idx="243">
                  <c:v>45917</c:v>
                </c:pt>
                <c:pt idx="244">
                  <c:v>45916</c:v>
                </c:pt>
                <c:pt idx="245">
                  <c:v>45915</c:v>
                </c:pt>
                <c:pt idx="246">
                  <c:v>45912</c:v>
                </c:pt>
                <c:pt idx="247">
                  <c:v>45911</c:v>
                </c:pt>
                <c:pt idx="248">
                  <c:v>45910</c:v>
                </c:pt>
                <c:pt idx="249">
                  <c:v>45909</c:v>
                </c:pt>
                <c:pt idx="250">
                  <c:v>45908</c:v>
                </c:pt>
                <c:pt idx="251">
                  <c:v>45905</c:v>
                </c:pt>
                <c:pt idx="252">
                  <c:v>45904</c:v>
                </c:pt>
                <c:pt idx="253">
                  <c:v>45903</c:v>
                </c:pt>
                <c:pt idx="254">
                  <c:v>45902</c:v>
                </c:pt>
                <c:pt idx="255">
                  <c:v>45901</c:v>
                </c:pt>
                <c:pt idx="256">
                  <c:v>45898</c:v>
                </c:pt>
                <c:pt idx="257">
                  <c:v>45897</c:v>
                </c:pt>
                <c:pt idx="258">
                  <c:v>45896</c:v>
                </c:pt>
                <c:pt idx="259">
                  <c:v>45895</c:v>
                </c:pt>
                <c:pt idx="260">
                  <c:v>45894</c:v>
                </c:pt>
                <c:pt idx="261">
                  <c:v>45891</c:v>
                </c:pt>
                <c:pt idx="262">
                  <c:v>45890</c:v>
                </c:pt>
                <c:pt idx="263">
                  <c:v>45889</c:v>
                </c:pt>
                <c:pt idx="264">
                  <c:v>45888</c:v>
                </c:pt>
                <c:pt idx="265">
                  <c:v>45887</c:v>
                </c:pt>
                <c:pt idx="266">
                  <c:v>45884</c:v>
                </c:pt>
                <c:pt idx="267">
                  <c:v>45883</c:v>
                </c:pt>
                <c:pt idx="268">
                  <c:v>45882</c:v>
                </c:pt>
                <c:pt idx="269">
                  <c:v>45881</c:v>
                </c:pt>
                <c:pt idx="270">
                  <c:v>45880</c:v>
                </c:pt>
                <c:pt idx="271">
                  <c:v>45877</c:v>
                </c:pt>
                <c:pt idx="272">
                  <c:v>45876</c:v>
                </c:pt>
                <c:pt idx="273">
                  <c:v>45875</c:v>
                </c:pt>
                <c:pt idx="274">
                  <c:v>45874</c:v>
                </c:pt>
                <c:pt idx="275">
                  <c:v>45873</c:v>
                </c:pt>
                <c:pt idx="276">
                  <c:v>45870</c:v>
                </c:pt>
                <c:pt idx="277">
                  <c:v>45869</c:v>
                </c:pt>
                <c:pt idx="278">
                  <c:v>45868</c:v>
                </c:pt>
                <c:pt idx="279">
                  <c:v>45867</c:v>
                </c:pt>
                <c:pt idx="280">
                  <c:v>45866</c:v>
                </c:pt>
                <c:pt idx="281">
                  <c:v>45863</c:v>
                </c:pt>
                <c:pt idx="282">
                  <c:v>45862</c:v>
                </c:pt>
                <c:pt idx="283">
                  <c:v>45861</c:v>
                </c:pt>
                <c:pt idx="284">
                  <c:v>45860</c:v>
                </c:pt>
                <c:pt idx="285">
                  <c:v>45859</c:v>
                </c:pt>
                <c:pt idx="286">
                  <c:v>45856</c:v>
                </c:pt>
                <c:pt idx="287">
                  <c:v>45855</c:v>
                </c:pt>
                <c:pt idx="288">
                  <c:v>45854</c:v>
                </c:pt>
                <c:pt idx="289">
                  <c:v>45853</c:v>
                </c:pt>
                <c:pt idx="290">
                  <c:v>45852</c:v>
                </c:pt>
                <c:pt idx="291">
                  <c:v>45849</c:v>
                </c:pt>
                <c:pt idx="292">
                  <c:v>45848</c:v>
                </c:pt>
                <c:pt idx="293">
                  <c:v>45847</c:v>
                </c:pt>
                <c:pt idx="294">
                  <c:v>45846</c:v>
                </c:pt>
                <c:pt idx="295">
                  <c:v>45845</c:v>
                </c:pt>
                <c:pt idx="296">
                  <c:v>45842</c:v>
                </c:pt>
                <c:pt idx="297">
                  <c:v>45841</c:v>
                </c:pt>
                <c:pt idx="298">
                  <c:v>45840</c:v>
                </c:pt>
                <c:pt idx="299">
                  <c:v>45839</c:v>
                </c:pt>
                <c:pt idx="300">
                  <c:v>45838</c:v>
                </c:pt>
                <c:pt idx="301">
                  <c:v>45835</c:v>
                </c:pt>
                <c:pt idx="302">
                  <c:v>45834</c:v>
                </c:pt>
                <c:pt idx="303">
                  <c:v>45833</c:v>
                </c:pt>
                <c:pt idx="304">
                  <c:v>45832</c:v>
                </c:pt>
                <c:pt idx="305">
                  <c:v>45831</c:v>
                </c:pt>
                <c:pt idx="306">
                  <c:v>45828</c:v>
                </c:pt>
                <c:pt idx="307">
                  <c:v>45827</c:v>
                </c:pt>
                <c:pt idx="308">
                  <c:v>45826</c:v>
                </c:pt>
                <c:pt idx="309">
                  <c:v>45825</c:v>
                </c:pt>
                <c:pt idx="310">
                  <c:v>45824</c:v>
                </c:pt>
                <c:pt idx="311">
                  <c:v>45821</c:v>
                </c:pt>
                <c:pt idx="312">
                  <c:v>45820</c:v>
                </c:pt>
                <c:pt idx="313">
                  <c:v>45819</c:v>
                </c:pt>
                <c:pt idx="314">
                  <c:v>45818</c:v>
                </c:pt>
                <c:pt idx="315">
                  <c:v>45817</c:v>
                </c:pt>
                <c:pt idx="316">
                  <c:v>45814</c:v>
                </c:pt>
                <c:pt idx="317">
                  <c:v>45813</c:v>
                </c:pt>
                <c:pt idx="318">
                  <c:v>45812</c:v>
                </c:pt>
                <c:pt idx="319">
                  <c:v>45811</c:v>
                </c:pt>
                <c:pt idx="320">
                  <c:v>45810</c:v>
                </c:pt>
                <c:pt idx="321">
                  <c:v>45807</c:v>
                </c:pt>
                <c:pt idx="322">
                  <c:v>45806</c:v>
                </c:pt>
                <c:pt idx="323">
                  <c:v>45805</c:v>
                </c:pt>
                <c:pt idx="324">
                  <c:v>45804</c:v>
                </c:pt>
                <c:pt idx="325">
                  <c:v>45803</c:v>
                </c:pt>
                <c:pt idx="326">
                  <c:v>45800</c:v>
                </c:pt>
                <c:pt idx="327">
                  <c:v>45799</c:v>
                </c:pt>
                <c:pt idx="328">
                  <c:v>45798</c:v>
                </c:pt>
                <c:pt idx="329">
                  <c:v>45797</c:v>
                </c:pt>
                <c:pt idx="330">
                  <c:v>45796</c:v>
                </c:pt>
                <c:pt idx="331">
                  <c:v>45793</c:v>
                </c:pt>
                <c:pt idx="332">
                  <c:v>45792</c:v>
                </c:pt>
                <c:pt idx="333">
                  <c:v>45791</c:v>
                </c:pt>
                <c:pt idx="334">
                  <c:v>45790</c:v>
                </c:pt>
                <c:pt idx="335">
                  <c:v>45789</c:v>
                </c:pt>
                <c:pt idx="336">
                  <c:v>45786</c:v>
                </c:pt>
                <c:pt idx="337">
                  <c:v>45785</c:v>
                </c:pt>
                <c:pt idx="338">
                  <c:v>45784</c:v>
                </c:pt>
                <c:pt idx="339">
                  <c:v>45783</c:v>
                </c:pt>
                <c:pt idx="340">
                  <c:v>45782</c:v>
                </c:pt>
                <c:pt idx="341">
                  <c:v>45779</c:v>
                </c:pt>
                <c:pt idx="342">
                  <c:v>45778</c:v>
                </c:pt>
                <c:pt idx="343">
                  <c:v>45777</c:v>
                </c:pt>
                <c:pt idx="344">
                  <c:v>45776</c:v>
                </c:pt>
                <c:pt idx="345">
                  <c:v>45775</c:v>
                </c:pt>
                <c:pt idx="346">
                  <c:v>45772</c:v>
                </c:pt>
                <c:pt idx="347">
                  <c:v>45771</c:v>
                </c:pt>
                <c:pt idx="348">
                  <c:v>45770</c:v>
                </c:pt>
                <c:pt idx="349">
                  <c:v>45769</c:v>
                </c:pt>
                <c:pt idx="350">
                  <c:v>45768</c:v>
                </c:pt>
                <c:pt idx="351">
                  <c:v>45765</c:v>
                </c:pt>
                <c:pt idx="352">
                  <c:v>45764</c:v>
                </c:pt>
                <c:pt idx="353">
                  <c:v>45763</c:v>
                </c:pt>
                <c:pt idx="354">
                  <c:v>45762</c:v>
                </c:pt>
                <c:pt idx="355">
                  <c:v>45761</c:v>
                </c:pt>
                <c:pt idx="356">
                  <c:v>45758</c:v>
                </c:pt>
                <c:pt idx="357">
                  <c:v>45757</c:v>
                </c:pt>
                <c:pt idx="358">
                  <c:v>45756</c:v>
                </c:pt>
                <c:pt idx="359">
                  <c:v>45755</c:v>
                </c:pt>
                <c:pt idx="360">
                  <c:v>45754</c:v>
                </c:pt>
                <c:pt idx="361">
                  <c:v>45751</c:v>
                </c:pt>
                <c:pt idx="362">
                  <c:v>45750</c:v>
                </c:pt>
                <c:pt idx="363">
                  <c:v>45749</c:v>
                </c:pt>
                <c:pt idx="364">
                  <c:v>45748</c:v>
                </c:pt>
                <c:pt idx="365">
                  <c:v>45747</c:v>
                </c:pt>
                <c:pt idx="366">
                  <c:v>45744</c:v>
                </c:pt>
                <c:pt idx="367">
                  <c:v>45743</c:v>
                </c:pt>
                <c:pt idx="368">
                  <c:v>45742</c:v>
                </c:pt>
                <c:pt idx="369">
                  <c:v>45741</c:v>
                </c:pt>
                <c:pt idx="370">
                  <c:v>45740</c:v>
                </c:pt>
                <c:pt idx="371">
                  <c:v>45737</c:v>
                </c:pt>
                <c:pt idx="372">
                  <c:v>45736</c:v>
                </c:pt>
                <c:pt idx="373">
                  <c:v>45735</c:v>
                </c:pt>
                <c:pt idx="374">
                  <c:v>45734</c:v>
                </c:pt>
                <c:pt idx="375">
                  <c:v>45733</c:v>
                </c:pt>
                <c:pt idx="376">
                  <c:v>45730</c:v>
                </c:pt>
                <c:pt idx="377">
                  <c:v>45729</c:v>
                </c:pt>
                <c:pt idx="378">
                  <c:v>45728</c:v>
                </c:pt>
                <c:pt idx="379">
                  <c:v>45727</c:v>
                </c:pt>
                <c:pt idx="380">
                  <c:v>45726</c:v>
                </c:pt>
                <c:pt idx="381">
                  <c:v>45723</c:v>
                </c:pt>
                <c:pt idx="382">
                  <c:v>45722</c:v>
                </c:pt>
                <c:pt idx="383">
                  <c:v>45721</c:v>
                </c:pt>
                <c:pt idx="384">
                  <c:v>45720</c:v>
                </c:pt>
                <c:pt idx="385">
                  <c:v>45719</c:v>
                </c:pt>
                <c:pt idx="386">
                  <c:v>45716</c:v>
                </c:pt>
                <c:pt idx="387">
                  <c:v>45715</c:v>
                </c:pt>
                <c:pt idx="388">
                  <c:v>45714</c:v>
                </c:pt>
                <c:pt idx="389">
                  <c:v>45713</c:v>
                </c:pt>
                <c:pt idx="390">
                  <c:v>45712</c:v>
                </c:pt>
                <c:pt idx="391">
                  <c:v>45709</c:v>
                </c:pt>
                <c:pt idx="392">
                  <c:v>45708</c:v>
                </c:pt>
                <c:pt idx="393">
                  <c:v>45707</c:v>
                </c:pt>
                <c:pt idx="394">
                  <c:v>45706</c:v>
                </c:pt>
                <c:pt idx="395">
                  <c:v>45705</c:v>
                </c:pt>
                <c:pt idx="396">
                  <c:v>45702</c:v>
                </c:pt>
                <c:pt idx="397">
                  <c:v>45701</c:v>
                </c:pt>
                <c:pt idx="398">
                  <c:v>45700</c:v>
                </c:pt>
                <c:pt idx="399">
                  <c:v>45699</c:v>
                </c:pt>
                <c:pt idx="400">
                  <c:v>45698</c:v>
                </c:pt>
                <c:pt idx="401">
                  <c:v>45695</c:v>
                </c:pt>
                <c:pt idx="402">
                  <c:v>45694</c:v>
                </c:pt>
                <c:pt idx="403">
                  <c:v>45693</c:v>
                </c:pt>
                <c:pt idx="404">
                  <c:v>45692</c:v>
                </c:pt>
                <c:pt idx="405">
                  <c:v>45691</c:v>
                </c:pt>
                <c:pt idx="406">
                  <c:v>45688</c:v>
                </c:pt>
                <c:pt idx="407">
                  <c:v>45687</c:v>
                </c:pt>
                <c:pt idx="408">
                  <c:v>45686</c:v>
                </c:pt>
                <c:pt idx="409">
                  <c:v>45685</c:v>
                </c:pt>
                <c:pt idx="410">
                  <c:v>45684</c:v>
                </c:pt>
                <c:pt idx="411">
                  <c:v>45681</c:v>
                </c:pt>
                <c:pt idx="412">
                  <c:v>45680</c:v>
                </c:pt>
                <c:pt idx="413">
                  <c:v>45679</c:v>
                </c:pt>
                <c:pt idx="414">
                  <c:v>45678</c:v>
                </c:pt>
                <c:pt idx="415">
                  <c:v>45677</c:v>
                </c:pt>
                <c:pt idx="416">
                  <c:v>45674</c:v>
                </c:pt>
                <c:pt idx="417">
                  <c:v>45673</c:v>
                </c:pt>
                <c:pt idx="418">
                  <c:v>45672</c:v>
                </c:pt>
                <c:pt idx="419">
                  <c:v>45671</c:v>
                </c:pt>
                <c:pt idx="420">
                  <c:v>45670</c:v>
                </c:pt>
                <c:pt idx="421">
                  <c:v>45667</c:v>
                </c:pt>
                <c:pt idx="422">
                  <c:v>45666</c:v>
                </c:pt>
                <c:pt idx="423">
                  <c:v>45665</c:v>
                </c:pt>
                <c:pt idx="424">
                  <c:v>45664</c:v>
                </c:pt>
                <c:pt idx="425">
                  <c:v>45663</c:v>
                </c:pt>
                <c:pt idx="426">
                  <c:v>45660</c:v>
                </c:pt>
                <c:pt idx="427">
                  <c:v>45659</c:v>
                </c:pt>
                <c:pt idx="428">
                  <c:v>45658</c:v>
                </c:pt>
                <c:pt idx="429">
                  <c:v>45657</c:v>
                </c:pt>
                <c:pt idx="430">
                  <c:v>45656</c:v>
                </c:pt>
                <c:pt idx="431">
                  <c:v>45653</c:v>
                </c:pt>
                <c:pt idx="432">
                  <c:v>45652</c:v>
                </c:pt>
                <c:pt idx="433">
                  <c:v>45651</c:v>
                </c:pt>
                <c:pt idx="434">
                  <c:v>45650</c:v>
                </c:pt>
                <c:pt idx="435">
                  <c:v>45649</c:v>
                </c:pt>
                <c:pt idx="436">
                  <c:v>45646</c:v>
                </c:pt>
                <c:pt idx="437">
                  <c:v>45645</c:v>
                </c:pt>
                <c:pt idx="438">
                  <c:v>45644</c:v>
                </c:pt>
                <c:pt idx="439">
                  <c:v>45643</c:v>
                </c:pt>
                <c:pt idx="440">
                  <c:v>45642</c:v>
                </c:pt>
                <c:pt idx="441">
                  <c:v>45639</c:v>
                </c:pt>
                <c:pt idx="442">
                  <c:v>45638</c:v>
                </c:pt>
                <c:pt idx="443">
                  <c:v>45637</c:v>
                </c:pt>
                <c:pt idx="444">
                  <c:v>45636</c:v>
                </c:pt>
                <c:pt idx="445">
                  <c:v>45635</c:v>
                </c:pt>
                <c:pt idx="446">
                  <c:v>45632</c:v>
                </c:pt>
                <c:pt idx="447">
                  <c:v>45631</c:v>
                </c:pt>
                <c:pt idx="448">
                  <c:v>45630</c:v>
                </c:pt>
                <c:pt idx="449">
                  <c:v>45629</c:v>
                </c:pt>
                <c:pt idx="450">
                  <c:v>45628</c:v>
                </c:pt>
                <c:pt idx="451">
                  <c:v>45625</c:v>
                </c:pt>
                <c:pt idx="452">
                  <c:v>45624</c:v>
                </c:pt>
                <c:pt idx="453">
                  <c:v>45623</c:v>
                </c:pt>
                <c:pt idx="454">
                  <c:v>45622</c:v>
                </c:pt>
                <c:pt idx="455">
                  <c:v>45621</c:v>
                </c:pt>
                <c:pt idx="456">
                  <c:v>45618</c:v>
                </c:pt>
                <c:pt idx="457">
                  <c:v>45617</c:v>
                </c:pt>
                <c:pt idx="458">
                  <c:v>45616</c:v>
                </c:pt>
                <c:pt idx="459">
                  <c:v>45615</c:v>
                </c:pt>
                <c:pt idx="460">
                  <c:v>45614</c:v>
                </c:pt>
                <c:pt idx="461">
                  <c:v>45611</c:v>
                </c:pt>
                <c:pt idx="462">
                  <c:v>45610</c:v>
                </c:pt>
                <c:pt idx="463">
                  <c:v>45609</c:v>
                </c:pt>
                <c:pt idx="464">
                  <c:v>45608</c:v>
                </c:pt>
                <c:pt idx="465">
                  <c:v>45607</c:v>
                </c:pt>
                <c:pt idx="466">
                  <c:v>45604</c:v>
                </c:pt>
                <c:pt idx="467">
                  <c:v>45603</c:v>
                </c:pt>
                <c:pt idx="468">
                  <c:v>45602</c:v>
                </c:pt>
                <c:pt idx="469">
                  <c:v>45601</c:v>
                </c:pt>
                <c:pt idx="470">
                  <c:v>45600</c:v>
                </c:pt>
                <c:pt idx="471">
                  <c:v>45597</c:v>
                </c:pt>
                <c:pt idx="472">
                  <c:v>45596</c:v>
                </c:pt>
                <c:pt idx="473">
                  <c:v>45595</c:v>
                </c:pt>
                <c:pt idx="474">
                  <c:v>45594</c:v>
                </c:pt>
                <c:pt idx="475">
                  <c:v>45593</c:v>
                </c:pt>
                <c:pt idx="476">
                  <c:v>45590</c:v>
                </c:pt>
                <c:pt idx="477">
                  <c:v>45589</c:v>
                </c:pt>
                <c:pt idx="478">
                  <c:v>45588</c:v>
                </c:pt>
                <c:pt idx="479">
                  <c:v>45587</c:v>
                </c:pt>
                <c:pt idx="480">
                  <c:v>45586</c:v>
                </c:pt>
                <c:pt idx="481">
                  <c:v>45583</c:v>
                </c:pt>
                <c:pt idx="482">
                  <c:v>45582</c:v>
                </c:pt>
                <c:pt idx="483">
                  <c:v>45581</c:v>
                </c:pt>
                <c:pt idx="484">
                  <c:v>45580</c:v>
                </c:pt>
                <c:pt idx="485">
                  <c:v>45579</c:v>
                </c:pt>
                <c:pt idx="486">
                  <c:v>45576</c:v>
                </c:pt>
                <c:pt idx="487">
                  <c:v>45575</c:v>
                </c:pt>
                <c:pt idx="488">
                  <c:v>45574</c:v>
                </c:pt>
                <c:pt idx="489">
                  <c:v>45573</c:v>
                </c:pt>
                <c:pt idx="490">
                  <c:v>45572</c:v>
                </c:pt>
                <c:pt idx="491">
                  <c:v>45569</c:v>
                </c:pt>
                <c:pt idx="492">
                  <c:v>45568</c:v>
                </c:pt>
                <c:pt idx="493">
                  <c:v>45567</c:v>
                </c:pt>
                <c:pt idx="494">
                  <c:v>45566</c:v>
                </c:pt>
                <c:pt idx="495">
                  <c:v>45565</c:v>
                </c:pt>
                <c:pt idx="496">
                  <c:v>45562</c:v>
                </c:pt>
                <c:pt idx="497">
                  <c:v>45561</c:v>
                </c:pt>
                <c:pt idx="498">
                  <c:v>45560</c:v>
                </c:pt>
                <c:pt idx="499">
                  <c:v>45559</c:v>
                </c:pt>
                <c:pt idx="500">
                  <c:v>45558</c:v>
                </c:pt>
                <c:pt idx="501">
                  <c:v>45555</c:v>
                </c:pt>
                <c:pt idx="502">
                  <c:v>45554</c:v>
                </c:pt>
                <c:pt idx="503">
                  <c:v>45553</c:v>
                </c:pt>
                <c:pt idx="504">
                  <c:v>45552</c:v>
                </c:pt>
                <c:pt idx="505">
                  <c:v>45551</c:v>
                </c:pt>
                <c:pt idx="506">
                  <c:v>45548</c:v>
                </c:pt>
                <c:pt idx="507">
                  <c:v>45547</c:v>
                </c:pt>
                <c:pt idx="508">
                  <c:v>45546</c:v>
                </c:pt>
                <c:pt idx="509">
                  <c:v>45545</c:v>
                </c:pt>
                <c:pt idx="510">
                  <c:v>45544</c:v>
                </c:pt>
                <c:pt idx="511">
                  <c:v>45541</c:v>
                </c:pt>
                <c:pt idx="512">
                  <c:v>45540</c:v>
                </c:pt>
                <c:pt idx="513">
                  <c:v>45539</c:v>
                </c:pt>
                <c:pt idx="514">
                  <c:v>45538</c:v>
                </c:pt>
                <c:pt idx="515">
                  <c:v>45537</c:v>
                </c:pt>
                <c:pt idx="516">
                  <c:v>45534</c:v>
                </c:pt>
                <c:pt idx="517">
                  <c:v>45533</c:v>
                </c:pt>
                <c:pt idx="518">
                  <c:v>45532</c:v>
                </c:pt>
                <c:pt idx="519">
                  <c:v>45531</c:v>
                </c:pt>
                <c:pt idx="520">
                  <c:v>45530</c:v>
                </c:pt>
                <c:pt idx="521">
                  <c:v>45527</c:v>
                </c:pt>
                <c:pt idx="522">
                  <c:v>45526</c:v>
                </c:pt>
                <c:pt idx="523">
                  <c:v>45525</c:v>
                </c:pt>
                <c:pt idx="524">
                  <c:v>45524</c:v>
                </c:pt>
                <c:pt idx="525">
                  <c:v>45523</c:v>
                </c:pt>
                <c:pt idx="526">
                  <c:v>45520</c:v>
                </c:pt>
                <c:pt idx="527">
                  <c:v>45519</c:v>
                </c:pt>
                <c:pt idx="528">
                  <c:v>45518</c:v>
                </c:pt>
                <c:pt idx="529">
                  <c:v>45517</c:v>
                </c:pt>
                <c:pt idx="530">
                  <c:v>45516</c:v>
                </c:pt>
                <c:pt idx="531">
                  <c:v>45513</c:v>
                </c:pt>
                <c:pt idx="532">
                  <c:v>45512</c:v>
                </c:pt>
                <c:pt idx="533">
                  <c:v>45511</c:v>
                </c:pt>
                <c:pt idx="534">
                  <c:v>45510</c:v>
                </c:pt>
                <c:pt idx="535">
                  <c:v>45509</c:v>
                </c:pt>
                <c:pt idx="536">
                  <c:v>45506</c:v>
                </c:pt>
                <c:pt idx="537">
                  <c:v>45505</c:v>
                </c:pt>
                <c:pt idx="538">
                  <c:v>45504</c:v>
                </c:pt>
                <c:pt idx="539">
                  <c:v>45503</c:v>
                </c:pt>
                <c:pt idx="540">
                  <c:v>45502</c:v>
                </c:pt>
                <c:pt idx="541">
                  <c:v>45499</c:v>
                </c:pt>
                <c:pt idx="542">
                  <c:v>45498</c:v>
                </c:pt>
                <c:pt idx="543">
                  <c:v>45497</c:v>
                </c:pt>
                <c:pt idx="544">
                  <c:v>45496</c:v>
                </c:pt>
                <c:pt idx="545">
                  <c:v>45495</c:v>
                </c:pt>
                <c:pt idx="546">
                  <c:v>45492</c:v>
                </c:pt>
                <c:pt idx="547">
                  <c:v>45491</c:v>
                </c:pt>
                <c:pt idx="548">
                  <c:v>45490</c:v>
                </c:pt>
                <c:pt idx="549">
                  <c:v>45489</c:v>
                </c:pt>
                <c:pt idx="550">
                  <c:v>45488</c:v>
                </c:pt>
                <c:pt idx="551">
                  <c:v>45485</c:v>
                </c:pt>
                <c:pt idx="552">
                  <c:v>45484</c:v>
                </c:pt>
                <c:pt idx="553">
                  <c:v>45483</c:v>
                </c:pt>
                <c:pt idx="554">
                  <c:v>45482</c:v>
                </c:pt>
                <c:pt idx="555">
                  <c:v>45481</c:v>
                </c:pt>
                <c:pt idx="556">
                  <c:v>45478</c:v>
                </c:pt>
                <c:pt idx="557">
                  <c:v>45477</c:v>
                </c:pt>
                <c:pt idx="558">
                  <c:v>45476</c:v>
                </c:pt>
                <c:pt idx="559">
                  <c:v>45475</c:v>
                </c:pt>
                <c:pt idx="560">
                  <c:v>45474</c:v>
                </c:pt>
                <c:pt idx="561">
                  <c:v>45471</c:v>
                </c:pt>
                <c:pt idx="562">
                  <c:v>45470</c:v>
                </c:pt>
                <c:pt idx="563">
                  <c:v>45469</c:v>
                </c:pt>
                <c:pt idx="564">
                  <c:v>45468</c:v>
                </c:pt>
                <c:pt idx="565">
                  <c:v>45467</c:v>
                </c:pt>
                <c:pt idx="566">
                  <c:v>45464</c:v>
                </c:pt>
                <c:pt idx="567">
                  <c:v>45463</c:v>
                </c:pt>
                <c:pt idx="568">
                  <c:v>45462</c:v>
                </c:pt>
                <c:pt idx="569">
                  <c:v>45461</c:v>
                </c:pt>
                <c:pt idx="570">
                  <c:v>45460</c:v>
                </c:pt>
                <c:pt idx="571">
                  <c:v>45457</c:v>
                </c:pt>
                <c:pt idx="572">
                  <c:v>45456</c:v>
                </c:pt>
                <c:pt idx="573">
                  <c:v>45455</c:v>
                </c:pt>
                <c:pt idx="574">
                  <c:v>45454</c:v>
                </c:pt>
                <c:pt idx="575">
                  <c:v>45453</c:v>
                </c:pt>
                <c:pt idx="576">
                  <c:v>45450</c:v>
                </c:pt>
                <c:pt idx="577">
                  <c:v>45449</c:v>
                </c:pt>
                <c:pt idx="578">
                  <c:v>45448</c:v>
                </c:pt>
                <c:pt idx="579">
                  <c:v>45447</c:v>
                </c:pt>
                <c:pt idx="580">
                  <c:v>45446</c:v>
                </c:pt>
                <c:pt idx="581">
                  <c:v>45443</c:v>
                </c:pt>
                <c:pt idx="582">
                  <c:v>45442</c:v>
                </c:pt>
                <c:pt idx="583">
                  <c:v>45441</c:v>
                </c:pt>
                <c:pt idx="584">
                  <c:v>45440</c:v>
                </c:pt>
                <c:pt idx="585">
                  <c:v>45439</c:v>
                </c:pt>
                <c:pt idx="586">
                  <c:v>45436</c:v>
                </c:pt>
                <c:pt idx="587">
                  <c:v>45435</c:v>
                </c:pt>
                <c:pt idx="588">
                  <c:v>45434</c:v>
                </c:pt>
                <c:pt idx="589">
                  <c:v>45433</c:v>
                </c:pt>
                <c:pt idx="590">
                  <c:v>45432</c:v>
                </c:pt>
                <c:pt idx="591">
                  <c:v>45429</c:v>
                </c:pt>
                <c:pt idx="592">
                  <c:v>45428</c:v>
                </c:pt>
                <c:pt idx="593">
                  <c:v>45427</c:v>
                </c:pt>
                <c:pt idx="594">
                  <c:v>45426</c:v>
                </c:pt>
                <c:pt idx="595">
                  <c:v>45425</c:v>
                </c:pt>
                <c:pt idx="596">
                  <c:v>45422</c:v>
                </c:pt>
                <c:pt idx="597">
                  <c:v>45421</c:v>
                </c:pt>
                <c:pt idx="598">
                  <c:v>45420</c:v>
                </c:pt>
                <c:pt idx="599">
                  <c:v>45419</c:v>
                </c:pt>
                <c:pt idx="600">
                  <c:v>45418</c:v>
                </c:pt>
                <c:pt idx="601">
                  <c:v>45415</c:v>
                </c:pt>
                <c:pt idx="602">
                  <c:v>45414</c:v>
                </c:pt>
                <c:pt idx="603">
                  <c:v>45413</c:v>
                </c:pt>
                <c:pt idx="604">
                  <c:v>45412</c:v>
                </c:pt>
                <c:pt idx="605">
                  <c:v>45411</c:v>
                </c:pt>
                <c:pt idx="606">
                  <c:v>45408</c:v>
                </c:pt>
                <c:pt idx="607">
                  <c:v>45407</c:v>
                </c:pt>
                <c:pt idx="608">
                  <c:v>45406</c:v>
                </c:pt>
                <c:pt idx="609">
                  <c:v>45405</c:v>
                </c:pt>
                <c:pt idx="610">
                  <c:v>45404</c:v>
                </c:pt>
                <c:pt idx="611">
                  <c:v>45401</c:v>
                </c:pt>
                <c:pt idx="612">
                  <c:v>45400</c:v>
                </c:pt>
                <c:pt idx="613">
                  <c:v>45399</c:v>
                </c:pt>
                <c:pt idx="614">
                  <c:v>45398</c:v>
                </c:pt>
                <c:pt idx="615">
                  <c:v>45397</c:v>
                </c:pt>
                <c:pt idx="616">
                  <c:v>45394</c:v>
                </c:pt>
                <c:pt idx="617">
                  <c:v>45393</c:v>
                </c:pt>
                <c:pt idx="618">
                  <c:v>45392</c:v>
                </c:pt>
                <c:pt idx="619">
                  <c:v>45391</c:v>
                </c:pt>
                <c:pt idx="620">
                  <c:v>45390</c:v>
                </c:pt>
                <c:pt idx="621">
                  <c:v>45387</c:v>
                </c:pt>
                <c:pt idx="622">
                  <c:v>45386</c:v>
                </c:pt>
                <c:pt idx="623">
                  <c:v>45385</c:v>
                </c:pt>
                <c:pt idx="624">
                  <c:v>45384</c:v>
                </c:pt>
                <c:pt idx="625">
                  <c:v>45383</c:v>
                </c:pt>
                <c:pt idx="626">
                  <c:v>45380</c:v>
                </c:pt>
                <c:pt idx="627">
                  <c:v>45379</c:v>
                </c:pt>
                <c:pt idx="628">
                  <c:v>45378</c:v>
                </c:pt>
                <c:pt idx="629">
                  <c:v>45377</c:v>
                </c:pt>
                <c:pt idx="630">
                  <c:v>45376</c:v>
                </c:pt>
                <c:pt idx="631">
                  <c:v>45373</c:v>
                </c:pt>
                <c:pt idx="632">
                  <c:v>45372</c:v>
                </c:pt>
                <c:pt idx="633">
                  <c:v>45371</c:v>
                </c:pt>
                <c:pt idx="634">
                  <c:v>45370</c:v>
                </c:pt>
                <c:pt idx="635">
                  <c:v>45369</c:v>
                </c:pt>
                <c:pt idx="636">
                  <c:v>45366</c:v>
                </c:pt>
                <c:pt idx="637">
                  <c:v>45365</c:v>
                </c:pt>
                <c:pt idx="638">
                  <c:v>45364</c:v>
                </c:pt>
                <c:pt idx="639">
                  <c:v>45363</c:v>
                </c:pt>
                <c:pt idx="640">
                  <c:v>45362</c:v>
                </c:pt>
                <c:pt idx="641">
                  <c:v>45359</c:v>
                </c:pt>
                <c:pt idx="642">
                  <c:v>45358</c:v>
                </c:pt>
                <c:pt idx="643">
                  <c:v>45357</c:v>
                </c:pt>
                <c:pt idx="644">
                  <c:v>45356</c:v>
                </c:pt>
                <c:pt idx="645">
                  <c:v>45355</c:v>
                </c:pt>
                <c:pt idx="646">
                  <c:v>45352</c:v>
                </c:pt>
                <c:pt idx="647">
                  <c:v>45351</c:v>
                </c:pt>
                <c:pt idx="648">
                  <c:v>45350</c:v>
                </c:pt>
                <c:pt idx="649">
                  <c:v>45349</c:v>
                </c:pt>
                <c:pt idx="650">
                  <c:v>45348</c:v>
                </c:pt>
                <c:pt idx="651">
                  <c:v>45345</c:v>
                </c:pt>
                <c:pt idx="652">
                  <c:v>45344</c:v>
                </c:pt>
                <c:pt idx="653">
                  <c:v>45343</c:v>
                </c:pt>
                <c:pt idx="654">
                  <c:v>45342</c:v>
                </c:pt>
                <c:pt idx="655">
                  <c:v>45341</c:v>
                </c:pt>
                <c:pt idx="656">
                  <c:v>45338</c:v>
                </c:pt>
                <c:pt idx="657">
                  <c:v>45337</c:v>
                </c:pt>
                <c:pt idx="658">
                  <c:v>45336</c:v>
                </c:pt>
                <c:pt idx="659">
                  <c:v>45335</c:v>
                </c:pt>
                <c:pt idx="660">
                  <c:v>45334</c:v>
                </c:pt>
                <c:pt idx="661">
                  <c:v>45331</c:v>
                </c:pt>
                <c:pt idx="662">
                  <c:v>45330</c:v>
                </c:pt>
                <c:pt idx="663">
                  <c:v>45329</c:v>
                </c:pt>
                <c:pt idx="664">
                  <c:v>45328</c:v>
                </c:pt>
                <c:pt idx="665">
                  <c:v>45327</c:v>
                </c:pt>
                <c:pt idx="666">
                  <c:v>45324</c:v>
                </c:pt>
                <c:pt idx="667">
                  <c:v>45323</c:v>
                </c:pt>
                <c:pt idx="668">
                  <c:v>45322</c:v>
                </c:pt>
                <c:pt idx="669">
                  <c:v>45321</c:v>
                </c:pt>
                <c:pt idx="670">
                  <c:v>45320</c:v>
                </c:pt>
                <c:pt idx="671">
                  <c:v>45317</c:v>
                </c:pt>
                <c:pt idx="672">
                  <c:v>45316</c:v>
                </c:pt>
                <c:pt idx="673">
                  <c:v>45315</c:v>
                </c:pt>
                <c:pt idx="674">
                  <c:v>45314</c:v>
                </c:pt>
                <c:pt idx="675">
                  <c:v>45313</c:v>
                </c:pt>
                <c:pt idx="676">
                  <c:v>45310</c:v>
                </c:pt>
                <c:pt idx="677">
                  <c:v>45309</c:v>
                </c:pt>
                <c:pt idx="678">
                  <c:v>45308</c:v>
                </c:pt>
                <c:pt idx="679">
                  <c:v>45307</c:v>
                </c:pt>
                <c:pt idx="680">
                  <c:v>45306</c:v>
                </c:pt>
                <c:pt idx="681">
                  <c:v>45303</c:v>
                </c:pt>
                <c:pt idx="682">
                  <c:v>45302</c:v>
                </c:pt>
                <c:pt idx="683">
                  <c:v>45301</c:v>
                </c:pt>
                <c:pt idx="684">
                  <c:v>45300</c:v>
                </c:pt>
                <c:pt idx="685">
                  <c:v>45299</c:v>
                </c:pt>
                <c:pt idx="686">
                  <c:v>45296</c:v>
                </c:pt>
                <c:pt idx="687">
                  <c:v>45295</c:v>
                </c:pt>
                <c:pt idx="688">
                  <c:v>45294</c:v>
                </c:pt>
                <c:pt idx="689">
                  <c:v>45293</c:v>
                </c:pt>
                <c:pt idx="690">
                  <c:v>45292</c:v>
                </c:pt>
                <c:pt idx="691">
                  <c:v>45289</c:v>
                </c:pt>
                <c:pt idx="692">
                  <c:v>45288</c:v>
                </c:pt>
                <c:pt idx="693">
                  <c:v>45287</c:v>
                </c:pt>
                <c:pt idx="694">
                  <c:v>45286</c:v>
                </c:pt>
                <c:pt idx="695">
                  <c:v>45285</c:v>
                </c:pt>
                <c:pt idx="696">
                  <c:v>45282</c:v>
                </c:pt>
                <c:pt idx="697">
                  <c:v>45281</c:v>
                </c:pt>
                <c:pt idx="698">
                  <c:v>45280</c:v>
                </c:pt>
                <c:pt idx="699">
                  <c:v>45279</c:v>
                </c:pt>
                <c:pt idx="700">
                  <c:v>45278</c:v>
                </c:pt>
                <c:pt idx="701">
                  <c:v>45275</c:v>
                </c:pt>
                <c:pt idx="702">
                  <c:v>45274</c:v>
                </c:pt>
                <c:pt idx="703">
                  <c:v>45273</c:v>
                </c:pt>
                <c:pt idx="704">
                  <c:v>45272</c:v>
                </c:pt>
                <c:pt idx="705">
                  <c:v>45271</c:v>
                </c:pt>
                <c:pt idx="706">
                  <c:v>45268</c:v>
                </c:pt>
                <c:pt idx="707">
                  <c:v>45267</c:v>
                </c:pt>
                <c:pt idx="708">
                  <c:v>45266</c:v>
                </c:pt>
                <c:pt idx="709">
                  <c:v>45265</c:v>
                </c:pt>
                <c:pt idx="710">
                  <c:v>45264</c:v>
                </c:pt>
                <c:pt idx="711">
                  <c:v>45261</c:v>
                </c:pt>
                <c:pt idx="712">
                  <c:v>45260</c:v>
                </c:pt>
                <c:pt idx="713">
                  <c:v>45259</c:v>
                </c:pt>
                <c:pt idx="714">
                  <c:v>45258</c:v>
                </c:pt>
                <c:pt idx="715">
                  <c:v>45257</c:v>
                </c:pt>
                <c:pt idx="716">
                  <c:v>45254</c:v>
                </c:pt>
                <c:pt idx="717">
                  <c:v>45253</c:v>
                </c:pt>
                <c:pt idx="718">
                  <c:v>45252</c:v>
                </c:pt>
                <c:pt idx="719">
                  <c:v>45251</c:v>
                </c:pt>
                <c:pt idx="720">
                  <c:v>45250</c:v>
                </c:pt>
                <c:pt idx="721">
                  <c:v>45247</c:v>
                </c:pt>
                <c:pt idx="722">
                  <c:v>45246</c:v>
                </c:pt>
                <c:pt idx="723">
                  <c:v>45245</c:v>
                </c:pt>
                <c:pt idx="724">
                  <c:v>45244</c:v>
                </c:pt>
                <c:pt idx="725">
                  <c:v>45243</c:v>
                </c:pt>
                <c:pt idx="726">
                  <c:v>45240</c:v>
                </c:pt>
                <c:pt idx="727">
                  <c:v>45239</c:v>
                </c:pt>
                <c:pt idx="728">
                  <c:v>45238</c:v>
                </c:pt>
                <c:pt idx="729">
                  <c:v>45237</c:v>
                </c:pt>
                <c:pt idx="730">
                  <c:v>45236</c:v>
                </c:pt>
                <c:pt idx="731">
                  <c:v>45233</c:v>
                </c:pt>
                <c:pt idx="732">
                  <c:v>45232</c:v>
                </c:pt>
                <c:pt idx="733">
                  <c:v>45231</c:v>
                </c:pt>
                <c:pt idx="734">
                  <c:v>45230</c:v>
                </c:pt>
                <c:pt idx="735">
                  <c:v>45229</c:v>
                </c:pt>
                <c:pt idx="736">
                  <c:v>45226</c:v>
                </c:pt>
                <c:pt idx="737">
                  <c:v>45225</c:v>
                </c:pt>
                <c:pt idx="738">
                  <c:v>45224</c:v>
                </c:pt>
                <c:pt idx="739">
                  <c:v>45223</c:v>
                </c:pt>
                <c:pt idx="740">
                  <c:v>45222</c:v>
                </c:pt>
                <c:pt idx="741">
                  <c:v>45219</c:v>
                </c:pt>
                <c:pt idx="742">
                  <c:v>45218</c:v>
                </c:pt>
                <c:pt idx="743">
                  <c:v>45217</c:v>
                </c:pt>
                <c:pt idx="744">
                  <c:v>45216</c:v>
                </c:pt>
                <c:pt idx="745">
                  <c:v>45215</c:v>
                </c:pt>
                <c:pt idx="746">
                  <c:v>45212</c:v>
                </c:pt>
                <c:pt idx="747">
                  <c:v>45211</c:v>
                </c:pt>
                <c:pt idx="748">
                  <c:v>45210</c:v>
                </c:pt>
                <c:pt idx="749">
                  <c:v>45209</c:v>
                </c:pt>
                <c:pt idx="750">
                  <c:v>45208</c:v>
                </c:pt>
                <c:pt idx="751">
                  <c:v>45205</c:v>
                </c:pt>
                <c:pt idx="752">
                  <c:v>45204</c:v>
                </c:pt>
                <c:pt idx="753">
                  <c:v>45203</c:v>
                </c:pt>
                <c:pt idx="754">
                  <c:v>45202</c:v>
                </c:pt>
                <c:pt idx="755">
                  <c:v>45201</c:v>
                </c:pt>
                <c:pt idx="756">
                  <c:v>45198</c:v>
                </c:pt>
                <c:pt idx="757">
                  <c:v>45197</c:v>
                </c:pt>
                <c:pt idx="758">
                  <c:v>45196</c:v>
                </c:pt>
                <c:pt idx="759">
                  <c:v>45195</c:v>
                </c:pt>
                <c:pt idx="760">
                  <c:v>45194</c:v>
                </c:pt>
                <c:pt idx="761">
                  <c:v>45191</c:v>
                </c:pt>
                <c:pt idx="762">
                  <c:v>45190</c:v>
                </c:pt>
                <c:pt idx="763">
                  <c:v>45189</c:v>
                </c:pt>
                <c:pt idx="764">
                  <c:v>45188</c:v>
                </c:pt>
                <c:pt idx="765">
                  <c:v>45187</c:v>
                </c:pt>
                <c:pt idx="766">
                  <c:v>45184</c:v>
                </c:pt>
                <c:pt idx="767">
                  <c:v>45183</c:v>
                </c:pt>
                <c:pt idx="768">
                  <c:v>45182</c:v>
                </c:pt>
                <c:pt idx="769">
                  <c:v>45181</c:v>
                </c:pt>
                <c:pt idx="770">
                  <c:v>45180</c:v>
                </c:pt>
                <c:pt idx="771">
                  <c:v>45177</c:v>
                </c:pt>
                <c:pt idx="772">
                  <c:v>45176</c:v>
                </c:pt>
                <c:pt idx="773">
                  <c:v>45175</c:v>
                </c:pt>
                <c:pt idx="774">
                  <c:v>45174</c:v>
                </c:pt>
                <c:pt idx="775">
                  <c:v>45173</c:v>
                </c:pt>
                <c:pt idx="776">
                  <c:v>45170</c:v>
                </c:pt>
                <c:pt idx="777">
                  <c:v>45169</c:v>
                </c:pt>
                <c:pt idx="778">
                  <c:v>45168</c:v>
                </c:pt>
                <c:pt idx="779">
                  <c:v>45167</c:v>
                </c:pt>
                <c:pt idx="780">
                  <c:v>45166</c:v>
                </c:pt>
                <c:pt idx="781">
                  <c:v>45163</c:v>
                </c:pt>
                <c:pt idx="782">
                  <c:v>45162</c:v>
                </c:pt>
                <c:pt idx="783">
                  <c:v>45161</c:v>
                </c:pt>
                <c:pt idx="784">
                  <c:v>45160</c:v>
                </c:pt>
                <c:pt idx="785">
                  <c:v>45159</c:v>
                </c:pt>
                <c:pt idx="786">
                  <c:v>45156</c:v>
                </c:pt>
                <c:pt idx="787">
                  <c:v>45155</c:v>
                </c:pt>
                <c:pt idx="788">
                  <c:v>45154</c:v>
                </c:pt>
                <c:pt idx="789">
                  <c:v>45153</c:v>
                </c:pt>
                <c:pt idx="790">
                  <c:v>45152</c:v>
                </c:pt>
                <c:pt idx="791">
                  <c:v>45149</c:v>
                </c:pt>
                <c:pt idx="792">
                  <c:v>45148</c:v>
                </c:pt>
                <c:pt idx="793">
                  <c:v>45147</c:v>
                </c:pt>
                <c:pt idx="794">
                  <c:v>45146</c:v>
                </c:pt>
                <c:pt idx="795">
                  <c:v>45145</c:v>
                </c:pt>
                <c:pt idx="796">
                  <c:v>45142</c:v>
                </c:pt>
                <c:pt idx="797">
                  <c:v>45141</c:v>
                </c:pt>
                <c:pt idx="798">
                  <c:v>45140</c:v>
                </c:pt>
                <c:pt idx="799">
                  <c:v>45139</c:v>
                </c:pt>
                <c:pt idx="800">
                  <c:v>45138</c:v>
                </c:pt>
                <c:pt idx="801">
                  <c:v>45135</c:v>
                </c:pt>
                <c:pt idx="802">
                  <c:v>45134</c:v>
                </c:pt>
                <c:pt idx="803">
                  <c:v>45133</c:v>
                </c:pt>
                <c:pt idx="804">
                  <c:v>45132</c:v>
                </c:pt>
                <c:pt idx="805">
                  <c:v>45131</c:v>
                </c:pt>
                <c:pt idx="806">
                  <c:v>45128</c:v>
                </c:pt>
                <c:pt idx="807">
                  <c:v>45127</c:v>
                </c:pt>
                <c:pt idx="808">
                  <c:v>45126</c:v>
                </c:pt>
                <c:pt idx="809">
                  <c:v>45125</c:v>
                </c:pt>
                <c:pt idx="810">
                  <c:v>45124</c:v>
                </c:pt>
                <c:pt idx="811">
                  <c:v>45121</c:v>
                </c:pt>
                <c:pt idx="812">
                  <c:v>45120</c:v>
                </c:pt>
                <c:pt idx="813">
                  <c:v>45119</c:v>
                </c:pt>
                <c:pt idx="814">
                  <c:v>45118</c:v>
                </c:pt>
                <c:pt idx="815">
                  <c:v>45117</c:v>
                </c:pt>
                <c:pt idx="816">
                  <c:v>45114</c:v>
                </c:pt>
                <c:pt idx="817">
                  <c:v>45113</c:v>
                </c:pt>
                <c:pt idx="818">
                  <c:v>45112</c:v>
                </c:pt>
                <c:pt idx="819">
                  <c:v>45111</c:v>
                </c:pt>
                <c:pt idx="820">
                  <c:v>45110</c:v>
                </c:pt>
                <c:pt idx="821">
                  <c:v>45107</c:v>
                </c:pt>
                <c:pt idx="822">
                  <c:v>45106</c:v>
                </c:pt>
                <c:pt idx="823">
                  <c:v>45105</c:v>
                </c:pt>
                <c:pt idx="824">
                  <c:v>45104</c:v>
                </c:pt>
                <c:pt idx="825">
                  <c:v>45103</c:v>
                </c:pt>
                <c:pt idx="826">
                  <c:v>45100</c:v>
                </c:pt>
                <c:pt idx="827">
                  <c:v>45099</c:v>
                </c:pt>
                <c:pt idx="828">
                  <c:v>45098</c:v>
                </c:pt>
                <c:pt idx="829">
                  <c:v>45097</c:v>
                </c:pt>
                <c:pt idx="830">
                  <c:v>45096</c:v>
                </c:pt>
                <c:pt idx="831">
                  <c:v>45093</c:v>
                </c:pt>
                <c:pt idx="832">
                  <c:v>45092</c:v>
                </c:pt>
                <c:pt idx="833">
                  <c:v>45091</c:v>
                </c:pt>
                <c:pt idx="834">
                  <c:v>45090</c:v>
                </c:pt>
                <c:pt idx="835">
                  <c:v>45089</c:v>
                </c:pt>
                <c:pt idx="836">
                  <c:v>45086</c:v>
                </c:pt>
                <c:pt idx="837">
                  <c:v>45085</c:v>
                </c:pt>
                <c:pt idx="838">
                  <c:v>45084</c:v>
                </c:pt>
                <c:pt idx="839">
                  <c:v>45083</c:v>
                </c:pt>
                <c:pt idx="840">
                  <c:v>45082</c:v>
                </c:pt>
                <c:pt idx="841">
                  <c:v>45079</c:v>
                </c:pt>
                <c:pt idx="842">
                  <c:v>45078</c:v>
                </c:pt>
                <c:pt idx="843">
                  <c:v>45077</c:v>
                </c:pt>
                <c:pt idx="844">
                  <c:v>45076</c:v>
                </c:pt>
                <c:pt idx="845">
                  <c:v>45075</c:v>
                </c:pt>
                <c:pt idx="846">
                  <c:v>45072</c:v>
                </c:pt>
                <c:pt idx="847">
                  <c:v>45071</c:v>
                </c:pt>
                <c:pt idx="848">
                  <c:v>45070</c:v>
                </c:pt>
                <c:pt idx="849">
                  <c:v>45069</c:v>
                </c:pt>
                <c:pt idx="850">
                  <c:v>45068</c:v>
                </c:pt>
                <c:pt idx="851">
                  <c:v>45065</c:v>
                </c:pt>
                <c:pt idx="852">
                  <c:v>45064</c:v>
                </c:pt>
                <c:pt idx="853">
                  <c:v>45063</c:v>
                </c:pt>
                <c:pt idx="854">
                  <c:v>45062</c:v>
                </c:pt>
                <c:pt idx="855">
                  <c:v>45061</c:v>
                </c:pt>
                <c:pt idx="856">
                  <c:v>45058</c:v>
                </c:pt>
                <c:pt idx="857">
                  <c:v>45057</c:v>
                </c:pt>
                <c:pt idx="858">
                  <c:v>45056</c:v>
                </c:pt>
                <c:pt idx="859">
                  <c:v>45055</c:v>
                </c:pt>
                <c:pt idx="860">
                  <c:v>45054</c:v>
                </c:pt>
                <c:pt idx="861">
                  <c:v>45051</c:v>
                </c:pt>
                <c:pt idx="862">
                  <c:v>45050</c:v>
                </c:pt>
                <c:pt idx="863">
                  <c:v>45049</c:v>
                </c:pt>
                <c:pt idx="864">
                  <c:v>45048</c:v>
                </c:pt>
                <c:pt idx="865">
                  <c:v>45047</c:v>
                </c:pt>
                <c:pt idx="866">
                  <c:v>45044</c:v>
                </c:pt>
                <c:pt idx="867">
                  <c:v>45043</c:v>
                </c:pt>
                <c:pt idx="868">
                  <c:v>45042</c:v>
                </c:pt>
                <c:pt idx="869">
                  <c:v>45041</c:v>
                </c:pt>
                <c:pt idx="870">
                  <c:v>45040</c:v>
                </c:pt>
                <c:pt idx="871">
                  <c:v>45037</c:v>
                </c:pt>
                <c:pt idx="872">
                  <c:v>45036</c:v>
                </c:pt>
                <c:pt idx="873">
                  <c:v>45035</c:v>
                </c:pt>
                <c:pt idx="874">
                  <c:v>45034</c:v>
                </c:pt>
                <c:pt idx="875">
                  <c:v>45033</c:v>
                </c:pt>
                <c:pt idx="876">
                  <c:v>45030</c:v>
                </c:pt>
                <c:pt idx="877">
                  <c:v>45029</c:v>
                </c:pt>
                <c:pt idx="878">
                  <c:v>45028</c:v>
                </c:pt>
                <c:pt idx="879">
                  <c:v>45027</c:v>
                </c:pt>
                <c:pt idx="880">
                  <c:v>45026</c:v>
                </c:pt>
                <c:pt idx="881">
                  <c:v>45023</c:v>
                </c:pt>
                <c:pt idx="882">
                  <c:v>45022</c:v>
                </c:pt>
                <c:pt idx="883">
                  <c:v>45021</c:v>
                </c:pt>
                <c:pt idx="884">
                  <c:v>45020</c:v>
                </c:pt>
                <c:pt idx="885">
                  <c:v>45019</c:v>
                </c:pt>
                <c:pt idx="886">
                  <c:v>45016</c:v>
                </c:pt>
                <c:pt idx="887">
                  <c:v>45015</c:v>
                </c:pt>
                <c:pt idx="888">
                  <c:v>45014</c:v>
                </c:pt>
                <c:pt idx="889">
                  <c:v>45013</c:v>
                </c:pt>
                <c:pt idx="890">
                  <c:v>45012</c:v>
                </c:pt>
                <c:pt idx="891">
                  <c:v>45009</c:v>
                </c:pt>
                <c:pt idx="892">
                  <c:v>45008</c:v>
                </c:pt>
                <c:pt idx="893">
                  <c:v>45007</c:v>
                </c:pt>
                <c:pt idx="894">
                  <c:v>45006</c:v>
                </c:pt>
                <c:pt idx="895">
                  <c:v>45005</c:v>
                </c:pt>
                <c:pt idx="896">
                  <c:v>45002</c:v>
                </c:pt>
                <c:pt idx="897">
                  <c:v>45001</c:v>
                </c:pt>
                <c:pt idx="898">
                  <c:v>45000</c:v>
                </c:pt>
                <c:pt idx="899">
                  <c:v>44999</c:v>
                </c:pt>
                <c:pt idx="900">
                  <c:v>44998</c:v>
                </c:pt>
                <c:pt idx="901">
                  <c:v>44995</c:v>
                </c:pt>
                <c:pt idx="902">
                  <c:v>44994</c:v>
                </c:pt>
                <c:pt idx="903">
                  <c:v>44993</c:v>
                </c:pt>
                <c:pt idx="904">
                  <c:v>44992</c:v>
                </c:pt>
                <c:pt idx="905">
                  <c:v>44991</c:v>
                </c:pt>
                <c:pt idx="906">
                  <c:v>44988</c:v>
                </c:pt>
                <c:pt idx="907">
                  <c:v>44987</c:v>
                </c:pt>
                <c:pt idx="908">
                  <c:v>44986</c:v>
                </c:pt>
                <c:pt idx="909">
                  <c:v>44985</c:v>
                </c:pt>
                <c:pt idx="910">
                  <c:v>44984</c:v>
                </c:pt>
                <c:pt idx="911">
                  <c:v>44981</c:v>
                </c:pt>
                <c:pt idx="912">
                  <c:v>44980</c:v>
                </c:pt>
                <c:pt idx="913">
                  <c:v>44979</c:v>
                </c:pt>
                <c:pt idx="914">
                  <c:v>44978</c:v>
                </c:pt>
                <c:pt idx="915">
                  <c:v>44977</c:v>
                </c:pt>
                <c:pt idx="916">
                  <c:v>44974</c:v>
                </c:pt>
                <c:pt idx="917">
                  <c:v>44973</c:v>
                </c:pt>
                <c:pt idx="918">
                  <c:v>44972</c:v>
                </c:pt>
                <c:pt idx="919">
                  <c:v>44971</c:v>
                </c:pt>
                <c:pt idx="920">
                  <c:v>44970</c:v>
                </c:pt>
                <c:pt idx="921">
                  <c:v>44967</c:v>
                </c:pt>
                <c:pt idx="922">
                  <c:v>44966</c:v>
                </c:pt>
                <c:pt idx="923">
                  <c:v>44965</c:v>
                </c:pt>
                <c:pt idx="924">
                  <c:v>44964</c:v>
                </c:pt>
                <c:pt idx="925">
                  <c:v>44963</c:v>
                </c:pt>
                <c:pt idx="926">
                  <c:v>44960</c:v>
                </c:pt>
                <c:pt idx="927">
                  <c:v>44959</c:v>
                </c:pt>
                <c:pt idx="928">
                  <c:v>44958</c:v>
                </c:pt>
                <c:pt idx="929">
                  <c:v>44957</c:v>
                </c:pt>
                <c:pt idx="930">
                  <c:v>44956</c:v>
                </c:pt>
                <c:pt idx="931">
                  <c:v>44953</c:v>
                </c:pt>
                <c:pt idx="932">
                  <c:v>44952</c:v>
                </c:pt>
                <c:pt idx="933">
                  <c:v>44951</c:v>
                </c:pt>
                <c:pt idx="934">
                  <c:v>44950</c:v>
                </c:pt>
                <c:pt idx="935">
                  <c:v>44949</c:v>
                </c:pt>
                <c:pt idx="936">
                  <c:v>44946</c:v>
                </c:pt>
                <c:pt idx="937">
                  <c:v>44945</c:v>
                </c:pt>
                <c:pt idx="938">
                  <c:v>44944</c:v>
                </c:pt>
                <c:pt idx="939">
                  <c:v>44943</c:v>
                </c:pt>
                <c:pt idx="940">
                  <c:v>44942</c:v>
                </c:pt>
                <c:pt idx="941">
                  <c:v>44939</c:v>
                </c:pt>
                <c:pt idx="942">
                  <c:v>44938</c:v>
                </c:pt>
                <c:pt idx="943">
                  <c:v>44937</c:v>
                </c:pt>
                <c:pt idx="944">
                  <c:v>44936</c:v>
                </c:pt>
                <c:pt idx="945">
                  <c:v>44935</c:v>
                </c:pt>
                <c:pt idx="946">
                  <c:v>44932</c:v>
                </c:pt>
                <c:pt idx="947">
                  <c:v>44931</c:v>
                </c:pt>
                <c:pt idx="948">
                  <c:v>44930</c:v>
                </c:pt>
                <c:pt idx="949">
                  <c:v>44929</c:v>
                </c:pt>
                <c:pt idx="950">
                  <c:v>44928</c:v>
                </c:pt>
                <c:pt idx="951">
                  <c:v>44925</c:v>
                </c:pt>
                <c:pt idx="952">
                  <c:v>44924</c:v>
                </c:pt>
                <c:pt idx="953">
                  <c:v>44923</c:v>
                </c:pt>
                <c:pt idx="954">
                  <c:v>44922</c:v>
                </c:pt>
                <c:pt idx="955">
                  <c:v>44921</c:v>
                </c:pt>
                <c:pt idx="956">
                  <c:v>44918</c:v>
                </c:pt>
                <c:pt idx="957">
                  <c:v>44917</c:v>
                </c:pt>
                <c:pt idx="958">
                  <c:v>44916</c:v>
                </c:pt>
                <c:pt idx="959">
                  <c:v>44915</c:v>
                </c:pt>
                <c:pt idx="960">
                  <c:v>44914</c:v>
                </c:pt>
                <c:pt idx="961">
                  <c:v>44911</c:v>
                </c:pt>
                <c:pt idx="962">
                  <c:v>44910</c:v>
                </c:pt>
                <c:pt idx="963">
                  <c:v>44909</c:v>
                </c:pt>
                <c:pt idx="964">
                  <c:v>44908</c:v>
                </c:pt>
                <c:pt idx="965">
                  <c:v>44907</c:v>
                </c:pt>
                <c:pt idx="966">
                  <c:v>44904</c:v>
                </c:pt>
                <c:pt idx="967">
                  <c:v>44903</c:v>
                </c:pt>
                <c:pt idx="968">
                  <c:v>44902</c:v>
                </c:pt>
                <c:pt idx="969">
                  <c:v>44901</c:v>
                </c:pt>
                <c:pt idx="970">
                  <c:v>44900</c:v>
                </c:pt>
                <c:pt idx="971">
                  <c:v>44897</c:v>
                </c:pt>
                <c:pt idx="972">
                  <c:v>44896</c:v>
                </c:pt>
                <c:pt idx="973">
                  <c:v>44895</c:v>
                </c:pt>
                <c:pt idx="974">
                  <c:v>44894</c:v>
                </c:pt>
                <c:pt idx="975">
                  <c:v>44893</c:v>
                </c:pt>
                <c:pt idx="976">
                  <c:v>44890</c:v>
                </c:pt>
                <c:pt idx="977">
                  <c:v>44889</c:v>
                </c:pt>
                <c:pt idx="978">
                  <c:v>44888</c:v>
                </c:pt>
                <c:pt idx="979">
                  <c:v>44887</c:v>
                </c:pt>
                <c:pt idx="980">
                  <c:v>44886</c:v>
                </c:pt>
                <c:pt idx="981">
                  <c:v>44883</c:v>
                </c:pt>
                <c:pt idx="982">
                  <c:v>44882</c:v>
                </c:pt>
                <c:pt idx="983">
                  <c:v>44881</c:v>
                </c:pt>
                <c:pt idx="984">
                  <c:v>44880</c:v>
                </c:pt>
                <c:pt idx="985">
                  <c:v>44879</c:v>
                </c:pt>
                <c:pt idx="986">
                  <c:v>44876</c:v>
                </c:pt>
                <c:pt idx="987">
                  <c:v>44875</c:v>
                </c:pt>
                <c:pt idx="988">
                  <c:v>44874</c:v>
                </c:pt>
                <c:pt idx="989">
                  <c:v>44873</c:v>
                </c:pt>
                <c:pt idx="990">
                  <c:v>44872</c:v>
                </c:pt>
                <c:pt idx="991">
                  <c:v>44869</c:v>
                </c:pt>
                <c:pt idx="992">
                  <c:v>44868</c:v>
                </c:pt>
                <c:pt idx="993">
                  <c:v>44867</c:v>
                </c:pt>
                <c:pt idx="994">
                  <c:v>44866</c:v>
                </c:pt>
                <c:pt idx="995">
                  <c:v>44865</c:v>
                </c:pt>
                <c:pt idx="996">
                  <c:v>44862</c:v>
                </c:pt>
                <c:pt idx="997">
                  <c:v>44861</c:v>
                </c:pt>
                <c:pt idx="998">
                  <c:v>44860</c:v>
                </c:pt>
                <c:pt idx="999">
                  <c:v>44859</c:v>
                </c:pt>
                <c:pt idx="1000">
                  <c:v>44858</c:v>
                </c:pt>
                <c:pt idx="1001">
                  <c:v>44855</c:v>
                </c:pt>
                <c:pt idx="1002">
                  <c:v>44854</c:v>
                </c:pt>
                <c:pt idx="1003">
                  <c:v>44853</c:v>
                </c:pt>
                <c:pt idx="1004">
                  <c:v>44852</c:v>
                </c:pt>
                <c:pt idx="1005">
                  <c:v>44851</c:v>
                </c:pt>
                <c:pt idx="1006">
                  <c:v>44848</c:v>
                </c:pt>
                <c:pt idx="1007">
                  <c:v>44847</c:v>
                </c:pt>
                <c:pt idx="1008">
                  <c:v>44846</c:v>
                </c:pt>
                <c:pt idx="1009">
                  <c:v>44845</c:v>
                </c:pt>
                <c:pt idx="1010">
                  <c:v>44844</c:v>
                </c:pt>
                <c:pt idx="1011">
                  <c:v>44841</c:v>
                </c:pt>
                <c:pt idx="1012">
                  <c:v>44840</c:v>
                </c:pt>
                <c:pt idx="1013">
                  <c:v>44839</c:v>
                </c:pt>
                <c:pt idx="1014">
                  <c:v>44838</c:v>
                </c:pt>
                <c:pt idx="1015">
                  <c:v>44837</c:v>
                </c:pt>
                <c:pt idx="1016">
                  <c:v>44834</c:v>
                </c:pt>
                <c:pt idx="1017">
                  <c:v>44833</c:v>
                </c:pt>
                <c:pt idx="1018">
                  <c:v>44832</c:v>
                </c:pt>
                <c:pt idx="1019">
                  <c:v>44831</c:v>
                </c:pt>
                <c:pt idx="1020">
                  <c:v>44830</c:v>
                </c:pt>
                <c:pt idx="1021">
                  <c:v>44827</c:v>
                </c:pt>
                <c:pt idx="1022">
                  <c:v>44826</c:v>
                </c:pt>
                <c:pt idx="1023">
                  <c:v>44825</c:v>
                </c:pt>
                <c:pt idx="1024">
                  <c:v>44824</c:v>
                </c:pt>
                <c:pt idx="1025">
                  <c:v>44823</c:v>
                </c:pt>
                <c:pt idx="1026">
                  <c:v>44820</c:v>
                </c:pt>
                <c:pt idx="1027">
                  <c:v>44819</c:v>
                </c:pt>
                <c:pt idx="1028">
                  <c:v>44818</c:v>
                </c:pt>
                <c:pt idx="1029">
                  <c:v>44817</c:v>
                </c:pt>
                <c:pt idx="1030">
                  <c:v>44816</c:v>
                </c:pt>
                <c:pt idx="1031">
                  <c:v>44813</c:v>
                </c:pt>
                <c:pt idx="1032">
                  <c:v>44812</c:v>
                </c:pt>
                <c:pt idx="1033">
                  <c:v>44811</c:v>
                </c:pt>
                <c:pt idx="1034">
                  <c:v>44810</c:v>
                </c:pt>
                <c:pt idx="1035">
                  <c:v>44809</c:v>
                </c:pt>
                <c:pt idx="1036">
                  <c:v>44806</c:v>
                </c:pt>
                <c:pt idx="1037">
                  <c:v>44805</c:v>
                </c:pt>
                <c:pt idx="1038">
                  <c:v>44804</c:v>
                </c:pt>
                <c:pt idx="1039">
                  <c:v>44803</c:v>
                </c:pt>
                <c:pt idx="1040">
                  <c:v>44802</c:v>
                </c:pt>
                <c:pt idx="1041">
                  <c:v>44799</c:v>
                </c:pt>
                <c:pt idx="1042">
                  <c:v>44798</c:v>
                </c:pt>
                <c:pt idx="1043">
                  <c:v>44797</c:v>
                </c:pt>
                <c:pt idx="1044">
                  <c:v>44796</c:v>
                </c:pt>
                <c:pt idx="1045">
                  <c:v>44795</c:v>
                </c:pt>
                <c:pt idx="1046">
                  <c:v>44792</c:v>
                </c:pt>
                <c:pt idx="1047">
                  <c:v>44791</c:v>
                </c:pt>
                <c:pt idx="1048">
                  <c:v>44790</c:v>
                </c:pt>
                <c:pt idx="1049">
                  <c:v>44789</c:v>
                </c:pt>
                <c:pt idx="1050">
                  <c:v>44788</c:v>
                </c:pt>
                <c:pt idx="1051">
                  <c:v>44785</c:v>
                </c:pt>
                <c:pt idx="1052">
                  <c:v>44784</c:v>
                </c:pt>
                <c:pt idx="1053">
                  <c:v>44783</c:v>
                </c:pt>
                <c:pt idx="1054">
                  <c:v>44782</c:v>
                </c:pt>
                <c:pt idx="1055">
                  <c:v>44781</c:v>
                </c:pt>
                <c:pt idx="1056">
                  <c:v>44778</c:v>
                </c:pt>
                <c:pt idx="1057">
                  <c:v>44777</c:v>
                </c:pt>
                <c:pt idx="1058">
                  <c:v>44776</c:v>
                </c:pt>
                <c:pt idx="1059">
                  <c:v>44775</c:v>
                </c:pt>
                <c:pt idx="1060">
                  <c:v>44774</c:v>
                </c:pt>
                <c:pt idx="1061">
                  <c:v>44771</c:v>
                </c:pt>
                <c:pt idx="1062">
                  <c:v>44770</c:v>
                </c:pt>
                <c:pt idx="1063">
                  <c:v>44769</c:v>
                </c:pt>
                <c:pt idx="1064">
                  <c:v>44768</c:v>
                </c:pt>
                <c:pt idx="1065">
                  <c:v>44767</c:v>
                </c:pt>
                <c:pt idx="1066">
                  <c:v>44764</c:v>
                </c:pt>
                <c:pt idx="1067">
                  <c:v>44763</c:v>
                </c:pt>
                <c:pt idx="1068">
                  <c:v>44762</c:v>
                </c:pt>
                <c:pt idx="1069">
                  <c:v>44761</c:v>
                </c:pt>
                <c:pt idx="1070">
                  <c:v>44760</c:v>
                </c:pt>
                <c:pt idx="1071">
                  <c:v>44757</c:v>
                </c:pt>
                <c:pt idx="1072">
                  <c:v>44756</c:v>
                </c:pt>
                <c:pt idx="1073">
                  <c:v>44755</c:v>
                </c:pt>
                <c:pt idx="1074">
                  <c:v>44754</c:v>
                </c:pt>
                <c:pt idx="1075">
                  <c:v>44753</c:v>
                </c:pt>
                <c:pt idx="1076">
                  <c:v>44750</c:v>
                </c:pt>
                <c:pt idx="1077">
                  <c:v>44749</c:v>
                </c:pt>
                <c:pt idx="1078">
                  <c:v>44748</c:v>
                </c:pt>
                <c:pt idx="1079">
                  <c:v>44747</c:v>
                </c:pt>
                <c:pt idx="1080">
                  <c:v>44746</c:v>
                </c:pt>
                <c:pt idx="1081">
                  <c:v>44743</c:v>
                </c:pt>
                <c:pt idx="1082">
                  <c:v>44742</c:v>
                </c:pt>
                <c:pt idx="1083">
                  <c:v>44741</c:v>
                </c:pt>
                <c:pt idx="1084">
                  <c:v>44740</c:v>
                </c:pt>
                <c:pt idx="1085">
                  <c:v>44739</c:v>
                </c:pt>
                <c:pt idx="1086">
                  <c:v>44736</c:v>
                </c:pt>
                <c:pt idx="1087">
                  <c:v>44735</c:v>
                </c:pt>
                <c:pt idx="1088">
                  <c:v>44734</c:v>
                </c:pt>
                <c:pt idx="1089">
                  <c:v>44733</c:v>
                </c:pt>
                <c:pt idx="1090">
                  <c:v>44732</c:v>
                </c:pt>
                <c:pt idx="1091">
                  <c:v>44729</c:v>
                </c:pt>
                <c:pt idx="1092">
                  <c:v>44728</c:v>
                </c:pt>
                <c:pt idx="1093">
                  <c:v>44727</c:v>
                </c:pt>
                <c:pt idx="1094">
                  <c:v>44726</c:v>
                </c:pt>
                <c:pt idx="1095">
                  <c:v>44725</c:v>
                </c:pt>
                <c:pt idx="1096">
                  <c:v>44722</c:v>
                </c:pt>
                <c:pt idx="1097">
                  <c:v>44721</c:v>
                </c:pt>
                <c:pt idx="1098">
                  <c:v>44720</c:v>
                </c:pt>
                <c:pt idx="1099">
                  <c:v>44719</c:v>
                </c:pt>
                <c:pt idx="1100">
                  <c:v>44718</c:v>
                </c:pt>
                <c:pt idx="1101">
                  <c:v>44715</c:v>
                </c:pt>
                <c:pt idx="1102">
                  <c:v>44714</c:v>
                </c:pt>
                <c:pt idx="1103">
                  <c:v>44713</c:v>
                </c:pt>
                <c:pt idx="1104">
                  <c:v>44712</c:v>
                </c:pt>
                <c:pt idx="1105">
                  <c:v>44711</c:v>
                </c:pt>
                <c:pt idx="1106">
                  <c:v>44708</c:v>
                </c:pt>
                <c:pt idx="1107">
                  <c:v>44707</c:v>
                </c:pt>
                <c:pt idx="1108">
                  <c:v>44706</c:v>
                </c:pt>
                <c:pt idx="1109">
                  <c:v>44705</c:v>
                </c:pt>
                <c:pt idx="1110">
                  <c:v>44704</c:v>
                </c:pt>
                <c:pt idx="1111">
                  <c:v>44701</c:v>
                </c:pt>
                <c:pt idx="1112">
                  <c:v>44700</c:v>
                </c:pt>
                <c:pt idx="1113">
                  <c:v>44699</c:v>
                </c:pt>
                <c:pt idx="1114">
                  <c:v>44698</c:v>
                </c:pt>
                <c:pt idx="1115">
                  <c:v>44697</c:v>
                </c:pt>
                <c:pt idx="1116">
                  <c:v>44694</c:v>
                </c:pt>
                <c:pt idx="1117">
                  <c:v>44693</c:v>
                </c:pt>
                <c:pt idx="1118">
                  <c:v>44692</c:v>
                </c:pt>
                <c:pt idx="1119">
                  <c:v>44691</c:v>
                </c:pt>
                <c:pt idx="1120">
                  <c:v>44690</c:v>
                </c:pt>
                <c:pt idx="1121">
                  <c:v>44687</c:v>
                </c:pt>
                <c:pt idx="1122">
                  <c:v>44686</c:v>
                </c:pt>
                <c:pt idx="1123">
                  <c:v>44685</c:v>
                </c:pt>
                <c:pt idx="1124">
                  <c:v>44684</c:v>
                </c:pt>
                <c:pt idx="1125">
                  <c:v>44683</c:v>
                </c:pt>
                <c:pt idx="1126">
                  <c:v>44680</c:v>
                </c:pt>
                <c:pt idx="1127">
                  <c:v>44679</c:v>
                </c:pt>
                <c:pt idx="1128">
                  <c:v>44678</c:v>
                </c:pt>
                <c:pt idx="1129">
                  <c:v>44677</c:v>
                </c:pt>
                <c:pt idx="1130">
                  <c:v>44676</c:v>
                </c:pt>
                <c:pt idx="1131">
                  <c:v>44673</c:v>
                </c:pt>
                <c:pt idx="1132">
                  <c:v>44672</c:v>
                </c:pt>
                <c:pt idx="1133">
                  <c:v>44671</c:v>
                </c:pt>
                <c:pt idx="1134">
                  <c:v>44670</c:v>
                </c:pt>
                <c:pt idx="1135">
                  <c:v>44669</c:v>
                </c:pt>
                <c:pt idx="1136">
                  <c:v>44666</c:v>
                </c:pt>
                <c:pt idx="1137">
                  <c:v>44665</c:v>
                </c:pt>
                <c:pt idx="1138">
                  <c:v>44664</c:v>
                </c:pt>
                <c:pt idx="1139">
                  <c:v>44663</c:v>
                </c:pt>
                <c:pt idx="1140">
                  <c:v>44662</c:v>
                </c:pt>
                <c:pt idx="1141">
                  <c:v>44659</c:v>
                </c:pt>
                <c:pt idx="1142">
                  <c:v>44658</c:v>
                </c:pt>
                <c:pt idx="1143">
                  <c:v>44657</c:v>
                </c:pt>
                <c:pt idx="1144">
                  <c:v>44656</c:v>
                </c:pt>
                <c:pt idx="1145">
                  <c:v>44655</c:v>
                </c:pt>
                <c:pt idx="1146">
                  <c:v>44652</c:v>
                </c:pt>
                <c:pt idx="1147">
                  <c:v>44651</c:v>
                </c:pt>
                <c:pt idx="1148">
                  <c:v>44650</c:v>
                </c:pt>
                <c:pt idx="1149">
                  <c:v>44649</c:v>
                </c:pt>
                <c:pt idx="1150">
                  <c:v>44648</c:v>
                </c:pt>
                <c:pt idx="1151">
                  <c:v>44645</c:v>
                </c:pt>
                <c:pt idx="1152">
                  <c:v>44644</c:v>
                </c:pt>
                <c:pt idx="1153">
                  <c:v>44643</c:v>
                </c:pt>
                <c:pt idx="1154">
                  <c:v>44642</c:v>
                </c:pt>
                <c:pt idx="1155">
                  <c:v>44641</c:v>
                </c:pt>
                <c:pt idx="1156">
                  <c:v>44638</c:v>
                </c:pt>
                <c:pt idx="1157">
                  <c:v>44637</c:v>
                </c:pt>
                <c:pt idx="1158">
                  <c:v>44636</c:v>
                </c:pt>
                <c:pt idx="1159">
                  <c:v>44635</c:v>
                </c:pt>
                <c:pt idx="1160">
                  <c:v>44634</c:v>
                </c:pt>
                <c:pt idx="1161">
                  <c:v>44631</c:v>
                </c:pt>
                <c:pt idx="1162">
                  <c:v>44630</c:v>
                </c:pt>
                <c:pt idx="1163">
                  <c:v>44629</c:v>
                </c:pt>
                <c:pt idx="1164">
                  <c:v>44628</c:v>
                </c:pt>
                <c:pt idx="1165">
                  <c:v>44627</c:v>
                </c:pt>
                <c:pt idx="1166">
                  <c:v>44624</c:v>
                </c:pt>
                <c:pt idx="1167">
                  <c:v>44623</c:v>
                </c:pt>
                <c:pt idx="1168">
                  <c:v>44622</c:v>
                </c:pt>
                <c:pt idx="1169">
                  <c:v>44621</c:v>
                </c:pt>
                <c:pt idx="1170">
                  <c:v>44620</c:v>
                </c:pt>
                <c:pt idx="1171">
                  <c:v>44617</c:v>
                </c:pt>
                <c:pt idx="1172">
                  <c:v>44616</c:v>
                </c:pt>
                <c:pt idx="1173">
                  <c:v>44615</c:v>
                </c:pt>
                <c:pt idx="1174">
                  <c:v>44614</c:v>
                </c:pt>
                <c:pt idx="1175">
                  <c:v>44613</c:v>
                </c:pt>
                <c:pt idx="1176">
                  <c:v>44610</c:v>
                </c:pt>
                <c:pt idx="1177">
                  <c:v>44609</c:v>
                </c:pt>
                <c:pt idx="1178">
                  <c:v>44608</c:v>
                </c:pt>
                <c:pt idx="1179">
                  <c:v>44607</c:v>
                </c:pt>
                <c:pt idx="1180">
                  <c:v>44606</c:v>
                </c:pt>
                <c:pt idx="1181">
                  <c:v>44603</c:v>
                </c:pt>
                <c:pt idx="1182">
                  <c:v>44602</c:v>
                </c:pt>
                <c:pt idx="1183">
                  <c:v>44601</c:v>
                </c:pt>
                <c:pt idx="1184">
                  <c:v>44600</c:v>
                </c:pt>
                <c:pt idx="1185">
                  <c:v>44599</c:v>
                </c:pt>
                <c:pt idx="1186">
                  <c:v>44596</c:v>
                </c:pt>
                <c:pt idx="1187">
                  <c:v>44595</c:v>
                </c:pt>
                <c:pt idx="1188">
                  <c:v>44594</c:v>
                </c:pt>
                <c:pt idx="1189">
                  <c:v>44593</c:v>
                </c:pt>
                <c:pt idx="1190">
                  <c:v>44592</c:v>
                </c:pt>
                <c:pt idx="1191">
                  <c:v>44589</c:v>
                </c:pt>
                <c:pt idx="1192">
                  <c:v>44588</c:v>
                </c:pt>
                <c:pt idx="1193">
                  <c:v>44587</c:v>
                </c:pt>
                <c:pt idx="1194">
                  <c:v>44586</c:v>
                </c:pt>
                <c:pt idx="1195">
                  <c:v>44585</c:v>
                </c:pt>
                <c:pt idx="1196">
                  <c:v>44582</c:v>
                </c:pt>
                <c:pt idx="1197">
                  <c:v>44581</c:v>
                </c:pt>
                <c:pt idx="1198">
                  <c:v>44580</c:v>
                </c:pt>
                <c:pt idx="1199">
                  <c:v>44579</c:v>
                </c:pt>
                <c:pt idx="1200">
                  <c:v>44578</c:v>
                </c:pt>
                <c:pt idx="1201">
                  <c:v>44575</c:v>
                </c:pt>
                <c:pt idx="1202">
                  <c:v>44574</c:v>
                </c:pt>
                <c:pt idx="1203">
                  <c:v>44573</c:v>
                </c:pt>
                <c:pt idx="1204">
                  <c:v>44572</c:v>
                </c:pt>
                <c:pt idx="1205">
                  <c:v>44571</c:v>
                </c:pt>
                <c:pt idx="1206">
                  <c:v>44568</c:v>
                </c:pt>
                <c:pt idx="1207">
                  <c:v>44567</c:v>
                </c:pt>
                <c:pt idx="1208">
                  <c:v>44566</c:v>
                </c:pt>
                <c:pt idx="1209">
                  <c:v>44565</c:v>
                </c:pt>
                <c:pt idx="1210">
                  <c:v>44564</c:v>
                </c:pt>
                <c:pt idx="1211">
                  <c:v>44561</c:v>
                </c:pt>
                <c:pt idx="1212">
                  <c:v>44560</c:v>
                </c:pt>
                <c:pt idx="1213">
                  <c:v>44559</c:v>
                </c:pt>
                <c:pt idx="1214">
                  <c:v>44558</c:v>
                </c:pt>
                <c:pt idx="1215">
                  <c:v>44557</c:v>
                </c:pt>
                <c:pt idx="1216">
                  <c:v>44554</c:v>
                </c:pt>
                <c:pt idx="1217">
                  <c:v>44553</c:v>
                </c:pt>
                <c:pt idx="1218">
                  <c:v>44552</c:v>
                </c:pt>
                <c:pt idx="1219">
                  <c:v>44551</c:v>
                </c:pt>
                <c:pt idx="1220">
                  <c:v>44550</c:v>
                </c:pt>
                <c:pt idx="1221">
                  <c:v>44547</c:v>
                </c:pt>
                <c:pt idx="1222">
                  <c:v>44546</c:v>
                </c:pt>
                <c:pt idx="1223">
                  <c:v>44545</c:v>
                </c:pt>
                <c:pt idx="1224">
                  <c:v>44544</c:v>
                </c:pt>
                <c:pt idx="1225">
                  <c:v>44543</c:v>
                </c:pt>
                <c:pt idx="1226">
                  <c:v>44540</c:v>
                </c:pt>
                <c:pt idx="1227">
                  <c:v>44539</c:v>
                </c:pt>
                <c:pt idx="1228">
                  <c:v>44538</c:v>
                </c:pt>
                <c:pt idx="1229">
                  <c:v>44537</c:v>
                </c:pt>
                <c:pt idx="1230">
                  <c:v>44536</c:v>
                </c:pt>
                <c:pt idx="1231">
                  <c:v>44533</c:v>
                </c:pt>
                <c:pt idx="1232">
                  <c:v>44532</c:v>
                </c:pt>
                <c:pt idx="1233">
                  <c:v>44531</c:v>
                </c:pt>
                <c:pt idx="1234">
                  <c:v>44530</c:v>
                </c:pt>
                <c:pt idx="1235">
                  <c:v>44529</c:v>
                </c:pt>
                <c:pt idx="1236">
                  <c:v>44526</c:v>
                </c:pt>
                <c:pt idx="1237">
                  <c:v>44525</c:v>
                </c:pt>
                <c:pt idx="1238">
                  <c:v>44524</c:v>
                </c:pt>
                <c:pt idx="1239">
                  <c:v>44523</c:v>
                </c:pt>
                <c:pt idx="1240">
                  <c:v>44522</c:v>
                </c:pt>
                <c:pt idx="1241">
                  <c:v>44519</c:v>
                </c:pt>
                <c:pt idx="1242">
                  <c:v>44518</c:v>
                </c:pt>
                <c:pt idx="1243">
                  <c:v>44517</c:v>
                </c:pt>
                <c:pt idx="1244">
                  <c:v>44516</c:v>
                </c:pt>
                <c:pt idx="1245">
                  <c:v>44515</c:v>
                </c:pt>
                <c:pt idx="1246">
                  <c:v>44512</c:v>
                </c:pt>
                <c:pt idx="1247">
                  <c:v>44511</c:v>
                </c:pt>
                <c:pt idx="1248">
                  <c:v>44510</c:v>
                </c:pt>
                <c:pt idx="1249">
                  <c:v>44509</c:v>
                </c:pt>
                <c:pt idx="1250">
                  <c:v>44508</c:v>
                </c:pt>
                <c:pt idx="1251">
                  <c:v>44505</c:v>
                </c:pt>
                <c:pt idx="1252">
                  <c:v>44504</c:v>
                </c:pt>
                <c:pt idx="1253">
                  <c:v>44503</c:v>
                </c:pt>
                <c:pt idx="1254">
                  <c:v>44502</c:v>
                </c:pt>
                <c:pt idx="1255">
                  <c:v>44501</c:v>
                </c:pt>
                <c:pt idx="1256">
                  <c:v>44498</c:v>
                </c:pt>
                <c:pt idx="1257">
                  <c:v>44497</c:v>
                </c:pt>
                <c:pt idx="1258">
                  <c:v>44496</c:v>
                </c:pt>
                <c:pt idx="1259">
                  <c:v>44495</c:v>
                </c:pt>
                <c:pt idx="1260">
                  <c:v>44494</c:v>
                </c:pt>
                <c:pt idx="1261">
                  <c:v>44491</c:v>
                </c:pt>
                <c:pt idx="1262">
                  <c:v>44490</c:v>
                </c:pt>
                <c:pt idx="1263">
                  <c:v>44489</c:v>
                </c:pt>
                <c:pt idx="1264">
                  <c:v>44488</c:v>
                </c:pt>
                <c:pt idx="1265">
                  <c:v>44487</c:v>
                </c:pt>
                <c:pt idx="1266">
                  <c:v>44484</c:v>
                </c:pt>
                <c:pt idx="1267">
                  <c:v>44483</c:v>
                </c:pt>
                <c:pt idx="1268">
                  <c:v>44482</c:v>
                </c:pt>
                <c:pt idx="1269">
                  <c:v>44481</c:v>
                </c:pt>
                <c:pt idx="1270">
                  <c:v>44480</c:v>
                </c:pt>
                <c:pt idx="1271">
                  <c:v>44477</c:v>
                </c:pt>
                <c:pt idx="1272">
                  <c:v>44476</c:v>
                </c:pt>
                <c:pt idx="1273">
                  <c:v>44475</c:v>
                </c:pt>
                <c:pt idx="1274">
                  <c:v>44474</c:v>
                </c:pt>
                <c:pt idx="1275">
                  <c:v>44473</c:v>
                </c:pt>
                <c:pt idx="1276">
                  <c:v>44470</c:v>
                </c:pt>
                <c:pt idx="1277">
                  <c:v>44469</c:v>
                </c:pt>
                <c:pt idx="1278">
                  <c:v>44468</c:v>
                </c:pt>
                <c:pt idx="1279">
                  <c:v>44467</c:v>
                </c:pt>
                <c:pt idx="1280">
                  <c:v>44466</c:v>
                </c:pt>
                <c:pt idx="1281">
                  <c:v>44463</c:v>
                </c:pt>
                <c:pt idx="1282">
                  <c:v>44462</c:v>
                </c:pt>
                <c:pt idx="1283">
                  <c:v>44461</c:v>
                </c:pt>
                <c:pt idx="1284">
                  <c:v>44460</c:v>
                </c:pt>
                <c:pt idx="1285">
                  <c:v>44459</c:v>
                </c:pt>
                <c:pt idx="1286">
                  <c:v>44456</c:v>
                </c:pt>
                <c:pt idx="1287">
                  <c:v>44455</c:v>
                </c:pt>
                <c:pt idx="1288">
                  <c:v>44454</c:v>
                </c:pt>
                <c:pt idx="1289">
                  <c:v>44453</c:v>
                </c:pt>
                <c:pt idx="1290">
                  <c:v>44452</c:v>
                </c:pt>
                <c:pt idx="1291">
                  <c:v>44449</c:v>
                </c:pt>
                <c:pt idx="1292">
                  <c:v>44448</c:v>
                </c:pt>
                <c:pt idx="1293">
                  <c:v>44447</c:v>
                </c:pt>
                <c:pt idx="1294">
                  <c:v>44446</c:v>
                </c:pt>
                <c:pt idx="1295">
                  <c:v>44445</c:v>
                </c:pt>
                <c:pt idx="1296">
                  <c:v>44442</c:v>
                </c:pt>
                <c:pt idx="1297">
                  <c:v>44441</c:v>
                </c:pt>
                <c:pt idx="1298">
                  <c:v>44440</c:v>
                </c:pt>
                <c:pt idx="1299">
                  <c:v>44439</c:v>
                </c:pt>
                <c:pt idx="1300">
                  <c:v>44438</c:v>
                </c:pt>
                <c:pt idx="1301">
                  <c:v>44435</c:v>
                </c:pt>
                <c:pt idx="1302">
                  <c:v>44434</c:v>
                </c:pt>
                <c:pt idx="1303">
                  <c:v>44433</c:v>
                </c:pt>
              </c:numCache>
            </c:numRef>
          </c:cat>
          <c:val>
            <c:numRef>
              <c:f>Déficit!$J$2:$J$1305</c:f>
              <c:numCache>
                <c:formatCode>General</c:formatCode>
                <c:ptCount val="1304"/>
                <c:pt idx="0">
                  <c:v>137.68700000000001</c:v>
                </c:pt>
                <c:pt idx="1">
                  <c:v>138.11500000000001</c:v>
                </c:pt>
                <c:pt idx="2">
                  <c:v>139.34100000000001</c:v>
                </c:pt>
                <c:pt idx="3">
                  <c:v>139.76499999999999</c:v>
                </c:pt>
                <c:pt idx="4">
                  <c:v>141.33099999999999</c:v>
                </c:pt>
                <c:pt idx="5">
                  <c:v>140.15700000000001</c:v>
                </c:pt>
                <c:pt idx="6">
                  <c:v>139.05799999999999</c:v>
                </c:pt>
                <c:pt idx="7">
                  <c:v>140.518</c:v>
                </c:pt>
                <c:pt idx="8">
                  <c:v>143.06</c:v>
                </c:pt>
                <c:pt idx="9">
                  <c:v>143.82400000000001</c:v>
                </c:pt>
                <c:pt idx="10">
                  <c:v>143.006</c:v>
                </c:pt>
                <c:pt idx="11">
                  <c:v>142.87200000000001</c:v>
                </c:pt>
                <c:pt idx="12">
                  <c:v>142.73599999999999</c:v>
                </c:pt>
                <c:pt idx="13">
                  <c:v>141.005</c:v>
                </c:pt>
                <c:pt idx="14">
                  <c:v>140.42500000000001</c:v>
                </c:pt>
                <c:pt idx="15">
                  <c:v>142.22300000000001</c:v>
                </c:pt>
                <c:pt idx="16">
                  <c:v>145.352</c:v>
                </c:pt>
                <c:pt idx="17">
                  <c:v>146.64400000000001</c:v>
                </c:pt>
                <c:pt idx="18">
                  <c:v>150.15299999999999</c:v>
                </c:pt>
                <c:pt idx="19">
                  <c:v>147.25700000000001</c:v>
                </c:pt>
                <c:pt idx="20">
                  <c:v>148.072</c:v>
                </c:pt>
                <c:pt idx="21">
                  <c:v>146.99299999999999</c:v>
                </c:pt>
                <c:pt idx="22">
                  <c:v>149.53200000000001</c:v>
                </c:pt>
                <c:pt idx="23">
                  <c:v>143.51499999999999</c:v>
                </c:pt>
                <c:pt idx="24">
                  <c:v>143.351</c:v>
                </c:pt>
                <c:pt idx="25">
                  <c:v>144.24</c:v>
                </c:pt>
                <c:pt idx="26">
                  <c:v>144.01599999999999</c:v>
                </c:pt>
                <c:pt idx="27">
                  <c:v>139.84299999999999</c:v>
                </c:pt>
                <c:pt idx="28">
                  <c:v>139.31399999999999</c:v>
                </c:pt>
                <c:pt idx="29">
                  <c:v>139.95599999999999</c:v>
                </c:pt>
                <c:pt idx="30">
                  <c:v>142.68299999999999</c:v>
                </c:pt>
                <c:pt idx="31">
                  <c:v>150.291</c:v>
                </c:pt>
                <c:pt idx="32">
                  <c:v>150.26</c:v>
                </c:pt>
                <c:pt idx="33">
                  <c:v>142.81299999999999</c:v>
                </c:pt>
                <c:pt idx="34">
                  <c:v>150.374</c:v>
                </c:pt>
                <c:pt idx="35">
                  <c:v>148.47999999999999</c:v>
                </c:pt>
                <c:pt idx="36">
                  <c:v>151.548</c:v>
                </c:pt>
                <c:pt idx="37">
                  <c:v>142.37299999999999</c:v>
                </c:pt>
                <c:pt idx="38">
                  <c:v>143.096</c:v>
                </c:pt>
                <c:pt idx="39">
                  <c:v>152.18100000000001</c:v>
                </c:pt>
                <c:pt idx="40">
                  <c:v>153.94300000000001</c:v>
                </c:pt>
                <c:pt idx="41">
                  <c:v>154.489</c:v>
                </c:pt>
                <c:pt idx="42">
                  <c:v>154.33099999999999</c:v>
                </c:pt>
                <c:pt idx="43">
                  <c:v>146.83799999999999</c:v>
                </c:pt>
                <c:pt idx="44">
                  <c:v>148.02199999999999</c:v>
                </c:pt>
                <c:pt idx="45">
                  <c:v>145.33000000000001</c:v>
                </c:pt>
                <c:pt idx="46">
                  <c:v>155.33000000000001</c:v>
                </c:pt>
                <c:pt idx="47">
                  <c:v>154.72800000000001</c:v>
                </c:pt>
                <c:pt idx="48">
                  <c:v>149.28700000000001</c:v>
                </c:pt>
                <c:pt idx="49">
                  <c:v>146.40199999999999</c:v>
                </c:pt>
                <c:pt idx="50">
                  <c:v>146.02000000000001</c:v>
                </c:pt>
                <c:pt idx="51">
                  <c:v>152.80099999999999</c:v>
                </c:pt>
                <c:pt idx="52">
                  <c:v>154.387</c:v>
                </c:pt>
                <c:pt idx="53">
                  <c:v>167.327</c:v>
                </c:pt>
                <c:pt idx="54">
                  <c:v>166.29599999999999</c:v>
                </c:pt>
                <c:pt idx="55">
                  <c:v>167.20099999999999</c:v>
                </c:pt>
                <c:pt idx="56">
                  <c:v>167.929</c:v>
                </c:pt>
                <c:pt idx="57">
                  <c:v>165.399</c:v>
                </c:pt>
                <c:pt idx="58">
                  <c:v>172.02099999999999</c:v>
                </c:pt>
                <c:pt idx="59">
                  <c:v>172.26900000000001</c:v>
                </c:pt>
                <c:pt idx="60">
                  <c:v>179.29</c:v>
                </c:pt>
                <c:pt idx="61">
                  <c:v>215.22200000000001</c:v>
                </c:pt>
                <c:pt idx="62">
                  <c:v>213.274</c:v>
                </c:pt>
                <c:pt idx="63">
                  <c:v>213.94300000000001</c:v>
                </c:pt>
                <c:pt idx="64">
                  <c:v>213.65</c:v>
                </c:pt>
                <c:pt idx="65">
                  <c:v>220.91499999999999</c:v>
                </c:pt>
                <c:pt idx="66">
                  <c:v>220.04400000000001</c:v>
                </c:pt>
                <c:pt idx="67">
                  <c:v>222.35499999999999</c:v>
                </c:pt>
                <c:pt idx="68">
                  <c:v>230.15700000000001</c:v>
                </c:pt>
                <c:pt idx="69">
                  <c:v>232.31800000000001</c:v>
                </c:pt>
                <c:pt idx="70">
                  <c:v>228.46100000000001</c:v>
                </c:pt>
                <c:pt idx="71">
                  <c:v>230.14099999999999</c:v>
                </c:pt>
                <c:pt idx="72">
                  <c:v>227.74199999999999</c:v>
                </c:pt>
                <c:pt idx="73">
                  <c:v>224.97800000000001</c:v>
                </c:pt>
                <c:pt idx="74">
                  <c:v>219.47</c:v>
                </c:pt>
                <c:pt idx="75">
                  <c:v>219.86</c:v>
                </c:pt>
                <c:pt idx="76">
                  <c:v>218.68</c:v>
                </c:pt>
                <c:pt idx="77">
                  <c:v>214.255</c:v>
                </c:pt>
                <c:pt idx="78">
                  <c:v>212.178</c:v>
                </c:pt>
                <c:pt idx="79">
                  <c:v>218.035</c:v>
                </c:pt>
                <c:pt idx="80">
                  <c:v>218.809</c:v>
                </c:pt>
                <c:pt idx="81">
                  <c:v>214.96600000000001</c:v>
                </c:pt>
                <c:pt idx="82">
                  <c:v>206.881</c:v>
                </c:pt>
                <c:pt idx="83">
                  <c:v>213.61099999999999</c:v>
                </c:pt>
                <c:pt idx="84">
                  <c:v>210.607</c:v>
                </c:pt>
                <c:pt idx="85">
                  <c:v>203.071</c:v>
                </c:pt>
                <c:pt idx="86">
                  <c:v>210.40799999999999</c:v>
                </c:pt>
                <c:pt idx="87">
                  <c:v>199.047</c:v>
                </c:pt>
                <c:pt idx="88">
                  <c:v>195.56200000000001</c:v>
                </c:pt>
                <c:pt idx="89">
                  <c:v>193.321</c:v>
                </c:pt>
                <c:pt idx="90">
                  <c:v>200.029</c:v>
                </c:pt>
                <c:pt idx="91">
                  <c:v>198.51400000000001</c:v>
                </c:pt>
                <c:pt idx="92">
                  <c:v>189.75399999999999</c:v>
                </c:pt>
                <c:pt idx="93">
                  <c:v>186.31200000000001</c:v>
                </c:pt>
                <c:pt idx="94">
                  <c:v>202.17400000000001</c:v>
                </c:pt>
                <c:pt idx="95">
                  <c:v>195.02</c:v>
                </c:pt>
                <c:pt idx="96">
                  <c:v>209.4</c:v>
                </c:pt>
                <c:pt idx="97">
                  <c:v>210.886</c:v>
                </c:pt>
                <c:pt idx="98">
                  <c:v>208.96899999999999</c:v>
                </c:pt>
                <c:pt idx="99">
                  <c:v>224.22300000000001</c:v>
                </c:pt>
                <c:pt idx="100">
                  <c:v>228.07</c:v>
                </c:pt>
                <c:pt idx="101">
                  <c:v>229.30099999999999</c:v>
                </c:pt>
                <c:pt idx="102">
                  <c:v>229.393</c:v>
                </c:pt>
                <c:pt idx="103">
                  <c:v>227.44200000000001</c:v>
                </c:pt>
                <c:pt idx="104">
                  <c:v>231.34100000000001</c:v>
                </c:pt>
                <c:pt idx="105">
                  <c:v>231.39400000000001</c:v>
                </c:pt>
                <c:pt idx="106">
                  <c:v>227.27799999999999</c:v>
                </c:pt>
                <c:pt idx="107">
                  <c:v>221.31899999999999</c:v>
                </c:pt>
                <c:pt idx="108">
                  <c:v>215.369</c:v>
                </c:pt>
                <c:pt idx="109">
                  <c:v>217.66300000000001</c:v>
                </c:pt>
                <c:pt idx="110">
                  <c:v>217.917</c:v>
                </c:pt>
                <c:pt idx="111">
                  <c:v>224.429</c:v>
                </c:pt>
                <c:pt idx="112">
                  <c:v>211.34399999999999</c:v>
                </c:pt>
                <c:pt idx="113">
                  <c:v>212.64500000000001</c:v>
                </c:pt>
                <c:pt idx="114">
                  <c:v>209.50700000000001</c:v>
                </c:pt>
                <c:pt idx="115">
                  <c:v>213.46100000000001</c:v>
                </c:pt>
                <c:pt idx="116">
                  <c:v>217.024</c:v>
                </c:pt>
                <c:pt idx="117">
                  <c:v>217.22300000000001</c:v>
                </c:pt>
                <c:pt idx="118">
                  <c:v>212.39500000000001</c:v>
                </c:pt>
                <c:pt idx="119">
                  <c:v>220.29</c:v>
                </c:pt>
                <c:pt idx="120">
                  <c:v>224.071</c:v>
                </c:pt>
                <c:pt idx="121">
                  <c:v>237.83500000000001</c:v>
                </c:pt>
                <c:pt idx="122">
                  <c:v>232.80699999999999</c:v>
                </c:pt>
                <c:pt idx="123">
                  <c:v>228.18600000000001</c:v>
                </c:pt>
                <c:pt idx="124">
                  <c:v>231.721</c:v>
                </c:pt>
                <c:pt idx="125">
                  <c:v>231.352</c:v>
                </c:pt>
                <c:pt idx="126">
                  <c:v>231.38300000000001</c:v>
                </c:pt>
                <c:pt idx="127">
                  <c:v>216.81800000000001</c:v>
                </c:pt>
                <c:pt idx="128">
                  <c:v>208.893</c:v>
                </c:pt>
                <c:pt idx="129">
                  <c:v>206.28</c:v>
                </c:pt>
                <c:pt idx="130">
                  <c:v>205.06399999999999</c:v>
                </c:pt>
                <c:pt idx="131">
                  <c:v>203.82300000000001</c:v>
                </c:pt>
                <c:pt idx="132">
                  <c:v>204.57900000000001</c:v>
                </c:pt>
                <c:pt idx="133">
                  <c:v>202.93199999999999</c:v>
                </c:pt>
                <c:pt idx="134">
                  <c:v>200.35400000000001</c:v>
                </c:pt>
                <c:pt idx="135">
                  <c:v>198.893</c:v>
                </c:pt>
                <c:pt idx="136">
                  <c:v>197.93100000000001</c:v>
                </c:pt>
                <c:pt idx="137">
                  <c:v>198.755</c:v>
                </c:pt>
                <c:pt idx="138">
                  <c:v>198.26</c:v>
                </c:pt>
                <c:pt idx="139">
                  <c:v>197.49299999999999</c:v>
                </c:pt>
                <c:pt idx="140">
                  <c:v>196.55500000000001</c:v>
                </c:pt>
                <c:pt idx="141">
                  <c:v>198.66900000000001</c:v>
                </c:pt>
                <c:pt idx="142">
                  <c:v>201.54300000000001</c:v>
                </c:pt>
                <c:pt idx="143">
                  <c:v>198.745</c:v>
                </c:pt>
                <c:pt idx="144">
                  <c:v>204.20699999999999</c:v>
                </c:pt>
                <c:pt idx="145">
                  <c:v>204.69399999999999</c:v>
                </c:pt>
                <c:pt idx="146">
                  <c:v>204.89</c:v>
                </c:pt>
                <c:pt idx="147">
                  <c:v>204.49199999999999</c:v>
                </c:pt>
                <c:pt idx="148">
                  <c:v>207.608</c:v>
                </c:pt>
                <c:pt idx="149">
                  <c:v>206.125</c:v>
                </c:pt>
                <c:pt idx="150">
                  <c:v>205.94200000000001</c:v>
                </c:pt>
                <c:pt idx="151">
                  <c:v>202.57499999999999</c:v>
                </c:pt>
                <c:pt idx="152">
                  <c:v>202.56</c:v>
                </c:pt>
                <c:pt idx="153">
                  <c:v>201.95</c:v>
                </c:pt>
                <c:pt idx="154">
                  <c:v>203.666</c:v>
                </c:pt>
                <c:pt idx="155">
                  <c:v>202.178</c:v>
                </c:pt>
                <c:pt idx="156">
                  <c:v>202.54599999999999</c:v>
                </c:pt>
                <c:pt idx="157">
                  <c:v>203.333</c:v>
                </c:pt>
                <c:pt idx="158">
                  <c:v>205.84800000000001</c:v>
                </c:pt>
                <c:pt idx="159">
                  <c:v>210.054</c:v>
                </c:pt>
                <c:pt idx="160">
                  <c:v>208.857</c:v>
                </c:pt>
                <c:pt idx="161">
                  <c:v>211.81899999999999</c:v>
                </c:pt>
                <c:pt idx="162">
                  <c:v>213.82400000000001</c:v>
                </c:pt>
                <c:pt idx="163">
                  <c:v>214.506</c:v>
                </c:pt>
                <c:pt idx="164">
                  <c:v>210.84</c:v>
                </c:pt>
                <c:pt idx="165">
                  <c:v>213.374</c:v>
                </c:pt>
                <c:pt idx="166">
                  <c:v>213.35</c:v>
                </c:pt>
                <c:pt idx="167">
                  <c:v>209.149</c:v>
                </c:pt>
                <c:pt idx="168">
                  <c:v>209.8</c:v>
                </c:pt>
                <c:pt idx="169">
                  <c:v>209.33799999999999</c:v>
                </c:pt>
                <c:pt idx="170">
                  <c:v>199.755</c:v>
                </c:pt>
                <c:pt idx="171">
                  <c:v>198.21100000000001</c:v>
                </c:pt>
                <c:pt idx="172">
                  <c:v>205.49199999999999</c:v>
                </c:pt>
                <c:pt idx="173">
                  <c:v>203.79499999999999</c:v>
                </c:pt>
                <c:pt idx="174">
                  <c:v>203.48099999999999</c:v>
                </c:pt>
                <c:pt idx="175">
                  <c:v>203.35400000000001</c:v>
                </c:pt>
                <c:pt idx="176">
                  <c:v>201.596</c:v>
                </c:pt>
                <c:pt idx="177">
                  <c:v>213.27500000000001</c:v>
                </c:pt>
                <c:pt idx="178">
                  <c:v>214.86600000000001</c:v>
                </c:pt>
                <c:pt idx="179">
                  <c:v>210.89</c:v>
                </c:pt>
                <c:pt idx="180">
                  <c:v>208.71899999999999</c:v>
                </c:pt>
                <c:pt idx="181">
                  <c:v>208.245</c:v>
                </c:pt>
                <c:pt idx="182">
                  <c:v>210.07599999999999</c:v>
                </c:pt>
                <c:pt idx="183">
                  <c:v>210.93899999999999</c:v>
                </c:pt>
                <c:pt idx="184">
                  <c:v>212.57499999999999</c:v>
                </c:pt>
                <c:pt idx="185">
                  <c:v>208.23699999999999</c:v>
                </c:pt>
                <c:pt idx="186">
                  <c:v>205.274</c:v>
                </c:pt>
                <c:pt idx="187">
                  <c:v>203.958</c:v>
                </c:pt>
                <c:pt idx="188">
                  <c:v>199.792</c:v>
                </c:pt>
                <c:pt idx="189">
                  <c:v>202.601</c:v>
                </c:pt>
                <c:pt idx="190">
                  <c:v>202.541</c:v>
                </c:pt>
                <c:pt idx="191">
                  <c:v>203.20699999999999</c:v>
                </c:pt>
                <c:pt idx="192">
                  <c:v>206.327</c:v>
                </c:pt>
                <c:pt idx="193">
                  <c:v>207.036</c:v>
                </c:pt>
                <c:pt idx="194">
                  <c:v>212.16499999999999</c:v>
                </c:pt>
                <c:pt idx="195">
                  <c:v>207.06100000000001</c:v>
                </c:pt>
                <c:pt idx="196">
                  <c:v>202.81899999999999</c:v>
                </c:pt>
                <c:pt idx="197">
                  <c:v>202.53</c:v>
                </c:pt>
                <c:pt idx="198">
                  <c:v>198.84</c:v>
                </c:pt>
                <c:pt idx="199">
                  <c:v>196.23699999999999</c:v>
                </c:pt>
                <c:pt idx="200">
                  <c:v>192.142</c:v>
                </c:pt>
                <c:pt idx="201">
                  <c:v>187.39099999999999</c:v>
                </c:pt>
                <c:pt idx="202">
                  <c:v>184.483</c:v>
                </c:pt>
                <c:pt idx="203">
                  <c:v>183.46600000000001</c:v>
                </c:pt>
                <c:pt idx="204">
                  <c:v>182.559</c:v>
                </c:pt>
                <c:pt idx="205">
                  <c:v>184.126</c:v>
                </c:pt>
                <c:pt idx="206">
                  <c:v>188.62799999999999</c:v>
                </c:pt>
                <c:pt idx="207">
                  <c:v>190.89099999999999</c:v>
                </c:pt>
                <c:pt idx="208">
                  <c:v>192.05</c:v>
                </c:pt>
                <c:pt idx="209">
                  <c:v>193.31800000000001</c:v>
                </c:pt>
                <c:pt idx="210">
                  <c:v>191.68199999999999</c:v>
                </c:pt>
                <c:pt idx="211">
                  <c:v>192.09299999999999</c:v>
                </c:pt>
                <c:pt idx="212">
                  <c:v>192.72499999999999</c:v>
                </c:pt>
                <c:pt idx="213">
                  <c:v>191.566</c:v>
                </c:pt>
                <c:pt idx="214">
                  <c:v>189.41399999999999</c:v>
                </c:pt>
                <c:pt idx="215">
                  <c:v>189.71899999999999</c:v>
                </c:pt>
                <c:pt idx="216">
                  <c:v>192.21700000000001</c:v>
                </c:pt>
                <c:pt idx="217">
                  <c:v>194.608</c:v>
                </c:pt>
                <c:pt idx="218">
                  <c:v>198.64699999999999</c:v>
                </c:pt>
                <c:pt idx="219">
                  <c:v>197.404</c:v>
                </c:pt>
                <c:pt idx="220">
                  <c:v>203.126</c:v>
                </c:pt>
                <c:pt idx="221">
                  <c:v>203.393</c:v>
                </c:pt>
                <c:pt idx="222">
                  <c:v>208.88</c:v>
                </c:pt>
                <c:pt idx="223">
                  <c:v>206.863</c:v>
                </c:pt>
                <c:pt idx="224">
                  <c:v>208.56</c:v>
                </c:pt>
                <c:pt idx="225">
                  <c:v>212.75800000000001</c:v>
                </c:pt>
                <c:pt idx="226">
                  <c:v>208.47399999999999</c:v>
                </c:pt>
                <c:pt idx="227">
                  <c:v>193.78</c:v>
                </c:pt>
                <c:pt idx="228">
                  <c:v>191.24299999999999</c:v>
                </c:pt>
                <c:pt idx="229">
                  <c:v>191.93600000000001</c:v>
                </c:pt>
                <c:pt idx="230">
                  <c:v>191.779</c:v>
                </c:pt>
                <c:pt idx="231">
                  <c:v>192.465</c:v>
                </c:pt>
                <c:pt idx="232">
                  <c:v>193.55099999999999</c:v>
                </c:pt>
                <c:pt idx="233">
                  <c:v>193.86</c:v>
                </c:pt>
                <c:pt idx="234">
                  <c:v>193.09100000000001</c:v>
                </c:pt>
                <c:pt idx="235">
                  <c:v>191.845</c:v>
                </c:pt>
                <c:pt idx="236">
                  <c:v>190.03399999999999</c:v>
                </c:pt>
                <c:pt idx="237">
                  <c:v>188.04599999999999</c:v>
                </c:pt>
                <c:pt idx="238">
                  <c:v>185.036</c:v>
                </c:pt>
                <c:pt idx="239">
                  <c:v>185.166</c:v>
                </c:pt>
                <c:pt idx="240">
                  <c:v>185.92699999999999</c:v>
                </c:pt>
                <c:pt idx="241">
                  <c:v>169.97300000000001</c:v>
                </c:pt>
                <c:pt idx="242">
                  <c:v>170.15899999999999</c:v>
                </c:pt>
                <c:pt idx="243">
                  <c:v>171.26900000000001</c:v>
                </c:pt>
                <c:pt idx="244">
                  <c:v>170.316</c:v>
                </c:pt>
                <c:pt idx="245">
                  <c:v>169.005</c:v>
                </c:pt>
                <c:pt idx="246">
                  <c:v>169.18899999999999</c:v>
                </c:pt>
                <c:pt idx="247">
                  <c:v>166.958</c:v>
                </c:pt>
                <c:pt idx="248">
                  <c:v>169.98099999999999</c:v>
                </c:pt>
                <c:pt idx="249">
                  <c:v>176.30500000000001</c:v>
                </c:pt>
                <c:pt idx="250">
                  <c:v>183.02799999999999</c:v>
                </c:pt>
                <c:pt idx="251">
                  <c:v>183.416</c:v>
                </c:pt>
                <c:pt idx="252">
                  <c:v>188.35300000000001</c:v>
                </c:pt>
                <c:pt idx="253">
                  <c:v>194.001</c:v>
                </c:pt>
                <c:pt idx="254">
                  <c:v>195.108</c:v>
                </c:pt>
                <c:pt idx="255">
                  <c:v>193.30199999999999</c:v>
                </c:pt>
                <c:pt idx="256">
                  <c:v>193.19499999999999</c:v>
                </c:pt>
                <c:pt idx="257">
                  <c:v>192.876</c:v>
                </c:pt>
                <c:pt idx="258">
                  <c:v>197.999</c:v>
                </c:pt>
                <c:pt idx="259">
                  <c:v>195.69300000000001</c:v>
                </c:pt>
                <c:pt idx="260">
                  <c:v>194.02199999999999</c:v>
                </c:pt>
                <c:pt idx="261">
                  <c:v>193.75200000000001</c:v>
                </c:pt>
                <c:pt idx="262">
                  <c:v>196.399</c:v>
                </c:pt>
                <c:pt idx="263">
                  <c:v>194.68299999999999</c:v>
                </c:pt>
                <c:pt idx="264">
                  <c:v>193.24600000000001</c:v>
                </c:pt>
                <c:pt idx="265">
                  <c:v>192.583</c:v>
                </c:pt>
                <c:pt idx="266">
                  <c:v>191.05600000000001</c:v>
                </c:pt>
                <c:pt idx="267">
                  <c:v>190.221</c:v>
                </c:pt>
                <c:pt idx="268">
                  <c:v>189.93100000000001</c:v>
                </c:pt>
                <c:pt idx="269">
                  <c:v>191.78200000000001</c:v>
                </c:pt>
                <c:pt idx="270">
                  <c:v>198.994</c:v>
                </c:pt>
                <c:pt idx="271">
                  <c:v>207.233</c:v>
                </c:pt>
                <c:pt idx="272">
                  <c:v>204.49299999999999</c:v>
                </c:pt>
                <c:pt idx="273">
                  <c:v>208.08500000000001</c:v>
                </c:pt>
                <c:pt idx="274">
                  <c:v>208.01900000000001</c:v>
                </c:pt>
                <c:pt idx="275">
                  <c:v>208.512</c:v>
                </c:pt>
                <c:pt idx="276">
                  <c:v>211.12100000000001</c:v>
                </c:pt>
                <c:pt idx="277">
                  <c:v>207.48500000000001</c:v>
                </c:pt>
                <c:pt idx="278">
                  <c:v>205.86099999999999</c:v>
                </c:pt>
                <c:pt idx="279">
                  <c:v>200.27699999999999</c:v>
                </c:pt>
                <c:pt idx="280">
                  <c:v>198.10499999999999</c:v>
                </c:pt>
                <c:pt idx="281">
                  <c:v>197.917</c:v>
                </c:pt>
                <c:pt idx="282">
                  <c:v>196.251</c:v>
                </c:pt>
                <c:pt idx="283">
                  <c:v>197.745</c:v>
                </c:pt>
                <c:pt idx="284">
                  <c:v>204.69499999999999</c:v>
                </c:pt>
                <c:pt idx="285">
                  <c:v>207.45099999999999</c:v>
                </c:pt>
                <c:pt idx="286">
                  <c:v>210.358</c:v>
                </c:pt>
                <c:pt idx="287">
                  <c:v>212.57300000000001</c:v>
                </c:pt>
                <c:pt idx="288">
                  <c:v>215.315</c:v>
                </c:pt>
                <c:pt idx="289">
                  <c:v>214.89099999999999</c:v>
                </c:pt>
                <c:pt idx="290">
                  <c:v>218.28299999999999</c:v>
                </c:pt>
                <c:pt idx="291">
                  <c:v>218.18799999999999</c:v>
                </c:pt>
                <c:pt idx="292">
                  <c:v>216.66499999999999</c:v>
                </c:pt>
                <c:pt idx="293">
                  <c:v>216.298</c:v>
                </c:pt>
                <c:pt idx="294">
                  <c:v>219.58</c:v>
                </c:pt>
                <c:pt idx="295">
                  <c:v>216.36799999999999</c:v>
                </c:pt>
                <c:pt idx="296">
                  <c:v>204.10499999999999</c:v>
                </c:pt>
                <c:pt idx="297">
                  <c:v>212.84800000000001</c:v>
                </c:pt>
                <c:pt idx="298">
                  <c:v>216.72399999999999</c:v>
                </c:pt>
                <c:pt idx="299">
                  <c:v>220.364</c:v>
                </c:pt>
                <c:pt idx="300">
                  <c:v>223.29</c:v>
                </c:pt>
                <c:pt idx="301">
                  <c:v>226.32300000000001</c:v>
                </c:pt>
                <c:pt idx="302">
                  <c:v>225.21700000000001</c:v>
                </c:pt>
                <c:pt idx="303">
                  <c:v>224.39699999999999</c:v>
                </c:pt>
                <c:pt idx="304">
                  <c:v>221.489</c:v>
                </c:pt>
                <c:pt idx="305">
                  <c:v>224.672</c:v>
                </c:pt>
                <c:pt idx="306">
                  <c:v>225.874</c:v>
                </c:pt>
                <c:pt idx="307">
                  <c:v>226.48400000000001</c:v>
                </c:pt>
                <c:pt idx="308">
                  <c:v>226.86</c:v>
                </c:pt>
                <c:pt idx="309">
                  <c:v>224.72499999999999</c:v>
                </c:pt>
                <c:pt idx="310">
                  <c:v>223.02799999999999</c:v>
                </c:pt>
                <c:pt idx="311">
                  <c:v>227.67400000000001</c:v>
                </c:pt>
                <c:pt idx="312">
                  <c:v>227.44499999999999</c:v>
                </c:pt>
                <c:pt idx="313">
                  <c:v>228.779</c:v>
                </c:pt>
                <c:pt idx="314">
                  <c:v>231.99199999999999</c:v>
                </c:pt>
                <c:pt idx="315">
                  <c:v>235.233</c:v>
                </c:pt>
                <c:pt idx="316">
                  <c:v>232.447</c:v>
                </c:pt>
                <c:pt idx="317">
                  <c:v>227.01599999999999</c:v>
                </c:pt>
                <c:pt idx="318">
                  <c:v>223.358</c:v>
                </c:pt>
                <c:pt idx="319">
                  <c:v>223.80699999999999</c:v>
                </c:pt>
                <c:pt idx="320">
                  <c:v>228.05500000000001</c:v>
                </c:pt>
                <c:pt idx="321">
                  <c:v>231.26499999999999</c:v>
                </c:pt>
                <c:pt idx="322">
                  <c:v>228.89400000000001</c:v>
                </c:pt>
                <c:pt idx="323">
                  <c:v>228.61099999999999</c:v>
                </c:pt>
                <c:pt idx="324">
                  <c:v>228.23599999999999</c:v>
                </c:pt>
                <c:pt idx="325">
                  <c:v>230.53899999999999</c:v>
                </c:pt>
                <c:pt idx="326">
                  <c:v>229.482</c:v>
                </c:pt>
                <c:pt idx="327">
                  <c:v>227.67599999999999</c:v>
                </c:pt>
                <c:pt idx="328">
                  <c:v>227.04900000000001</c:v>
                </c:pt>
                <c:pt idx="329">
                  <c:v>225.22200000000001</c:v>
                </c:pt>
                <c:pt idx="330">
                  <c:v>225.44499999999999</c:v>
                </c:pt>
                <c:pt idx="331">
                  <c:v>226.578</c:v>
                </c:pt>
                <c:pt idx="332">
                  <c:v>227.11099999999999</c:v>
                </c:pt>
                <c:pt idx="333">
                  <c:v>227.262</c:v>
                </c:pt>
                <c:pt idx="334">
                  <c:v>231.71100000000001</c:v>
                </c:pt>
                <c:pt idx="335">
                  <c:v>234.56700000000001</c:v>
                </c:pt>
                <c:pt idx="336">
                  <c:v>263.43</c:v>
                </c:pt>
                <c:pt idx="337">
                  <c:v>264.07</c:v>
                </c:pt>
                <c:pt idx="338">
                  <c:v>266.70400000000001</c:v>
                </c:pt>
                <c:pt idx="339">
                  <c:v>267.66199999999998</c:v>
                </c:pt>
                <c:pt idx="340">
                  <c:v>271.26299999999998</c:v>
                </c:pt>
                <c:pt idx="341">
                  <c:v>270.08499999999998</c:v>
                </c:pt>
                <c:pt idx="342">
                  <c:v>270.584</c:v>
                </c:pt>
                <c:pt idx="343">
                  <c:v>267.16899999999998</c:v>
                </c:pt>
                <c:pt idx="344">
                  <c:v>267.12099999999998</c:v>
                </c:pt>
                <c:pt idx="345">
                  <c:v>268.59300000000002</c:v>
                </c:pt>
                <c:pt idx="346">
                  <c:v>265.73</c:v>
                </c:pt>
                <c:pt idx="347">
                  <c:v>271.63600000000002</c:v>
                </c:pt>
                <c:pt idx="348">
                  <c:v>277.71600000000001</c:v>
                </c:pt>
                <c:pt idx="349">
                  <c:v>285.346</c:v>
                </c:pt>
                <c:pt idx="350">
                  <c:v>281.56599999999997</c:v>
                </c:pt>
                <c:pt idx="351">
                  <c:v>275.67500000000001</c:v>
                </c:pt>
                <c:pt idx="352">
                  <c:v>283.42599999999999</c:v>
                </c:pt>
                <c:pt idx="353">
                  <c:v>279.98899999999998</c:v>
                </c:pt>
                <c:pt idx="354">
                  <c:v>268.94900000000001</c:v>
                </c:pt>
                <c:pt idx="355">
                  <c:v>263.70299999999997</c:v>
                </c:pt>
                <c:pt idx="356">
                  <c:v>269.84100000000001</c:v>
                </c:pt>
                <c:pt idx="357">
                  <c:v>262.108</c:v>
                </c:pt>
                <c:pt idx="358">
                  <c:v>243.846</c:v>
                </c:pt>
                <c:pt idx="359">
                  <c:v>283.50700000000001</c:v>
                </c:pt>
                <c:pt idx="360">
                  <c:v>274.41199999999998</c:v>
                </c:pt>
                <c:pt idx="361">
                  <c:v>263.46699999999998</c:v>
                </c:pt>
                <c:pt idx="362">
                  <c:v>229.86600000000001</c:v>
                </c:pt>
                <c:pt idx="363">
                  <c:v>222.57400000000001</c:v>
                </c:pt>
                <c:pt idx="364">
                  <c:v>224.982</c:v>
                </c:pt>
                <c:pt idx="365">
                  <c:v>227.32</c:v>
                </c:pt>
                <c:pt idx="366">
                  <c:v>223.476</c:v>
                </c:pt>
                <c:pt idx="367">
                  <c:v>220.89400000000001</c:v>
                </c:pt>
                <c:pt idx="368">
                  <c:v>220.24299999999999</c:v>
                </c:pt>
                <c:pt idx="369">
                  <c:v>217.18600000000001</c:v>
                </c:pt>
                <c:pt idx="370">
                  <c:v>218.35499999999999</c:v>
                </c:pt>
                <c:pt idx="371">
                  <c:v>225.221</c:v>
                </c:pt>
                <c:pt idx="372">
                  <c:v>216.42400000000001</c:v>
                </c:pt>
                <c:pt idx="373">
                  <c:v>197.44800000000001</c:v>
                </c:pt>
                <c:pt idx="374">
                  <c:v>201.91399999999999</c:v>
                </c:pt>
                <c:pt idx="375">
                  <c:v>199.28399999999999</c:v>
                </c:pt>
                <c:pt idx="376">
                  <c:v>201.31800000000001</c:v>
                </c:pt>
                <c:pt idx="377">
                  <c:v>202.79599999999999</c:v>
                </c:pt>
                <c:pt idx="378">
                  <c:v>200.13200000000001</c:v>
                </c:pt>
                <c:pt idx="379">
                  <c:v>202.16900000000001</c:v>
                </c:pt>
                <c:pt idx="380">
                  <c:v>201.73400000000001</c:v>
                </c:pt>
                <c:pt idx="381">
                  <c:v>197.66300000000001</c:v>
                </c:pt>
                <c:pt idx="382">
                  <c:v>197.96</c:v>
                </c:pt>
                <c:pt idx="383">
                  <c:v>195.49799999999999</c:v>
                </c:pt>
                <c:pt idx="384">
                  <c:v>194.17400000000001</c:v>
                </c:pt>
                <c:pt idx="385">
                  <c:v>196.07900000000001</c:v>
                </c:pt>
                <c:pt idx="386">
                  <c:v>194.41800000000001</c:v>
                </c:pt>
                <c:pt idx="387">
                  <c:v>194.22300000000001</c:v>
                </c:pt>
                <c:pt idx="388">
                  <c:v>191.83</c:v>
                </c:pt>
                <c:pt idx="389">
                  <c:v>193.874</c:v>
                </c:pt>
                <c:pt idx="390">
                  <c:v>195.85900000000001</c:v>
                </c:pt>
                <c:pt idx="391">
                  <c:v>192.72</c:v>
                </c:pt>
                <c:pt idx="392">
                  <c:v>186.21</c:v>
                </c:pt>
                <c:pt idx="393">
                  <c:v>181.715</c:v>
                </c:pt>
                <c:pt idx="394">
                  <c:v>180.58699999999999</c:v>
                </c:pt>
                <c:pt idx="395">
                  <c:v>180.203</c:v>
                </c:pt>
                <c:pt idx="396">
                  <c:v>182.22</c:v>
                </c:pt>
                <c:pt idx="397">
                  <c:v>183.631</c:v>
                </c:pt>
                <c:pt idx="398">
                  <c:v>188.27</c:v>
                </c:pt>
                <c:pt idx="399">
                  <c:v>192.06100000000001</c:v>
                </c:pt>
                <c:pt idx="400">
                  <c:v>195.66800000000001</c:v>
                </c:pt>
                <c:pt idx="401">
                  <c:v>197.291</c:v>
                </c:pt>
                <c:pt idx="402">
                  <c:v>199.26499999999999</c:v>
                </c:pt>
                <c:pt idx="403">
                  <c:v>200.57400000000001</c:v>
                </c:pt>
                <c:pt idx="404">
                  <c:v>201.83199999999999</c:v>
                </c:pt>
                <c:pt idx="405">
                  <c:v>202.94900000000001</c:v>
                </c:pt>
                <c:pt idx="406">
                  <c:v>203.11</c:v>
                </c:pt>
                <c:pt idx="407">
                  <c:v>199.26400000000001</c:v>
                </c:pt>
                <c:pt idx="408">
                  <c:v>199.67599999999999</c:v>
                </c:pt>
                <c:pt idx="409">
                  <c:v>200.077</c:v>
                </c:pt>
                <c:pt idx="410">
                  <c:v>197.61500000000001</c:v>
                </c:pt>
                <c:pt idx="411">
                  <c:v>193.696</c:v>
                </c:pt>
                <c:pt idx="412">
                  <c:v>194.80500000000001</c:v>
                </c:pt>
                <c:pt idx="413">
                  <c:v>195.4</c:v>
                </c:pt>
                <c:pt idx="414">
                  <c:v>197.542</c:v>
                </c:pt>
                <c:pt idx="415">
                  <c:v>198.27500000000001</c:v>
                </c:pt>
                <c:pt idx="416">
                  <c:v>198.53299999999999</c:v>
                </c:pt>
                <c:pt idx="417">
                  <c:v>198.97300000000001</c:v>
                </c:pt>
                <c:pt idx="418">
                  <c:v>197.31200000000001</c:v>
                </c:pt>
                <c:pt idx="419">
                  <c:v>202.14</c:v>
                </c:pt>
                <c:pt idx="420">
                  <c:v>204.727</c:v>
                </c:pt>
                <c:pt idx="421">
                  <c:v>207.54400000000001</c:v>
                </c:pt>
                <c:pt idx="422">
                  <c:v>205.09899999999999</c:v>
                </c:pt>
                <c:pt idx="423">
                  <c:v>205.51499999999999</c:v>
                </c:pt>
                <c:pt idx="424">
                  <c:v>204.751</c:v>
                </c:pt>
                <c:pt idx="425">
                  <c:v>205.75700000000001</c:v>
                </c:pt>
                <c:pt idx="426">
                  <c:v>207.584</c:v>
                </c:pt>
                <c:pt idx="427">
                  <c:v>210.15100000000001</c:v>
                </c:pt>
                <c:pt idx="428">
                  <c:v>217.40899999999999</c:v>
                </c:pt>
                <c:pt idx="429">
                  <c:v>212.43700000000001</c:v>
                </c:pt>
                <c:pt idx="430">
                  <c:v>211.02699999999999</c:v>
                </c:pt>
                <c:pt idx="431">
                  <c:v>208.70099999999999</c:v>
                </c:pt>
                <c:pt idx="432">
                  <c:v>206.32499999999999</c:v>
                </c:pt>
                <c:pt idx="433">
                  <c:v>205.952</c:v>
                </c:pt>
                <c:pt idx="434">
                  <c:v>205.45400000000001</c:v>
                </c:pt>
                <c:pt idx="435">
                  <c:v>205.381</c:v>
                </c:pt>
                <c:pt idx="436">
                  <c:v>201.14500000000001</c:v>
                </c:pt>
                <c:pt idx="437">
                  <c:v>202.97399999999999</c:v>
                </c:pt>
                <c:pt idx="438">
                  <c:v>202.358</c:v>
                </c:pt>
                <c:pt idx="439">
                  <c:v>193.078</c:v>
                </c:pt>
                <c:pt idx="440">
                  <c:v>192.495</c:v>
                </c:pt>
                <c:pt idx="441">
                  <c:v>191.02500000000001</c:v>
                </c:pt>
                <c:pt idx="442">
                  <c:v>189.84399999999999</c:v>
                </c:pt>
                <c:pt idx="443">
                  <c:v>191.035</c:v>
                </c:pt>
                <c:pt idx="444">
                  <c:v>192.86699999999999</c:v>
                </c:pt>
                <c:pt idx="445">
                  <c:v>192.50200000000001</c:v>
                </c:pt>
                <c:pt idx="446">
                  <c:v>192.58</c:v>
                </c:pt>
                <c:pt idx="447">
                  <c:v>196.679</c:v>
                </c:pt>
                <c:pt idx="448">
                  <c:v>200.27699999999999</c:v>
                </c:pt>
                <c:pt idx="449">
                  <c:v>196.52199999999999</c:v>
                </c:pt>
                <c:pt idx="450">
                  <c:v>195.816</c:v>
                </c:pt>
                <c:pt idx="451">
                  <c:v>196.64699999999999</c:v>
                </c:pt>
                <c:pt idx="452">
                  <c:v>199.47300000000001</c:v>
                </c:pt>
                <c:pt idx="453">
                  <c:v>199.65299999999999</c:v>
                </c:pt>
                <c:pt idx="454">
                  <c:v>200.12299999999999</c:v>
                </c:pt>
                <c:pt idx="455">
                  <c:v>200.56800000000001</c:v>
                </c:pt>
                <c:pt idx="456">
                  <c:v>203.172</c:v>
                </c:pt>
                <c:pt idx="457">
                  <c:v>201.852</c:v>
                </c:pt>
                <c:pt idx="458">
                  <c:v>202.416</c:v>
                </c:pt>
                <c:pt idx="459">
                  <c:v>205.28700000000001</c:v>
                </c:pt>
                <c:pt idx="460">
                  <c:v>209.89099999999999</c:v>
                </c:pt>
                <c:pt idx="461">
                  <c:v>205.268</c:v>
                </c:pt>
                <c:pt idx="462">
                  <c:v>202.09</c:v>
                </c:pt>
                <c:pt idx="463">
                  <c:v>200.179</c:v>
                </c:pt>
                <c:pt idx="464">
                  <c:v>199.41200000000001</c:v>
                </c:pt>
                <c:pt idx="465">
                  <c:v>194.97300000000001</c:v>
                </c:pt>
                <c:pt idx="466">
                  <c:v>195.48599999999999</c:v>
                </c:pt>
                <c:pt idx="467">
                  <c:v>204.953</c:v>
                </c:pt>
                <c:pt idx="468">
                  <c:v>213.22399999999999</c:v>
                </c:pt>
                <c:pt idx="469">
                  <c:v>222.739</c:v>
                </c:pt>
                <c:pt idx="470">
                  <c:v>225.483</c:v>
                </c:pt>
                <c:pt idx="471">
                  <c:v>217.63</c:v>
                </c:pt>
                <c:pt idx="472">
                  <c:v>211.95400000000001</c:v>
                </c:pt>
                <c:pt idx="473">
                  <c:v>207.70500000000001</c:v>
                </c:pt>
                <c:pt idx="474">
                  <c:v>202.90100000000001</c:v>
                </c:pt>
                <c:pt idx="475">
                  <c:v>201.857</c:v>
                </c:pt>
                <c:pt idx="476">
                  <c:v>198.14</c:v>
                </c:pt>
                <c:pt idx="477">
                  <c:v>196.44200000000001</c:v>
                </c:pt>
                <c:pt idx="478">
                  <c:v>196.72200000000001</c:v>
                </c:pt>
                <c:pt idx="479">
                  <c:v>192.95599999999999</c:v>
                </c:pt>
                <c:pt idx="480">
                  <c:v>190.58600000000001</c:v>
                </c:pt>
                <c:pt idx="481">
                  <c:v>189.75</c:v>
                </c:pt>
                <c:pt idx="482">
                  <c:v>189.947</c:v>
                </c:pt>
                <c:pt idx="483">
                  <c:v>188.88499999999999</c:v>
                </c:pt>
                <c:pt idx="484">
                  <c:v>189.499</c:v>
                </c:pt>
                <c:pt idx="485">
                  <c:v>191.16200000000001</c:v>
                </c:pt>
                <c:pt idx="486">
                  <c:v>189.535</c:v>
                </c:pt>
                <c:pt idx="487">
                  <c:v>193.11</c:v>
                </c:pt>
                <c:pt idx="488">
                  <c:v>190.71199999999999</c:v>
                </c:pt>
                <c:pt idx="489">
                  <c:v>187.69200000000001</c:v>
                </c:pt>
                <c:pt idx="490">
                  <c:v>189.619</c:v>
                </c:pt>
                <c:pt idx="491">
                  <c:v>189.739</c:v>
                </c:pt>
                <c:pt idx="492">
                  <c:v>193.13</c:v>
                </c:pt>
                <c:pt idx="493">
                  <c:v>196.94499999999999</c:v>
                </c:pt>
                <c:pt idx="494">
                  <c:v>200.09</c:v>
                </c:pt>
                <c:pt idx="495">
                  <c:v>200.791</c:v>
                </c:pt>
                <c:pt idx="496">
                  <c:v>201.02099999999999</c:v>
                </c:pt>
                <c:pt idx="497">
                  <c:v>199.97900000000001</c:v>
                </c:pt>
                <c:pt idx="498">
                  <c:v>200.95699999999999</c:v>
                </c:pt>
                <c:pt idx="499">
                  <c:v>197.041</c:v>
                </c:pt>
                <c:pt idx="500">
                  <c:v>199.11799999999999</c:v>
                </c:pt>
                <c:pt idx="501">
                  <c:v>197.012</c:v>
                </c:pt>
                <c:pt idx="502">
                  <c:v>178.167</c:v>
                </c:pt>
                <c:pt idx="503">
                  <c:v>185.89699999999999</c:v>
                </c:pt>
                <c:pt idx="504">
                  <c:v>188.80199999999999</c:v>
                </c:pt>
                <c:pt idx="505">
                  <c:v>191.398</c:v>
                </c:pt>
                <c:pt idx="506">
                  <c:v>192.84899999999999</c:v>
                </c:pt>
                <c:pt idx="507">
                  <c:v>192.66200000000001</c:v>
                </c:pt>
                <c:pt idx="508">
                  <c:v>194.21</c:v>
                </c:pt>
                <c:pt idx="509">
                  <c:v>195.26900000000001</c:v>
                </c:pt>
                <c:pt idx="510">
                  <c:v>192.125</c:v>
                </c:pt>
                <c:pt idx="511">
                  <c:v>193.72499999999999</c:v>
                </c:pt>
                <c:pt idx="512">
                  <c:v>192.476</c:v>
                </c:pt>
                <c:pt idx="513">
                  <c:v>190.75800000000001</c:v>
                </c:pt>
                <c:pt idx="514">
                  <c:v>186.27500000000001</c:v>
                </c:pt>
                <c:pt idx="515">
                  <c:v>181.804</c:v>
                </c:pt>
                <c:pt idx="516">
                  <c:v>180.702</c:v>
                </c:pt>
                <c:pt idx="517">
                  <c:v>178.297</c:v>
                </c:pt>
                <c:pt idx="518">
                  <c:v>175.839</c:v>
                </c:pt>
                <c:pt idx="519">
                  <c:v>172.828</c:v>
                </c:pt>
                <c:pt idx="520">
                  <c:v>171.911</c:v>
                </c:pt>
                <c:pt idx="521">
                  <c:v>172.71199999999999</c:v>
                </c:pt>
                <c:pt idx="522">
                  <c:v>175.61799999999999</c:v>
                </c:pt>
                <c:pt idx="523">
                  <c:v>174.95400000000001</c:v>
                </c:pt>
                <c:pt idx="524">
                  <c:v>176.17599999999999</c:v>
                </c:pt>
                <c:pt idx="525">
                  <c:v>175.416</c:v>
                </c:pt>
                <c:pt idx="526">
                  <c:v>184.84</c:v>
                </c:pt>
                <c:pt idx="527">
                  <c:v>189.59</c:v>
                </c:pt>
                <c:pt idx="528">
                  <c:v>195.43</c:v>
                </c:pt>
                <c:pt idx="529">
                  <c:v>198.107</c:v>
                </c:pt>
                <c:pt idx="530">
                  <c:v>201.542</c:v>
                </c:pt>
                <c:pt idx="531">
                  <c:v>201.61500000000001</c:v>
                </c:pt>
                <c:pt idx="532">
                  <c:v>203.91800000000001</c:v>
                </c:pt>
                <c:pt idx="533">
                  <c:v>209.464</c:v>
                </c:pt>
                <c:pt idx="534">
                  <c:v>210.76400000000001</c:v>
                </c:pt>
                <c:pt idx="535">
                  <c:v>208.11600000000001</c:v>
                </c:pt>
                <c:pt idx="536">
                  <c:v>200.595</c:v>
                </c:pt>
                <c:pt idx="537">
                  <c:v>191.33099999999999</c:v>
                </c:pt>
                <c:pt idx="538">
                  <c:v>187.958</c:v>
                </c:pt>
                <c:pt idx="539">
                  <c:v>188.36600000000001</c:v>
                </c:pt>
                <c:pt idx="540">
                  <c:v>186.477</c:v>
                </c:pt>
                <c:pt idx="541">
                  <c:v>186.30199999999999</c:v>
                </c:pt>
                <c:pt idx="542">
                  <c:v>189.387</c:v>
                </c:pt>
                <c:pt idx="543">
                  <c:v>189.91</c:v>
                </c:pt>
                <c:pt idx="544">
                  <c:v>184.56399999999999</c:v>
                </c:pt>
                <c:pt idx="545">
                  <c:v>185.738</c:v>
                </c:pt>
                <c:pt idx="546">
                  <c:v>188.161</c:v>
                </c:pt>
                <c:pt idx="547">
                  <c:v>185.41300000000001</c:v>
                </c:pt>
                <c:pt idx="548">
                  <c:v>180.18100000000001</c:v>
                </c:pt>
                <c:pt idx="549">
                  <c:v>177.267</c:v>
                </c:pt>
                <c:pt idx="550">
                  <c:v>176.81399999999999</c:v>
                </c:pt>
                <c:pt idx="551">
                  <c:v>176.42500000000001</c:v>
                </c:pt>
                <c:pt idx="552">
                  <c:v>178.44200000000001</c:v>
                </c:pt>
                <c:pt idx="553">
                  <c:v>178.55199999999999</c:v>
                </c:pt>
                <c:pt idx="554">
                  <c:v>182.34800000000001</c:v>
                </c:pt>
                <c:pt idx="555">
                  <c:v>182.01900000000001</c:v>
                </c:pt>
                <c:pt idx="556">
                  <c:v>184.875</c:v>
                </c:pt>
                <c:pt idx="557">
                  <c:v>188.21199999999999</c:v>
                </c:pt>
                <c:pt idx="558">
                  <c:v>189.518</c:v>
                </c:pt>
                <c:pt idx="559">
                  <c:v>194.86699999999999</c:v>
                </c:pt>
                <c:pt idx="560">
                  <c:v>196.68</c:v>
                </c:pt>
                <c:pt idx="561">
                  <c:v>197.17500000000001</c:v>
                </c:pt>
                <c:pt idx="562">
                  <c:v>197.89699999999999</c:v>
                </c:pt>
                <c:pt idx="563">
                  <c:v>197.43100000000001</c:v>
                </c:pt>
                <c:pt idx="564">
                  <c:v>196.386</c:v>
                </c:pt>
                <c:pt idx="565">
                  <c:v>200.822</c:v>
                </c:pt>
                <c:pt idx="566">
                  <c:v>204.34399999999999</c:v>
                </c:pt>
                <c:pt idx="567">
                  <c:v>200.90700000000001</c:v>
                </c:pt>
                <c:pt idx="568">
                  <c:v>197.42500000000001</c:v>
                </c:pt>
                <c:pt idx="569">
                  <c:v>198.48699999999999</c:v>
                </c:pt>
                <c:pt idx="570">
                  <c:v>200.316</c:v>
                </c:pt>
                <c:pt idx="571">
                  <c:v>196.06200000000001</c:v>
                </c:pt>
                <c:pt idx="572">
                  <c:v>191.19900000000001</c:v>
                </c:pt>
                <c:pt idx="573">
                  <c:v>185.417</c:v>
                </c:pt>
                <c:pt idx="574">
                  <c:v>185.011</c:v>
                </c:pt>
                <c:pt idx="575">
                  <c:v>184.81899999999999</c:v>
                </c:pt>
                <c:pt idx="576">
                  <c:v>187.05799999999999</c:v>
                </c:pt>
                <c:pt idx="577">
                  <c:v>190.994</c:v>
                </c:pt>
                <c:pt idx="578">
                  <c:v>189.65100000000001</c:v>
                </c:pt>
                <c:pt idx="579">
                  <c:v>190.93</c:v>
                </c:pt>
                <c:pt idx="580">
                  <c:v>190.31200000000001</c:v>
                </c:pt>
                <c:pt idx="581">
                  <c:v>192.32400000000001</c:v>
                </c:pt>
                <c:pt idx="582">
                  <c:v>193.50399999999999</c:v>
                </c:pt>
                <c:pt idx="583">
                  <c:v>194.678</c:v>
                </c:pt>
                <c:pt idx="584">
                  <c:v>193.91800000000001</c:v>
                </c:pt>
                <c:pt idx="585">
                  <c:v>193.785</c:v>
                </c:pt>
                <c:pt idx="586">
                  <c:v>192.422</c:v>
                </c:pt>
                <c:pt idx="587">
                  <c:v>186.286</c:v>
                </c:pt>
                <c:pt idx="588">
                  <c:v>177.613</c:v>
                </c:pt>
                <c:pt idx="589">
                  <c:v>174.9</c:v>
                </c:pt>
                <c:pt idx="590">
                  <c:v>174.292</c:v>
                </c:pt>
                <c:pt idx="591">
                  <c:v>174.82400000000001</c:v>
                </c:pt>
                <c:pt idx="592">
                  <c:v>171.36799999999999</c:v>
                </c:pt>
                <c:pt idx="593">
                  <c:v>170.81100000000001</c:v>
                </c:pt>
                <c:pt idx="594">
                  <c:v>176.26499999999999</c:v>
                </c:pt>
                <c:pt idx="595">
                  <c:v>175.2</c:v>
                </c:pt>
                <c:pt idx="596">
                  <c:v>175.76</c:v>
                </c:pt>
                <c:pt idx="597">
                  <c:v>177.25899999999999</c:v>
                </c:pt>
                <c:pt idx="598">
                  <c:v>177.446</c:v>
                </c:pt>
                <c:pt idx="599">
                  <c:v>175.446</c:v>
                </c:pt>
                <c:pt idx="600">
                  <c:v>177.429</c:v>
                </c:pt>
                <c:pt idx="601">
                  <c:v>183.96700000000001</c:v>
                </c:pt>
                <c:pt idx="602">
                  <c:v>190.49799999999999</c:v>
                </c:pt>
                <c:pt idx="603">
                  <c:v>193.17500000000001</c:v>
                </c:pt>
                <c:pt idx="604">
                  <c:v>190.935</c:v>
                </c:pt>
                <c:pt idx="605">
                  <c:v>187.345</c:v>
                </c:pt>
                <c:pt idx="606">
                  <c:v>190.571</c:v>
                </c:pt>
                <c:pt idx="607">
                  <c:v>191.22200000000001</c:v>
                </c:pt>
                <c:pt idx="608">
                  <c:v>189.09</c:v>
                </c:pt>
                <c:pt idx="609">
                  <c:v>190.006</c:v>
                </c:pt>
                <c:pt idx="610">
                  <c:v>195.64699999999999</c:v>
                </c:pt>
                <c:pt idx="611">
                  <c:v>197.95</c:v>
                </c:pt>
                <c:pt idx="612">
                  <c:v>196.684</c:v>
                </c:pt>
                <c:pt idx="613">
                  <c:v>197.18199999999999</c:v>
                </c:pt>
                <c:pt idx="614">
                  <c:v>196.36199999999999</c:v>
                </c:pt>
                <c:pt idx="615">
                  <c:v>190.94900000000001</c:v>
                </c:pt>
                <c:pt idx="616">
                  <c:v>183.202</c:v>
                </c:pt>
                <c:pt idx="617">
                  <c:v>177.43199999999999</c:v>
                </c:pt>
                <c:pt idx="618">
                  <c:v>173.36699999999999</c:v>
                </c:pt>
                <c:pt idx="619">
                  <c:v>168.80099999999999</c:v>
                </c:pt>
                <c:pt idx="620">
                  <c:v>174.173</c:v>
                </c:pt>
                <c:pt idx="621">
                  <c:v>177.94399999999999</c:v>
                </c:pt>
                <c:pt idx="622">
                  <c:v>178.2</c:v>
                </c:pt>
                <c:pt idx="623">
                  <c:v>176.31200000000001</c:v>
                </c:pt>
                <c:pt idx="624">
                  <c:v>176.22900000000001</c:v>
                </c:pt>
                <c:pt idx="625">
                  <c:v>175.05500000000001</c:v>
                </c:pt>
                <c:pt idx="626">
                  <c:v>174.14699999999999</c:v>
                </c:pt>
                <c:pt idx="627">
                  <c:v>174.43799999999999</c:v>
                </c:pt>
                <c:pt idx="628">
                  <c:v>174.65799999999999</c:v>
                </c:pt>
                <c:pt idx="629">
                  <c:v>174.75700000000001</c:v>
                </c:pt>
                <c:pt idx="630">
                  <c:v>175.90199999999999</c:v>
                </c:pt>
                <c:pt idx="631">
                  <c:v>175.55699999999999</c:v>
                </c:pt>
                <c:pt idx="632">
                  <c:v>173.03399999999999</c:v>
                </c:pt>
                <c:pt idx="633">
                  <c:v>180.101</c:v>
                </c:pt>
                <c:pt idx="634">
                  <c:v>163.63499999999999</c:v>
                </c:pt>
                <c:pt idx="635">
                  <c:v>162.85499999999999</c:v>
                </c:pt>
                <c:pt idx="636">
                  <c:v>159.98699999999999</c:v>
                </c:pt>
                <c:pt idx="637">
                  <c:v>157.18299999999999</c:v>
                </c:pt>
                <c:pt idx="638">
                  <c:v>154.65700000000001</c:v>
                </c:pt>
                <c:pt idx="639">
                  <c:v>158.80199999999999</c:v>
                </c:pt>
                <c:pt idx="640">
                  <c:v>161.178</c:v>
                </c:pt>
                <c:pt idx="641">
                  <c:v>162.089</c:v>
                </c:pt>
                <c:pt idx="642">
                  <c:v>159.68899999999999</c:v>
                </c:pt>
                <c:pt idx="643">
                  <c:v>158.94900000000001</c:v>
                </c:pt>
                <c:pt idx="644">
                  <c:v>158.67699999999999</c:v>
                </c:pt>
                <c:pt idx="645">
                  <c:v>155.078</c:v>
                </c:pt>
                <c:pt idx="646">
                  <c:v>155.86500000000001</c:v>
                </c:pt>
                <c:pt idx="647">
                  <c:v>160.95400000000001</c:v>
                </c:pt>
                <c:pt idx="648">
                  <c:v>165.60400000000001</c:v>
                </c:pt>
                <c:pt idx="649">
                  <c:v>165.53800000000001</c:v>
                </c:pt>
                <c:pt idx="650">
                  <c:v>162.72499999999999</c:v>
                </c:pt>
                <c:pt idx="651">
                  <c:v>163.07900000000001</c:v>
                </c:pt>
                <c:pt idx="652">
                  <c:v>170.124</c:v>
                </c:pt>
                <c:pt idx="653">
                  <c:v>177.91800000000001</c:v>
                </c:pt>
                <c:pt idx="654">
                  <c:v>178.81</c:v>
                </c:pt>
                <c:pt idx="655">
                  <c:v>173.21100000000001</c:v>
                </c:pt>
                <c:pt idx="656">
                  <c:v>173.744</c:v>
                </c:pt>
                <c:pt idx="657">
                  <c:v>175.37200000000001</c:v>
                </c:pt>
                <c:pt idx="658">
                  <c:v>181.15799999999999</c:v>
                </c:pt>
                <c:pt idx="659">
                  <c:v>184.97300000000001</c:v>
                </c:pt>
                <c:pt idx="660">
                  <c:v>185.69800000000001</c:v>
                </c:pt>
                <c:pt idx="661">
                  <c:v>185.386</c:v>
                </c:pt>
                <c:pt idx="662">
                  <c:v>185.06100000000001</c:v>
                </c:pt>
                <c:pt idx="663">
                  <c:v>184.55</c:v>
                </c:pt>
                <c:pt idx="664">
                  <c:v>187.108</c:v>
                </c:pt>
                <c:pt idx="665">
                  <c:v>185.988</c:v>
                </c:pt>
                <c:pt idx="666">
                  <c:v>182.34800000000001</c:v>
                </c:pt>
                <c:pt idx="667">
                  <c:v>180.59</c:v>
                </c:pt>
                <c:pt idx="668">
                  <c:v>172.62</c:v>
                </c:pt>
                <c:pt idx="669">
                  <c:v>170.316</c:v>
                </c:pt>
                <c:pt idx="670">
                  <c:v>173.61500000000001</c:v>
                </c:pt>
                <c:pt idx="671">
                  <c:v>176.22499999999999</c:v>
                </c:pt>
                <c:pt idx="672">
                  <c:v>178.81399999999999</c:v>
                </c:pt>
                <c:pt idx="673">
                  <c:v>180.54400000000001</c:v>
                </c:pt>
                <c:pt idx="674">
                  <c:v>179.745</c:v>
                </c:pt>
                <c:pt idx="675">
                  <c:v>178.00800000000001</c:v>
                </c:pt>
                <c:pt idx="676">
                  <c:v>177.84399999999999</c:v>
                </c:pt>
                <c:pt idx="677">
                  <c:v>176.208</c:v>
                </c:pt>
                <c:pt idx="678">
                  <c:v>174.511</c:v>
                </c:pt>
                <c:pt idx="679">
                  <c:v>172.999</c:v>
                </c:pt>
                <c:pt idx="680">
                  <c:v>170.33</c:v>
                </c:pt>
                <c:pt idx="681">
                  <c:v>169.38</c:v>
                </c:pt>
                <c:pt idx="682">
                  <c:v>172.28</c:v>
                </c:pt>
                <c:pt idx="683">
                  <c:v>175.17599999999999</c:v>
                </c:pt>
                <c:pt idx="684">
                  <c:v>179.904</c:v>
                </c:pt>
                <c:pt idx="685">
                  <c:v>177.6</c:v>
                </c:pt>
                <c:pt idx="686">
                  <c:v>175.92400000000001</c:v>
                </c:pt>
                <c:pt idx="687">
                  <c:v>175.744</c:v>
                </c:pt>
                <c:pt idx="688">
                  <c:v>171.39099999999999</c:v>
                </c:pt>
                <c:pt idx="689">
                  <c:v>164.90199999999999</c:v>
                </c:pt>
                <c:pt idx="690">
                  <c:v>157.83199999999999</c:v>
                </c:pt>
                <c:pt idx="691">
                  <c:v>157.08600000000001</c:v>
                </c:pt>
                <c:pt idx="692">
                  <c:v>158.02199999999999</c:v>
                </c:pt>
                <c:pt idx="693">
                  <c:v>158.637</c:v>
                </c:pt>
                <c:pt idx="694">
                  <c:v>158.94399999999999</c:v>
                </c:pt>
                <c:pt idx="695">
                  <c:v>158.19499999999999</c:v>
                </c:pt>
                <c:pt idx="696">
                  <c:v>158.322</c:v>
                </c:pt>
                <c:pt idx="697">
                  <c:v>161.762</c:v>
                </c:pt>
                <c:pt idx="698">
                  <c:v>164.386</c:v>
                </c:pt>
                <c:pt idx="699">
                  <c:v>165.655</c:v>
                </c:pt>
                <c:pt idx="700">
                  <c:v>166.99799999999999</c:v>
                </c:pt>
                <c:pt idx="701">
                  <c:v>168.42</c:v>
                </c:pt>
                <c:pt idx="702">
                  <c:v>168.32599999999999</c:v>
                </c:pt>
                <c:pt idx="703">
                  <c:v>171.44900000000001</c:v>
                </c:pt>
                <c:pt idx="704">
                  <c:v>176.87200000000001</c:v>
                </c:pt>
                <c:pt idx="705">
                  <c:v>178.46100000000001</c:v>
                </c:pt>
                <c:pt idx="706">
                  <c:v>181.22499999999999</c:v>
                </c:pt>
                <c:pt idx="707">
                  <c:v>182.40899999999999</c:v>
                </c:pt>
                <c:pt idx="708">
                  <c:v>182.86799999999999</c:v>
                </c:pt>
                <c:pt idx="709">
                  <c:v>180.405</c:v>
                </c:pt>
                <c:pt idx="710">
                  <c:v>182.66200000000001</c:v>
                </c:pt>
                <c:pt idx="711">
                  <c:v>188.946</c:v>
                </c:pt>
                <c:pt idx="712">
                  <c:v>189.51499999999999</c:v>
                </c:pt>
                <c:pt idx="713">
                  <c:v>191.51499999999999</c:v>
                </c:pt>
                <c:pt idx="714">
                  <c:v>195.99700000000001</c:v>
                </c:pt>
                <c:pt idx="715">
                  <c:v>197.60900000000001</c:v>
                </c:pt>
                <c:pt idx="716">
                  <c:v>197.988</c:v>
                </c:pt>
                <c:pt idx="717">
                  <c:v>199.09899999999999</c:v>
                </c:pt>
                <c:pt idx="718">
                  <c:v>198.65700000000001</c:v>
                </c:pt>
                <c:pt idx="719">
                  <c:v>198.471</c:v>
                </c:pt>
                <c:pt idx="720">
                  <c:v>200.56</c:v>
                </c:pt>
                <c:pt idx="721">
                  <c:v>204.82</c:v>
                </c:pt>
                <c:pt idx="722">
                  <c:v>204.40199999999999</c:v>
                </c:pt>
                <c:pt idx="723">
                  <c:v>201.87700000000001</c:v>
                </c:pt>
                <c:pt idx="724">
                  <c:v>207.21</c:v>
                </c:pt>
                <c:pt idx="725">
                  <c:v>214.964</c:v>
                </c:pt>
                <c:pt idx="726">
                  <c:v>216.26300000000001</c:v>
                </c:pt>
                <c:pt idx="727">
                  <c:v>218.387</c:v>
                </c:pt>
                <c:pt idx="728">
                  <c:v>216.12100000000001</c:v>
                </c:pt>
                <c:pt idx="729">
                  <c:v>213.47399999999999</c:v>
                </c:pt>
                <c:pt idx="730">
                  <c:v>208.40299999999999</c:v>
                </c:pt>
                <c:pt idx="731">
                  <c:v>199.53800000000001</c:v>
                </c:pt>
                <c:pt idx="732">
                  <c:v>207.75</c:v>
                </c:pt>
                <c:pt idx="733">
                  <c:v>216.93899999999999</c:v>
                </c:pt>
                <c:pt idx="734">
                  <c:v>221.92699999999999</c:v>
                </c:pt>
                <c:pt idx="735">
                  <c:v>229.48</c:v>
                </c:pt>
                <c:pt idx="736">
                  <c:v>238.89099999999999</c:v>
                </c:pt>
                <c:pt idx="737">
                  <c:v>239.477</c:v>
                </c:pt>
                <c:pt idx="738">
                  <c:v>237.35900000000001</c:v>
                </c:pt>
                <c:pt idx="739">
                  <c:v>237.56399999999999</c:v>
                </c:pt>
                <c:pt idx="740">
                  <c:v>241.935</c:v>
                </c:pt>
                <c:pt idx="741">
                  <c:v>245.101</c:v>
                </c:pt>
                <c:pt idx="742">
                  <c:v>242.45699999999999</c:v>
                </c:pt>
                <c:pt idx="743">
                  <c:v>239.29599999999999</c:v>
                </c:pt>
                <c:pt idx="744">
                  <c:v>235.33799999999999</c:v>
                </c:pt>
                <c:pt idx="745">
                  <c:v>240.48500000000001</c:v>
                </c:pt>
                <c:pt idx="746">
                  <c:v>248.35400000000001</c:v>
                </c:pt>
                <c:pt idx="747">
                  <c:v>247.86199999999999</c:v>
                </c:pt>
                <c:pt idx="748">
                  <c:v>248.505</c:v>
                </c:pt>
                <c:pt idx="749">
                  <c:v>251.24700000000001</c:v>
                </c:pt>
                <c:pt idx="750">
                  <c:v>260.60399999999998</c:v>
                </c:pt>
                <c:pt idx="751">
                  <c:v>261.577</c:v>
                </c:pt>
                <c:pt idx="752">
                  <c:v>263.78699999999998</c:v>
                </c:pt>
                <c:pt idx="753">
                  <c:v>260.14800000000002</c:v>
                </c:pt>
                <c:pt idx="754">
                  <c:v>257.95299999999997</c:v>
                </c:pt>
                <c:pt idx="755">
                  <c:v>245.20400000000001</c:v>
                </c:pt>
                <c:pt idx="756">
                  <c:v>241.11699999999999</c:v>
                </c:pt>
                <c:pt idx="757">
                  <c:v>238.096</c:v>
                </c:pt>
                <c:pt idx="758">
                  <c:v>237.27699999999999</c:v>
                </c:pt>
                <c:pt idx="759">
                  <c:v>229.51300000000001</c:v>
                </c:pt>
                <c:pt idx="760">
                  <c:v>225.68700000000001</c:v>
                </c:pt>
                <c:pt idx="761">
                  <c:v>226.89099999999999</c:v>
                </c:pt>
                <c:pt idx="762">
                  <c:v>230.75800000000001</c:v>
                </c:pt>
                <c:pt idx="763">
                  <c:v>227.298</c:v>
                </c:pt>
                <c:pt idx="764">
                  <c:v>205.13300000000001</c:v>
                </c:pt>
                <c:pt idx="765">
                  <c:v>207.65100000000001</c:v>
                </c:pt>
                <c:pt idx="766">
                  <c:v>207.19800000000001</c:v>
                </c:pt>
                <c:pt idx="767">
                  <c:v>208.095</c:v>
                </c:pt>
                <c:pt idx="768">
                  <c:v>211.64099999999999</c:v>
                </c:pt>
                <c:pt idx="769">
                  <c:v>215.54900000000001</c:v>
                </c:pt>
                <c:pt idx="770">
                  <c:v>213.203</c:v>
                </c:pt>
                <c:pt idx="771">
                  <c:v>212.66499999999999</c:v>
                </c:pt>
                <c:pt idx="772">
                  <c:v>214.23400000000001</c:v>
                </c:pt>
                <c:pt idx="773">
                  <c:v>213.489</c:v>
                </c:pt>
                <c:pt idx="774">
                  <c:v>210.374</c:v>
                </c:pt>
                <c:pt idx="775">
                  <c:v>206.57599999999999</c:v>
                </c:pt>
                <c:pt idx="776">
                  <c:v>207.226</c:v>
                </c:pt>
                <c:pt idx="777">
                  <c:v>208.387</c:v>
                </c:pt>
                <c:pt idx="778">
                  <c:v>206.124</c:v>
                </c:pt>
                <c:pt idx="779">
                  <c:v>207.446</c:v>
                </c:pt>
                <c:pt idx="780">
                  <c:v>211.12799999999999</c:v>
                </c:pt>
                <c:pt idx="781">
                  <c:v>220.13300000000001</c:v>
                </c:pt>
                <c:pt idx="782">
                  <c:v>221.97499999999999</c:v>
                </c:pt>
                <c:pt idx="783">
                  <c:v>221.08099999999999</c:v>
                </c:pt>
                <c:pt idx="784">
                  <c:v>226.27199999999999</c:v>
                </c:pt>
                <c:pt idx="785">
                  <c:v>227.21100000000001</c:v>
                </c:pt>
                <c:pt idx="786">
                  <c:v>226.411</c:v>
                </c:pt>
                <c:pt idx="787">
                  <c:v>223.755</c:v>
                </c:pt>
                <c:pt idx="788">
                  <c:v>220.346</c:v>
                </c:pt>
                <c:pt idx="789">
                  <c:v>217.904</c:v>
                </c:pt>
                <c:pt idx="790">
                  <c:v>210.98</c:v>
                </c:pt>
                <c:pt idx="791">
                  <c:v>206.37100000000001</c:v>
                </c:pt>
                <c:pt idx="792">
                  <c:v>206.96299999999999</c:v>
                </c:pt>
                <c:pt idx="793">
                  <c:v>208.14</c:v>
                </c:pt>
                <c:pt idx="794">
                  <c:v>206.63499999999999</c:v>
                </c:pt>
                <c:pt idx="795">
                  <c:v>207.07900000000001</c:v>
                </c:pt>
                <c:pt idx="796">
                  <c:v>208.71199999999999</c:v>
                </c:pt>
                <c:pt idx="797">
                  <c:v>212.29300000000001</c:v>
                </c:pt>
                <c:pt idx="798">
                  <c:v>208.35</c:v>
                </c:pt>
                <c:pt idx="799">
                  <c:v>202.089</c:v>
                </c:pt>
                <c:pt idx="800">
                  <c:v>201.03700000000001</c:v>
                </c:pt>
                <c:pt idx="801">
                  <c:v>201.68899999999999</c:v>
                </c:pt>
                <c:pt idx="802">
                  <c:v>204.30500000000001</c:v>
                </c:pt>
                <c:pt idx="803">
                  <c:v>206.03800000000001</c:v>
                </c:pt>
                <c:pt idx="804">
                  <c:v>208.53</c:v>
                </c:pt>
                <c:pt idx="805">
                  <c:v>213.04</c:v>
                </c:pt>
                <c:pt idx="806">
                  <c:v>216.32300000000001</c:v>
                </c:pt>
                <c:pt idx="807">
                  <c:v>218.40899999999999</c:v>
                </c:pt>
                <c:pt idx="808">
                  <c:v>218.035</c:v>
                </c:pt>
                <c:pt idx="809">
                  <c:v>219.92500000000001</c:v>
                </c:pt>
                <c:pt idx="810">
                  <c:v>223.625</c:v>
                </c:pt>
                <c:pt idx="811">
                  <c:v>224.29499999999999</c:v>
                </c:pt>
                <c:pt idx="812">
                  <c:v>228.40899999999999</c:v>
                </c:pt>
                <c:pt idx="813">
                  <c:v>240.333</c:v>
                </c:pt>
                <c:pt idx="814">
                  <c:v>246.16499999999999</c:v>
                </c:pt>
                <c:pt idx="815">
                  <c:v>246.864</c:v>
                </c:pt>
                <c:pt idx="816">
                  <c:v>245.66300000000001</c:v>
                </c:pt>
                <c:pt idx="817">
                  <c:v>242.87799999999999</c:v>
                </c:pt>
                <c:pt idx="818">
                  <c:v>237.75</c:v>
                </c:pt>
                <c:pt idx="819">
                  <c:v>235.70699999999999</c:v>
                </c:pt>
                <c:pt idx="820">
                  <c:v>236.23099999999999</c:v>
                </c:pt>
                <c:pt idx="821">
                  <c:v>236.691</c:v>
                </c:pt>
                <c:pt idx="822">
                  <c:v>238.38300000000001</c:v>
                </c:pt>
                <c:pt idx="823">
                  <c:v>235.767</c:v>
                </c:pt>
                <c:pt idx="824">
                  <c:v>234.971</c:v>
                </c:pt>
                <c:pt idx="825">
                  <c:v>236.45699999999999</c:v>
                </c:pt>
                <c:pt idx="826">
                  <c:v>236.25299999999999</c:v>
                </c:pt>
                <c:pt idx="827">
                  <c:v>236.58099999999999</c:v>
                </c:pt>
                <c:pt idx="828">
                  <c:v>238.29</c:v>
                </c:pt>
                <c:pt idx="829">
                  <c:v>240.458</c:v>
                </c:pt>
                <c:pt idx="830">
                  <c:v>238.976</c:v>
                </c:pt>
                <c:pt idx="831">
                  <c:v>239.51300000000001</c:v>
                </c:pt>
                <c:pt idx="832">
                  <c:v>240.876</c:v>
                </c:pt>
                <c:pt idx="833">
                  <c:v>237.62799999999999</c:v>
                </c:pt>
                <c:pt idx="834">
                  <c:v>239.773</c:v>
                </c:pt>
                <c:pt idx="835">
                  <c:v>244.83099999999999</c:v>
                </c:pt>
                <c:pt idx="836">
                  <c:v>248.15700000000001</c:v>
                </c:pt>
                <c:pt idx="837">
                  <c:v>250.84100000000001</c:v>
                </c:pt>
                <c:pt idx="838">
                  <c:v>253.279</c:v>
                </c:pt>
                <c:pt idx="839">
                  <c:v>254.40600000000001</c:v>
                </c:pt>
                <c:pt idx="840">
                  <c:v>262.37799999999999</c:v>
                </c:pt>
                <c:pt idx="841">
                  <c:v>270.43700000000001</c:v>
                </c:pt>
                <c:pt idx="842">
                  <c:v>274.76</c:v>
                </c:pt>
                <c:pt idx="843">
                  <c:v>278.46499999999997</c:v>
                </c:pt>
                <c:pt idx="844">
                  <c:v>277.13400000000001</c:v>
                </c:pt>
                <c:pt idx="845">
                  <c:v>278.22300000000001</c:v>
                </c:pt>
                <c:pt idx="846">
                  <c:v>279.49200000000002</c:v>
                </c:pt>
                <c:pt idx="847">
                  <c:v>283.51900000000001</c:v>
                </c:pt>
                <c:pt idx="848">
                  <c:v>285.94099999999997</c:v>
                </c:pt>
                <c:pt idx="849">
                  <c:v>285.887</c:v>
                </c:pt>
                <c:pt idx="850">
                  <c:v>286.97000000000003</c:v>
                </c:pt>
                <c:pt idx="851">
                  <c:v>287.846</c:v>
                </c:pt>
                <c:pt idx="852">
                  <c:v>288.11399999999998</c:v>
                </c:pt>
                <c:pt idx="853">
                  <c:v>296.221</c:v>
                </c:pt>
                <c:pt idx="854">
                  <c:v>302.69600000000003</c:v>
                </c:pt>
                <c:pt idx="855">
                  <c:v>302.149</c:v>
                </c:pt>
                <c:pt idx="856">
                  <c:v>301.02100000000002</c:v>
                </c:pt>
                <c:pt idx="857">
                  <c:v>302.32600000000002</c:v>
                </c:pt>
                <c:pt idx="858">
                  <c:v>306.84399999999999</c:v>
                </c:pt>
                <c:pt idx="859">
                  <c:v>309.72199999999998</c:v>
                </c:pt>
                <c:pt idx="860">
                  <c:v>305.17700000000002</c:v>
                </c:pt>
                <c:pt idx="861">
                  <c:v>305.267</c:v>
                </c:pt>
                <c:pt idx="862">
                  <c:v>307.19499999999999</c:v>
                </c:pt>
                <c:pt idx="863">
                  <c:v>301.01</c:v>
                </c:pt>
                <c:pt idx="864">
                  <c:v>297.40899999999999</c:v>
                </c:pt>
                <c:pt idx="865">
                  <c:v>294.83999999999997</c:v>
                </c:pt>
                <c:pt idx="866">
                  <c:v>296.36</c:v>
                </c:pt>
                <c:pt idx="867">
                  <c:v>304.50700000000001</c:v>
                </c:pt>
                <c:pt idx="868">
                  <c:v>300.04300000000001</c:v>
                </c:pt>
                <c:pt idx="869">
                  <c:v>280.88299999999998</c:v>
                </c:pt>
                <c:pt idx="870">
                  <c:v>281.36200000000002</c:v>
                </c:pt>
                <c:pt idx="871">
                  <c:v>283.26100000000002</c:v>
                </c:pt>
                <c:pt idx="872">
                  <c:v>285.09199999999998</c:v>
                </c:pt>
                <c:pt idx="873">
                  <c:v>281.53800000000001</c:v>
                </c:pt>
                <c:pt idx="874">
                  <c:v>279.46300000000002</c:v>
                </c:pt>
                <c:pt idx="875">
                  <c:v>279.32499999999999</c:v>
                </c:pt>
                <c:pt idx="876">
                  <c:v>278.23700000000002</c:v>
                </c:pt>
                <c:pt idx="877">
                  <c:v>280.69</c:v>
                </c:pt>
                <c:pt idx="878">
                  <c:v>286.58499999999998</c:v>
                </c:pt>
                <c:pt idx="879">
                  <c:v>291.63099999999997</c:v>
                </c:pt>
                <c:pt idx="880">
                  <c:v>295.98399999999998</c:v>
                </c:pt>
                <c:pt idx="881">
                  <c:v>294.69299999999998</c:v>
                </c:pt>
                <c:pt idx="882">
                  <c:v>294.92099999999999</c:v>
                </c:pt>
                <c:pt idx="883">
                  <c:v>291.44799999999998</c:v>
                </c:pt>
                <c:pt idx="884">
                  <c:v>284.95800000000003</c:v>
                </c:pt>
                <c:pt idx="885">
                  <c:v>281.505</c:v>
                </c:pt>
                <c:pt idx="886">
                  <c:v>288.51100000000002</c:v>
                </c:pt>
                <c:pt idx="887">
                  <c:v>296.19299999999998</c:v>
                </c:pt>
                <c:pt idx="888">
                  <c:v>305.23700000000002</c:v>
                </c:pt>
                <c:pt idx="889">
                  <c:v>318.95</c:v>
                </c:pt>
                <c:pt idx="890">
                  <c:v>319.74200000000002</c:v>
                </c:pt>
                <c:pt idx="891">
                  <c:v>328.89100000000002</c:v>
                </c:pt>
                <c:pt idx="892">
                  <c:v>331.7</c:v>
                </c:pt>
                <c:pt idx="893">
                  <c:v>330.7</c:v>
                </c:pt>
                <c:pt idx="894">
                  <c:v>335.66699999999997</c:v>
                </c:pt>
                <c:pt idx="895">
                  <c:v>353.31900000000002</c:v>
                </c:pt>
                <c:pt idx="896">
                  <c:v>330.86200000000002</c:v>
                </c:pt>
                <c:pt idx="897">
                  <c:v>323.84800000000001</c:v>
                </c:pt>
                <c:pt idx="898">
                  <c:v>326.64800000000002</c:v>
                </c:pt>
                <c:pt idx="899">
                  <c:v>312.12400000000002</c:v>
                </c:pt>
                <c:pt idx="900">
                  <c:v>309.99099999999999</c:v>
                </c:pt>
                <c:pt idx="901">
                  <c:v>289.62799999999999</c:v>
                </c:pt>
                <c:pt idx="902">
                  <c:v>280.47300000000001</c:v>
                </c:pt>
                <c:pt idx="903">
                  <c:v>271.916</c:v>
                </c:pt>
                <c:pt idx="904">
                  <c:v>265.52999999999997</c:v>
                </c:pt>
                <c:pt idx="905">
                  <c:v>260.02600000000001</c:v>
                </c:pt>
                <c:pt idx="906">
                  <c:v>270.95299999999997</c:v>
                </c:pt>
                <c:pt idx="907">
                  <c:v>281.79199999999997</c:v>
                </c:pt>
                <c:pt idx="908">
                  <c:v>283.32900000000001</c:v>
                </c:pt>
                <c:pt idx="909">
                  <c:v>286.67200000000003</c:v>
                </c:pt>
                <c:pt idx="910">
                  <c:v>285.17700000000002</c:v>
                </c:pt>
                <c:pt idx="911">
                  <c:v>288.536</c:v>
                </c:pt>
                <c:pt idx="912">
                  <c:v>288.392</c:v>
                </c:pt>
                <c:pt idx="913">
                  <c:v>297.07900000000001</c:v>
                </c:pt>
                <c:pt idx="914">
                  <c:v>299.07499999999999</c:v>
                </c:pt>
                <c:pt idx="915">
                  <c:v>290.49099999999999</c:v>
                </c:pt>
                <c:pt idx="916">
                  <c:v>288.65199999999999</c:v>
                </c:pt>
                <c:pt idx="917">
                  <c:v>276.68700000000001</c:v>
                </c:pt>
                <c:pt idx="918">
                  <c:v>271.27</c:v>
                </c:pt>
                <c:pt idx="919">
                  <c:v>269.27499999999998</c:v>
                </c:pt>
                <c:pt idx="920">
                  <c:v>273.23500000000001</c:v>
                </c:pt>
                <c:pt idx="921">
                  <c:v>272.11200000000002</c:v>
                </c:pt>
                <c:pt idx="922">
                  <c:v>265.30599999999998</c:v>
                </c:pt>
                <c:pt idx="923">
                  <c:v>263.77100000000002</c:v>
                </c:pt>
                <c:pt idx="924">
                  <c:v>259.77300000000002</c:v>
                </c:pt>
                <c:pt idx="925">
                  <c:v>261.35000000000002</c:v>
                </c:pt>
                <c:pt idx="926">
                  <c:v>253.57499999999999</c:v>
                </c:pt>
                <c:pt idx="927">
                  <c:v>252.005</c:v>
                </c:pt>
                <c:pt idx="928">
                  <c:v>260.41000000000003</c:v>
                </c:pt>
                <c:pt idx="929">
                  <c:v>265.85000000000002</c:v>
                </c:pt>
                <c:pt idx="930">
                  <c:v>268.49599999999998</c:v>
                </c:pt>
                <c:pt idx="931">
                  <c:v>260.14699999999999</c:v>
                </c:pt>
                <c:pt idx="932">
                  <c:v>259.77800000000002</c:v>
                </c:pt>
                <c:pt idx="933">
                  <c:v>262.09800000000001</c:v>
                </c:pt>
                <c:pt idx="934">
                  <c:v>261.86799999999999</c:v>
                </c:pt>
                <c:pt idx="935">
                  <c:v>264.99400000000003</c:v>
                </c:pt>
                <c:pt idx="936">
                  <c:v>266.709</c:v>
                </c:pt>
                <c:pt idx="937">
                  <c:v>268.01</c:v>
                </c:pt>
                <c:pt idx="938">
                  <c:v>266.93200000000002</c:v>
                </c:pt>
                <c:pt idx="939">
                  <c:v>268.88099999999997</c:v>
                </c:pt>
                <c:pt idx="940">
                  <c:v>265.86700000000002</c:v>
                </c:pt>
                <c:pt idx="941">
                  <c:v>265.69200000000001</c:v>
                </c:pt>
                <c:pt idx="942">
                  <c:v>267.78500000000003</c:v>
                </c:pt>
                <c:pt idx="943">
                  <c:v>270.97199999999998</c:v>
                </c:pt>
                <c:pt idx="944">
                  <c:v>272.29399999999998</c:v>
                </c:pt>
                <c:pt idx="945">
                  <c:v>268.64699999999999</c:v>
                </c:pt>
                <c:pt idx="946">
                  <c:v>271.38499999999999</c:v>
                </c:pt>
                <c:pt idx="947">
                  <c:v>272.005</c:v>
                </c:pt>
                <c:pt idx="948">
                  <c:v>265.79300000000001</c:v>
                </c:pt>
                <c:pt idx="949">
                  <c:v>270.79700000000003</c:v>
                </c:pt>
                <c:pt idx="950">
                  <c:v>275.82400000000001</c:v>
                </c:pt>
                <c:pt idx="951">
                  <c:v>274.58100000000002</c:v>
                </c:pt>
                <c:pt idx="952">
                  <c:v>274.565</c:v>
                </c:pt>
                <c:pt idx="953">
                  <c:v>276.483</c:v>
                </c:pt>
                <c:pt idx="954">
                  <c:v>278.88799999999998</c:v>
                </c:pt>
                <c:pt idx="955">
                  <c:v>278.84399999999999</c:v>
                </c:pt>
                <c:pt idx="956">
                  <c:v>280.13</c:v>
                </c:pt>
                <c:pt idx="957">
                  <c:v>280.96699999999998</c:v>
                </c:pt>
                <c:pt idx="958">
                  <c:v>279.666</c:v>
                </c:pt>
                <c:pt idx="959">
                  <c:v>284.85500000000002</c:v>
                </c:pt>
                <c:pt idx="960">
                  <c:v>282.27600000000001</c:v>
                </c:pt>
                <c:pt idx="961">
                  <c:v>278.02699999999999</c:v>
                </c:pt>
                <c:pt idx="962">
                  <c:v>268.58800000000002</c:v>
                </c:pt>
                <c:pt idx="963">
                  <c:v>265.18099999999998</c:v>
                </c:pt>
                <c:pt idx="964">
                  <c:v>267.21800000000002</c:v>
                </c:pt>
                <c:pt idx="965">
                  <c:v>269.78100000000001</c:v>
                </c:pt>
                <c:pt idx="966">
                  <c:v>269.80099999999999</c:v>
                </c:pt>
                <c:pt idx="967">
                  <c:v>274.04199999999997</c:v>
                </c:pt>
                <c:pt idx="968">
                  <c:v>280.25799999999998</c:v>
                </c:pt>
                <c:pt idx="969">
                  <c:v>281.11</c:v>
                </c:pt>
                <c:pt idx="970">
                  <c:v>272.404</c:v>
                </c:pt>
                <c:pt idx="971">
                  <c:v>269.51299999999998</c:v>
                </c:pt>
                <c:pt idx="972">
                  <c:v>278.13200000000001</c:v>
                </c:pt>
                <c:pt idx="973">
                  <c:v>285.48899999999998</c:v>
                </c:pt>
                <c:pt idx="974">
                  <c:v>294.59500000000003</c:v>
                </c:pt>
                <c:pt idx="975">
                  <c:v>295.322</c:v>
                </c:pt>
                <c:pt idx="976">
                  <c:v>286.22500000000002</c:v>
                </c:pt>
                <c:pt idx="977">
                  <c:v>288.31400000000002</c:v>
                </c:pt>
                <c:pt idx="978">
                  <c:v>291.25900000000001</c:v>
                </c:pt>
                <c:pt idx="979">
                  <c:v>298.04500000000002</c:v>
                </c:pt>
                <c:pt idx="980">
                  <c:v>303.97000000000003</c:v>
                </c:pt>
                <c:pt idx="981">
                  <c:v>303.71499999999997</c:v>
                </c:pt>
                <c:pt idx="982">
                  <c:v>301.995</c:v>
                </c:pt>
                <c:pt idx="983">
                  <c:v>293.61399999999998</c:v>
                </c:pt>
                <c:pt idx="984">
                  <c:v>289.75900000000001</c:v>
                </c:pt>
                <c:pt idx="985">
                  <c:v>294.21600000000001</c:v>
                </c:pt>
                <c:pt idx="986">
                  <c:v>299.42700000000002</c:v>
                </c:pt>
                <c:pt idx="987">
                  <c:v>310.35199999999998</c:v>
                </c:pt>
                <c:pt idx="988">
                  <c:v>338.04</c:v>
                </c:pt>
                <c:pt idx="989">
                  <c:v>337.67500000000001</c:v>
                </c:pt>
                <c:pt idx="990">
                  <c:v>354.04399999999998</c:v>
                </c:pt>
                <c:pt idx="991">
                  <c:v>369.83</c:v>
                </c:pt>
                <c:pt idx="992">
                  <c:v>374.90800000000002</c:v>
                </c:pt>
                <c:pt idx="993">
                  <c:v>363.81099999999998</c:v>
                </c:pt>
                <c:pt idx="994">
                  <c:v>354.69799999999998</c:v>
                </c:pt>
                <c:pt idx="995">
                  <c:v>351.22800000000001</c:v>
                </c:pt>
                <c:pt idx="996">
                  <c:v>341.17899999999997</c:v>
                </c:pt>
                <c:pt idx="997">
                  <c:v>344.39</c:v>
                </c:pt>
                <c:pt idx="998">
                  <c:v>365.11900000000003</c:v>
                </c:pt>
                <c:pt idx="999">
                  <c:v>375.57299999999998</c:v>
                </c:pt>
                <c:pt idx="1000">
                  <c:v>388.00900000000001</c:v>
                </c:pt>
                <c:pt idx="1001">
                  <c:v>392.87400000000002</c:v>
                </c:pt>
                <c:pt idx="1002">
                  <c:v>387.60599999999999</c:v>
                </c:pt>
                <c:pt idx="1003">
                  <c:v>374.37200000000001</c:v>
                </c:pt>
                <c:pt idx="1004">
                  <c:v>366.69900000000001</c:v>
                </c:pt>
                <c:pt idx="1005">
                  <c:v>366.95600000000002</c:v>
                </c:pt>
                <c:pt idx="1006">
                  <c:v>365.38</c:v>
                </c:pt>
                <c:pt idx="1007">
                  <c:v>347.47399999999999</c:v>
                </c:pt>
                <c:pt idx="1008">
                  <c:v>344.803</c:v>
                </c:pt>
                <c:pt idx="1009">
                  <c:v>339.55500000000001</c:v>
                </c:pt>
                <c:pt idx="1010">
                  <c:v>339.52</c:v>
                </c:pt>
                <c:pt idx="1011">
                  <c:v>331.90699999999998</c:v>
                </c:pt>
                <c:pt idx="1012">
                  <c:v>316.63499999999999</c:v>
                </c:pt>
                <c:pt idx="1013">
                  <c:v>311.59699999999998</c:v>
                </c:pt>
                <c:pt idx="1014">
                  <c:v>311.95299999999997</c:v>
                </c:pt>
                <c:pt idx="1015">
                  <c:v>325.47500000000002</c:v>
                </c:pt>
                <c:pt idx="1016">
                  <c:v>337.02300000000002</c:v>
                </c:pt>
                <c:pt idx="1017">
                  <c:v>333.80200000000002</c:v>
                </c:pt>
                <c:pt idx="1018">
                  <c:v>331.95699999999999</c:v>
                </c:pt>
                <c:pt idx="1019">
                  <c:v>340.50400000000002</c:v>
                </c:pt>
                <c:pt idx="1020">
                  <c:v>322.35199999999998</c:v>
                </c:pt>
                <c:pt idx="1021">
                  <c:v>306.68200000000002</c:v>
                </c:pt>
                <c:pt idx="1022">
                  <c:v>291.54000000000002</c:v>
                </c:pt>
                <c:pt idx="1023">
                  <c:v>285.39699999999999</c:v>
                </c:pt>
                <c:pt idx="1024">
                  <c:v>282.35899999999998</c:v>
                </c:pt>
                <c:pt idx="1025">
                  <c:v>254.559</c:v>
                </c:pt>
                <c:pt idx="1026">
                  <c:v>257.64400000000001</c:v>
                </c:pt>
                <c:pt idx="1027">
                  <c:v>253.875</c:v>
                </c:pt>
                <c:pt idx="1028">
                  <c:v>251.92699999999999</c:v>
                </c:pt>
                <c:pt idx="1029">
                  <c:v>249.75800000000001</c:v>
                </c:pt>
                <c:pt idx="1030">
                  <c:v>237.386</c:v>
                </c:pt>
                <c:pt idx="1031">
                  <c:v>243.12299999999999</c:v>
                </c:pt>
                <c:pt idx="1032">
                  <c:v>251.494</c:v>
                </c:pt>
                <c:pt idx="1033">
                  <c:v>257.29000000000002</c:v>
                </c:pt>
                <c:pt idx="1034">
                  <c:v>266.72800000000001</c:v>
                </c:pt>
                <c:pt idx="1035">
                  <c:v>271.80900000000003</c:v>
                </c:pt>
                <c:pt idx="1036">
                  <c:v>269.85599999999999</c:v>
                </c:pt>
                <c:pt idx="1037">
                  <c:v>275.08</c:v>
                </c:pt>
                <c:pt idx="1038">
                  <c:v>276.25200000000001</c:v>
                </c:pt>
                <c:pt idx="1039">
                  <c:v>270.97399999999999</c:v>
                </c:pt>
                <c:pt idx="1040">
                  <c:v>262.34500000000003</c:v>
                </c:pt>
                <c:pt idx="1041">
                  <c:v>256.64999999999998</c:v>
                </c:pt>
                <c:pt idx="1042">
                  <c:v>250.464</c:v>
                </c:pt>
                <c:pt idx="1043">
                  <c:v>253.42099999999999</c:v>
                </c:pt>
                <c:pt idx="1044">
                  <c:v>261.12099999999998</c:v>
                </c:pt>
                <c:pt idx="1045">
                  <c:v>265.66000000000003</c:v>
                </c:pt>
                <c:pt idx="1046">
                  <c:v>256.62799999999999</c:v>
                </c:pt>
                <c:pt idx="1047">
                  <c:v>243.334</c:v>
                </c:pt>
                <c:pt idx="1048">
                  <c:v>234.71299999999999</c:v>
                </c:pt>
                <c:pt idx="1049">
                  <c:v>227.16499999999999</c:v>
                </c:pt>
                <c:pt idx="1050">
                  <c:v>223.72200000000001</c:v>
                </c:pt>
                <c:pt idx="1051">
                  <c:v>226.108</c:v>
                </c:pt>
                <c:pt idx="1052">
                  <c:v>233.66300000000001</c:v>
                </c:pt>
                <c:pt idx="1053">
                  <c:v>240.84800000000001</c:v>
                </c:pt>
                <c:pt idx="1054">
                  <c:v>256.01600000000002</c:v>
                </c:pt>
                <c:pt idx="1055">
                  <c:v>253.25299999999999</c:v>
                </c:pt>
                <c:pt idx="1056">
                  <c:v>260.02300000000002</c:v>
                </c:pt>
                <c:pt idx="1057">
                  <c:v>259.44600000000003</c:v>
                </c:pt>
                <c:pt idx="1058">
                  <c:v>265.50400000000002</c:v>
                </c:pt>
                <c:pt idx="1059">
                  <c:v>266.80200000000002</c:v>
                </c:pt>
                <c:pt idx="1060">
                  <c:v>261.86599999999999</c:v>
                </c:pt>
                <c:pt idx="1061">
                  <c:v>261.16699999999997</c:v>
                </c:pt>
                <c:pt idx="1062">
                  <c:v>270.98</c:v>
                </c:pt>
                <c:pt idx="1063">
                  <c:v>281.72699999999998</c:v>
                </c:pt>
                <c:pt idx="1064">
                  <c:v>292.27199999999999</c:v>
                </c:pt>
                <c:pt idx="1065">
                  <c:v>286.67200000000003</c:v>
                </c:pt>
                <c:pt idx="1066">
                  <c:v>289.642</c:v>
                </c:pt>
                <c:pt idx="1067">
                  <c:v>288.02</c:v>
                </c:pt>
                <c:pt idx="1068">
                  <c:v>291.36200000000002</c:v>
                </c:pt>
                <c:pt idx="1069">
                  <c:v>306.202</c:v>
                </c:pt>
                <c:pt idx="1070">
                  <c:v>323.60899999999998</c:v>
                </c:pt>
                <c:pt idx="1071">
                  <c:v>328.12700000000001</c:v>
                </c:pt>
                <c:pt idx="1072">
                  <c:v>327.90100000000001</c:v>
                </c:pt>
                <c:pt idx="1073">
                  <c:v>315.27600000000001</c:v>
                </c:pt>
                <c:pt idx="1074">
                  <c:v>302.02999999999997</c:v>
                </c:pt>
                <c:pt idx="1075">
                  <c:v>291.33699999999999</c:v>
                </c:pt>
                <c:pt idx="1076">
                  <c:v>284.05200000000002</c:v>
                </c:pt>
                <c:pt idx="1077">
                  <c:v>289.32299999999998</c:v>
                </c:pt>
                <c:pt idx="1078">
                  <c:v>298.47199999999998</c:v>
                </c:pt>
                <c:pt idx="1079">
                  <c:v>295.76400000000001</c:v>
                </c:pt>
                <c:pt idx="1081">
                  <c:v>292.63</c:v>
                </c:pt>
                <c:pt idx="1082">
                  <c:v>293.274</c:v>
                </c:pt>
                <c:pt idx="1083">
                  <c:v>294.089</c:v>
                </c:pt>
                <c:pt idx="1084">
                  <c:v>291.18099999999998</c:v>
                </c:pt>
                <c:pt idx="1085">
                  <c:v>276.61599999999999</c:v>
                </c:pt>
                <c:pt idx="1086">
                  <c:v>275.346</c:v>
                </c:pt>
                <c:pt idx="1087">
                  <c:v>277.899</c:v>
                </c:pt>
                <c:pt idx="1088">
                  <c:v>269.154</c:v>
                </c:pt>
                <c:pt idx="1089">
                  <c:v>257.36399999999998</c:v>
                </c:pt>
                <c:pt idx="1090">
                  <c:v>253.672</c:v>
                </c:pt>
                <c:pt idx="1091">
                  <c:v>255.15199999999999</c:v>
                </c:pt>
                <c:pt idx="1092">
                  <c:v>257.39</c:v>
                </c:pt>
                <c:pt idx="1093">
                  <c:v>256.18700000000001</c:v>
                </c:pt>
                <c:pt idx="1094">
                  <c:v>269.91000000000003</c:v>
                </c:pt>
                <c:pt idx="1095">
                  <c:v>266.75700000000001</c:v>
                </c:pt>
                <c:pt idx="1096">
                  <c:v>252.959</c:v>
                </c:pt>
                <c:pt idx="1097">
                  <c:v>239.13900000000001</c:v>
                </c:pt>
                <c:pt idx="1098">
                  <c:v>224.99700000000001</c:v>
                </c:pt>
                <c:pt idx="1099">
                  <c:v>216.57400000000001</c:v>
                </c:pt>
                <c:pt idx="1100">
                  <c:v>210.37200000000001</c:v>
                </c:pt>
                <c:pt idx="1101">
                  <c:v>202.51400000000001</c:v>
                </c:pt>
                <c:pt idx="1102">
                  <c:v>203.089</c:v>
                </c:pt>
                <c:pt idx="1103">
                  <c:v>208.87200000000001</c:v>
                </c:pt>
                <c:pt idx="1104">
                  <c:v>215.81399999999999</c:v>
                </c:pt>
                <c:pt idx="1105">
                  <c:v>227.035</c:v>
                </c:pt>
                <c:pt idx="1106">
                  <c:v>227.148</c:v>
                </c:pt>
                <c:pt idx="1107">
                  <c:v>227.12</c:v>
                </c:pt>
                <c:pt idx="1108">
                  <c:v>237.46299999999999</c:v>
                </c:pt>
                <c:pt idx="1109">
                  <c:v>253.33699999999999</c:v>
                </c:pt>
                <c:pt idx="1110">
                  <c:v>259.96899999999999</c:v>
                </c:pt>
                <c:pt idx="1111">
                  <c:v>269.80500000000001</c:v>
                </c:pt>
                <c:pt idx="1112">
                  <c:v>271.97300000000001</c:v>
                </c:pt>
                <c:pt idx="1113">
                  <c:v>268.87099999999998</c:v>
                </c:pt>
                <c:pt idx="1114">
                  <c:v>261.10399999999998</c:v>
                </c:pt>
                <c:pt idx="1115">
                  <c:v>263.49700000000001</c:v>
                </c:pt>
                <c:pt idx="1116">
                  <c:v>260.61599999999999</c:v>
                </c:pt>
                <c:pt idx="1117">
                  <c:v>264.15699999999998</c:v>
                </c:pt>
                <c:pt idx="1118">
                  <c:v>264.91500000000002</c:v>
                </c:pt>
                <c:pt idx="1119">
                  <c:v>267.42099999999999</c:v>
                </c:pt>
                <c:pt idx="1120">
                  <c:v>266.274</c:v>
                </c:pt>
                <c:pt idx="1121">
                  <c:v>256.2</c:v>
                </c:pt>
                <c:pt idx="1122">
                  <c:v>249.833</c:v>
                </c:pt>
                <c:pt idx="1123">
                  <c:v>247.839</c:v>
                </c:pt>
                <c:pt idx="1124">
                  <c:v>255.852</c:v>
                </c:pt>
                <c:pt idx="1125">
                  <c:v>248.93899999999999</c:v>
                </c:pt>
                <c:pt idx="1126">
                  <c:v>238.44200000000001</c:v>
                </c:pt>
                <c:pt idx="1127">
                  <c:v>230.24600000000001</c:v>
                </c:pt>
                <c:pt idx="1128">
                  <c:v>233.38200000000001</c:v>
                </c:pt>
                <c:pt idx="1129">
                  <c:v>232.13499999999999</c:v>
                </c:pt>
                <c:pt idx="1130">
                  <c:v>228.12</c:v>
                </c:pt>
                <c:pt idx="1131">
                  <c:v>227.39699999999999</c:v>
                </c:pt>
                <c:pt idx="1132">
                  <c:v>216.03100000000001</c:v>
                </c:pt>
                <c:pt idx="1133">
                  <c:v>212.459</c:v>
                </c:pt>
                <c:pt idx="1134">
                  <c:v>214.126</c:v>
                </c:pt>
                <c:pt idx="1135">
                  <c:v>212.75700000000001</c:v>
                </c:pt>
                <c:pt idx="1136">
                  <c:v>211.256</c:v>
                </c:pt>
                <c:pt idx="1137">
                  <c:v>209.554</c:v>
                </c:pt>
                <c:pt idx="1138">
                  <c:v>203.87700000000001</c:v>
                </c:pt>
                <c:pt idx="1139">
                  <c:v>199.87700000000001</c:v>
                </c:pt>
                <c:pt idx="1140">
                  <c:v>195.959</c:v>
                </c:pt>
                <c:pt idx="1141">
                  <c:v>189.49600000000001</c:v>
                </c:pt>
                <c:pt idx="1142">
                  <c:v>186.38900000000001</c:v>
                </c:pt>
                <c:pt idx="1143">
                  <c:v>184.94</c:v>
                </c:pt>
                <c:pt idx="1144">
                  <c:v>182.85300000000001</c:v>
                </c:pt>
                <c:pt idx="1145">
                  <c:v>182.35</c:v>
                </c:pt>
                <c:pt idx="1146">
                  <c:v>192.501</c:v>
                </c:pt>
                <c:pt idx="1147">
                  <c:v>190.227</c:v>
                </c:pt>
                <c:pt idx="1148">
                  <c:v>184.21100000000001</c:v>
                </c:pt>
                <c:pt idx="1149">
                  <c:v>186.77099999999999</c:v>
                </c:pt>
                <c:pt idx="1150">
                  <c:v>193.06299999999999</c:v>
                </c:pt>
                <c:pt idx="1151">
                  <c:v>196.08099999999999</c:v>
                </c:pt>
                <c:pt idx="1152">
                  <c:v>199.50200000000001</c:v>
                </c:pt>
                <c:pt idx="1153">
                  <c:v>204.28100000000001</c:v>
                </c:pt>
                <c:pt idx="1154">
                  <c:v>200.58</c:v>
                </c:pt>
                <c:pt idx="1155">
                  <c:v>198.208</c:v>
                </c:pt>
                <c:pt idx="1156">
                  <c:v>173.29300000000001</c:v>
                </c:pt>
                <c:pt idx="1157">
                  <c:v>177.26499999999999</c:v>
                </c:pt>
                <c:pt idx="1158">
                  <c:v>188.67400000000001</c:v>
                </c:pt>
                <c:pt idx="1159">
                  <c:v>201.71100000000001</c:v>
                </c:pt>
                <c:pt idx="1160">
                  <c:v>209.80799999999999</c:v>
                </c:pt>
                <c:pt idx="1161">
                  <c:v>213.34399999999999</c:v>
                </c:pt>
                <c:pt idx="1162">
                  <c:v>207.595</c:v>
                </c:pt>
                <c:pt idx="1163">
                  <c:v>210.43100000000001</c:v>
                </c:pt>
                <c:pt idx="1164">
                  <c:v>222.721</c:v>
                </c:pt>
                <c:pt idx="1165">
                  <c:v>227.321</c:v>
                </c:pt>
                <c:pt idx="1166">
                  <c:v>222.73099999999999</c:v>
                </c:pt>
                <c:pt idx="1167">
                  <c:v>219.91200000000001</c:v>
                </c:pt>
                <c:pt idx="1168">
                  <c:v>222.26</c:v>
                </c:pt>
                <c:pt idx="1169">
                  <c:v>224.04499999999999</c:v>
                </c:pt>
                <c:pt idx="1170">
                  <c:v>223.393</c:v>
                </c:pt>
                <c:pt idx="1171">
                  <c:v>222.11099999999999</c:v>
                </c:pt>
                <c:pt idx="1172">
                  <c:v>227.017</c:v>
                </c:pt>
                <c:pt idx="1173">
                  <c:v>231.32400000000001</c:v>
                </c:pt>
                <c:pt idx="1174">
                  <c:v>226.411</c:v>
                </c:pt>
                <c:pt idx="1175">
                  <c:v>226.84700000000001</c:v>
                </c:pt>
                <c:pt idx="1176">
                  <c:v>225.83500000000001</c:v>
                </c:pt>
                <c:pt idx="1177">
                  <c:v>221.46</c:v>
                </c:pt>
                <c:pt idx="1178">
                  <c:v>216.89699999999999</c:v>
                </c:pt>
                <c:pt idx="1179">
                  <c:v>219.13499999999999</c:v>
                </c:pt>
                <c:pt idx="1180">
                  <c:v>222.37</c:v>
                </c:pt>
                <c:pt idx="1181">
                  <c:v>224.02199999999999</c:v>
                </c:pt>
                <c:pt idx="1182">
                  <c:v>219.34200000000001</c:v>
                </c:pt>
                <c:pt idx="1183">
                  <c:v>218.23500000000001</c:v>
                </c:pt>
                <c:pt idx="1184">
                  <c:v>221.64400000000001</c:v>
                </c:pt>
                <c:pt idx="1185">
                  <c:v>223.029</c:v>
                </c:pt>
                <c:pt idx="1186">
                  <c:v>220.08</c:v>
                </c:pt>
                <c:pt idx="1187">
                  <c:v>217.56800000000001</c:v>
                </c:pt>
                <c:pt idx="1188">
                  <c:v>213.37299999999999</c:v>
                </c:pt>
                <c:pt idx="1189">
                  <c:v>215.04599999999999</c:v>
                </c:pt>
                <c:pt idx="1190">
                  <c:v>215.048</c:v>
                </c:pt>
                <c:pt idx="1191">
                  <c:v>213.858</c:v>
                </c:pt>
                <c:pt idx="1192">
                  <c:v>210.88399999999999</c:v>
                </c:pt>
                <c:pt idx="1193">
                  <c:v>207.67599999999999</c:v>
                </c:pt>
                <c:pt idx="1194">
                  <c:v>206.262</c:v>
                </c:pt>
                <c:pt idx="1195">
                  <c:v>205.60599999999999</c:v>
                </c:pt>
                <c:pt idx="1196">
                  <c:v>204.172</c:v>
                </c:pt>
                <c:pt idx="1197">
                  <c:v>203.155</c:v>
                </c:pt>
                <c:pt idx="1198">
                  <c:v>203.345</c:v>
                </c:pt>
                <c:pt idx="1199">
                  <c:v>203.87700000000001</c:v>
                </c:pt>
                <c:pt idx="1200">
                  <c:v>203.458</c:v>
                </c:pt>
                <c:pt idx="1201">
                  <c:v>201.97200000000001</c:v>
                </c:pt>
                <c:pt idx="1202">
                  <c:v>201.886</c:v>
                </c:pt>
                <c:pt idx="1203">
                  <c:v>199.029</c:v>
                </c:pt>
                <c:pt idx="1204">
                  <c:v>198.83</c:v>
                </c:pt>
                <c:pt idx="1205">
                  <c:v>199.93700000000001</c:v>
                </c:pt>
                <c:pt idx="1206">
                  <c:v>199.27199999999999</c:v>
                </c:pt>
                <c:pt idx="1207">
                  <c:v>199.06</c:v>
                </c:pt>
                <c:pt idx="1208">
                  <c:v>200.80099999999999</c:v>
                </c:pt>
                <c:pt idx="1209">
                  <c:v>200.547</c:v>
                </c:pt>
                <c:pt idx="1210">
                  <c:v>199.86699999999999</c:v>
                </c:pt>
                <c:pt idx="1211">
                  <c:v>204.673</c:v>
                </c:pt>
                <c:pt idx="1212">
                  <c:v>204.80199999999999</c:v>
                </c:pt>
                <c:pt idx="1213">
                  <c:v>206.54599999999999</c:v>
                </c:pt>
                <c:pt idx="1214">
                  <c:v>207.02600000000001</c:v>
                </c:pt>
                <c:pt idx="1215">
                  <c:v>208.309</c:v>
                </c:pt>
                <c:pt idx="1216">
                  <c:v>211.16900000000001</c:v>
                </c:pt>
                <c:pt idx="1217">
                  <c:v>212.22399999999999</c:v>
                </c:pt>
                <c:pt idx="1218">
                  <c:v>214.42099999999999</c:v>
                </c:pt>
                <c:pt idx="1219">
                  <c:v>215.70699999999999</c:v>
                </c:pt>
                <c:pt idx="1220">
                  <c:v>216.43600000000001</c:v>
                </c:pt>
                <c:pt idx="1221">
                  <c:v>213.15100000000001</c:v>
                </c:pt>
                <c:pt idx="1222">
                  <c:v>210.60599999999999</c:v>
                </c:pt>
                <c:pt idx="1223">
                  <c:v>209.964</c:v>
                </c:pt>
                <c:pt idx="1224">
                  <c:v>208.24100000000001</c:v>
                </c:pt>
                <c:pt idx="1225">
                  <c:v>204.22300000000001</c:v>
                </c:pt>
                <c:pt idx="1226">
                  <c:v>201.57900000000001</c:v>
                </c:pt>
                <c:pt idx="1227">
                  <c:v>200.101</c:v>
                </c:pt>
                <c:pt idx="1228">
                  <c:v>196.45400000000001</c:v>
                </c:pt>
                <c:pt idx="1229">
                  <c:v>199.07499999999999</c:v>
                </c:pt>
                <c:pt idx="1230">
                  <c:v>205.49100000000001</c:v>
                </c:pt>
                <c:pt idx="1231">
                  <c:v>207.38900000000001</c:v>
                </c:pt>
                <c:pt idx="1232">
                  <c:v>208.34299999999999</c:v>
                </c:pt>
                <c:pt idx="1233">
                  <c:v>217.85499999999999</c:v>
                </c:pt>
                <c:pt idx="1234">
                  <c:v>226.27799999999999</c:v>
                </c:pt>
                <c:pt idx="1235">
                  <c:v>219.29499999999999</c:v>
                </c:pt>
                <c:pt idx="1236">
                  <c:v>214.846</c:v>
                </c:pt>
                <c:pt idx="1237">
                  <c:v>196.965</c:v>
                </c:pt>
                <c:pt idx="1238">
                  <c:v>196.91200000000001</c:v>
                </c:pt>
                <c:pt idx="1239">
                  <c:v>191.06</c:v>
                </c:pt>
                <c:pt idx="1240">
                  <c:v>185.19</c:v>
                </c:pt>
                <c:pt idx="1241">
                  <c:v>182.57300000000001</c:v>
                </c:pt>
                <c:pt idx="1242">
                  <c:v>181.56899999999999</c:v>
                </c:pt>
                <c:pt idx="1243">
                  <c:v>179.53299999999999</c:v>
                </c:pt>
                <c:pt idx="1244">
                  <c:v>176.803</c:v>
                </c:pt>
                <c:pt idx="1245">
                  <c:v>174.64699999999999</c:v>
                </c:pt>
                <c:pt idx="1246">
                  <c:v>174.01400000000001</c:v>
                </c:pt>
                <c:pt idx="1247">
                  <c:v>172.66900000000001</c:v>
                </c:pt>
                <c:pt idx="1248">
                  <c:v>171.68299999999999</c:v>
                </c:pt>
                <c:pt idx="1249">
                  <c:v>166.3</c:v>
                </c:pt>
                <c:pt idx="1250">
                  <c:v>162.28299999999999</c:v>
                </c:pt>
                <c:pt idx="1251">
                  <c:v>163.72200000000001</c:v>
                </c:pt>
                <c:pt idx="1252">
                  <c:v>164.559</c:v>
                </c:pt>
                <c:pt idx="1253">
                  <c:v>165.47900000000001</c:v>
                </c:pt>
                <c:pt idx="1254">
                  <c:v>167.69900000000001</c:v>
                </c:pt>
                <c:pt idx="1255">
                  <c:v>167.815</c:v>
                </c:pt>
                <c:pt idx="1256">
                  <c:v>163.66999999999999</c:v>
                </c:pt>
                <c:pt idx="1257">
                  <c:v>158.03200000000001</c:v>
                </c:pt>
                <c:pt idx="1258">
                  <c:v>154.63399999999999</c:v>
                </c:pt>
                <c:pt idx="1259">
                  <c:v>153.68199999999999</c:v>
                </c:pt>
                <c:pt idx="1260">
                  <c:v>156.77000000000001</c:v>
                </c:pt>
                <c:pt idx="1261">
                  <c:v>158.26</c:v>
                </c:pt>
                <c:pt idx="1262">
                  <c:v>157.07900000000001</c:v>
                </c:pt>
                <c:pt idx="1263">
                  <c:v>157.041</c:v>
                </c:pt>
                <c:pt idx="1264">
                  <c:v>158.99799999999999</c:v>
                </c:pt>
                <c:pt idx="1265">
                  <c:v>162.15799999999999</c:v>
                </c:pt>
                <c:pt idx="1266">
                  <c:v>161.53899999999999</c:v>
                </c:pt>
                <c:pt idx="1267">
                  <c:v>162.374</c:v>
                </c:pt>
                <c:pt idx="1268">
                  <c:v>166.77699999999999</c:v>
                </c:pt>
                <c:pt idx="1269">
                  <c:v>169.45099999999999</c:v>
                </c:pt>
                <c:pt idx="1270">
                  <c:v>166.227</c:v>
                </c:pt>
                <c:pt idx="1271">
                  <c:v>166.20599999999999</c:v>
                </c:pt>
                <c:pt idx="1272">
                  <c:v>168.512</c:v>
                </c:pt>
                <c:pt idx="1273">
                  <c:v>173.32900000000001</c:v>
                </c:pt>
                <c:pt idx="1274">
                  <c:v>172.959</c:v>
                </c:pt>
                <c:pt idx="1275">
                  <c:v>173.71</c:v>
                </c:pt>
                <c:pt idx="1276">
                  <c:v>169.98400000000001</c:v>
                </c:pt>
                <c:pt idx="1277">
                  <c:v>168.749</c:v>
                </c:pt>
                <c:pt idx="1278">
                  <c:v>164.244</c:v>
                </c:pt>
                <c:pt idx="1279">
                  <c:v>162.30099999999999</c:v>
                </c:pt>
                <c:pt idx="1280">
                  <c:v>156.47900000000001</c:v>
                </c:pt>
                <c:pt idx="1281">
                  <c:v>153.60599999999999</c:v>
                </c:pt>
                <c:pt idx="1282">
                  <c:v>150.755</c:v>
                </c:pt>
                <c:pt idx="1283">
                  <c:v>151.02099999999999</c:v>
                </c:pt>
                <c:pt idx="1284">
                  <c:v>150.83199999999999</c:v>
                </c:pt>
                <c:pt idx="1285">
                  <c:v>146.09399999999999</c:v>
                </c:pt>
                <c:pt idx="1286">
                  <c:v>133.16</c:v>
                </c:pt>
                <c:pt idx="1287">
                  <c:v>132.37299999999999</c:v>
                </c:pt>
                <c:pt idx="1288">
                  <c:v>132.71100000000001</c:v>
                </c:pt>
                <c:pt idx="1289">
                  <c:v>134.196</c:v>
                </c:pt>
                <c:pt idx="1290">
                  <c:v>132.477</c:v>
                </c:pt>
                <c:pt idx="1291">
                  <c:v>132.20099999999999</c:v>
                </c:pt>
                <c:pt idx="1292">
                  <c:v>133.572</c:v>
                </c:pt>
                <c:pt idx="1293">
                  <c:v>133.453</c:v>
                </c:pt>
                <c:pt idx="1294">
                  <c:v>132.46100000000001</c:v>
                </c:pt>
                <c:pt idx="1295">
                  <c:v>131.745</c:v>
                </c:pt>
                <c:pt idx="1296">
                  <c:v>131.84899999999999</c:v>
                </c:pt>
                <c:pt idx="1297">
                  <c:v>131.86099999999999</c:v>
                </c:pt>
                <c:pt idx="1298">
                  <c:v>132.07400000000001</c:v>
                </c:pt>
                <c:pt idx="1299">
                  <c:v>132.79</c:v>
                </c:pt>
                <c:pt idx="1300">
                  <c:v>132.536</c:v>
                </c:pt>
                <c:pt idx="1301">
                  <c:v>136.92599999999999</c:v>
                </c:pt>
                <c:pt idx="1302">
                  <c:v>139.20599999999999</c:v>
                </c:pt>
                <c:pt idx="1303">
                  <c:v>139.887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E2A-4F3D-B4FE-4B70FB90221B}"/>
            </c:ext>
          </c:extLst>
        </c:ser>
        <c:ser>
          <c:idx val="2"/>
          <c:order val="2"/>
          <c:tx>
            <c:strRef>
              <c:f>Déficit!$K$1</c:f>
              <c:strCache>
                <c:ptCount val="1"/>
                <c:pt idx="0">
                  <c:v>México</c:v>
                </c:pt>
              </c:strCache>
            </c:strRef>
          </c:tx>
          <c:spPr>
            <a:ln w="19050" cap="rnd">
              <a:solidFill>
                <a:srgbClr val="161618"/>
              </a:solidFill>
              <a:round/>
            </a:ln>
            <a:effectLst/>
          </c:spPr>
          <c:marker>
            <c:symbol val="none"/>
          </c:marker>
          <c:cat>
            <c:numRef>
              <c:f>Déficit!$H$2:$H$1305</c:f>
              <c:numCache>
                <c:formatCode>m/d/yyyy</c:formatCode>
                <c:ptCount val="1304"/>
                <c:pt idx="0">
                  <c:v>46258</c:v>
                </c:pt>
                <c:pt idx="1">
                  <c:v>46255</c:v>
                </c:pt>
                <c:pt idx="2">
                  <c:v>46254</c:v>
                </c:pt>
                <c:pt idx="3">
                  <c:v>46253</c:v>
                </c:pt>
                <c:pt idx="4">
                  <c:v>46252</c:v>
                </c:pt>
                <c:pt idx="5">
                  <c:v>46251</c:v>
                </c:pt>
                <c:pt idx="6">
                  <c:v>46248</c:v>
                </c:pt>
                <c:pt idx="7">
                  <c:v>46247</c:v>
                </c:pt>
                <c:pt idx="8">
                  <c:v>46246</c:v>
                </c:pt>
                <c:pt idx="9">
                  <c:v>46245</c:v>
                </c:pt>
                <c:pt idx="10">
                  <c:v>46244</c:v>
                </c:pt>
                <c:pt idx="11">
                  <c:v>46241</c:v>
                </c:pt>
                <c:pt idx="12">
                  <c:v>46240</c:v>
                </c:pt>
                <c:pt idx="13">
                  <c:v>46239</c:v>
                </c:pt>
                <c:pt idx="14">
                  <c:v>46238</c:v>
                </c:pt>
                <c:pt idx="15">
                  <c:v>46237</c:v>
                </c:pt>
                <c:pt idx="16">
                  <c:v>46234</c:v>
                </c:pt>
                <c:pt idx="17">
                  <c:v>46233</c:v>
                </c:pt>
                <c:pt idx="18">
                  <c:v>46232</c:v>
                </c:pt>
                <c:pt idx="19">
                  <c:v>46231</c:v>
                </c:pt>
                <c:pt idx="20">
                  <c:v>46230</c:v>
                </c:pt>
                <c:pt idx="21">
                  <c:v>46227</c:v>
                </c:pt>
                <c:pt idx="22">
                  <c:v>46226</c:v>
                </c:pt>
                <c:pt idx="23">
                  <c:v>46225</c:v>
                </c:pt>
                <c:pt idx="24">
                  <c:v>46224</c:v>
                </c:pt>
                <c:pt idx="25">
                  <c:v>46223</c:v>
                </c:pt>
                <c:pt idx="26">
                  <c:v>46220</c:v>
                </c:pt>
                <c:pt idx="27">
                  <c:v>46219</c:v>
                </c:pt>
                <c:pt idx="28">
                  <c:v>46218</c:v>
                </c:pt>
                <c:pt idx="29">
                  <c:v>46217</c:v>
                </c:pt>
                <c:pt idx="30">
                  <c:v>46216</c:v>
                </c:pt>
                <c:pt idx="31">
                  <c:v>46213</c:v>
                </c:pt>
                <c:pt idx="32">
                  <c:v>46212</c:v>
                </c:pt>
                <c:pt idx="33">
                  <c:v>46211</c:v>
                </c:pt>
                <c:pt idx="34">
                  <c:v>46210</c:v>
                </c:pt>
                <c:pt idx="35">
                  <c:v>46209</c:v>
                </c:pt>
                <c:pt idx="36">
                  <c:v>46206</c:v>
                </c:pt>
                <c:pt idx="37">
                  <c:v>46205</c:v>
                </c:pt>
                <c:pt idx="38">
                  <c:v>46204</c:v>
                </c:pt>
                <c:pt idx="39">
                  <c:v>46203</c:v>
                </c:pt>
                <c:pt idx="40">
                  <c:v>46202</c:v>
                </c:pt>
                <c:pt idx="41">
                  <c:v>46199</c:v>
                </c:pt>
                <c:pt idx="42">
                  <c:v>46198</c:v>
                </c:pt>
                <c:pt idx="43">
                  <c:v>46197</c:v>
                </c:pt>
                <c:pt idx="44">
                  <c:v>46196</c:v>
                </c:pt>
                <c:pt idx="45">
                  <c:v>46195</c:v>
                </c:pt>
                <c:pt idx="46">
                  <c:v>46192</c:v>
                </c:pt>
                <c:pt idx="47">
                  <c:v>46191</c:v>
                </c:pt>
                <c:pt idx="48">
                  <c:v>46190</c:v>
                </c:pt>
                <c:pt idx="49">
                  <c:v>46189</c:v>
                </c:pt>
                <c:pt idx="50">
                  <c:v>46188</c:v>
                </c:pt>
                <c:pt idx="51">
                  <c:v>46185</c:v>
                </c:pt>
                <c:pt idx="52">
                  <c:v>46184</c:v>
                </c:pt>
                <c:pt idx="53">
                  <c:v>46183</c:v>
                </c:pt>
                <c:pt idx="54">
                  <c:v>46182</c:v>
                </c:pt>
                <c:pt idx="55">
                  <c:v>46181</c:v>
                </c:pt>
                <c:pt idx="56">
                  <c:v>46178</c:v>
                </c:pt>
                <c:pt idx="57">
                  <c:v>46177</c:v>
                </c:pt>
                <c:pt idx="58">
                  <c:v>46176</c:v>
                </c:pt>
                <c:pt idx="59">
                  <c:v>46175</c:v>
                </c:pt>
                <c:pt idx="60">
                  <c:v>46174</c:v>
                </c:pt>
                <c:pt idx="61">
                  <c:v>46171</c:v>
                </c:pt>
                <c:pt idx="62">
                  <c:v>46170</c:v>
                </c:pt>
                <c:pt idx="63">
                  <c:v>46169</c:v>
                </c:pt>
                <c:pt idx="64">
                  <c:v>46168</c:v>
                </c:pt>
                <c:pt idx="65">
                  <c:v>46167</c:v>
                </c:pt>
                <c:pt idx="66">
                  <c:v>46164</c:v>
                </c:pt>
                <c:pt idx="67">
                  <c:v>46163</c:v>
                </c:pt>
                <c:pt idx="68">
                  <c:v>46162</c:v>
                </c:pt>
                <c:pt idx="69">
                  <c:v>46161</c:v>
                </c:pt>
                <c:pt idx="70">
                  <c:v>46160</c:v>
                </c:pt>
                <c:pt idx="71">
                  <c:v>46157</c:v>
                </c:pt>
                <c:pt idx="72">
                  <c:v>46156</c:v>
                </c:pt>
                <c:pt idx="73">
                  <c:v>46155</c:v>
                </c:pt>
                <c:pt idx="74">
                  <c:v>46154</c:v>
                </c:pt>
                <c:pt idx="75">
                  <c:v>46153</c:v>
                </c:pt>
                <c:pt idx="76">
                  <c:v>46150</c:v>
                </c:pt>
                <c:pt idx="77">
                  <c:v>46149</c:v>
                </c:pt>
                <c:pt idx="78">
                  <c:v>46148</c:v>
                </c:pt>
                <c:pt idx="79">
                  <c:v>46147</c:v>
                </c:pt>
                <c:pt idx="80">
                  <c:v>46146</c:v>
                </c:pt>
                <c:pt idx="81">
                  <c:v>46143</c:v>
                </c:pt>
                <c:pt idx="82">
                  <c:v>46142</c:v>
                </c:pt>
                <c:pt idx="83">
                  <c:v>46141</c:v>
                </c:pt>
                <c:pt idx="84">
                  <c:v>46140</c:v>
                </c:pt>
                <c:pt idx="85">
                  <c:v>46139</c:v>
                </c:pt>
                <c:pt idx="86">
                  <c:v>46136</c:v>
                </c:pt>
                <c:pt idx="87">
                  <c:v>46135</c:v>
                </c:pt>
                <c:pt idx="88">
                  <c:v>46134</c:v>
                </c:pt>
                <c:pt idx="89">
                  <c:v>46133</c:v>
                </c:pt>
                <c:pt idx="90">
                  <c:v>46132</c:v>
                </c:pt>
                <c:pt idx="91">
                  <c:v>46129</c:v>
                </c:pt>
                <c:pt idx="92">
                  <c:v>46128</c:v>
                </c:pt>
                <c:pt idx="93">
                  <c:v>46127</c:v>
                </c:pt>
                <c:pt idx="94">
                  <c:v>46126</c:v>
                </c:pt>
                <c:pt idx="95">
                  <c:v>46125</c:v>
                </c:pt>
                <c:pt idx="96">
                  <c:v>46122</c:v>
                </c:pt>
                <c:pt idx="97">
                  <c:v>46121</c:v>
                </c:pt>
                <c:pt idx="98">
                  <c:v>46120</c:v>
                </c:pt>
                <c:pt idx="99">
                  <c:v>46119</c:v>
                </c:pt>
                <c:pt idx="100">
                  <c:v>46118</c:v>
                </c:pt>
                <c:pt idx="101">
                  <c:v>46115</c:v>
                </c:pt>
                <c:pt idx="102">
                  <c:v>46114</c:v>
                </c:pt>
                <c:pt idx="103">
                  <c:v>46113</c:v>
                </c:pt>
                <c:pt idx="104">
                  <c:v>46112</c:v>
                </c:pt>
                <c:pt idx="105">
                  <c:v>46111</c:v>
                </c:pt>
                <c:pt idx="106">
                  <c:v>46108</c:v>
                </c:pt>
                <c:pt idx="107">
                  <c:v>46107</c:v>
                </c:pt>
                <c:pt idx="108">
                  <c:v>46106</c:v>
                </c:pt>
                <c:pt idx="109">
                  <c:v>46105</c:v>
                </c:pt>
                <c:pt idx="110">
                  <c:v>46104</c:v>
                </c:pt>
                <c:pt idx="111">
                  <c:v>46101</c:v>
                </c:pt>
                <c:pt idx="112">
                  <c:v>46100</c:v>
                </c:pt>
                <c:pt idx="113">
                  <c:v>46099</c:v>
                </c:pt>
                <c:pt idx="114">
                  <c:v>46098</c:v>
                </c:pt>
                <c:pt idx="115">
                  <c:v>46097</c:v>
                </c:pt>
                <c:pt idx="116">
                  <c:v>46094</c:v>
                </c:pt>
                <c:pt idx="117">
                  <c:v>46093</c:v>
                </c:pt>
                <c:pt idx="118">
                  <c:v>46092</c:v>
                </c:pt>
                <c:pt idx="119">
                  <c:v>46091</c:v>
                </c:pt>
                <c:pt idx="120">
                  <c:v>46090</c:v>
                </c:pt>
                <c:pt idx="121">
                  <c:v>46087</c:v>
                </c:pt>
                <c:pt idx="122">
                  <c:v>46086</c:v>
                </c:pt>
                <c:pt idx="123">
                  <c:v>46085</c:v>
                </c:pt>
                <c:pt idx="124">
                  <c:v>46084</c:v>
                </c:pt>
                <c:pt idx="125">
                  <c:v>46083</c:v>
                </c:pt>
                <c:pt idx="126">
                  <c:v>46080</c:v>
                </c:pt>
                <c:pt idx="127">
                  <c:v>46079</c:v>
                </c:pt>
                <c:pt idx="128">
                  <c:v>46078</c:v>
                </c:pt>
                <c:pt idx="129">
                  <c:v>46077</c:v>
                </c:pt>
                <c:pt idx="130">
                  <c:v>46076</c:v>
                </c:pt>
                <c:pt idx="131">
                  <c:v>46073</c:v>
                </c:pt>
                <c:pt idx="132">
                  <c:v>46072</c:v>
                </c:pt>
                <c:pt idx="133">
                  <c:v>46071</c:v>
                </c:pt>
                <c:pt idx="134">
                  <c:v>46070</c:v>
                </c:pt>
                <c:pt idx="135">
                  <c:v>46069</c:v>
                </c:pt>
                <c:pt idx="136">
                  <c:v>46066</c:v>
                </c:pt>
                <c:pt idx="137">
                  <c:v>46065</c:v>
                </c:pt>
                <c:pt idx="138">
                  <c:v>46064</c:v>
                </c:pt>
                <c:pt idx="139">
                  <c:v>46063</c:v>
                </c:pt>
                <c:pt idx="140">
                  <c:v>46062</c:v>
                </c:pt>
                <c:pt idx="141">
                  <c:v>46059</c:v>
                </c:pt>
                <c:pt idx="142">
                  <c:v>46058</c:v>
                </c:pt>
                <c:pt idx="143">
                  <c:v>46057</c:v>
                </c:pt>
                <c:pt idx="144">
                  <c:v>46056</c:v>
                </c:pt>
                <c:pt idx="145">
                  <c:v>46055</c:v>
                </c:pt>
                <c:pt idx="146">
                  <c:v>46052</c:v>
                </c:pt>
                <c:pt idx="147">
                  <c:v>46051</c:v>
                </c:pt>
                <c:pt idx="148">
                  <c:v>46050</c:v>
                </c:pt>
                <c:pt idx="149">
                  <c:v>46049</c:v>
                </c:pt>
                <c:pt idx="150">
                  <c:v>46048</c:v>
                </c:pt>
                <c:pt idx="151">
                  <c:v>46045</c:v>
                </c:pt>
                <c:pt idx="152">
                  <c:v>46044</c:v>
                </c:pt>
                <c:pt idx="153">
                  <c:v>46043</c:v>
                </c:pt>
                <c:pt idx="154">
                  <c:v>46042</c:v>
                </c:pt>
                <c:pt idx="155">
                  <c:v>46041</c:v>
                </c:pt>
                <c:pt idx="156">
                  <c:v>46038</c:v>
                </c:pt>
                <c:pt idx="157">
                  <c:v>46037</c:v>
                </c:pt>
                <c:pt idx="158">
                  <c:v>46036</c:v>
                </c:pt>
                <c:pt idx="159">
                  <c:v>46035</c:v>
                </c:pt>
                <c:pt idx="160">
                  <c:v>46034</c:v>
                </c:pt>
                <c:pt idx="161">
                  <c:v>46031</c:v>
                </c:pt>
                <c:pt idx="162">
                  <c:v>46030</c:v>
                </c:pt>
                <c:pt idx="163">
                  <c:v>46029</c:v>
                </c:pt>
                <c:pt idx="164">
                  <c:v>46028</c:v>
                </c:pt>
                <c:pt idx="165">
                  <c:v>46027</c:v>
                </c:pt>
                <c:pt idx="166">
                  <c:v>46024</c:v>
                </c:pt>
                <c:pt idx="167">
                  <c:v>46023</c:v>
                </c:pt>
                <c:pt idx="168">
                  <c:v>46022</c:v>
                </c:pt>
                <c:pt idx="169">
                  <c:v>46021</c:v>
                </c:pt>
                <c:pt idx="170">
                  <c:v>46020</c:v>
                </c:pt>
                <c:pt idx="171">
                  <c:v>46017</c:v>
                </c:pt>
                <c:pt idx="172">
                  <c:v>46016</c:v>
                </c:pt>
                <c:pt idx="173">
                  <c:v>46015</c:v>
                </c:pt>
                <c:pt idx="174">
                  <c:v>46014</c:v>
                </c:pt>
                <c:pt idx="175">
                  <c:v>46013</c:v>
                </c:pt>
                <c:pt idx="176">
                  <c:v>46010</c:v>
                </c:pt>
                <c:pt idx="177">
                  <c:v>46009</c:v>
                </c:pt>
                <c:pt idx="178">
                  <c:v>46008</c:v>
                </c:pt>
                <c:pt idx="179">
                  <c:v>46007</c:v>
                </c:pt>
                <c:pt idx="180">
                  <c:v>46006</c:v>
                </c:pt>
                <c:pt idx="181">
                  <c:v>46003</c:v>
                </c:pt>
                <c:pt idx="182">
                  <c:v>46002</c:v>
                </c:pt>
                <c:pt idx="183">
                  <c:v>46001</c:v>
                </c:pt>
                <c:pt idx="184">
                  <c:v>46000</c:v>
                </c:pt>
                <c:pt idx="185">
                  <c:v>45999</c:v>
                </c:pt>
                <c:pt idx="186">
                  <c:v>45996</c:v>
                </c:pt>
                <c:pt idx="187">
                  <c:v>45995</c:v>
                </c:pt>
                <c:pt idx="188">
                  <c:v>45994</c:v>
                </c:pt>
                <c:pt idx="189">
                  <c:v>45993</c:v>
                </c:pt>
                <c:pt idx="190">
                  <c:v>45992</c:v>
                </c:pt>
                <c:pt idx="191">
                  <c:v>45989</c:v>
                </c:pt>
                <c:pt idx="192">
                  <c:v>45988</c:v>
                </c:pt>
                <c:pt idx="193">
                  <c:v>45987</c:v>
                </c:pt>
                <c:pt idx="194">
                  <c:v>45986</c:v>
                </c:pt>
                <c:pt idx="195">
                  <c:v>45985</c:v>
                </c:pt>
                <c:pt idx="196">
                  <c:v>45982</c:v>
                </c:pt>
                <c:pt idx="197">
                  <c:v>45981</c:v>
                </c:pt>
                <c:pt idx="198">
                  <c:v>45980</c:v>
                </c:pt>
                <c:pt idx="199">
                  <c:v>45979</c:v>
                </c:pt>
                <c:pt idx="200">
                  <c:v>45978</c:v>
                </c:pt>
                <c:pt idx="201">
                  <c:v>45975</c:v>
                </c:pt>
                <c:pt idx="202">
                  <c:v>45974</c:v>
                </c:pt>
                <c:pt idx="203">
                  <c:v>45973</c:v>
                </c:pt>
                <c:pt idx="204">
                  <c:v>45972</c:v>
                </c:pt>
                <c:pt idx="205">
                  <c:v>45971</c:v>
                </c:pt>
                <c:pt idx="206">
                  <c:v>45968</c:v>
                </c:pt>
                <c:pt idx="207">
                  <c:v>45967</c:v>
                </c:pt>
                <c:pt idx="208">
                  <c:v>45966</c:v>
                </c:pt>
                <c:pt idx="209">
                  <c:v>45965</c:v>
                </c:pt>
                <c:pt idx="210">
                  <c:v>45964</c:v>
                </c:pt>
                <c:pt idx="211">
                  <c:v>45961</c:v>
                </c:pt>
                <c:pt idx="212">
                  <c:v>45960</c:v>
                </c:pt>
                <c:pt idx="213">
                  <c:v>45959</c:v>
                </c:pt>
                <c:pt idx="214">
                  <c:v>45958</c:v>
                </c:pt>
                <c:pt idx="215">
                  <c:v>45957</c:v>
                </c:pt>
                <c:pt idx="216">
                  <c:v>45954</c:v>
                </c:pt>
                <c:pt idx="217">
                  <c:v>45953</c:v>
                </c:pt>
                <c:pt idx="218">
                  <c:v>45952</c:v>
                </c:pt>
                <c:pt idx="219">
                  <c:v>45951</c:v>
                </c:pt>
                <c:pt idx="220">
                  <c:v>45950</c:v>
                </c:pt>
                <c:pt idx="221">
                  <c:v>45947</c:v>
                </c:pt>
                <c:pt idx="222">
                  <c:v>45946</c:v>
                </c:pt>
                <c:pt idx="223">
                  <c:v>45945</c:v>
                </c:pt>
                <c:pt idx="224">
                  <c:v>45944</c:v>
                </c:pt>
                <c:pt idx="225">
                  <c:v>45943</c:v>
                </c:pt>
                <c:pt idx="226">
                  <c:v>45940</c:v>
                </c:pt>
                <c:pt idx="227">
                  <c:v>45939</c:v>
                </c:pt>
                <c:pt idx="228">
                  <c:v>45938</c:v>
                </c:pt>
                <c:pt idx="229">
                  <c:v>45937</c:v>
                </c:pt>
                <c:pt idx="230">
                  <c:v>45936</c:v>
                </c:pt>
                <c:pt idx="231">
                  <c:v>45933</c:v>
                </c:pt>
                <c:pt idx="232">
                  <c:v>45932</c:v>
                </c:pt>
                <c:pt idx="233">
                  <c:v>45931</c:v>
                </c:pt>
                <c:pt idx="234">
                  <c:v>45930</c:v>
                </c:pt>
                <c:pt idx="235">
                  <c:v>45929</c:v>
                </c:pt>
                <c:pt idx="236">
                  <c:v>45926</c:v>
                </c:pt>
                <c:pt idx="237">
                  <c:v>45925</c:v>
                </c:pt>
                <c:pt idx="238">
                  <c:v>45924</c:v>
                </c:pt>
                <c:pt idx="239">
                  <c:v>45923</c:v>
                </c:pt>
                <c:pt idx="240">
                  <c:v>45922</c:v>
                </c:pt>
                <c:pt idx="241">
                  <c:v>45919</c:v>
                </c:pt>
                <c:pt idx="242">
                  <c:v>45918</c:v>
                </c:pt>
                <c:pt idx="243">
                  <c:v>45917</c:v>
                </c:pt>
                <c:pt idx="244">
                  <c:v>45916</c:v>
                </c:pt>
                <c:pt idx="245">
                  <c:v>45915</c:v>
                </c:pt>
                <c:pt idx="246">
                  <c:v>45912</c:v>
                </c:pt>
                <c:pt idx="247">
                  <c:v>45911</c:v>
                </c:pt>
                <c:pt idx="248">
                  <c:v>45910</c:v>
                </c:pt>
                <c:pt idx="249">
                  <c:v>45909</c:v>
                </c:pt>
                <c:pt idx="250">
                  <c:v>45908</c:v>
                </c:pt>
                <c:pt idx="251">
                  <c:v>45905</c:v>
                </c:pt>
                <c:pt idx="252">
                  <c:v>45904</c:v>
                </c:pt>
                <c:pt idx="253">
                  <c:v>45903</c:v>
                </c:pt>
                <c:pt idx="254">
                  <c:v>45902</c:v>
                </c:pt>
                <c:pt idx="255">
                  <c:v>45901</c:v>
                </c:pt>
                <c:pt idx="256">
                  <c:v>45898</c:v>
                </c:pt>
                <c:pt idx="257">
                  <c:v>45897</c:v>
                </c:pt>
                <c:pt idx="258">
                  <c:v>45896</c:v>
                </c:pt>
                <c:pt idx="259">
                  <c:v>45895</c:v>
                </c:pt>
                <c:pt idx="260">
                  <c:v>45894</c:v>
                </c:pt>
                <c:pt idx="261">
                  <c:v>45891</c:v>
                </c:pt>
                <c:pt idx="262">
                  <c:v>45890</c:v>
                </c:pt>
                <c:pt idx="263">
                  <c:v>45889</c:v>
                </c:pt>
                <c:pt idx="264">
                  <c:v>45888</c:v>
                </c:pt>
                <c:pt idx="265">
                  <c:v>45887</c:v>
                </c:pt>
                <c:pt idx="266">
                  <c:v>45884</c:v>
                </c:pt>
                <c:pt idx="267">
                  <c:v>45883</c:v>
                </c:pt>
                <c:pt idx="268">
                  <c:v>45882</c:v>
                </c:pt>
                <c:pt idx="269">
                  <c:v>45881</c:v>
                </c:pt>
                <c:pt idx="270">
                  <c:v>45880</c:v>
                </c:pt>
                <c:pt idx="271">
                  <c:v>45877</c:v>
                </c:pt>
                <c:pt idx="272">
                  <c:v>45876</c:v>
                </c:pt>
                <c:pt idx="273">
                  <c:v>45875</c:v>
                </c:pt>
                <c:pt idx="274">
                  <c:v>45874</c:v>
                </c:pt>
                <c:pt idx="275">
                  <c:v>45873</c:v>
                </c:pt>
                <c:pt idx="276">
                  <c:v>45870</c:v>
                </c:pt>
                <c:pt idx="277">
                  <c:v>45869</c:v>
                </c:pt>
                <c:pt idx="278">
                  <c:v>45868</c:v>
                </c:pt>
                <c:pt idx="279">
                  <c:v>45867</c:v>
                </c:pt>
                <c:pt idx="280">
                  <c:v>45866</c:v>
                </c:pt>
                <c:pt idx="281">
                  <c:v>45863</c:v>
                </c:pt>
                <c:pt idx="282">
                  <c:v>45862</c:v>
                </c:pt>
                <c:pt idx="283">
                  <c:v>45861</c:v>
                </c:pt>
                <c:pt idx="284">
                  <c:v>45860</c:v>
                </c:pt>
                <c:pt idx="285">
                  <c:v>45859</c:v>
                </c:pt>
                <c:pt idx="286">
                  <c:v>45856</c:v>
                </c:pt>
                <c:pt idx="287">
                  <c:v>45855</c:v>
                </c:pt>
                <c:pt idx="288">
                  <c:v>45854</c:v>
                </c:pt>
                <c:pt idx="289">
                  <c:v>45853</c:v>
                </c:pt>
                <c:pt idx="290">
                  <c:v>45852</c:v>
                </c:pt>
                <c:pt idx="291">
                  <c:v>45849</c:v>
                </c:pt>
                <c:pt idx="292">
                  <c:v>45848</c:v>
                </c:pt>
                <c:pt idx="293">
                  <c:v>45847</c:v>
                </c:pt>
                <c:pt idx="294">
                  <c:v>45846</c:v>
                </c:pt>
                <c:pt idx="295">
                  <c:v>45845</c:v>
                </c:pt>
                <c:pt idx="296">
                  <c:v>45842</c:v>
                </c:pt>
                <c:pt idx="297">
                  <c:v>45841</c:v>
                </c:pt>
                <c:pt idx="298">
                  <c:v>45840</c:v>
                </c:pt>
                <c:pt idx="299">
                  <c:v>45839</c:v>
                </c:pt>
                <c:pt idx="300">
                  <c:v>45838</c:v>
                </c:pt>
                <c:pt idx="301">
                  <c:v>45835</c:v>
                </c:pt>
                <c:pt idx="302">
                  <c:v>45834</c:v>
                </c:pt>
                <c:pt idx="303">
                  <c:v>45833</c:v>
                </c:pt>
                <c:pt idx="304">
                  <c:v>45832</c:v>
                </c:pt>
                <c:pt idx="305">
                  <c:v>45831</c:v>
                </c:pt>
                <c:pt idx="306">
                  <c:v>45828</c:v>
                </c:pt>
                <c:pt idx="307">
                  <c:v>45827</c:v>
                </c:pt>
                <c:pt idx="308">
                  <c:v>45826</c:v>
                </c:pt>
                <c:pt idx="309">
                  <c:v>45825</c:v>
                </c:pt>
                <c:pt idx="310">
                  <c:v>45824</c:v>
                </c:pt>
                <c:pt idx="311">
                  <c:v>45821</c:v>
                </c:pt>
                <c:pt idx="312">
                  <c:v>45820</c:v>
                </c:pt>
                <c:pt idx="313">
                  <c:v>45819</c:v>
                </c:pt>
                <c:pt idx="314">
                  <c:v>45818</c:v>
                </c:pt>
                <c:pt idx="315">
                  <c:v>45817</c:v>
                </c:pt>
                <c:pt idx="316">
                  <c:v>45814</c:v>
                </c:pt>
                <c:pt idx="317">
                  <c:v>45813</c:v>
                </c:pt>
                <c:pt idx="318">
                  <c:v>45812</c:v>
                </c:pt>
                <c:pt idx="319">
                  <c:v>45811</c:v>
                </c:pt>
                <c:pt idx="320">
                  <c:v>45810</c:v>
                </c:pt>
                <c:pt idx="321">
                  <c:v>45807</c:v>
                </c:pt>
                <c:pt idx="322">
                  <c:v>45806</c:v>
                </c:pt>
                <c:pt idx="323">
                  <c:v>45805</c:v>
                </c:pt>
                <c:pt idx="324">
                  <c:v>45804</c:v>
                </c:pt>
                <c:pt idx="325">
                  <c:v>45803</c:v>
                </c:pt>
                <c:pt idx="326">
                  <c:v>45800</c:v>
                </c:pt>
                <c:pt idx="327">
                  <c:v>45799</c:v>
                </c:pt>
                <c:pt idx="328">
                  <c:v>45798</c:v>
                </c:pt>
                <c:pt idx="329">
                  <c:v>45797</c:v>
                </c:pt>
                <c:pt idx="330">
                  <c:v>45796</c:v>
                </c:pt>
                <c:pt idx="331">
                  <c:v>45793</c:v>
                </c:pt>
                <c:pt idx="332">
                  <c:v>45792</c:v>
                </c:pt>
                <c:pt idx="333">
                  <c:v>45791</c:v>
                </c:pt>
                <c:pt idx="334">
                  <c:v>45790</c:v>
                </c:pt>
                <c:pt idx="335">
                  <c:v>45789</c:v>
                </c:pt>
                <c:pt idx="336">
                  <c:v>45786</c:v>
                </c:pt>
                <c:pt idx="337">
                  <c:v>45785</c:v>
                </c:pt>
                <c:pt idx="338">
                  <c:v>45784</c:v>
                </c:pt>
                <c:pt idx="339">
                  <c:v>45783</c:v>
                </c:pt>
                <c:pt idx="340">
                  <c:v>45782</c:v>
                </c:pt>
                <c:pt idx="341">
                  <c:v>45779</c:v>
                </c:pt>
                <c:pt idx="342">
                  <c:v>45778</c:v>
                </c:pt>
                <c:pt idx="343">
                  <c:v>45777</c:v>
                </c:pt>
                <c:pt idx="344">
                  <c:v>45776</c:v>
                </c:pt>
                <c:pt idx="345">
                  <c:v>45775</c:v>
                </c:pt>
                <c:pt idx="346">
                  <c:v>45772</c:v>
                </c:pt>
                <c:pt idx="347">
                  <c:v>45771</c:v>
                </c:pt>
                <c:pt idx="348">
                  <c:v>45770</c:v>
                </c:pt>
                <c:pt idx="349">
                  <c:v>45769</c:v>
                </c:pt>
                <c:pt idx="350">
                  <c:v>45768</c:v>
                </c:pt>
                <c:pt idx="351">
                  <c:v>45765</c:v>
                </c:pt>
                <c:pt idx="352">
                  <c:v>45764</c:v>
                </c:pt>
                <c:pt idx="353">
                  <c:v>45763</c:v>
                </c:pt>
                <c:pt idx="354">
                  <c:v>45762</c:v>
                </c:pt>
                <c:pt idx="355">
                  <c:v>45761</c:v>
                </c:pt>
                <c:pt idx="356">
                  <c:v>45758</c:v>
                </c:pt>
                <c:pt idx="357">
                  <c:v>45757</c:v>
                </c:pt>
                <c:pt idx="358">
                  <c:v>45756</c:v>
                </c:pt>
                <c:pt idx="359">
                  <c:v>45755</c:v>
                </c:pt>
                <c:pt idx="360">
                  <c:v>45754</c:v>
                </c:pt>
                <c:pt idx="361">
                  <c:v>45751</c:v>
                </c:pt>
                <c:pt idx="362">
                  <c:v>45750</c:v>
                </c:pt>
                <c:pt idx="363">
                  <c:v>45749</c:v>
                </c:pt>
                <c:pt idx="364">
                  <c:v>45748</c:v>
                </c:pt>
                <c:pt idx="365">
                  <c:v>45747</c:v>
                </c:pt>
                <c:pt idx="366">
                  <c:v>45744</c:v>
                </c:pt>
                <c:pt idx="367">
                  <c:v>45743</c:v>
                </c:pt>
                <c:pt idx="368">
                  <c:v>45742</c:v>
                </c:pt>
                <c:pt idx="369">
                  <c:v>45741</c:v>
                </c:pt>
                <c:pt idx="370">
                  <c:v>45740</c:v>
                </c:pt>
                <c:pt idx="371">
                  <c:v>45737</c:v>
                </c:pt>
                <c:pt idx="372">
                  <c:v>45736</c:v>
                </c:pt>
                <c:pt idx="373">
                  <c:v>45735</c:v>
                </c:pt>
                <c:pt idx="374">
                  <c:v>45734</c:v>
                </c:pt>
                <c:pt idx="375">
                  <c:v>45733</c:v>
                </c:pt>
                <c:pt idx="376">
                  <c:v>45730</c:v>
                </c:pt>
                <c:pt idx="377">
                  <c:v>45729</c:v>
                </c:pt>
                <c:pt idx="378">
                  <c:v>45728</c:v>
                </c:pt>
                <c:pt idx="379">
                  <c:v>45727</c:v>
                </c:pt>
                <c:pt idx="380">
                  <c:v>45726</c:v>
                </c:pt>
                <c:pt idx="381">
                  <c:v>45723</c:v>
                </c:pt>
                <c:pt idx="382">
                  <c:v>45722</c:v>
                </c:pt>
                <c:pt idx="383">
                  <c:v>45721</c:v>
                </c:pt>
                <c:pt idx="384">
                  <c:v>45720</c:v>
                </c:pt>
                <c:pt idx="385">
                  <c:v>45719</c:v>
                </c:pt>
                <c:pt idx="386">
                  <c:v>45716</c:v>
                </c:pt>
                <c:pt idx="387">
                  <c:v>45715</c:v>
                </c:pt>
                <c:pt idx="388">
                  <c:v>45714</c:v>
                </c:pt>
                <c:pt idx="389">
                  <c:v>45713</c:v>
                </c:pt>
                <c:pt idx="390">
                  <c:v>45712</c:v>
                </c:pt>
                <c:pt idx="391">
                  <c:v>45709</c:v>
                </c:pt>
                <c:pt idx="392">
                  <c:v>45708</c:v>
                </c:pt>
                <c:pt idx="393">
                  <c:v>45707</c:v>
                </c:pt>
                <c:pt idx="394">
                  <c:v>45706</c:v>
                </c:pt>
                <c:pt idx="395">
                  <c:v>45705</c:v>
                </c:pt>
                <c:pt idx="396">
                  <c:v>45702</c:v>
                </c:pt>
                <c:pt idx="397">
                  <c:v>45701</c:v>
                </c:pt>
                <c:pt idx="398">
                  <c:v>45700</c:v>
                </c:pt>
                <c:pt idx="399">
                  <c:v>45699</c:v>
                </c:pt>
                <c:pt idx="400">
                  <c:v>45698</c:v>
                </c:pt>
                <c:pt idx="401">
                  <c:v>45695</c:v>
                </c:pt>
                <c:pt idx="402">
                  <c:v>45694</c:v>
                </c:pt>
                <c:pt idx="403">
                  <c:v>45693</c:v>
                </c:pt>
                <c:pt idx="404">
                  <c:v>45692</c:v>
                </c:pt>
                <c:pt idx="405">
                  <c:v>45691</c:v>
                </c:pt>
                <c:pt idx="406">
                  <c:v>45688</c:v>
                </c:pt>
                <c:pt idx="407">
                  <c:v>45687</c:v>
                </c:pt>
                <c:pt idx="408">
                  <c:v>45686</c:v>
                </c:pt>
                <c:pt idx="409">
                  <c:v>45685</c:v>
                </c:pt>
                <c:pt idx="410">
                  <c:v>45684</c:v>
                </c:pt>
                <c:pt idx="411">
                  <c:v>45681</c:v>
                </c:pt>
                <c:pt idx="412">
                  <c:v>45680</c:v>
                </c:pt>
                <c:pt idx="413">
                  <c:v>45679</c:v>
                </c:pt>
                <c:pt idx="414">
                  <c:v>45678</c:v>
                </c:pt>
                <c:pt idx="415">
                  <c:v>45677</c:v>
                </c:pt>
                <c:pt idx="416">
                  <c:v>45674</c:v>
                </c:pt>
                <c:pt idx="417">
                  <c:v>45673</c:v>
                </c:pt>
                <c:pt idx="418">
                  <c:v>45672</c:v>
                </c:pt>
                <c:pt idx="419">
                  <c:v>45671</c:v>
                </c:pt>
                <c:pt idx="420">
                  <c:v>45670</c:v>
                </c:pt>
                <c:pt idx="421">
                  <c:v>45667</c:v>
                </c:pt>
                <c:pt idx="422">
                  <c:v>45666</c:v>
                </c:pt>
                <c:pt idx="423">
                  <c:v>45665</c:v>
                </c:pt>
                <c:pt idx="424">
                  <c:v>45664</c:v>
                </c:pt>
                <c:pt idx="425">
                  <c:v>45663</c:v>
                </c:pt>
                <c:pt idx="426">
                  <c:v>45660</c:v>
                </c:pt>
                <c:pt idx="427">
                  <c:v>45659</c:v>
                </c:pt>
                <c:pt idx="428">
                  <c:v>45658</c:v>
                </c:pt>
                <c:pt idx="429">
                  <c:v>45657</c:v>
                </c:pt>
                <c:pt idx="430">
                  <c:v>45656</c:v>
                </c:pt>
                <c:pt idx="431">
                  <c:v>45653</c:v>
                </c:pt>
                <c:pt idx="432">
                  <c:v>45652</c:v>
                </c:pt>
                <c:pt idx="433">
                  <c:v>45651</c:v>
                </c:pt>
                <c:pt idx="434">
                  <c:v>45650</c:v>
                </c:pt>
                <c:pt idx="435">
                  <c:v>45649</c:v>
                </c:pt>
                <c:pt idx="436">
                  <c:v>45646</c:v>
                </c:pt>
                <c:pt idx="437">
                  <c:v>45645</c:v>
                </c:pt>
                <c:pt idx="438">
                  <c:v>45644</c:v>
                </c:pt>
                <c:pt idx="439">
                  <c:v>45643</c:v>
                </c:pt>
                <c:pt idx="440">
                  <c:v>45642</c:v>
                </c:pt>
                <c:pt idx="441">
                  <c:v>45639</c:v>
                </c:pt>
                <c:pt idx="442">
                  <c:v>45638</c:v>
                </c:pt>
                <c:pt idx="443">
                  <c:v>45637</c:v>
                </c:pt>
                <c:pt idx="444">
                  <c:v>45636</c:v>
                </c:pt>
                <c:pt idx="445">
                  <c:v>45635</c:v>
                </c:pt>
                <c:pt idx="446">
                  <c:v>45632</c:v>
                </c:pt>
                <c:pt idx="447">
                  <c:v>45631</c:v>
                </c:pt>
                <c:pt idx="448">
                  <c:v>45630</c:v>
                </c:pt>
                <c:pt idx="449">
                  <c:v>45629</c:v>
                </c:pt>
                <c:pt idx="450">
                  <c:v>45628</c:v>
                </c:pt>
                <c:pt idx="451">
                  <c:v>45625</c:v>
                </c:pt>
                <c:pt idx="452">
                  <c:v>45624</c:v>
                </c:pt>
                <c:pt idx="453">
                  <c:v>45623</c:v>
                </c:pt>
                <c:pt idx="454">
                  <c:v>45622</c:v>
                </c:pt>
                <c:pt idx="455">
                  <c:v>45621</c:v>
                </c:pt>
                <c:pt idx="456">
                  <c:v>45618</c:v>
                </c:pt>
                <c:pt idx="457">
                  <c:v>45617</c:v>
                </c:pt>
                <c:pt idx="458">
                  <c:v>45616</c:v>
                </c:pt>
                <c:pt idx="459">
                  <c:v>45615</c:v>
                </c:pt>
                <c:pt idx="460">
                  <c:v>45614</c:v>
                </c:pt>
                <c:pt idx="461">
                  <c:v>45611</c:v>
                </c:pt>
                <c:pt idx="462">
                  <c:v>45610</c:v>
                </c:pt>
                <c:pt idx="463">
                  <c:v>45609</c:v>
                </c:pt>
                <c:pt idx="464">
                  <c:v>45608</c:v>
                </c:pt>
                <c:pt idx="465">
                  <c:v>45607</c:v>
                </c:pt>
                <c:pt idx="466">
                  <c:v>45604</c:v>
                </c:pt>
                <c:pt idx="467">
                  <c:v>45603</c:v>
                </c:pt>
                <c:pt idx="468">
                  <c:v>45602</c:v>
                </c:pt>
                <c:pt idx="469">
                  <c:v>45601</c:v>
                </c:pt>
                <c:pt idx="470">
                  <c:v>45600</c:v>
                </c:pt>
                <c:pt idx="471">
                  <c:v>45597</c:v>
                </c:pt>
                <c:pt idx="472">
                  <c:v>45596</c:v>
                </c:pt>
                <c:pt idx="473">
                  <c:v>45595</c:v>
                </c:pt>
                <c:pt idx="474">
                  <c:v>45594</c:v>
                </c:pt>
                <c:pt idx="475">
                  <c:v>45593</c:v>
                </c:pt>
                <c:pt idx="476">
                  <c:v>45590</c:v>
                </c:pt>
                <c:pt idx="477">
                  <c:v>45589</c:v>
                </c:pt>
                <c:pt idx="478">
                  <c:v>45588</c:v>
                </c:pt>
                <c:pt idx="479">
                  <c:v>45587</c:v>
                </c:pt>
                <c:pt idx="480">
                  <c:v>45586</c:v>
                </c:pt>
                <c:pt idx="481">
                  <c:v>45583</c:v>
                </c:pt>
                <c:pt idx="482">
                  <c:v>45582</c:v>
                </c:pt>
                <c:pt idx="483">
                  <c:v>45581</c:v>
                </c:pt>
                <c:pt idx="484">
                  <c:v>45580</c:v>
                </c:pt>
                <c:pt idx="485">
                  <c:v>45579</c:v>
                </c:pt>
                <c:pt idx="486">
                  <c:v>45576</c:v>
                </c:pt>
                <c:pt idx="487">
                  <c:v>45575</c:v>
                </c:pt>
                <c:pt idx="488">
                  <c:v>45574</c:v>
                </c:pt>
                <c:pt idx="489">
                  <c:v>45573</c:v>
                </c:pt>
                <c:pt idx="490">
                  <c:v>45572</c:v>
                </c:pt>
                <c:pt idx="491">
                  <c:v>45569</c:v>
                </c:pt>
                <c:pt idx="492">
                  <c:v>45568</c:v>
                </c:pt>
                <c:pt idx="493">
                  <c:v>45567</c:v>
                </c:pt>
                <c:pt idx="494">
                  <c:v>45566</c:v>
                </c:pt>
                <c:pt idx="495">
                  <c:v>45565</c:v>
                </c:pt>
                <c:pt idx="496">
                  <c:v>45562</c:v>
                </c:pt>
                <c:pt idx="497">
                  <c:v>45561</c:v>
                </c:pt>
                <c:pt idx="498">
                  <c:v>45560</c:v>
                </c:pt>
                <c:pt idx="499">
                  <c:v>45559</c:v>
                </c:pt>
                <c:pt idx="500">
                  <c:v>45558</c:v>
                </c:pt>
                <c:pt idx="501">
                  <c:v>45555</c:v>
                </c:pt>
                <c:pt idx="502">
                  <c:v>45554</c:v>
                </c:pt>
                <c:pt idx="503">
                  <c:v>45553</c:v>
                </c:pt>
                <c:pt idx="504">
                  <c:v>45552</c:v>
                </c:pt>
                <c:pt idx="505">
                  <c:v>45551</c:v>
                </c:pt>
                <c:pt idx="506">
                  <c:v>45548</c:v>
                </c:pt>
                <c:pt idx="507">
                  <c:v>45547</c:v>
                </c:pt>
                <c:pt idx="508">
                  <c:v>45546</c:v>
                </c:pt>
                <c:pt idx="509">
                  <c:v>45545</c:v>
                </c:pt>
                <c:pt idx="510">
                  <c:v>45544</c:v>
                </c:pt>
                <c:pt idx="511">
                  <c:v>45541</c:v>
                </c:pt>
                <c:pt idx="512">
                  <c:v>45540</c:v>
                </c:pt>
                <c:pt idx="513">
                  <c:v>45539</c:v>
                </c:pt>
                <c:pt idx="514">
                  <c:v>45538</c:v>
                </c:pt>
                <c:pt idx="515">
                  <c:v>45537</c:v>
                </c:pt>
                <c:pt idx="516">
                  <c:v>45534</c:v>
                </c:pt>
                <c:pt idx="517">
                  <c:v>45533</c:v>
                </c:pt>
                <c:pt idx="518">
                  <c:v>45532</c:v>
                </c:pt>
                <c:pt idx="519">
                  <c:v>45531</c:v>
                </c:pt>
                <c:pt idx="520">
                  <c:v>45530</c:v>
                </c:pt>
                <c:pt idx="521">
                  <c:v>45527</c:v>
                </c:pt>
                <c:pt idx="522">
                  <c:v>45526</c:v>
                </c:pt>
                <c:pt idx="523">
                  <c:v>45525</c:v>
                </c:pt>
                <c:pt idx="524">
                  <c:v>45524</c:v>
                </c:pt>
                <c:pt idx="525">
                  <c:v>45523</c:v>
                </c:pt>
                <c:pt idx="526">
                  <c:v>45520</c:v>
                </c:pt>
                <c:pt idx="527">
                  <c:v>45519</c:v>
                </c:pt>
                <c:pt idx="528">
                  <c:v>45518</c:v>
                </c:pt>
                <c:pt idx="529">
                  <c:v>45517</c:v>
                </c:pt>
                <c:pt idx="530">
                  <c:v>45516</c:v>
                </c:pt>
                <c:pt idx="531">
                  <c:v>45513</c:v>
                </c:pt>
                <c:pt idx="532">
                  <c:v>45512</c:v>
                </c:pt>
                <c:pt idx="533">
                  <c:v>45511</c:v>
                </c:pt>
                <c:pt idx="534">
                  <c:v>45510</c:v>
                </c:pt>
                <c:pt idx="535">
                  <c:v>45509</c:v>
                </c:pt>
                <c:pt idx="536">
                  <c:v>45506</c:v>
                </c:pt>
                <c:pt idx="537">
                  <c:v>45505</c:v>
                </c:pt>
                <c:pt idx="538">
                  <c:v>45504</c:v>
                </c:pt>
                <c:pt idx="539">
                  <c:v>45503</c:v>
                </c:pt>
                <c:pt idx="540">
                  <c:v>45502</c:v>
                </c:pt>
                <c:pt idx="541">
                  <c:v>45499</c:v>
                </c:pt>
                <c:pt idx="542">
                  <c:v>45498</c:v>
                </c:pt>
                <c:pt idx="543">
                  <c:v>45497</c:v>
                </c:pt>
                <c:pt idx="544">
                  <c:v>45496</c:v>
                </c:pt>
                <c:pt idx="545">
                  <c:v>45495</c:v>
                </c:pt>
                <c:pt idx="546">
                  <c:v>45492</c:v>
                </c:pt>
                <c:pt idx="547">
                  <c:v>45491</c:v>
                </c:pt>
                <c:pt idx="548">
                  <c:v>45490</c:v>
                </c:pt>
                <c:pt idx="549">
                  <c:v>45489</c:v>
                </c:pt>
                <c:pt idx="550">
                  <c:v>45488</c:v>
                </c:pt>
                <c:pt idx="551">
                  <c:v>45485</c:v>
                </c:pt>
                <c:pt idx="552">
                  <c:v>45484</c:v>
                </c:pt>
                <c:pt idx="553">
                  <c:v>45483</c:v>
                </c:pt>
                <c:pt idx="554">
                  <c:v>45482</c:v>
                </c:pt>
                <c:pt idx="555">
                  <c:v>45481</c:v>
                </c:pt>
                <c:pt idx="556">
                  <c:v>45478</c:v>
                </c:pt>
                <c:pt idx="557">
                  <c:v>45477</c:v>
                </c:pt>
                <c:pt idx="558">
                  <c:v>45476</c:v>
                </c:pt>
                <c:pt idx="559">
                  <c:v>45475</c:v>
                </c:pt>
                <c:pt idx="560">
                  <c:v>45474</c:v>
                </c:pt>
                <c:pt idx="561">
                  <c:v>45471</c:v>
                </c:pt>
                <c:pt idx="562">
                  <c:v>45470</c:v>
                </c:pt>
                <c:pt idx="563">
                  <c:v>45469</c:v>
                </c:pt>
                <c:pt idx="564">
                  <c:v>45468</c:v>
                </c:pt>
                <c:pt idx="565">
                  <c:v>45467</c:v>
                </c:pt>
                <c:pt idx="566">
                  <c:v>45464</c:v>
                </c:pt>
                <c:pt idx="567">
                  <c:v>45463</c:v>
                </c:pt>
                <c:pt idx="568">
                  <c:v>45462</c:v>
                </c:pt>
                <c:pt idx="569">
                  <c:v>45461</c:v>
                </c:pt>
                <c:pt idx="570">
                  <c:v>45460</c:v>
                </c:pt>
                <c:pt idx="571">
                  <c:v>45457</c:v>
                </c:pt>
                <c:pt idx="572">
                  <c:v>45456</c:v>
                </c:pt>
                <c:pt idx="573">
                  <c:v>45455</c:v>
                </c:pt>
                <c:pt idx="574">
                  <c:v>45454</c:v>
                </c:pt>
                <c:pt idx="575">
                  <c:v>45453</c:v>
                </c:pt>
                <c:pt idx="576">
                  <c:v>45450</c:v>
                </c:pt>
                <c:pt idx="577">
                  <c:v>45449</c:v>
                </c:pt>
                <c:pt idx="578">
                  <c:v>45448</c:v>
                </c:pt>
                <c:pt idx="579">
                  <c:v>45447</c:v>
                </c:pt>
                <c:pt idx="580">
                  <c:v>45446</c:v>
                </c:pt>
                <c:pt idx="581">
                  <c:v>45443</c:v>
                </c:pt>
                <c:pt idx="582">
                  <c:v>45442</c:v>
                </c:pt>
                <c:pt idx="583">
                  <c:v>45441</c:v>
                </c:pt>
                <c:pt idx="584">
                  <c:v>45440</c:v>
                </c:pt>
                <c:pt idx="585">
                  <c:v>45439</c:v>
                </c:pt>
                <c:pt idx="586">
                  <c:v>45436</c:v>
                </c:pt>
                <c:pt idx="587">
                  <c:v>45435</c:v>
                </c:pt>
                <c:pt idx="588">
                  <c:v>45434</c:v>
                </c:pt>
                <c:pt idx="589">
                  <c:v>45433</c:v>
                </c:pt>
                <c:pt idx="590">
                  <c:v>45432</c:v>
                </c:pt>
                <c:pt idx="591">
                  <c:v>45429</c:v>
                </c:pt>
                <c:pt idx="592">
                  <c:v>45428</c:v>
                </c:pt>
                <c:pt idx="593">
                  <c:v>45427</c:v>
                </c:pt>
                <c:pt idx="594">
                  <c:v>45426</c:v>
                </c:pt>
                <c:pt idx="595">
                  <c:v>45425</c:v>
                </c:pt>
                <c:pt idx="596">
                  <c:v>45422</c:v>
                </c:pt>
                <c:pt idx="597">
                  <c:v>45421</c:v>
                </c:pt>
                <c:pt idx="598">
                  <c:v>45420</c:v>
                </c:pt>
                <c:pt idx="599">
                  <c:v>45419</c:v>
                </c:pt>
                <c:pt idx="600">
                  <c:v>45418</c:v>
                </c:pt>
                <c:pt idx="601">
                  <c:v>45415</c:v>
                </c:pt>
                <c:pt idx="602">
                  <c:v>45414</c:v>
                </c:pt>
                <c:pt idx="603">
                  <c:v>45413</c:v>
                </c:pt>
                <c:pt idx="604">
                  <c:v>45412</c:v>
                </c:pt>
                <c:pt idx="605">
                  <c:v>45411</c:v>
                </c:pt>
                <c:pt idx="606">
                  <c:v>45408</c:v>
                </c:pt>
                <c:pt idx="607">
                  <c:v>45407</c:v>
                </c:pt>
                <c:pt idx="608">
                  <c:v>45406</c:v>
                </c:pt>
                <c:pt idx="609">
                  <c:v>45405</c:v>
                </c:pt>
                <c:pt idx="610">
                  <c:v>45404</c:v>
                </c:pt>
                <c:pt idx="611">
                  <c:v>45401</c:v>
                </c:pt>
                <c:pt idx="612">
                  <c:v>45400</c:v>
                </c:pt>
                <c:pt idx="613">
                  <c:v>45399</c:v>
                </c:pt>
                <c:pt idx="614">
                  <c:v>45398</c:v>
                </c:pt>
                <c:pt idx="615">
                  <c:v>45397</c:v>
                </c:pt>
                <c:pt idx="616">
                  <c:v>45394</c:v>
                </c:pt>
                <c:pt idx="617">
                  <c:v>45393</c:v>
                </c:pt>
                <c:pt idx="618">
                  <c:v>45392</c:v>
                </c:pt>
                <c:pt idx="619">
                  <c:v>45391</c:v>
                </c:pt>
                <c:pt idx="620">
                  <c:v>45390</c:v>
                </c:pt>
                <c:pt idx="621">
                  <c:v>45387</c:v>
                </c:pt>
                <c:pt idx="622">
                  <c:v>45386</c:v>
                </c:pt>
                <c:pt idx="623">
                  <c:v>45385</c:v>
                </c:pt>
                <c:pt idx="624">
                  <c:v>45384</c:v>
                </c:pt>
                <c:pt idx="625">
                  <c:v>45383</c:v>
                </c:pt>
                <c:pt idx="626">
                  <c:v>45380</c:v>
                </c:pt>
                <c:pt idx="627">
                  <c:v>45379</c:v>
                </c:pt>
                <c:pt idx="628">
                  <c:v>45378</c:v>
                </c:pt>
                <c:pt idx="629">
                  <c:v>45377</c:v>
                </c:pt>
                <c:pt idx="630">
                  <c:v>45376</c:v>
                </c:pt>
                <c:pt idx="631">
                  <c:v>45373</c:v>
                </c:pt>
                <c:pt idx="632">
                  <c:v>45372</c:v>
                </c:pt>
                <c:pt idx="633">
                  <c:v>45371</c:v>
                </c:pt>
                <c:pt idx="634">
                  <c:v>45370</c:v>
                </c:pt>
                <c:pt idx="635">
                  <c:v>45369</c:v>
                </c:pt>
                <c:pt idx="636">
                  <c:v>45366</c:v>
                </c:pt>
                <c:pt idx="637">
                  <c:v>45365</c:v>
                </c:pt>
                <c:pt idx="638">
                  <c:v>45364</c:v>
                </c:pt>
                <c:pt idx="639">
                  <c:v>45363</c:v>
                </c:pt>
                <c:pt idx="640">
                  <c:v>45362</c:v>
                </c:pt>
                <c:pt idx="641">
                  <c:v>45359</c:v>
                </c:pt>
                <c:pt idx="642">
                  <c:v>45358</c:v>
                </c:pt>
                <c:pt idx="643">
                  <c:v>45357</c:v>
                </c:pt>
                <c:pt idx="644">
                  <c:v>45356</c:v>
                </c:pt>
                <c:pt idx="645">
                  <c:v>45355</c:v>
                </c:pt>
                <c:pt idx="646">
                  <c:v>45352</c:v>
                </c:pt>
                <c:pt idx="647">
                  <c:v>45351</c:v>
                </c:pt>
                <c:pt idx="648">
                  <c:v>45350</c:v>
                </c:pt>
                <c:pt idx="649">
                  <c:v>45349</c:v>
                </c:pt>
                <c:pt idx="650">
                  <c:v>45348</c:v>
                </c:pt>
                <c:pt idx="651">
                  <c:v>45345</c:v>
                </c:pt>
                <c:pt idx="652">
                  <c:v>45344</c:v>
                </c:pt>
                <c:pt idx="653">
                  <c:v>45343</c:v>
                </c:pt>
                <c:pt idx="654">
                  <c:v>45342</c:v>
                </c:pt>
                <c:pt idx="655">
                  <c:v>45341</c:v>
                </c:pt>
                <c:pt idx="656">
                  <c:v>45338</c:v>
                </c:pt>
                <c:pt idx="657">
                  <c:v>45337</c:v>
                </c:pt>
                <c:pt idx="658">
                  <c:v>45336</c:v>
                </c:pt>
                <c:pt idx="659">
                  <c:v>45335</c:v>
                </c:pt>
                <c:pt idx="660">
                  <c:v>45334</c:v>
                </c:pt>
                <c:pt idx="661">
                  <c:v>45331</c:v>
                </c:pt>
                <c:pt idx="662">
                  <c:v>45330</c:v>
                </c:pt>
                <c:pt idx="663">
                  <c:v>45329</c:v>
                </c:pt>
                <c:pt idx="664">
                  <c:v>45328</c:v>
                </c:pt>
                <c:pt idx="665">
                  <c:v>45327</c:v>
                </c:pt>
                <c:pt idx="666">
                  <c:v>45324</c:v>
                </c:pt>
                <c:pt idx="667">
                  <c:v>45323</c:v>
                </c:pt>
                <c:pt idx="668">
                  <c:v>45322</c:v>
                </c:pt>
                <c:pt idx="669">
                  <c:v>45321</c:v>
                </c:pt>
                <c:pt idx="670">
                  <c:v>45320</c:v>
                </c:pt>
                <c:pt idx="671">
                  <c:v>45317</c:v>
                </c:pt>
                <c:pt idx="672">
                  <c:v>45316</c:v>
                </c:pt>
                <c:pt idx="673">
                  <c:v>45315</c:v>
                </c:pt>
                <c:pt idx="674">
                  <c:v>45314</c:v>
                </c:pt>
                <c:pt idx="675">
                  <c:v>45313</c:v>
                </c:pt>
                <c:pt idx="676">
                  <c:v>45310</c:v>
                </c:pt>
                <c:pt idx="677">
                  <c:v>45309</c:v>
                </c:pt>
                <c:pt idx="678">
                  <c:v>45308</c:v>
                </c:pt>
                <c:pt idx="679">
                  <c:v>45307</c:v>
                </c:pt>
                <c:pt idx="680">
                  <c:v>45306</c:v>
                </c:pt>
                <c:pt idx="681">
                  <c:v>45303</c:v>
                </c:pt>
                <c:pt idx="682">
                  <c:v>45302</c:v>
                </c:pt>
                <c:pt idx="683">
                  <c:v>45301</c:v>
                </c:pt>
                <c:pt idx="684">
                  <c:v>45300</c:v>
                </c:pt>
                <c:pt idx="685">
                  <c:v>45299</c:v>
                </c:pt>
                <c:pt idx="686">
                  <c:v>45296</c:v>
                </c:pt>
                <c:pt idx="687">
                  <c:v>45295</c:v>
                </c:pt>
                <c:pt idx="688">
                  <c:v>45294</c:v>
                </c:pt>
                <c:pt idx="689">
                  <c:v>45293</c:v>
                </c:pt>
                <c:pt idx="690">
                  <c:v>45292</c:v>
                </c:pt>
                <c:pt idx="691">
                  <c:v>45289</c:v>
                </c:pt>
                <c:pt idx="692">
                  <c:v>45288</c:v>
                </c:pt>
                <c:pt idx="693">
                  <c:v>45287</c:v>
                </c:pt>
                <c:pt idx="694">
                  <c:v>45286</c:v>
                </c:pt>
                <c:pt idx="695">
                  <c:v>45285</c:v>
                </c:pt>
                <c:pt idx="696">
                  <c:v>45282</c:v>
                </c:pt>
                <c:pt idx="697">
                  <c:v>45281</c:v>
                </c:pt>
                <c:pt idx="698">
                  <c:v>45280</c:v>
                </c:pt>
                <c:pt idx="699">
                  <c:v>45279</c:v>
                </c:pt>
                <c:pt idx="700">
                  <c:v>45278</c:v>
                </c:pt>
                <c:pt idx="701">
                  <c:v>45275</c:v>
                </c:pt>
                <c:pt idx="702">
                  <c:v>45274</c:v>
                </c:pt>
                <c:pt idx="703">
                  <c:v>45273</c:v>
                </c:pt>
                <c:pt idx="704">
                  <c:v>45272</c:v>
                </c:pt>
                <c:pt idx="705">
                  <c:v>45271</c:v>
                </c:pt>
                <c:pt idx="706">
                  <c:v>45268</c:v>
                </c:pt>
                <c:pt idx="707">
                  <c:v>45267</c:v>
                </c:pt>
                <c:pt idx="708">
                  <c:v>45266</c:v>
                </c:pt>
                <c:pt idx="709">
                  <c:v>45265</c:v>
                </c:pt>
                <c:pt idx="710">
                  <c:v>45264</c:v>
                </c:pt>
                <c:pt idx="711">
                  <c:v>45261</c:v>
                </c:pt>
                <c:pt idx="712">
                  <c:v>45260</c:v>
                </c:pt>
                <c:pt idx="713">
                  <c:v>45259</c:v>
                </c:pt>
                <c:pt idx="714">
                  <c:v>45258</c:v>
                </c:pt>
                <c:pt idx="715">
                  <c:v>45257</c:v>
                </c:pt>
                <c:pt idx="716">
                  <c:v>45254</c:v>
                </c:pt>
                <c:pt idx="717">
                  <c:v>45253</c:v>
                </c:pt>
                <c:pt idx="718">
                  <c:v>45252</c:v>
                </c:pt>
                <c:pt idx="719">
                  <c:v>45251</c:v>
                </c:pt>
                <c:pt idx="720">
                  <c:v>45250</c:v>
                </c:pt>
                <c:pt idx="721">
                  <c:v>45247</c:v>
                </c:pt>
                <c:pt idx="722">
                  <c:v>45246</c:v>
                </c:pt>
                <c:pt idx="723">
                  <c:v>45245</c:v>
                </c:pt>
                <c:pt idx="724">
                  <c:v>45244</c:v>
                </c:pt>
                <c:pt idx="725">
                  <c:v>45243</c:v>
                </c:pt>
                <c:pt idx="726">
                  <c:v>45240</c:v>
                </c:pt>
                <c:pt idx="727">
                  <c:v>45239</c:v>
                </c:pt>
                <c:pt idx="728">
                  <c:v>45238</c:v>
                </c:pt>
                <c:pt idx="729">
                  <c:v>45237</c:v>
                </c:pt>
                <c:pt idx="730">
                  <c:v>45236</c:v>
                </c:pt>
                <c:pt idx="731">
                  <c:v>45233</c:v>
                </c:pt>
                <c:pt idx="732">
                  <c:v>45232</c:v>
                </c:pt>
                <c:pt idx="733">
                  <c:v>45231</c:v>
                </c:pt>
                <c:pt idx="734">
                  <c:v>45230</c:v>
                </c:pt>
                <c:pt idx="735">
                  <c:v>45229</c:v>
                </c:pt>
                <c:pt idx="736">
                  <c:v>45226</c:v>
                </c:pt>
                <c:pt idx="737">
                  <c:v>45225</c:v>
                </c:pt>
                <c:pt idx="738">
                  <c:v>45224</c:v>
                </c:pt>
                <c:pt idx="739">
                  <c:v>45223</c:v>
                </c:pt>
                <c:pt idx="740">
                  <c:v>45222</c:v>
                </c:pt>
                <c:pt idx="741">
                  <c:v>45219</c:v>
                </c:pt>
                <c:pt idx="742">
                  <c:v>45218</c:v>
                </c:pt>
                <c:pt idx="743">
                  <c:v>45217</c:v>
                </c:pt>
                <c:pt idx="744">
                  <c:v>45216</c:v>
                </c:pt>
                <c:pt idx="745">
                  <c:v>45215</c:v>
                </c:pt>
                <c:pt idx="746">
                  <c:v>45212</c:v>
                </c:pt>
                <c:pt idx="747">
                  <c:v>45211</c:v>
                </c:pt>
                <c:pt idx="748">
                  <c:v>45210</c:v>
                </c:pt>
                <c:pt idx="749">
                  <c:v>45209</c:v>
                </c:pt>
                <c:pt idx="750">
                  <c:v>45208</c:v>
                </c:pt>
                <c:pt idx="751">
                  <c:v>45205</c:v>
                </c:pt>
                <c:pt idx="752">
                  <c:v>45204</c:v>
                </c:pt>
                <c:pt idx="753">
                  <c:v>45203</c:v>
                </c:pt>
                <c:pt idx="754">
                  <c:v>45202</c:v>
                </c:pt>
                <c:pt idx="755">
                  <c:v>45201</c:v>
                </c:pt>
                <c:pt idx="756">
                  <c:v>45198</c:v>
                </c:pt>
                <c:pt idx="757">
                  <c:v>45197</c:v>
                </c:pt>
                <c:pt idx="758">
                  <c:v>45196</c:v>
                </c:pt>
                <c:pt idx="759">
                  <c:v>45195</c:v>
                </c:pt>
                <c:pt idx="760">
                  <c:v>45194</c:v>
                </c:pt>
                <c:pt idx="761">
                  <c:v>45191</c:v>
                </c:pt>
                <c:pt idx="762">
                  <c:v>45190</c:v>
                </c:pt>
                <c:pt idx="763">
                  <c:v>45189</c:v>
                </c:pt>
                <c:pt idx="764">
                  <c:v>45188</c:v>
                </c:pt>
                <c:pt idx="765">
                  <c:v>45187</c:v>
                </c:pt>
                <c:pt idx="766">
                  <c:v>45184</c:v>
                </c:pt>
                <c:pt idx="767">
                  <c:v>45183</c:v>
                </c:pt>
                <c:pt idx="768">
                  <c:v>45182</c:v>
                </c:pt>
                <c:pt idx="769">
                  <c:v>45181</c:v>
                </c:pt>
                <c:pt idx="770">
                  <c:v>45180</c:v>
                </c:pt>
                <c:pt idx="771">
                  <c:v>45177</c:v>
                </c:pt>
                <c:pt idx="772">
                  <c:v>45176</c:v>
                </c:pt>
                <c:pt idx="773">
                  <c:v>45175</c:v>
                </c:pt>
                <c:pt idx="774">
                  <c:v>45174</c:v>
                </c:pt>
                <c:pt idx="775">
                  <c:v>45173</c:v>
                </c:pt>
                <c:pt idx="776">
                  <c:v>45170</c:v>
                </c:pt>
                <c:pt idx="777">
                  <c:v>45169</c:v>
                </c:pt>
                <c:pt idx="778">
                  <c:v>45168</c:v>
                </c:pt>
                <c:pt idx="779">
                  <c:v>45167</c:v>
                </c:pt>
                <c:pt idx="780">
                  <c:v>45166</c:v>
                </c:pt>
                <c:pt idx="781">
                  <c:v>45163</c:v>
                </c:pt>
                <c:pt idx="782">
                  <c:v>45162</c:v>
                </c:pt>
                <c:pt idx="783">
                  <c:v>45161</c:v>
                </c:pt>
                <c:pt idx="784">
                  <c:v>45160</c:v>
                </c:pt>
                <c:pt idx="785">
                  <c:v>45159</c:v>
                </c:pt>
                <c:pt idx="786">
                  <c:v>45156</c:v>
                </c:pt>
                <c:pt idx="787">
                  <c:v>45155</c:v>
                </c:pt>
                <c:pt idx="788">
                  <c:v>45154</c:v>
                </c:pt>
                <c:pt idx="789">
                  <c:v>45153</c:v>
                </c:pt>
                <c:pt idx="790">
                  <c:v>45152</c:v>
                </c:pt>
                <c:pt idx="791">
                  <c:v>45149</c:v>
                </c:pt>
                <c:pt idx="792">
                  <c:v>45148</c:v>
                </c:pt>
                <c:pt idx="793">
                  <c:v>45147</c:v>
                </c:pt>
                <c:pt idx="794">
                  <c:v>45146</c:v>
                </c:pt>
                <c:pt idx="795">
                  <c:v>45145</c:v>
                </c:pt>
                <c:pt idx="796">
                  <c:v>45142</c:v>
                </c:pt>
                <c:pt idx="797">
                  <c:v>45141</c:v>
                </c:pt>
                <c:pt idx="798">
                  <c:v>45140</c:v>
                </c:pt>
                <c:pt idx="799">
                  <c:v>45139</c:v>
                </c:pt>
                <c:pt idx="800">
                  <c:v>45138</c:v>
                </c:pt>
                <c:pt idx="801">
                  <c:v>45135</c:v>
                </c:pt>
                <c:pt idx="802">
                  <c:v>45134</c:v>
                </c:pt>
                <c:pt idx="803">
                  <c:v>45133</c:v>
                </c:pt>
                <c:pt idx="804">
                  <c:v>45132</c:v>
                </c:pt>
                <c:pt idx="805">
                  <c:v>45131</c:v>
                </c:pt>
                <c:pt idx="806">
                  <c:v>45128</c:v>
                </c:pt>
                <c:pt idx="807">
                  <c:v>45127</c:v>
                </c:pt>
                <c:pt idx="808">
                  <c:v>45126</c:v>
                </c:pt>
                <c:pt idx="809">
                  <c:v>45125</c:v>
                </c:pt>
                <c:pt idx="810">
                  <c:v>45124</c:v>
                </c:pt>
                <c:pt idx="811">
                  <c:v>45121</c:v>
                </c:pt>
                <c:pt idx="812">
                  <c:v>45120</c:v>
                </c:pt>
                <c:pt idx="813">
                  <c:v>45119</c:v>
                </c:pt>
                <c:pt idx="814">
                  <c:v>45118</c:v>
                </c:pt>
                <c:pt idx="815">
                  <c:v>45117</c:v>
                </c:pt>
                <c:pt idx="816">
                  <c:v>45114</c:v>
                </c:pt>
                <c:pt idx="817">
                  <c:v>45113</c:v>
                </c:pt>
                <c:pt idx="818">
                  <c:v>45112</c:v>
                </c:pt>
                <c:pt idx="819">
                  <c:v>45111</c:v>
                </c:pt>
                <c:pt idx="820">
                  <c:v>45110</c:v>
                </c:pt>
                <c:pt idx="821">
                  <c:v>45107</c:v>
                </c:pt>
                <c:pt idx="822">
                  <c:v>45106</c:v>
                </c:pt>
                <c:pt idx="823">
                  <c:v>45105</c:v>
                </c:pt>
                <c:pt idx="824">
                  <c:v>45104</c:v>
                </c:pt>
                <c:pt idx="825">
                  <c:v>45103</c:v>
                </c:pt>
                <c:pt idx="826">
                  <c:v>45100</c:v>
                </c:pt>
                <c:pt idx="827">
                  <c:v>45099</c:v>
                </c:pt>
                <c:pt idx="828">
                  <c:v>45098</c:v>
                </c:pt>
                <c:pt idx="829">
                  <c:v>45097</c:v>
                </c:pt>
                <c:pt idx="830">
                  <c:v>45096</c:v>
                </c:pt>
                <c:pt idx="831">
                  <c:v>45093</c:v>
                </c:pt>
                <c:pt idx="832">
                  <c:v>45092</c:v>
                </c:pt>
                <c:pt idx="833">
                  <c:v>45091</c:v>
                </c:pt>
                <c:pt idx="834">
                  <c:v>45090</c:v>
                </c:pt>
                <c:pt idx="835">
                  <c:v>45089</c:v>
                </c:pt>
                <c:pt idx="836">
                  <c:v>45086</c:v>
                </c:pt>
                <c:pt idx="837">
                  <c:v>45085</c:v>
                </c:pt>
                <c:pt idx="838">
                  <c:v>45084</c:v>
                </c:pt>
                <c:pt idx="839">
                  <c:v>45083</c:v>
                </c:pt>
                <c:pt idx="840">
                  <c:v>45082</c:v>
                </c:pt>
                <c:pt idx="841">
                  <c:v>45079</c:v>
                </c:pt>
                <c:pt idx="842">
                  <c:v>45078</c:v>
                </c:pt>
                <c:pt idx="843">
                  <c:v>45077</c:v>
                </c:pt>
                <c:pt idx="844">
                  <c:v>45076</c:v>
                </c:pt>
                <c:pt idx="845">
                  <c:v>45075</c:v>
                </c:pt>
                <c:pt idx="846">
                  <c:v>45072</c:v>
                </c:pt>
                <c:pt idx="847">
                  <c:v>45071</c:v>
                </c:pt>
                <c:pt idx="848">
                  <c:v>45070</c:v>
                </c:pt>
                <c:pt idx="849">
                  <c:v>45069</c:v>
                </c:pt>
                <c:pt idx="850">
                  <c:v>45068</c:v>
                </c:pt>
                <c:pt idx="851">
                  <c:v>45065</c:v>
                </c:pt>
                <c:pt idx="852">
                  <c:v>45064</c:v>
                </c:pt>
                <c:pt idx="853">
                  <c:v>45063</c:v>
                </c:pt>
                <c:pt idx="854">
                  <c:v>45062</c:v>
                </c:pt>
                <c:pt idx="855">
                  <c:v>45061</c:v>
                </c:pt>
                <c:pt idx="856">
                  <c:v>45058</c:v>
                </c:pt>
                <c:pt idx="857">
                  <c:v>45057</c:v>
                </c:pt>
                <c:pt idx="858">
                  <c:v>45056</c:v>
                </c:pt>
                <c:pt idx="859">
                  <c:v>45055</c:v>
                </c:pt>
                <c:pt idx="860">
                  <c:v>45054</c:v>
                </c:pt>
                <c:pt idx="861">
                  <c:v>45051</c:v>
                </c:pt>
                <c:pt idx="862">
                  <c:v>45050</c:v>
                </c:pt>
                <c:pt idx="863">
                  <c:v>45049</c:v>
                </c:pt>
                <c:pt idx="864">
                  <c:v>45048</c:v>
                </c:pt>
                <c:pt idx="865">
                  <c:v>45047</c:v>
                </c:pt>
                <c:pt idx="866">
                  <c:v>45044</c:v>
                </c:pt>
                <c:pt idx="867">
                  <c:v>45043</c:v>
                </c:pt>
                <c:pt idx="868">
                  <c:v>45042</c:v>
                </c:pt>
                <c:pt idx="869">
                  <c:v>45041</c:v>
                </c:pt>
                <c:pt idx="870">
                  <c:v>45040</c:v>
                </c:pt>
                <c:pt idx="871">
                  <c:v>45037</c:v>
                </c:pt>
                <c:pt idx="872">
                  <c:v>45036</c:v>
                </c:pt>
                <c:pt idx="873">
                  <c:v>45035</c:v>
                </c:pt>
                <c:pt idx="874">
                  <c:v>45034</c:v>
                </c:pt>
                <c:pt idx="875">
                  <c:v>45033</c:v>
                </c:pt>
                <c:pt idx="876">
                  <c:v>45030</c:v>
                </c:pt>
                <c:pt idx="877">
                  <c:v>45029</c:v>
                </c:pt>
                <c:pt idx="878">
                  <c:v>45028</c:v>
                </c:pt>
                <c:pt idx="879">
                  <c:v>45027</c:v>
                </c:pt>
                <c:pt idx="880">
                  <c:v>45026</c:v>
                </c:pt>
                <c:pt idx="881">
                  <c:v>45023</c:v>
                </c:pt>
                <c:pt idx="882">
                  <c:v>45022</c:v>
                </c:pt>
                <c:pt idx="883">
                  <c:v>45021</c:v>
                </c:pt>
                <c:pt idx="884">
                  <c:v>45020</c:v>
                </c:pt>
                <c:pt idx="885">
                  <c:v>45019</c:v>
                </c:pt>
                <c:pt idx="886">
                  <c:v>45016</c:v>
                </c:pt>
                <c:pt idx="887">
                  <c:v>45015</c:v>
                </c:pt>
                <c:pt idx="888">
                  <c:v>45014</c:v>
                </c:pt>
                <c:pt idx="889">
                  <c:v>45013</c:v>
                </c:pt>
                <c:pt idx="890">
                  <c:v>45012</c:v>
                </c:pt>
                <c:pt idx="891">
                  <c:v>45009</c:v>
                </c:pt>
                <c:pt idx="892">
                  <c:v>45008</c:v>
                </c:pt>
                <c:pt idx="893">
                  <c:v>45007</c:v>
                </c:pt>
                <c:pt idx="894">
                  <c:v>45006</c:v>
                </c:pt>
                <c:pt idx="895">
                  <c:v>45005</c:v>
                </c:pt>
                <c:pt idx="896">
                  <c:v>45002</c:v>
                </c:pt>
                <c:pt idx="897">
                  <c:v>45001</c:v>
                </c:pt>
                <c:pt idx="898">
                  <c:v>45000</c:v>
                </c:pt>
                <c:pt idx="899">
                  <c:v>44999</c:v>
                </c:pt>
                <c:pt idx="900">
                  <c:v>44998</c:v>
                </c:pt>
                <c:pt idx="901">
                  <c:v>44995</c:v>
                </c:pt>
                <c:pt idx="902">
                  <c:v>44994</c:v>
                </c:pt>
                <c:pt idx="903">
                  <c:v>44993</c:v>
                </c:pt>
                <c:pt idx="904">
                  <c:v>44992</c:v>
                </c:pt>
                <c:pt idx="905">
                  <c:v>44991</c:v>
                </c:pt>
                <c:pt idx="906">
                  <c:v>44988</c:v>
                </c:pt>
                <c:pt idx="907">
                  <c:v>44987</c:v>
                </c:pt>
                <c:pt idx="908">
                  <c:v>44986</c:v>
                </c:pt>
                <c:pt idx="909">
                  <c:v>44985</c:v>
                </c:pt>
                <c:pt idx="910">
                  <c:v>44984</c:v>
                </c:pt>
                <c:pt idx="911">
                  <c:v>44981</c:v>
                </c:pt>
                <c:pt idx="912">
                  <c:v>44980</c:v>
                </c:pt>
                <c:pt idx="913">
                  <c:v>44979</c:v>
                </c:pt>
                <c:pt idx="914">
                  <c:v>44978</c:v>
                </c:pt>
                <c:pt idx="915">
                  <c:v>44977</c:v>
                </c:pt>
                <c:pt idx="916">
                  <c:v>44974</c:v>
                </c:pt>
                <c:pt idx="917">
                  <c:v>44973</c:v>
                </c:pt>
                <c:pt idx="918">
                  <c:v>44972</c:v>
                </c:pt>
                <c:pt idx="919">
                  <c:v>44971</c:v>
                </c:pt>
                <c:pt idx="920">
                  <c:v>44970</c:v>
                </c:pt>
                <c:pt idx="921">
                  <c:v>44967</c:v>
                </c:pt>
                <c:pt idx="922">
                  <c:v>44966</c:v>
                </c:pt>
                <c:pt idx="923">
                  <c:v>44965</c:v>
                </c:pt>
                <c:pt idx="924">
                  <c:v>44964</c:v>
                </c:pt>
                <c:pt idx="925">
                  <c:v>44963</c:v>
                </c:pt>
                <c:pt idx="926">
                  <c:v>44960</c:v>
                </c:pt>
                <c:pt idx="927">
                  <c:v>44959</c:v>
                </c:pt>
                <c:pt idx="928">
                  <c:v>44958</c:v>
                </c:pt>
                <c:pt idx="929">
                  <c:v>44957</c:v>
                </c:pt>
                <c:pt idx="930">
                  <c:v>44956</c:v>
                </c:pt>
                <c:pt idx="931">
                  <c:v>44953</c:v>
                </c:pt>
                <c:pt idx="932">
                  <c:v>44952</c:v>
                </c:pt>
                <c:pt idx="933">
                  <c:v>44951</c:v>
                </c:pt>
                <c:pt idx="934">
                  <c:v>44950</c:v>
                </c:pt>
                <c:pt idx="935">
                  <c:v>44949</c:v>
                </c:pt>
                <c:pt idx="936">
                  <c:v>44946</c:v>
                </c:pt>
                <c:pt idx="937">
                  <c:v>44945</c:v>
                </c:pt>
                <c:pt idx="938">
                  <c:v>44944</c:v>
                </c:pt>
                <c:pt idx="939">
                  <c:v>44943</c:v>
                </c:pt>
                <c:pt idx="940">
                  <c:v>44942</c:v>
                </c:pt>
                <c:pt idx="941">
                  <c:v>44939</c:v>
                </c:pt>
                <c:pt idx="942">
                  <c:v>44938</c:v>
                </c:pt>
                <c:pt idx="943">
                  <c:v>44937</c:v>
                </c:pt>
                <c:pt idx="944">
                  <c:v>44936</c:v>
                </c:pt>
                <c:pt idx="945">
                  <c:v>44935</c:v>
                </c:pt>
                <c:pt idx="946">
                  <c:v>44932</c:v>
                </c:pt>
                <c:pt idx="947">
                  <c:v>44931</c:v>
                </c:pt>
                <c:pt idx="948">
                  <c:v>44930</c:v>
                </c:pt>
                <c:pt idx="949">
                  <c:v>44929</c:v>
                </c:pt>
                <c:pt idx="950">
                  <c:v>44928</c:v>
                </c:pt>
                <c:pt idx="951">
                  <c:v>44925</c:v>
                </c:pt>
                <c:pt idx="952">
                  <c:v>44924</c:v>
                </c:pt>
                <c:pt idx="953">
                  <c:v>44923</c:v>
                </c:pt>
                <c:pt idx="954">
                  <c:v>44922</c:v>
                </c:pt>
                <c:pt idx="955">
                  <c:v>44921</c:v>
                </c:pt>
                <c:pt idx="956">
                  <c:v>44918</c:v>
                </c:pt>
                <c:pt idx="957">
                  <c:v>44917</c:v>
                </c:pt>
                <c:pt idx="958">
                  <c:v>44916</c:v>
                </c:pt>
                <c:pt idx="959">
                  <c:v>44915</c:v>
                </c:pt>
                <c:pt idx="960">
                  <c:v>44914</c:v>
                </c:pt>
                <c:pt idx="961">
                  <c:v>44911</c:v>
                </c:pt>
                <c:pt idx="962">
                  <c:v>44910</c:v>
                </c:pt>
                <c:pt idx="963">
                  <c:v>44909</c:v>
                </c:pt>
                <c:pt idx="964">
                  <c:v>44908</c:v>
                </c:pt>
                <c:pt idx="965">
                  <c:v>44907</c:v>
                </c:pt>
                <c:pt idx="966">
                  <c:v>44904</c:v>
                </c:pt>
                <c:pt idx="967">
                  <c:v>44903</c:v>
                </c:pt>
                <c:pt idx="968">
                  <c:v>44902</c:v>
                </c:pt>
                <c:pt idx="969">
                  <c:v>44901</c:v>
                </c:pt>
                <c:pt idx="970">
                  <c:v>44900</c:v>
                </c:pt>
                <c:pt idx="971">
                  <c:v>44897</c:v>
                </c:pt>
                <c:pt idx="972">
                  <c:v>44896</c:v>
                </c:pt>
                <c:pt idx="973">
                  <c:v>44895</c:v>
                </c:pt>
                <c:pt idx="974">
                  <c:v>44894</c:v>
                </c:pt>
                <c:pt idx="975">
                  <c:v>44893</c:v>
                </c:pt>
                <c:pt idx="976">
                  <c:v>44890</c:v>
                </c:pt>
                <c:pt idx="977">
                  <c:v>44889</c:v>
                </c:pt>
                <c:pt idx="978">
                  <c:v>44888</c:v>
                </c:pt>
                <c:pt idx="979">
                  <c:v>44887</c:v>
                </c:pt>
                <c:pt idx="980">
                  <c:v>44886</c:v>
                </c:pt>
                <c:pt idx="981">
                  <c:v>44883</c:v>
                </c:pt>
                <c:pt idx="982">
                  <c:v>44882</c:v>
                </c:pt>
                <c:pt idx="983">
                  <c:v>44881</c:v>
                </c:pt>
                <c:pt idx="984">
                  <c:v>44880</c:v>
                </c:pt>
                <c:pt idx="985">
                  <c:v>44879</c:v>
                </c:pt>
                <c:pt idx="986">
                  <c:v>44876</c:v>
                </c:pt>
                <c:pt idx="987">
                  <c:v>44875</c:v>
                </c:pt>
                <c:pt idx="988">
                  <c:v>44874</c:v>
                </c:pt>
                <c:pt idx="989">
                  <c:v>44873</c:v>
                </c:pt>
                <c:pt idx="990">
                  <c:v>44872</c:v>
                </c:pt>
                <c:pt idx="991">
                  <c:v>44869</c:v>
                </c:pt>
                <c:pt idx="992">
                  <c:v>44868</c:v>
                </c:pt>
                <c:pt idx="993">
                  <c:v>44867</c:v>
                </c:pt>
                <c:pt idx="994">
                  <c:v>44866</c:v>
                </c:pt>
                <c:pt idx="995">
                  <c:v>44865</c:v>
                </c:pt>
                <c:pt idx="996">
                  <c:v>44862</c:v>
                </c:pt>
                <c:pt idx="997">
                  <c:v>44861</c:v>
                </c:pt>
                <c:pt idx="998">
                  <c:v>44860</c:v>
                </c:pt>
                <c:pt idx="999">
                  <c:v>44859</c:v>
                </c:pt>
                <c:pt idx="1000">
                  <c:v>44858</c:v>
                </c:pt>
                <c:pt idx="1001">
                  <c:v>44855</c:v>
                </c:pt>
                <c:pt idx="1002">
                  <c:v>44854</c:v>
                </c:pt>
                <c:pt idx="1003">
                  <c:v>44853</c:v>
                </c:pt>
                <c:pt idx="1004">
                  <c:v>44852</c:v>
                </c:pt>
                <c:pt idx="1005">
                  <c:v>44851</c:v>
                </c:pt>
                <c:pt idx="1006">
                  <c:v>44848</c:v>
                </c:pt>
                <c:pt idx="1007">
                  <c:v>44847</c:v>
                </c:pt>
                <c:pt idx="1008">
                  <c:v>44846</c:v>
                </c:pt>
                <c:pt idx="1009">
                  <c:v>44845</c:v>
                </c:pt>
                <c:pt idx="1010">
                  <c:v>44844</c:v>
                </c:pt>
                <c:pt idx="1011">
                  <c:v>44841</c:v>
                </c:pt>
                <c:pt idx="1012">
                  <c:v>44840</c:v>
                </c:pt>
                <c:pt idx="1013">
                  <c:v>44839</c:v>
                </c:pt>
                <c:pt idx="1014">
                  <c:v>44838</c:v>
                </c:pt>
                <c:pt idx="1015">
                  <c:v>44837</c:v>
                </c:pt>
                <c:pt idx="1016">
                  <c:v>44834</c:v>
                </c:pt>
                <c:pt idx="1017">
                  <c:v>44833</c:v>
                </c:pt>
                <c:pt idx="1018">
                  <c:v>44832</c:v>
                </c:pt>
                <c:pt idx="1019">
                  <c:v>44831</c:v>
                </c:pt>
                <c:pt idx="1020">
                  <c:v>44830</c:v>
                </c:pt>
                <c:pt idx="1021">
                  <c:v>44827</c:v>
                </c:pt>
                <c:pt idx="1022">
                  <c:v>44826</c:v>
                </c:pt>
                <c:pt idx="1023">
                  <c:v>44825</c:v>
                </c:pt>
                <c:pt idx="1024">
                  <c:v>44824</c:v>
                </c:pt>
                <c:pt idx="1025">
                  <c:v>44823</c:v>
                </c:pt>
                <c:pt idx="1026">
                  <c:v>44820</c:v>
                </c:pt>
                <c:pt idx="1027">
                  <c:v>44819</c:v>
                </c:pt>
                <c:pt idx="1028">
                  <c:v>44818</c:v>
                </c:pt>
                <c:pt idx="1029">
                  <c:v>44817</c:v>
                </c:pt>
                <c:pt idx="1030">
                  <c:v>44816</c:v>
                </c:pt>
                <c:pt idx="1031">
                  <c:v>44813</c:v>
                </c:pt>
                <c:pt idx="1032">
                  <c:v>44812</c:v>
                </c:pt>
                <c:pt idx="1033">
                  <c:v>44811</c:v>
                </c:pt>
                <c:pt idx="1034">
                  <c:v>44810</c:v>
                </c:pt>
                <c:pt idx="1035">
                  <c:v>44809</c:v>
                </c:pt>
                <c:pt idx="1036">
                  <c:v>44806</c:v>
                </c:pt>
                <c:pt idx="1037">
                  <c:v>44805</c:v>
                </c:pt>
                <c:pt idx="1038">
                  <c:v>44804</c:v>
                </c:pt>
                <c:pt idx="1039">
                  <c:v>44803</c:v>
                </c:pt>
                <c:pt idx="1040">
                  <c:v>44802</c:v>
                </c:pt>
                <c:pt idx="1041">
                  <c:v>44799</c:v>
                </c:pt>
                <c:pt idx="1042">
                  <c:v>44798</c:v>
                </c:pt>
                <c:pt idx="1043">
                  <c:v>44797</c:v>
                </c:pt>
                <c:pt idx="1044">
                  <c:v>44796</c:v>
                </c:pt>
                <c:pt idx="1045">
                  <c:v>44795</c:v>
                </c:pt>
                <c:pt idx="1046">
                  <c:v>44792</c:v>
                </c:pt>
                <c:pt idx="1047">
                  <c:v>44791</c:v>
                </c:pt>
                <c:pt idx="1048">
                  <c:v>44790</c:v>
                </c:pt>
                <c:pt idx="1049">
                  <c:v>44789</c:v>
                </c:pt>
                <c:pt idx="1050">
                  <c:v>44788</c:v>
                </c:pt>
                <c:pt idx="1051">
                  <c:v>44785</c:v>
                </c:pt>
                <c:pt idx="1052">
                  <c:v>44784</c:v>
                </c:pt>
                <c:pt idx="1053">
                  <c:v>44783</c:v>
                </c:pt>
                <c:pt idx="1054">
                  <c:v>44782</c:v>
                </c:pt>
                <c:pt idx="1055">
                  <c:v>44781</c:v>
                </c:pt>
                <c:pt idx="1056">
                  <c:v>44778</c:v>
                </c:pt>
                <c:pt idx="1057">
                  <c:v>44777</c:v>
                </c:pt>
                <c:pt idx="1058">
                  <c:v>44776</c:v>
                </c:pt>
                <c:pt idx="1059">
                  <c:v>44775</c:v>
                </c:pt>
                <c:pt idx="1060">
                  <c:v>44774</c:v>
                </c:pt>
                <c:pt idx="1061">
                  <c:v>44771</c:v>
                </c:pt>
                <c:pt idx="1062">
                  <c:v>44770</c:v>
                </c:pt>
                <c:pt idx="1063">
                  <c:v>44769</c:v>
                </c:pt>
                <c:pt idx="1064">
                  <c:v>44768</c:v>
                </c:pt>
                <c:pt idx="1065">
                  <c:v>44767</c:v>
                </c:pt>
                <c:pt idx="1066">
                  <c:v>44764</c:v>
                </c:pt>
                <c:pt idx="1067">
                  <c:v>44763</c:v>
                </c:pt>
                <c:pt idx="1068">
                  <c:v>44762</c:v>
                </c:pt>
                <c:pt idx="1069">
                  <c:v>44761</c:v>
                </c:pt>
                <c:pt idx="1070">
                  <c:v>44760</c:v>
                </c:pt>
                <c:pt idx="1071">
                  <c:v>44757</c:v>
                </c:pt>
                <c:pt idx="1072">
                  <c:v>44756</c:v>
                </c:pt>
                <c:pt idx="1073">
                  <c:v>44755</c:v>
                </c:pt>
                <c:pt idx="1074">
                  <c:v>44754</c:v>
                </c:pt>
                <c:pt idx="1075">
                  <c:v>44753</c:v>
                </c:pt>
                <c:pt idx="1076">
                  <c:v>44750</c:v>
                </c:pt>
                <c:pt idx="1077">
                  <c:v>44749</c:v>
                </c:pt>
                <c:pt idx="1078">
                  <c:v>44748</c:v>
                </c:pt>
                <c:pt idx="1079">
                  <c:v>44747</c:v>
                </c:pt>
                <c:pt idx="1080">
                  <c:v>44746</c:v>
                </c:pt>
                <c:pt idx="1081">
                  <c:v>44743</c:v>
                </c:pt>
                <c:pt idx="1082">
                  <c:v>44742</c:v>
                </c:pt>
                <c:pt idx="1083">
                  <c:v>44741</c:v>
                </c:pt>
                <c:pt idx="1084">
                  <c:v>44740</c:v>
                </c:pt>
                <c:pt idx="1085">
                  <c:v>44739</c:v>
                </c:pt>
                <c:pt idx="1086">
                  <c:v>44736</c:v>
                </c:pt>
                <c:pt idx="1087">
                  <c:v>44735</c:v>
                </c:pt>
                <c:pt idx="1088">
                  <c:v>44734</c:v>
                </c:pt>
                <c:pt idx="1089">
                  <c:v>44733</c:v>
                </c:pt>
                <c:pt idx="1090">
                  <c:v>44732</c:v>
                </c:pt>
                <c:pt idx="1091">
                  <c:v>44729</c:v>
                </c:pt>
                <c:pt idx="1092">
                  <c:v>44728</c:v>
                </c:pt>
                <c:pt idx="1093">
                  <c:v>44727</c:v>
                </c:pt>
                <c:pt idx="1094">
                  <c:v>44726</c:v>
                </c:pt>
                <c:pt idx="1095">
                  <c:v>44725</c:v>
                </c:pt>
                <c:pt idx="1096">
                  <c:v>44722</c:v>
                </c:pt>
                <c:pt idx="1097">
                  <c:v>44721</c:v>
                </c:pt>
                <c:pt idx="1098">
                  <c:v>44720</c:v>
                </c:pt>
                <c:pt idx="1099">
                  <c:v>44719</c:v>
                </c:pt>
                <c:pt idx="1100">
                  <c:v>44718</c:v>
                </c:pt>
                <c:pt idx="1101">
                  <c:v>44715</c:v>
                </c:pt>
                <c:pt idx="1102">
                  <c:v>44714</c:v>
                </c:pt>
                <c:pt idx="1103">
                  <c:v>44713</c:v>
                </c:pt>
                <c:pt idx="1104">
                  <c:v>44712</c:v>
                </c:pt>
                <c:pt idx="1105">
                  <c:v>44711</c:v>
                </c:pt>
                <c:pt idx="1106">
                  <c:v>44708</c:v>
                </c:pt>
                <c:pt idx="1107">
                  <c:v>44707</c:v>
                </c:pt>
                <c:pt idx="1108">
                  <c:v>44706</c:v>
                </c:pt>
                <c:pt idx="1109">
                  <c:v>44705</c:v>
                </c:pt>
                <c:pt idx="1110">
                  <c:v>44704</c:v>
                </c:pt>
                <c:pt idx="1111">
                  <c:v>44701</c:v>
                </c:pt>
                <c:pt idx="1112">
                  <c:v>44700</c:v>
                </c:pt>
                <c:pt idx="1113">
                  <c:v>44699</c:v>
                </c:pt>
                <c:pt idx="1114">
                  <c:v>44698</c:v>
                </c:pt>
                <c:pt idx="1115">
                  <c:v>44697</c:v>
                </c:pt>
                <c:pt idx="1116">
                  <c:v>44694</c:v>
                </c:pt>
                <c:pt idx="1117">
                  <c:v>44693</c:v>
                </c:pt>
                <c:pt idx="1118">
                  <c:v>44692</c:v>
                </c:pt>
                <c:pt idx="1119">
                  <c:v>44691</c:v>
                </c:pt>
                <c:pt idx="1120">
                  <c:v>44690</c:v>
                </c:pt>
                <c:pt idx="1121">
                  <c:v>44687</c:v>
                </c:pt>
                <c:pt idx="1122">
                  <c:v>44686</c:v>
                </c:pt>
                <c:pt idx="1123">
                  <c:v>44685</c:v>
                </c:pt>
                <c:pt idx="1124">
                  <c:v>44684</c:v>
                </c:pt>
                <c:pt idx="1125">
                  <c:v>44683</c:v>
                </c:pt>
                <c:pt idx="1126">
                  <c:v>44680</c:v>
                </c:pt>
                <c:pt idx="1127">
                  <c:v>44679</c:v>
                </c:pt>
                <c:pt idx="1128">
                  <c:v>44678</c:v>
                </c:pt>
                <c:pt idx="1129">
                  <c:v>44677</c:v>
                </c:pt>
                <c:pt idx="1130">
                  <c:v>44676</c:v>
                </c:pt>
                <c:pt idx="1131">
                  <c:v>44673</c:v>
                </c:pt>
                <c:pt idx="1132">
                  <c:v>44672</c:v>
                </c:pt>
                <c:pt idx="1133">
                  <c:v>44671</c:v>
                </c:pt>
                <c:pt idx="1134">
                  <c:v>44670</c:v>
                </c:pt>
                <c:pt idx="1135">
                  <c:v>44669</c:v>
                </c:pt>
                <c:pt idx="1136">
                  <c:v>44666</c:v>
                </c:pt>
                <c:pt idx="1137">
                  <c:v>44665</c:v>
                </c:pt>
                <c:pt idx="1138">
                  <c:v>44664</c:v>
                </c:pt>
                <c:pt idx="1139">
                  <c:v>44663</c:v>
                </c:pt>
                <c:pt idx="1140">
                  <c:v>44662</c:v>
                </c:pt>
                <c:pt idx="1141">
                  <c:v>44659</c:v>
                </c:pt>
                <c:pt idx="1142">
                  <c:v>44658</c:v>
                </c:pt>
                <c:pt idx="1143">
                  <c:v>44657</c:v>
                </c:pt>
                <c:pt idx="1144">
                  <c:v>44656</c:v>
                </c:pt>
                <c:pt idx="1145">
                  <c:v>44655</c:v>
                </c:pt>
                <c:pt idx="1146">
                  <c:v>44652</c:v>
                </c:pt>
                <c:pt idx="1147">
                  <c:v>44651</c:v>
                </c:pt>
                <c:pt idx="1148">
                  <c:v>44650</c:v>
                </c:pt>
                <c:pt idx="1149">
                  <c:v>44649</c:v>
                </c:pt>
                <c:pt idx="1150">
                  <c:v>44648</c:v>
                </c:pt>
                <c:pt idx="1151">
                  <c:v>44645</c:v>
                </c:pt>
                <c:pt idx="1152">
                  <c:v>44644</c:v>
                </c:pt>
                <c:pt idx="1153">
                  <c:v>44643</c:v>
                </c:pt>
                <c:pt idx="1154">
                  <c:v>44642</c:v>
                </c:pt>
                <c:pt idx="1155">
                  <c:v>44641</c:v>
                </c:pt>
                <c:pt idx="1156">
                  <c:v>44638</c:v>
                </c:pt>
                <c:pt idx="1157">
                  <c:v>44637</c:v>
                </c:pt>
                <c:pt idx="1158">
                  <c:v>44636</c:v>
                </c:pt>
                <c:pt idx="1159">
                  <c:v>44635</c:v>
                </c:pt>
                <c:pt idx="1160">
                  <c:v>44634</c:v>
                </c:pt>
                <c:pt idx="1161">
                  <c:v>44631</c:v>
                </c:pt>
                <c:pt idx="1162">
                  <c:v>44630</c:v>
                </c:pt>
                <c:pt idx="1163">
                  <c:v>44629</c:v>
                </c:pt>
                <c:pt idx="1164">
                  <c:v>44628</c:v>
                </c:pt>
                <c:pt idx="1165">
                  <c:v>44627</c:v>
                </c:pt>
                <c:pt idx="1166">
                  <c:v>44624</c:v>
                </c:pt>
                <c:pt idx="1167">
                  <c:v>44623</c:v>
                </c:pt>
                <c:pt idx="1168">
                  <c:v>44622</c:v>
                </c:pt>
                <c:pt idx="1169">
                  <c:v>44621</c:v>
                </c:pt>
                <c:pt idx="1170">
                  <c:v>44620</c:v>
                </c:pt>
                <c:pt idx="1171">
                  <c:v>44617</c:v>
                </c:pt>
                <c:pt idx="1172">
                  <c:v>44616</c:v>
                </c:pt>
                <c:pt idx="1173">
                  <c:v>44615</c:v>
                </c:pt>
                <c:pt idx="1174">
                  <c:v>44614</c:v>
                </c:pt>
                <c:pt idx="1175">
                  <c:v>44613</c:v>
                </c:pt>
                <c:pt idx="1176">
                  <c:v>44610</c:v>
                </c:pt>
                <c:pt idx="1177">
                  <c:v>44609</c:v>
                </c:pt>
                <c:pt idx="1178">
                  <c:v>44608</c:v>
                </c:pt>
                <c:pt idx="1179">
                  <c:v>44607</c:v>
                </c:pt>
                <c:pt idx="1180">
                  <c:v>44606</c:v>
                </c:pt>
                <c:pt idx="1181">
                  <c:v>44603</c:v>
                </c:pt>
                <c:pt idx="1182">
                  <c:v>44602</c:v>
                </c:pt>
                <c:pt idx="1183">
                  <c:v>44601</c:v>
                </c:pt>
                <c:pt idx="1184">
                  <c:v>44600</c:v>
                </c:pt>
                <c:pt idx="1185">
                  <c:v>44599</c:v>
                </c:pt>
                <c:pt idx="1186">
                  <c:v>44596</c:v>
                </c:pt>
                <c:pt idx="1187">
                  <c:v>44595</c:v>
                </c:pt>
                <c:pt idx="1188">
                  <c:v>44594</c:v>
                </c:pt>
                <c:pt idx="1189">
                  <c:v>44593</c:v>
                </c:pt>
                <c:pt idx="1190">
                  <c:v>44592</c:v>
                </c:pt>
                <c:pt idx="1191">
                  <c:v>44589</c:v>
                </c:pt>
                <c:pt idx="1192">
                  <c:v>44588</c:v>
                </c:pt>
                <c:pt idx="1193">
                  <c:v>44587</c:v>
                </c:pt>
                <c:pt idx="1194">
                  <c:v>44586</c:v>
                </c:pt>
                <c:pt idx="1195">
                  <c:v>44585</c:v>
                </c:pt>
                <c:pt idx="1196">
                  <c:v>44582</c:v>
                </c:pt>
                <c:pt idx="1197">
                  <c:v>44581</c:v>
                </c:pt>
                <c:pt idx="1198">
                  <c:v>44580</c:v>
                </c:pt>
                <c:pt idx="1199">
                  <c:v>44579</c:v>
                </c:pt>
                <c:pt idx="1200">
                  <c:v>44578</c:v>
                </c:pt>
                <c:pt idx="1201">
                  <c:v>44575</c:v>
                </c:pt>
                <c:pt idx="1202">
                  <c:v>44574</c:v>
                </c:pt>
                <c:pt idx="1203">
                  <c:v>44573</c:v>
                </c:pt>
                <c:pt idx="1204">
                  <c:v>44572</c:v>
                </c:pt>
                <c:pt idx="1205">
                  <c:v>44571</c:v>
                </c:pt>
                <c:pt idx="1206">
                  <c:v>44568</c:v>
                </c:pt>
                <c:pt idx="1207">
                  <c:v>44567</c:v>
                </c:pt>
                <c:pt idx="1208">
                  <c:v>44566</c:v>
                </c:pt>
                <c:pt idx="1209">
                  <c:v>44565</c:v>
                </c:pt>
                <c:pt idx="1210">
                  <c:v>44564</c:v>
                </c:pt>
                <c:pt idx="1211">
                  <c:v>44561</c:v>
                </c:pt>
                <c:pt idx="1212">
                  <c:v>44560</c:v>
                </c:pt>
                <c:pt idx="1213">
                  <c:v>44559</c:v>
                </c:pt>
                <c:pt idx="1214">
                  <c:v>44558</c:v>
                </c:pt>
                <c:pt idx="1215">
                  <c:v>44557</c:v>
                </c:pt>
                <c:pt idx="1216">
                  <c:v>44554</c:v>
                </c:pt>
                <c:pt idx="1217">
                  <c:v>44553</c:v>
                </c:pt>
                <c:pt idx="1218">
                  <c:v>44552</c:v>
                </c:pt>
                <c:pt idx="1219">
                  <c:v>44551</c:v>
                </c:pt>
                <c:pt idx="1220">
                  <c:v>44550</c:v>
                </c:pt>
                <c:pt idx="1221">
                  <c:v>44547</c:v>
                </c:pt>
                <c:pt idx="1222">
                  <c:v>44546</c:v>
                </c:pt>
                <c:pt idx="1223">
                  <c:v>44545</c:v>
                </c:pt>
                <c:pt idx="1224">
                  <c:v>44544</c:v>
                </c:pt>
                <c:pt idx="1225">
                  <c:v>44543</c:v>
                </c:pt>
                <c:pt idx="1226">
                  <c:v>44540</c:v>
                </c:pt>
                <c:pt idx="1227">
                  <c:v>44539</c:v>
                </c:pt>
                <c:pt idx="1228">
                  <c:v>44538</c:v>
                </c:pt>
                <c:pt idx="1229">
                  <c:v>44537</c:v>
                </c:pt>
                <c:pt idx="1230">
                  <c:v>44536</c:v>
                </c:pt>
                <c:pt idx="1231">
                  <c:v>44533</c:v>
                </c:pt>
                <c:pt idx="1232">
                  <c:v>44532</c:v>
                </c:pt>
                <c:pt idx="1233">
                  <c:v>44531</c:v>
                </c:pt>
                <c:pt idx="1234">
                  <c:v>44530</c:v>
                </c:pt>
                <c:pt idx="1235">
                  <c:v>44529</c:v>
                </c:pt>
                <c:pt idx="1236">
                  <c:v>44526</c:v>
                </c:pt>
                <c:pt idx="1237">
                  <c:v>44525</c:v>
                </c:pt>
                <c:pt idx="1238">
                  <c:v>44524</c:v>
                </c:pt>
                <c:pt idx="1239">
                  <c:v>44523</c:v>
                </c:pt>
                <c:pt idx="1240">
                  <c:v>44522</c:v>
                </c:pt>
                <c:pt idx="1241">
                  <c:v>44519</c:v>
                </c:pt>
                <c:pt idx="1242">
                  <c:v>44518</c:v>
                </c:pt>
                <c:pt idx="1243">
                  <c:v>44517</c:v>
                </c:pt>
                <c:pt idx="1244">
                  <c:v>44516</c:v>
                </c:pt>
                <c:pt idx="1245">
                  <c:v>44515</c:v>
                </c:pt>
                <c:pt idx="1246">
                  <c:v>44512</c:v>
                </c:pt>
                <c:pt idx="1247">
                  <c:v>44511</c:v>
                </c:pt>
                <c:pt idx="1248">
                  <c:v>44510</c:v>
                </c:pt>
                <c:pt idx="1249">
                  <c:v>44509</c:v>
                </c:pt>
                <c:pt idx="1250">
                  <c:v>44508</c:v>
                </c:pt>
                <c:pt idx="1251">
                  <c:v>44505</c:v>
                </c:pt>
                <c:pt idx="1252">
                  <c:v>44504</c:v>
                </c:pt>
                <c:pt idx="1253">
                  <c:v>44503</c:v>
                </c:pt>
                <c:pt idx="1254">
                  <c:v>44502</c:v>
                </c:pt>
                <c:pt idx="1255">
                  <c:v>44501</c:v>
                </c:pt>
                <c:pt idx="1256">
                  <c:v>44498</c:v>
                </c:pt>
                <c:pt idx="1257">
                  <c:v>44497</c:v>
                </c:pt>
                <c:pt idx="1258">
                  <c:v>44496</c:v>
                </c:pt>
                <c:pt idx="1259">
                  <c:v>44495</c:v>
                </c:pt>
                <c:pt idx="1260">
                  <c:v>44494</c:v>
                </c:pt>
                <c:pt idx="1261">
                  <c:v>44491</c:v>
                </c:pt>
                <c:pt idx="1262">
                  <c:v>44490</c:v>
                </c:pt>
                <c:pt idx="1263">
                  <c:v>44489</c:v>
                </c:pt>
                <c:pt idx="1264">
                  <c:v>44488</c:v>
                </c:pt>
                <c:pt idx="1265">
                  <c:v>44487</c:v>
                </c:pt>
                <c:pt idx="1266">
                  <c:v>44484</c:v>
                </c:pt>
                <c:pt idx="1267">
                  <c:v>44483</c:v>
                </c:pt>
                <c:pt idx="1268">
                  <c:v>44482</c:v>
                </c:pt>
                <c:pt idx="1269">
                  <c:v>44481</c:v>
                </c:pt>
                <c:pt idx="1270">
                  <c:v>44480</c:v>
                </c:pt>
                <c:pt idx="1271">
                  <c:v>44477</c:v>
                </c:pt>
                <c:pt idx="1272">
                  <c:v>44476</c:v>
                </c:pt>
                <c:pt idx="1273">
                  <c:v>44475</c:v>
                </c:pt>
                <c:pt idx="1274">
                  <c:v>44474</c:v>
                </c:pt>
                <c:pt idx="1275">
                  <c:v>44473</c:v>
                </c:pt>
                <c:pt idx="1276">
                  <c:v>44470</c:v>
                </c:pt>
                <c:pt idx="1277">
                  <c:v>44469</c:v>
                </c:pt>
                <c:pt idx="1278">
                  <c:v>44468</c:v>
                </c:pt>
                <c:pt idx="1279">
                  <c:v>44467</c:v>
                </c:pt>
                <c:pt idx="1280">
                  <c:v>44466</c:v>
                </c:pt>
                <c:pt idx="1281">
                  <c:v>44463</c:v>
                </c:pt>
                <c:pt idx="1282">
                  <c:v>44462</c:v>
                </c:pt>
                <c:pt idx="1283">
                  <c:v>44461</c:v>
                </c:pt>
                <c:pt idx="1284">
                  <c:v>44460</c:v>
                </c:pt>
                <c:pt idx="1285">
                  <c:v>44459</c:v>
                </c:pt>
                <c:pt idx="1286">
                  <c:v>44456</c:v>
                </c:pt>
                <c:pt idx="1287">
                  <c:v>44455</c:v>
                </c:pt>
                <c:pt idx="1288">
                  <c:v>44454</c:v>
                </c:pt>
                <c:pt idx="1289">
                  <c:v>44453</c:v>
                </c:pt>
                <c:pt idx="1290">
                  <c:v>44452</c:v>
                </c:pt>
                <c:pt idx="1291">
                  <c:v>44449</c:v>
                </c:pt>
                <c:pt idx="1292">
                  <c:v>44448</c:v>
                </c:pt>
                <c:pt idx="1293">
                  <c:v>44447</c:v>
                </c:pt>
                <c:pt idx="1294">
                  <c:v>44446</c:v>
                </c:pt>
                <c:pt idx="1295">
                  <c:v>44445</c:v>
                </c:pt>
                <c:pt idx="1296">
                  <c:v>44442</c:v>
                </c:pt>
                <c:pt idx="1297">
                  <c:v>44441</c:v>
                </c:pt>
                <c:pt idx="1298">
                  <c:v>44440</c:v>
                </c:pt>
                <c:pt idx="1299">
                  <c:v>44439</c:v>
                </c:pt>
                <c:pt idx="1300">
                  <c:v>44438</c:v>
                </c:pt>
                <c:pt idx="1301">
                  <c:v>44435</c:v>
                </c:pt>
                <c:pt idx="1302">
                  <c:v>44434</c:v>
                </c:pt>
                <c:pt idx="1303">
                  <c:v>44433</c:v>
                </c:pt>
              </c:numCache>
            </c:numRef>
          </c:cat>
          <c:val>
            <c:numRef>
              <c:f>Déficit!$K$2:$K$1305</c:f>
              <c:numCache>
                <c:formatCode>General</c:formatCode>
                <c:ptCount val="1304"/>
                <c:pt idx="0">
                  <c:v>80.378</c:v>
                </c:pt>
                <c:pt idx="1">
                  <c:v>80.566000000000003</c:v>
                </c:pt>
                <c:pt idx="2">
                  <c:v>81.558000000000007</c:v>
                </c:pt>
                <c:pt idx="3">
                  <c:v>81.129000000000005</c:v>
                </c:pt>
                <c:pt idx="4">
                  <c:v>82.111000000000004</c:v>
                </c:pt>
                <c:pt idx="5">
                  <c:v>80.671000000000006</c:v>
                </c:pt>
                <c:pt idx="6">
                  <c:v>79.558999999999997</c:v>
                </c:pt>
                <c:pt idx="7">
                  <c:v>79.466999999999999</c:v>
                </c:pt>
                <c:pt idx="8">
                  <c:v>81.822999999999993</c:v>
                </c:pt>
                <c:pt idx="9">
                  <c:v>82.536000000000001</c:v>
                </c:pt>
                <c:pt idx="10">
                  <c:v>82.623999999999995</c:v>
                </c:pt>
                <c:pt idx="11">
                  <c:v>82.076999999999998</c:v>
                </c:pt>
                <c:pt idx="12">
                  <c:v>82.305000000000007</c:v>
                </c:pt>
                <c:pt idx="13">
                  <c:v>82.718000000000004</c:v>
                </c:pt>
                <c:pt idx="14">
                  <c:v>82.763999999999996</c:v>
                </c:pt>
                <c:pt idx="15">
                  <c:v>84.153000000000006</c:v>
                </c:pt>
                <c:pt idx="16">
                  <c:v>86.537000000000006</c:v>
                </c:pt>
                <c:pt idx="17">
                  <c:v>86.212999999999994</c:v>
                </c:pt>
                <c:pt idx="18">
                  <c:v>88.266999999999996</c:v>
                </c:pt>
                <c:pt idx="19">
                  <c:v>86.433999999999997</c:v>
                </c:pt>
                <c:pt idx="20">
                  <c:v>85.843999999999994</c:v>
                </c:pt>
                <c:pt idx="21">
                  <c:v>87.341999999999999</c:v>
                </c:pt>
                <c:pt idx="22">
                  <c:v>88.775999999999996</c:v>
                </c:pt>
                <c:pt idx="23">
                  <c:v>86.075999999999993</c:v>
                </c:pt>
                <c:pt idx="24">
                  <c:v>85.578999999999994</c:v>
                </c:pt>
                <c:pt idx="25">
                  <c:v>86.224000000000004</c:v>
                </c:pt>
                <c:pt idx="26">
                  <c:v>86.527000000000001</c:v>
                </c:pt>
                <c:pt idx="27">
                  <c:v>86.103999999999999</c:v>
                </c:pt>
                <c:pt idx="28">
                  <c:v>85.275000000000006</c:v>
                </c:pt>
                <c:pt idx="29">
                  <c:v>85.552000000000007</c:v>
                </c:pt>
                <c:pt idx="30">
                  <c:v>85.682000000000002</c:v>
                </c:pt>
                <c:pt idx="31">
                  <c:v>84.733000000000004</c:v>
                </c:pt>
                <c:pt idx="32">
                  <c:v>84.936999999999998</c:v>
                </c:pt>
                <c:pt idx="33">
                  <c:v>85.715999999999994</c:v>
                </c:pt>
                <c:pt idx="34">
                  <c:v>85.197999999999993</c:v>
                </c:pt>
                <c:pt idx="35">
                  <c:v>84.772000000000006</c:v>
                </c:pt>
                <c:pt idx="36">
                  <c:v>85.85</c:v>
                </c:pt>
                <c:pt idx="37">
                  <c:v>85.984999999999999</c:v>
                </c:pt>
                <c:pt idx="38">
                  <c:v>85.653000000000006</c:v>
                </c:pt>
                <c:pt idx="39">
                  <c:v>85.105000000000004</c:v>
                </c:pt>
                <c:pt idx="40">
                  <c:v>85.748999999999995</c:v>
                </c:pt>
                <c:pt idx="41">
                  <c:v>86.971999999999994</c:v>
                </c:pt>
                <c:pt idx="42">
                  <c:v>86.716999999999999</c:v>
                </c:pt>
                <c:pt idx="43">
                  <c:v>86.346000000000004</c:v>
                </c:pt>
                <c:pt idx="44">
                  <c:v>86.275000000000006</c:v>
                </c:pt>
                <c:pt idx="45">
                  <c:v>84.018000000000001</c:v>
                </c:pt>
                <c:pt idx="46">
                  <c:v>84.084999999999994</c:v>
                </c:pt>
                <c:pt idx="47">
                  <c:v>83.983999999999995</c:v>
                </c:pt>
                <c:pt idx="48">
                  <c:v>84.775000000000006</c:v>
                </c:pt>
                <c:pt idx="49">
                  <c:v>81.875</c:v>
                </c:pt>
                <c:pt idx="50">
                  <c:v>81.119</c:v>
                </c:pt>
                <c:pt idx="51">
                  <c:v>83.028000000000006</c:v>
                </c:pt>
                <c:pt idx="52">
                  <c:v>83.870999999999995</c:v>
                </c:pt>
                <c:pt idx="53">
                  <c:v>85.801000000000002</c:v>
                </c:pt>
                <c:pt idx="54">
                  <c:v>84.641000000000005</c:v>
                </c:pt>
                <c:pt idx="55">
                  <c:v>84.766999999999996</c:v>
                </c:pt>
                <c:pt idx="56">
                  <c:v>85.094999999999999</c:v>
                </c:pt>
                <c:pt idx="57">
                  <c:v>83.460999999999999</c:v>
                </c:pt>
                <c:pt idx="58">
                  <c:v>84.438000000000002</c:v>
                </c:pt>
                <c:pt idx="59">
                  <c:v>84.236000000000004</c:v>
                </c:pt>
                <c:pt idx="60">
                  <c:v>84.278999999999996</c:v>
                </c:pt>
                <c:pt idx="61">
                  <c:v>84.340999999999994</c:v>
                </c:pt>
                <c:pt idx="62">
                  <c:v>87.594999999999999</c:v>
                </c:pt>
                <c:pt idx="63">
                  <c:v>88.254000000000005</c:v>
                </c:pt>
                <c:pt idx="64">
                  <c:v>87.7</c:v>
                </c:pt>
                <c:pt idx="65">
                  <c:v>96.116</c:v>
                </c:pt>
                <c:pt idx="66">
                  <c:v>94.585999999999999</c:v>
                </c:pt>
                <c:pt idx="67">
                  <c:v>88.653999999999996</c:v>
                </c:pt>
                <c:pt idx="68">
                  <c:v>88.335999999999999</c:v>
                </c:pt>
                <c:pt idx="69">
                  <c:v>90.799000000000007</c:v>
                </c:pt>
                <c:pt idx="70">
                  <c:v>94.305000000000007</c:v>
                </c:pt>
                <c:pt idx="71">
                  <c:v>94.566999999999993</c:v>
                </c:pt>
                <c:pt idx="72">
                  <c:v>93.346999999999994</c:v>
                </c:pt>
                <c:pt idx="73">
                  <c:v>93.936999999999998</c:v>
                </c:pt>
                <c:pt idx="74">
                  <c:v>86.438999999999993</c:v>
                </c:pt>
                <c:pt idx="75">
                  <c:v>93.727000000000004</c:v>
                </c:pt>
                <c:pt idx="76">
                  <c:v>93.257999999999996</c:v>
                </c:pt>
                <c:pt idx="77">
                  <c:v>86.549000000000007</c:v>
                </c:pt>
                <c:pt idx="78">
                  <c:v>85.82</c:v>
                </c:pt>
                <c:pt idx="79">
                  <c:v>94.728999999999999</c:v>
                </c:pt>
                <c:pt idx="80">
                  <c:v>95.715000000000003</c:v>
                </c:pt>
                <c:pt idx="81">
                  <c:v>94.554000000000002</c:v>
                </c:pt>
                <c:pt idx="82">
                  <c:v>88.1</c:v>
                </c:pt>
                <c:pt idx="83">
                  <c:v>95.769000000000005</c:v>
                </c:pt>
                <c:pt idx="84">
                  <c:v>89.456000000000003</c:v>
                </c:pt>
                <c:pt idx="85">
                  <c:v>88.78</c:v>
                </c:pt>
                <c:pt idx="86">
                  <c:v>95.552000000000007</c:v>
                </c:pt>
                <c:pt idx="87">
                  <c:v>89.933000000000007</c:v>
                </c:pt>
                <c:pt idx="88">
                  <c:v>89.094999999999999</c:v>
                </c:pt>
                <c:pt idx="89">
                  <c:v>88.134</c:v>
                </c:pt>
                <c:pt idx="90">
                  <c:v>94.403000000000006</c:v>
                </c:pt>
                <c:pt idx="91">
                  <c:v>94.674000000000007</c:v>
                </c:pt>
                <c:pt idx="92">
                  <c:v>88.956000000000003</c:v>
                </c:pt>
                <c:pt idx="93">
                  <c:v>87.501999999999995</c:v>
                </c:pt>
                <c:pt idx="94">
                  <c:v>93.158000000000001</c:v>
                </c:pt>
                <c:pt idx="95">
                  <c:v>87.606999999999999</c:v>
                </c:pt>
                <c:pt idx="96">
                  <c:v>95.804000000000002</c:v>
                </c:pt>
                <c:pt idx="97">
                  <c:v>95.908000000000001</c:v>
                </c:pt>
                <c:pt idx="98">
                  <c:v>91.811000000000007</c:v>
                </c:pt>
                <c:pt idx="99">
                  <c:v>102.232</c:v>
                </c:pt>
                <c:pt idx="100">
                  <c:v>103.673</c:v>
                </c:pt>
                <c:pt idx="101">
                  <c:v>107.108</c:v>
                </c:pt>
                <c:pt idx="102">
                  <c:v>106.747</c:v>
                </c:pt>
                <c:pt idx="103">
                  <c:v>105.071</c:v>
                </c:pt>
                <c:pt idx="104">
                  <c:v>109.301</c:v>
                </c:pt>
                <c:pt idx="105">
                  <c:v>112.158</c:v>
                </c:pt>
                <c:pt idx="106">
                  <c:v>110.705</c:v>
                </c:pt>
                <c:pt idx="107">
                  <c:v>107.554</c:v>
                </c:pt>
                <c:pt idx="108">
                  <c:v>99.87</c:v>
                </c:pt>
                <c:pt idx="109">
                  <c:v>101.407</c:v>
                </c:pt>
                <c:pt idx="110">
                  <c:v>101.04</c:v>
                </c:pt>
                <c:pt idx="111">
                  <c:v>103.94499999999999</c:v>
                </c:pt>
                <c:pt idx="112">
                  <c:v>95.022000000000006</c:v>
                </c:pt>
                <c:pt idx="113">
                  <c:v>96.244</c:v>
                </c:pt>
                <c:pt idx="114">
                  <c:v>95.239000000000004</c:v>
                </c:pt>
                <c:pt idx="115">
                  <c:v>97.42</c:v>
                </c:pt>
                <c:pt idx="116">
                  <c:v>98.623999999999995</c:v>
                </c:pt>
                <c:pt idx="117">
                  <c:v>94.945999999999998</c:v>
                </c:pt>
                <c:pt idx="118">
                  <c:v>90.042000000000002</c:v>
                </c:pt>
                <c:pt idx="119">
                  <c:v>88.427999999999997</c:v>
                </c:pt>
                <c:pt idx="120">
                  <c:v>91.37</c:v>
                </c:pt>
                <c:pt idx="121">
                  <c:v>91.954999999999998</c:v>
                </c:pt>
                <c:pt idx="122">
                  <c:v>88.594999999999999</c:v>
                </c:pt>
                <c:pt idx="123">
                  <c:v>87.194000000000003</c:v>
                </c:pt>
                <c:pt idx="124">
                  <c:v>89.444999999999993</c:v>
                </c:pt>
                <c:pt idx="125">
                  <c:v>88.852000000000004</c:v>
                </c:pt>
                <c:pt idx="126">
                  <c:v>90.21</c:v>
                </c:pt>
                <c:pt idx="127">
                  <c:v>87.183000000000007</c:v>
                </c:pt>
                <c:pt idx="128">
                  <c:v>86.590999999999994</c:v>
                </c:pt>
                <c:pt idx="129">
                  <c:v>87.12</c:v>
                </c:pt>
                <c:pt idx="130">
                  <c:v>86.489000000000004</c:v>
                </c:pt>
                <c:pt idx="131">
                  <c:v>86.256</c:v>
                </c:pt>
                <c:pt idx="132">
                  <c:v>87.081000000000003</c:v>
                </c:pt>
                <c:pt idx="133">
                  <c:v>86.444999999999993</c:v>
                </c:pt>
                <c:pt idx="134">
                  <c:v>86.984999999999999</c:v>
                </c:pt>
                <c:pt idx="135">
                  <c:v>88.942999999999998</c:v>
                </c:pt>
                <c:pt idx="136">
                  <c:v>88.028999999999996</c:v>
                </c:pt>
                <c:pt idx="137">
                  <c:v>88.542000000000002</c:v>
                </c:pt>
                <c:pt idx="138">
                  <c:v>88.781999999999996</c:v>
                </c:pt>
                <c:pt idx="139">
                  <c:v>87.692999999999998</c:v>
                </c:pt>
                <c:pt idx="140">
                  <c:v>87.504999999999995</c:v>
                </c:pt>
                <c:pt idx="141">
                  <c:v>88.171999999999997</c:v>
                </c:pt>
                <c:pt idx="142">
                  <c:v>91.477000000000004</c:v>
                </c:pt>
                <c:pt idx="143">
                  <c:v>90.207999999999998</c:v>
                </c:pt>
                <c:pt idx="144">
                  <c:v>91.400999999999996</c:v>
                </c:pt>
                <c:pt idx="145">
                  <c:v>88.606999999999999</c:v>
                </c:pt>
                <c:pt idx="146">
                  <c:v>88.989000000000004</c:v>
                </c:pt>
                <c:pt idx="147">
                  <c:v>87.885000000000005</c:v>
                </c:pt>
                <c:pt idx="148">
                  <c:v>88.561999999999998</c:v>
                </c:pt>
                <c:pt idx="149">
                  <c:v>88.744</c:v>
                </c:pt>
                <c:pt idx="150">
                  <c:v>89.299000000000007</c:v>
                </c:pt>
                <c:pt idx="151">
                  <c:v>89.254000000000005</c:v>
                </c:pt>
                <c:pt idx="152">
                  <c:v>88.894999999999996</c:v>
                </c:pt>
                <c:pt idx="153">
                  <c:v>88.570999999999998</c:v>
                </c:pt>
                <c:pt idx="154">
                  <c:v>91.259</c:v>
                </c:pt>
                <c:pt idx="155">
                  <c:v>90.375</c:v>
                </c:pt>
                <c:pt idx="156">
                  <c:v>90.5</c:v>
                </c:pt>
                <c:pt idx="157">
                  <c:v>91.001999999999995</c:v>
                </c:pt>
                <c:pt idx="158">
                  <c:v>91.346999999999994</c:v>
                </c:pt>
                <c:pt idx="159">
                  <c:v>92.02</c:v>
                </c:pt>
                <c:pt idx="160">
                  <c:v>90.88</c:v>
                </c:pt>
                <c:pt idx="161">
                  <c:v>89.66</c:v>
                </c:pt>
                <c:pt idx="162">
                  <c:v>90.37</c:v>
                </c:pt>
                <c:pt idx="163">
                  <c:v>92.543999999999997</c:v>
                </c:pt>
                <c:pt idx="164">
                  <c:v>87.998999999999995</c:v>
                </c:pt>
                <c:pt idx="165">
                  <c:v>92.430999999999997</c:v>
                </c:pt>
                <c:pt idx="166">
                  <c:v>91.462000000000003</c:v>
                </c:pt>
                <c:pt idx="167">
                  <c:v>90.778000000000006</c:v>
                </c:pt>
                <c:pt idx="168">
                  <c:v>89.501000000000005</c:v>
                </c:pt>
                <c:pt idx="169">
                  <c:v>90.021000000000001</c:v>
                </c:pt>
                <c:pt idx="170">
                  <c:v>89.665999999999997</c:v>
                </c:pt>
                <c:pt idx="171">
                  <c:v>89.572999999999993</c:v>
                </c:pt>
                <c:pt idx="172">
                  <c:v>92.385999999999996</c:v>
                </c:pt>
                <c:pt idx="173">
                  <c:v>91.745000000000005</c:v>
                </c:pt>
                <c:pt idx="174">
                  <c:v>91.552999999999997</c:v>
                </c:pt>
                <c:pt idx="175">
                  <c:v>90.674000000000007</c:v>
                </c:pt>
                <c:pt idx="176">
                  <c:v>91.816000000000003</c:v>
                </c:pt>
                <c:pt idx="177">
                  <c:v>92.254999999999995</c:v>
                </c:pt>
                <c:pt idx="178">
                  <c:v>92.65</c:v>
                </c:pt>
                <c:pt idx="179">
                  <c:v>92.004000000000005</c:v>
                </c:pt>
                <c:pt idx="180">
                  <c:v>91.93</c:v>
                </c:pt>
                <c:pt idx="181">
                  <c:v>92.254999999999995</c:v>
                </c:pt>
                <c:pt idx="182">
                  <c:v>93.027000000000001</c:v>
                </c:pt>
                <c:pt idx="183">
                  <c:v>93.757999999999996</c:v>
                </c:pt>
                <c:pt idx="184">
                  <c:v>96.548000000000002</c:v>
                </c:pt>
                <c:pt idx="185">
                  <c:v>94.459000000000003</c:v>
                </c:pt>
                <c:pt idx="186">
                  <c:v>94.076999999999998</c:v>
                </c:pt>
                <c:pt idx="187">
                  <c:v>94.69</c:v>
                </c:pt>
                <c:pt idx="188">
                  <c:v>91.671000000000006</c:v>
                </c:pt>
                <c:pt idx="189">
                  <c:v>94.275999999999996</c:v>
                </c:pt>
                <c:pt idx="190">
                  <c:v>95.364999999999995</c:v>
                </c:pt>
                <c:pt idx="191">
                  <c:v>97.158000000000001</c:v>
                </c:pt>
                <c:pt idx="192">
                  <c:v>98.179000000000002</c:v>
                </c:pt>
                <c:pt idx="193">
                  <c:v>98.144000000000005</c:v>
                </c:pt>
                <c:pt idx="194">
                  <c:v>99.873999999999995</c:v>
                </c:pt>
                <c:pt idx="195">
                  <c:v>100.55200000000001</c:v>
                </c:pt>
                <c:pt idx="196">
                  <c:v>102.098</c:v>
                </c:pt>
                <c:pt idx="197">
                  <c:v>102.69199999999999</c:v>
                </c:pt>
                <c:pt idx="198">
                  <c:v>99.81</c:v>
                </c:pt>
                <c:pt idx="199">
                  <c:v>100.90600000000001</c:v>
                </c:pt>
                <c:pt idx="200">
                  <c:v>101.467</c:v>
                </c:pt>
                <c:pt idx="201">
                  <c:v>98.510999999999996</c:v>
                </c:pt>
                <c:pt idx="202">
                  <c:v>98.816000000000003</c:v>
                </c:pt>
                <c:pt idx="203">
                  <c:v>97.042000000000002</c:v>
                </c:pt>
                <c:pt idx="204">
                  <c:v>94.872</c:v>
                </c:pt>
                <c:pt idx="205">
                  <c:v>95.804000000000002</c:v>
                </c:pt>
                <c:pt idx="206">
                  <c:v>98.14</c:v>
                </c:pt>
                <c:pt idx="207">
                  <c:v>97.68</c:v>
                </c:pt>
                <c:pt idx="208">
                  <c:v>95.263000000000005</c:v>
                </c:pt>
                <c:pt idx="209">
                  <c:v>93.85</c:v>
                </c:pt>
                <c:pt idx="210">
                  <c:v>92.382999999999996</c:v>
                </c:pt>
                <c:pt idx="211">
                  <c:v>91.828000000000003</c:v>
                </c:pt>
                <c:pt idx="212">
                  <c:v>92.936000000000007</c:v>
                </c:pt>
                <c:pt idx="213">
                  <c:v>92.177999999999997</c:v>
                </c:pt>
                <c:pt idx="214">
                  <c:v>89.762</c:v>
                </c:pt>
                <c:pt idx="215">
                  <c:v>88.876000000000005</c:v>
                </c:pt>
                <c:pt idx="216">
                  <c:v>91.501000000000005</c:v>
                </c:pt>
                <c:pt idx="217">
                  <c:v>93.853999999999999</c:v>
                </c:pt>
                <c:pt idx="218">
                  <c:v>94.863</c:v>
                </c:pt>
                <c:pt idx="219">
                  <c:v>92.820999999999998</c:v>
                </c:pt>
                <c:pt idx="220">
                  <c:v>94.647000000000006</c:v>
                </c:pt>
                <c:pt idx="221">
                  <c:v>96.736999999999995</c:v>
                </c:pt>
                <c:pt idx="222">
                  <c:v>97.777000000000001</c:v>
                </c:pt>
                <c:pt idx="223">
                  <c:v>94.195999999999998</c:v>
                </c:pt>
                <c:pt idx="224">
                  <c:v>96.516000000000005</c:v>
                </c:pt>
                <c:pt idx="225">
                  <c:v>98.679000000000002</c:v>
                </c:pt>
                <c:pt idx="226">
                  <c:v>97.438000000000002</c:v>
                </c:pt>
                <c:pt idx="227">
                  <c:v>89.099000000000004</c:v>
                </c:pt>
                <c:pt idx="228">
                  <c:v>87.625</c:v>
                </c:pt>
                <c:pt idx="229">
                  <c:v>87.808999999999997</c:v>
                </c:pt>
                <c:pt idx="230">
                  <c:v>87.831000000000003</c:v>
                </c:pt>
                <c:pt idx="231">
                  <c:v>88.305999999999997</c:v>
                </c:pt>
                <c:pt idx="232">
                  <c:v>89.295000000000002</c:v>
                </c:pt>
                <c:pt idx="233">
                  <c:v>90.364999999999995</c:v>
                </c:pt>
                <c:pt idx="234">
                  <c:v>91.501000000000005</c:v>
                </c:pt>
                <c:pt idx="235">
                  <c:v>91.936999999999998</c:v>
                </c:pt>
                <c:pt idx="236">
                  <c:v>93.451999999999998</c:v>
                </c:pt>
                <c:pt idx="237">
                  <c:v>93.768000000000001</c:v>
                </c:pt>
                <c:pt idx="238">
                  <c:v>92.72</c:v>
                </c:pt>
                <c:pt idx="239">
                  <c:v>92.864999999999995</c:v>
                </c:pt>
                <c:pt idx="240">
                  <c:v>93.947999999999993</c:v>
                </c:pt>
                <c:pt idx="241">
                  <c:v>86.876999999999995</c:v>
                </c:pt>
                <c:pt idx="242">
                  <c:v>86.450999999999993</c:v>
                </c:pt>
                <c:pt idx="243">
                  <c:v>87.224999999999994</c:v>
                </c:pt>
                <c:pt idx="244">
                  <c:v>87.304000000000002</c:v>
                </c:pt>
                <c:pt idx="245">
                  <c:v>87.918999999999997</c:v>
                </c:pt>
                <c:pt idx="246">
                  <c:v>88.971000000000004</c:v>
                </c:pt>
                <c:pt idx="247">
                  <c:v>87.887</c:v>
                </c:pt>
                <c:pt idx="248">
                  <c:v>90.856999999999999</c:v>
                </c:pt>
                <c:pt idx="249">
                  <c:v>93.165000000000006</c:v>
                </c:pt>
                <c:pt idx="250">
                  <c:v>94.73</c:v>
                </c:pt>
                <c:pt idx="251">
                  <c:v>95.507999999999996</c:v>
                </c:pt>
                <c:pt idx="252">
                  <c:v>95.596000000000004</c:v>
                </c:pt>
                <c:pt idx="253">
                  <c:v>97.855999999999995</c:v>
                </c:pt>
                <c:pt idx="254">
                  <c:v>97.986999999999995</c:v>
                </c:pt>
                <c:pt idx="255">
                  <c:v>96.55</c:v>
                </c:pt>
                <c:pt idx="256">
                  <c:v>96.314999999999998</c:v>
                </c:pt>
                <c:pt idx="257">
                  <c:v>96.088999999999999</c:v>
                </c:pt>
                <c:pt idx="258">
                  <c:v>96.096999999999994</c:v>
                </c:pt>
                <c:pt idx="259">
                  <c:v>95.933000000000007</c:v>
                </c:pt>
                <c:pt idx="260">
                  <c:v>95.522000000000006</c:v>
                </c:pt>
                <c:pt idx="261">
                  <c:v>96.396000000000001</c:v>
                </c:pt>
                <c:pt idx="262">
                  <c:v>97.960999999999999</c:v>
                </c:pt>
                <c:pt idx="263">
                  <c:v>98.073999999999998</c:v>
                </c:pt>
                <c:pt idx="264">
                  <c:v>97.659000000000006</c:v>
                </c:pt>
                <c:pt idx="265">
                  <c:v>97.475999999999999</c:v>
                </c:pt>
                <c:pt idx="266">
                  <c:v>97.489000000000004</c:v>
                </c:pt>
                <c:pt idx="267">
                  <c:v>97.001000000000005</c:v>
                </c:pt>
                <c:pt idx="268">
                  <c:v>97.269000000000005</c:v>
                </c:pt>
                <c:pt idx="269">
                  <c:v>98.462999999999994</c:v>
                </c:pt>
                <c:pt idx="270">
                  <c:v>101.627</c:v>
                </c:pt>
                <c:pt idx="271">
                  <c:v>103.849</c:v>
                </c:pt>
                <c:pt idx="272">
                  <c:v>104.955</c:v>
                </c:pt>
                <c:pt idx="273">
                  <c:v>107.40300000000001</c:v>
                </c:pt>
                <c:pt idx="274">
                  <c:v>108.86499999999999</c:v>
                </c:pt>
                <c:pt idx="275">
                  <c:v>110.071</c:v>
                </c:pt>
                <c:pt idx="276">
                  <c:v>110.82</c:v>
                </c:pt>
                <c:pt idx="277">
                  <c:v>109.50700000000001</c:v>
                </c:pt>
                <c:pt idx="278">
                  <c:v>111.202</c:v>
                </c:pt>
                <c:pt idx="279">
                  <c:v>111.77800000000001</c:v>
                </c:pt>
                <c:pt idx="280">
                  <c:v>113.21899999999999</c:v>
                </c:pt>
                <c:pt idx="281">
                  <c:v>111.706</c:v>
                </c:pt>
                <c:pt idx="282">
                  <c:v>110.941</c:v>
                </c:pt>
                <c:pt idx="283">
                  <c:v>113.441</c:v>
                </c:pt>
                <c:pt idx="284">
                  <c:v>113.465</c:v>
                </c:pt>
                <c:pt idx="285">
                  <c:v>106.833</c:v>
                </c:pt>
                <c:pt idx="286">
                  <c:v>107.18300000000001</c:v>
                </c:pt>
                <c:pt idx="287">
                  <c:v>109.07299999999999</c:v>
                </c:pt>
                <c:pt idx="288">
                  <c:v>107.02</c:v>
                </c:pt>
                <c:pt idx="289">
                  <c:v>103.256</c:v>
                </c:pt>
                <c:pt idx="290">
                  <c:v>104.2</c:v>
                </c:pt>
                <c:pt idx="291">
                  <c:v>102.905</c:v>
                </c:pt>
                <c:pt idx="292">
                  <c:v>101.845</c:v>
                </c:pt>
                <c:pt idx="293">
                  <c:v>102.101</c:v>
                </c:pt>
                <c:pt idx="294">
                  <c:v>104.381</c:v>
                </c:pt>
                <c:pt idx="295">
                  <c:v>104.524</c:v>
                </c:pt>
                <c:pt idx="296">
                  <c:v>102.60899999999999</c:v>
                </c:pt>
                <c:pt idx="297">
                  <c:v>103.952</c:v>
                </c:pt>
                <c:pt idx="298">
                  <c:v>106.006</c:v>
                </c:pt>
                <c:pt idx="299">
                  <c:v>107.238</c:v>
                </c:pt>
                <c:pt idx="300">
                  <c:v>108.251</c:v>
                </c:pt>
                <c:pt idx="301">
                  <c:v>109.127</c:v>
                </c:pt>
                <c:pt idx="302">
                  <c:v>107.432</c:v>
                </c:pt>
                <c:pt idx="303">
                  <c:v>106.91</c:v>
                </c:pt>
                <c:pt idx="304">
                  <c:v>105.896</c:v>
                </c:pt>
                <c:pt idx="305">
                  <c:v>107.279</c:v>
                </c:pt>
                <c:pt idx="306">
                  <c:v>107.861</c:v>
                </c:pt>
                <c:pt idx="307">
                  <c:v>108.892</c:v>
                </c:pt>
                <c:pt idx="308">
                  <c:v>108.036</c:v>
                </c:pt>
                <c:pt idx="309">
                  <c:v>106.634</c:v>
                </c:pt>
                <c:pt idx="310">
                  <c:v>105.624</c:v>
                </c:pt>
                <c:pt idx="311">
                  <c:v>109.42</c:v>
                </c:pt>
                <c:pt idx="312">
                  <c:v>108.452</c:v>
                </c:pt>
                <c:pt idx="313">
                  <c:v>109.21299999999999</c:v>
                </c:pt>
                <c:pt idx="314">
                  <c:v>112.101</c:v>
                </c:pt>
                <c:pt idx="315">
                  <c:v>113.54300000000001</c:v>
                </c:pt>
                <c:pt idx="316">
                  <c:v>114.82599999999999</c:v>
                </c:pt>
                <c:pt idx="317">
                  <c:v>116.23699999999999</c:v>
                </c:pt>
                <c:pt idx="318">
                  <c:v>115.533</c:v>
                </c:pt>
                <c:pt idx="319">
                  <c:v>116.047</c:v>
                </c:pt>
                <c:pt idx="320">
                  <c:v>117.492</c:v>
                </c:pt>
                <c:pt idx="321">
                  <c:v>120.11199999999999</c:v>
                </c:pt>
                <c:pt idx="322">
                  <c:v>120.035</c:v>
                </c:pt>
                <c:pt idx="323">
                  <c:v>121.41800000000001</c:v>
                </c:pt>
                <c:pt idx="324">
                  <c:v>121.077</c:v>
                </c:pt>
                <c:pt idx="325">
                  <c:v>123.008</c:v>
                </c:pt>
                <c:pt idx="326">
                  <c:v>122.51</c:v>
                </c:pt>
                <c:pt idx="327">
                  <c:v>120.985</c:v>
                </c:pt>
                <c:pt idx="328">
                  <c:v>120.316</c:v>
                </c:pt>
                <c:pt idx="329">
                  <c:v>118.666</c:v>
                </c:pt>
                <c:pt idx="330">
                  <c:v>119.61199999999999</c:v>
                </c:pt>
                <c:pt idx="331">
                  <c:v>120.753</c:v>
                </c:pt>
                <c:pt idx="332">
                  <c:v>121.67</c:v>
                </c:pt>
                <c:pt idx="333">
                  <c:v>117.842</c:v>
                </c:pt>
                <c:pt idx="334">
                  <c:v>117.97499999999999</c:v>
                </c:pt>
                <c:pt idx="335">
                  <c:v>124.032</c:v>
                </c:pt>
                <c:pt idx="336">
                  <c:v>136.47499999999999</c:v>
                </c:pt>
                <c:pt idx="337">
                  <c:v>137.524</c:v>
                </c:pt>
                <c:pt idx="338">
                  <c:v>138.852</c:v>
                </c:pt>
                <c:pt idx="339">
                  <c:v>140.56100000000001</c:v>
                </c:pt>
                <c:pt idx="340">
                  <c:v>142.89699999999999</c:v>
                </c:pt>
                <c:pt idx="341">
                  <c:v>141.18799999999999</c:v>
                </c:pt>
                <c:pt idx="342">
                  <c:v>141.745</c:v>
                </c:pt>
                <c:pt idx="343">
                  <c:v>138.374</c:v>
                </c:pt>
                <c:pt idx="344">
                  <c:v>135.024</c:v>
                </c:pt>
                <c:pt idx="345">
                  <c:v>138.68</c:v>
                </c:pt>
                <c:pt idx="346">
                  <c:v>138.607</c:v>
                </c:pt>
                <c:pt idx="347">
                  <c:v>140.99199999999999</c:v>
                </c:pt>
                <c:pt idx="348">
                  <c:v>145.09200000000001</c:v>
                </c:pt>
                <c:pt idx="349">
                  <c:v>150.41200000000001</c:v>
                </c:pt>
                <c:pt idx="350">
                  <c:v>150.56</c:v>
                </c:pt>
                <c:pt idx="351">
                  <c:v>147.84700000000001</c:v>
                </c:pt>
                <c:pt idx="352">
                  <c:v>147.72900000000001</c:v>
                </c:pt>
                <c:pt idx="353">
                  <c:v>150.89099999999999</c:v>
                </c:pt>
                <c:pt idx="354">
                  <c:v>147.14699999999999</c:v>
                </c:pt>
                <c:pt idx="355">
                  <c:v>146.43100000000001</c:v>
                </c:pt>
                <c:pt idx="356">
                  <c:v>152.852</c:v>
                </c:pt>
                <c:pt idx="357">
                  <c:v>153.84299999999999</c:v>
                </c:pt>
                <c:pt idx="358">
                  <c:v>138.4</c:v>
                </c:pt>
                <c:pt idx="359">
                  <c:v>161.102</c:v>
                </c:pt>
                <c:pt idx="360">
                  <c:v>154.38200000000001</c:v>
                </c:pt>
                <c:pt idx="361">
                  <c:v>148.83000000000001</c:v>
                </c:pt>
                <c:pt idx="362">
                  <c:v>139.65199999999999</c:v>
                </c:pt>
                <c:pt idx="363">
                  <c:v>135.351</c:v>
                </c:pt>
                <c:pt idx="364">
                  <c:v>135.12299999999999</c:v>
                </c:pt>
                <c:pt idx="365">
                  <c:v>135.51599999999999</c:v>
                </c:pt>
                <c:pt idx="366">
                  <c:v>136.07400000000001</c:v>
                </c:pt>
                <c:pt idx="367">
                  <c:v>133.15899999999999</c:v>
                </c:pt>
                <c:pt idx="368">
                  <c:v>132.66999999999999</c:v>
                </c:pt>
                <c:pt idx="369">
                  <c:v>131.03</c:v>
                </c:pt>
                <c:pt idx="370">
                  <c:v>131.72</c:v>
                </c:pt>
                <c:pt idx="371">
                  <c:v>136.749</c:v>
                </c:pt>
                <c:pt idx="372">
                  <c:v>134.68899999999999</c:v>
                </c:pt>
                <c:pt idx="373">
                  <c:v>120.812</c:v>
                </c:pt>
                <c:pt idx="374">
                  <c:v>124.169</c:v>
                </c:pt>
                <c:pt idx="375">
                  <c:v>124.988</c:v>
                </c:pt>
                <c:pt idx="376">
                  <c:v>126.501</c:v>
                </c:pt>
                <c:pt idx="377">
                  <c:v>128.00299999999999</c:v>
                </c:pt>
                <c:pt idx="378">
                  <c:v>124.13500000000001</c:v>
                </c:pt>
                <c:pt idx="379">
                  <c:v>124.979</c:v>
                </c:pt>
                <c:pt idx="380">
                  <c:v>124.95</c:v>
                </c:pt>
                <c:pt idx="381">
                  <c:v>122.062</c:v>
                </c:pt>
                <c:pt idx="382">
                  <c:v>121.956</c:v>
                </c:pt>
                <c:pt idx="383">
                  <c:v>121.854</c:v>
                </c:pt>
                <c:pt idx="384">
                  <c:v>124.60299999999999</c:v>
                </c:pt>
                <c:pt idx="385">
                  <c:v>122.504</c:v>
                </c:pt>
                <c:pt idx="386">
                  <c:v>121.842</c:v>
                </c:pt>
                <c:pt idx="387">
                  <c:v>123.041</c:v>
                </c:pt>
                <c:pt idx="388">
                  <c:v>119.721</c:v>
                </c:pt>
                <c:pt idx="389">
                  <c:v>122.081</c:v>
                </c:pt>
                <c:pt idx="390">
                  <c:v>122.14700000000001</c:v>
                </c:pt>
                <c:pt idx="391">
                  <c:v>120.715</c:v>
                </c:pt>
                <c:pt idx="392">
                  <c:v>118.319</c:v>
                </c:pt>
                <c:pt idx="393">
                  <c:v>117.98</c:v>
                </c:pt>
                <c:pt idx="394">
                  <c:v>117.628</c:v>
                </c:pt>
                <c:pt idx="395">
                  <c:v>117.577</c:v>
                </c:pt>
                <c:pt idx="396">
                  <c:v>118.215</c:v>
                </c:pt>
                <c:pt idx="397">
                  <c:v>117.748</c:v>
                </c:pt>
                <c:pt idx="398">
                  <c:v>119.187</c:v>
                </c:pt>
                <c:pt idx="399">
                  <c:v>120.587</c:v>
                </c:pt>
                <c:pt idx="400">
                  <c:v>122.58199999999999</c:v>
                </c:pt>
                <c:pt idx="401">
                  <c:v>123.72</c:v>
                </c:pt>
                <c:pt idx="402">
                  <c:v>124.43</c:v>
                </c:pt>
                <c:pt idx="403">
                  <c:v>124.797</c:v>
                </c:pt>
                <c:pt idx="404">
                  <c:v>126.104</c:v>
                </c:pt>
                <c:pt idx="405">
                  <c:v>127.515</c:v>
                </c:pt>
                <c:pt idx="406">
                  <c:v>131.99</c:v>
                </c:pt>
                <c:pt idx="407">
                  <c:v>129.03800000000001</c:v>
                </c:pt>
                <c:pt idx="408">
                  <c:v>126.246</c:v>
                </c:pt>
                <c:pt idx="409">
                  <c:v>125.806</c:v>
                </c:pt>
                <c:pt idx="410">
                  <c:v>125.36799999999999</c:v>
                </c:pt>
                <c:pt idx="411">
                  <c:v>121.76300000000001</c:v>
                </c:pt>
                <c:pt idx="412">
                  <c:v>121.931</c:v>
                </c:pt>
                <c:pt idx="413">
                  <c:v>123.182</c:v>
                </c:pt>
                <c:pt idx="414">
                  <c:v>124.71899999999999</c:v>
                </c:pt>
                <c:pt idx="415">
                  <c:v>126.598</c:v>
                </c:pt>
                <c:pt idx="416">
                  <c:v>128.03800000000001</c:v>
                </c:pt>
                <c:pt idx="417">
                  <c:v>128.11500000000001</c:v>
                </c:pt>
                <c:pt idx="418">
                  <c:v>126.05200000000001</c:v>
                </c:pt>
                <c:pt idx="419">
                  <c:v>127.95699999999999</c:v>
                </c:pt>
                <c:pt idx="420">
                  <c:v>129.79499999999999</c:v>
                </c:pt>
                <c:pt idx="421">
                  <c:v>131.465</c:v>
                </c:pt>
                <c:pt idx="422">
                  <c:v>129.69399999999999</c:v>
                </c:pt>
                <c:pt idx="423">
                  <c:v>129.97999999999999</c:v>
                </c:pt>
                <c:pt idx="424">
                  <c:v>129.303</c:v>
                </c:pt>
                <c:pt idx="425">
                  <c:v>129.15</c:v>
                </c:pt>
                <c:pt idx="426">
                  <c:v>133.39599999999999</c:v>
                </c:pt>
                <c:pt idx="427">
                  <c:v>138.512</c:v>
                </c:pt>
                <c:pt idx="428">
                  <c:v>142.79499999999999</c:v>
                </c:pt>
                <c:pt idx="429">
                  <c:v>141.238</c:v>
                </c:pt>
                <c:pt idx="430">
                  <c:v>140.33500000000001</c:v>
                </c:pt>
                <c:pt idx="431">
                  <c:v>133.04400000000001</c:v>
                </c:pt>
                <c:pt idx="432">
                  <c:v>131.102</c:v>
                </c:pt>
                <c:pt idx="433">
                  <c:v>132.017</c:v>
                </c:pt>
                <c:pt idx="434">
                  <c:v>129.37100000000001</c:v>
                </c:pt>
                <c:pt idx="435">
                  <c:v>130.08000000000001</c:v>
                </c:pt>
                <c:pt idx="436">
                  <c:v>128.483</c:v>
                </c:pt>
                <c:pt idx="437">
                  <c:v>130.285</c:v>
                </c:pt>
                <c:pt idx="438">
                  <c:v>132.072</c:v>
                </c:pt>
                <c:pt idx="439">
                  <c:v>124.623</c:v>
                </c:pt>
                <c:pt idx="440">
                  <c:v>122.77200000000001</c:v>
                </c:pt>
                <c:pt idx="441">
                  <c:v>120.508</c:v>
                </c:pt>
                <c:pt idx="442">
                  <c:v>118.535</c:v>
                </c:pt>
                <c:pt idx="443">
                  <c:v>118.262</c:v>
                </c:pt>
                <c:pt idx="444">
                  <c:v>119.21</c:v>
                </c:pt>
                <c:pt idx="445">
                  <c:v>119.196</c:v>
                </c:pt>
                <c:pt idx="446">
                  <c:v>120.229</c:v>
                </c:pt>
                <c:pt idx="447">
                  <c:v>121.886</c:v>
                </c:pt>
                <c:pt idx="448">
                  <c:v>123.688</c:v>
                </c:pt>
                <c:pt idx="449">
                  <c:v>124.371</c:v>
                </c:pt>
                <c:pt idx="450">
                  <c:v>124.738</c:v>
                </c:pt>
                <c:pt idx="451">
                  <c:v>124.42</c:v>
                </c:pt>
                <c:pt idx="452">
                  <c:v>127.666</c:v>
                </c:pt>
                <c:pt idx="453">
                  <c:v>127.226</c:v>
                </c:pt>
                <c:pt idx="454">
                  <c:v>126.88200000000001</c:v>
                </c:pt>
                <c:pt idx="455">
                  <c:v>125.464</c:v>
                </c:pt>
                <c:pt idx="456">
                  <c:v>125.74</c:v>
                </c:pt>
                <c:pt idx="457">
                  <c:v>125.175</c:v>
                </c:pt>
                <c:pt idx="458">
                  <c:v>124.783</c:v>
                </c:pt>
                <c:pt idx="459">
                  <c:v>124.861</c:v>
                </c:pt>
                <c:pt idx="460">
                  <c:v>127.22</c:v>
                </c:pt>
                <c:pt idx="461">
                  <c:v>125.58799999999999</c:v>
                </c:pt>
                <c:pt idx="462">
                  <c:v>124.02800000000001</c:v>
                </c:pt>
                <c:pt idx="463">
                  <c:v>124.32299999999999</c:v>
                </c:pt>
                <c:pt idx="464">
                  <c:v>124.498</c:v>
                </c:pt>
                <c:pt idx="465">
                  <c:v>122.146</c:v>
                </c:pt>
                <c:pt idx="466">
                  <c:v>123.345</c:v>
                </c:pt>
                <c:pt idx="467">
                  <c:v>120.062</c:v>
                </c:pt>
                <c:pt idx="468">
                  <c:v>123.643</c:v>
                </c:pt>
                <c:pt idx="469">
                  <c:v>128.28200000000001</c:v>
                </c:pt>
                <c:pt idx="470">
                  <c:v>128.85599999999999</c:v>
                </c:pt>
                <c:pt idx="471">
                  <c:v>126.718</c:v>
                </c:pt>
                <c:pt idx="472">
                  <c:v>125.557</c:v>
                </c:pt>
                <c:pt idx="473">
                  <c:v>123.28700000000001</c:v>
                </c:pt>
                <c:pt idx="474">
                  <c:v>120.474</c:v>
                </c:pt>
                <c:pt idx="475">
                  <c:v>120.503</c:v>
                </c:pt>
                <c:pt idx="476">
                  <c:v>121.42</c:v>
                </c:pt>
                <c:pt idx="477">
                  <c:v>120.86199999999999</c:v>
                </c:pt>
                <c:pt idx="478">
                  <c:v>122.42700000000001</c:v>
                </c:pt>
                <c:pt idx="479">
                  <c:v>122.956</c:v>
                </c:pt>
                <c:pt idx="480">
                  <c:v>123.55800000000001</c:v>
                </c:pt>
                <c:pt idx="481">
                  <c:v>121.072</c:v>
                </c:pt>
                <c:pt idx="482">
                  <c:v>122.104</c:v>
                </c:pt>
                <c:pt idx="483">
                  <c:v>121.554</c:v>
                </c:pt>
                <c:pt idx="484">
                  <c:v>120.637</c:v>
                </c:pt>
                <c:pt idx="485">
                  <c:v>118.718</c:v>
                </c:pt>
                <c:pt idx="486">
                  <c:v>117.26600000000001</c:v>
                </c:pt>
                <c:pt idx="487">
                  <c:v>117.265</c:v>
                </c:pt>
                <c:pt idx="488">
                  <c:v>116.27200000000001</c:v>
                </c:pt>
                <c:pt idx="489">
                  <c:v>114.8</c:v>
                </c:pt>
                <c:pt idx="490">
                  <c:v>116.172</c:v>
                </c:pt>
                <c:pt idx="491">
                  <c:v>115.553</c:v>
                </c:pt>
                <c:pt idx="492">
                  <c:v>116.733</c:v>
                </c:pt>
                <c:pt idx="493">
                  <c:v>117.602</c:v>
                </c:pt>
                <c:pt idx="494">
                  <c:v>119.663</c:v>
                </c:pt>
                <c:pt idx="495">
                  <c:v>120.396</c:v>
                </c:pt>
                <c:pt idx="496">
                  <c:v>120.968</c:v>
                </c:pt>
                <c:pt idx="497">
                  <c:v>119.758</c:v>
                </c:pt>
                <c:pt idx="498">
                  <c:v>121.47199999999999</c:v>
                </c:pt>
                <c:pt idx="499">
                  <c:v>117.977</c:v>
                </c:pt>
                <c:pt idx="500">
                  <c:v>119.23</c:v>
                </c:pt>
                <c:pt idx="501">
                  <c:v>117.509</c:v>
                </c:pt>
                <c:pt idx="502">
                  <c:v>103.905</c:v>
                </c:pt>
                <c:pt idx="503">
                  <c:v>107.884</c:v>
                </c:pt>
                <c:pt idx="504">
                  <c:v>106.84</c:v>
                </c:pt>
                <c:pt idx="505">
                  <c:v>107.364</c:v>
                </c:pt>
                <c:pt idx="506">
                  <c:v>107.623</c:v>
                </c:pt>
                <c:pt idx="507">
                  <c:v>109.831</c:v>
                </c:pt>
                <c:pt idx="508">
                  <c:v>113.857</c:v>
                </c:pt>
                <c:pt idx="509">
                  <c:v>118.708</c:v>
                </c:pt>
                <c:pt idx="510">
                  <c:v>117.361</c:v>
                </c:pt>
                <c:pt idx="511">
                  <c:v>119.501</c:v>
                </c:pt>
                <c:pt idx="512">
                  <c:v>118.247</c:v>
                </c:pt>
                <c:pt idx="513">
                  <c:v>117.971</c:v>
                </c:pt>
                <c:pt idx="514">
                  <c:v>118.33199999999999</c:v>
                </c:pt>
                <c:pt idx="515">
                  <c:v>114.137</c:v>
                </c:pt>
                <c:pt idx="516">
                  <c:v>113.518</c:v>
                </c:pt>
                <c:pt idx="517">
                  <c:v>111.664</c:v>
                </c:pt>
                <c:pt idx="518">
                  <c:v>109.437</c:v>
                </c:pt>
                <c:pt idx="519">
                  <c:v>106.127</c:v>
                </c:pt>
                <c:pt idx="520">
                  <c:v>102.696</c:v>
                </c:pt>
                <c:pt idx="521">
                  <c:v>103.102</c:v>
                </c:pt>
                <c:pt idx="522">
                  <c:v>108.30500000000001</c:v>
                </c:pt>
                <c:pt idx="523">
                  <c:v>107.42100000000001</c:v>
                </c:pt>
                <c:pt idx="524">
                  <c:v>105.604</c:v>
                </c:pt>
                <c:pt idx="525">
                  <c:v>103.51</c:v>
                </c:pt>
                <c:pt idx="526">
                  <c:v>107.044</c:v>
                </c:pt>
                <c:pt idx="527">
                  <c:v>111.16</c:v>
                </c:pt>
                <c:pt idx="528">
                  <c:v>116.11199999999999</c:v>
                </c:pt>
                <c:pt idx="529">
                  <c:v>117.983</c:v>
                </c:pt>
                <c:pt idx="530">
                  <c:v>117.551</c:v>
                </c:pt>
                <c:pt idx="531">
                  <c:v>115.605</c:v>
                </c:pt>
                <c:pt idx="532">
                  <c:v>117.035</c:v>
                </c:pt>
                <c:pt idx="533">
                  <c:v>122.622</c:v>
                </c:pt>
                <c:pt idx="534">
                  <c:v>126.137</c:v>
                </c:pt>
                <c:pt idx="535">
                  <c:v>125.974</c:v>
                </c:pt>
                <c:pt idx="536">
                  <c:v>119.036</c:v>
                </c:pt>
                <c:pt idx="537">
                  <c:v>111.947</c:v>
                </c:pt>
                <c:pt idx="538">
                  <c:v>109.63200000000001</c:v>
                </c:pt>
                <c:pt idx="539">
                  <c:v>110.867</c:v>
                </c:pt>
                <c:pt idx="540">
                  <c:v>108.91200000000001</c:v>
                </c:pt>
                <c:pt idx="541">
                  <c:v>108.09399999999999</c:v>
                </c:pt>
                <c:pt idx="542">
                  <c:v>109.932</c:v>
                </c:pt>
                <c:pt idx="543">
                  <c:v>109.65600000000001</c:v>
                </c:pt>
                <c:pt idx="544">
                  <c:v>105.553</c:v>
                </c:pt>
                <c:pt idx="545">
                  <c:v>106.55</c:v>
                </c:pt>
                <c:pt idx="546">
                  <c:v>108.20399999999999</c:v>
                </c:pt>
                <c:pt idx="547">
                  <c:v>106.14</c:v>
                </c:pt>
                <c:pt idx="548">
                  <c:v>103.459</c:v>
                </c:pt>
                <c:pt idx="549">
                  <c:v>101.63200000000001</c:v>
                </c:pt>
                <c:pt idx="550">
                  <c:v>101.505</c:v>
                </c:pt>
                <c:pt idx="551">
                  <c:v>100.051</c:v>
                </c:pt>
                <c:pt idx="552">
                  <c:v>101.491</c:v>
                </c:pt>
                <c:pt idx="553">
                  <c:v>101.375</c:v>
                </c:pt>
                <c:pt idx="554">
                  <c:v>104.298</c:v>
                </c:pt>
                <c:pt idx="555">
                  <c:v>103.117</c:v>
                </c:pt>
                <c:pt idx="556">
                  <c:v>104.79600000000001</c:v>
                </c:pt>
                <c:pt idx="557">
                  <c:v>106.319</c:v>
                </c:pt>
                <c:pt idx="558">
                  <c:v>106.732</c:v>
                </c:pt>
                <c:pt idx="559">
                  <c:v>108.77</c:v>
                </c:pt>
                <c:pt idx="560">
                  <c:v>110.422</c:v>
                </c:pt>
                <c:pt idx="561">
                  <c:v>110.889</c:v>
                </c:pt>
                <c:pt idx="562">
                  <c:v>112.378</c:v>
                </c:pt>
                <c:pt idx="563">
                  <c:v>111.50700000000001</c:v>
                </c:pt>
                <c:pt idx="564">
                  <c:v>108.14400000000001</c:v>
                </c:pt>
                <c:pt idx="565">
                  <c:v>105.366</c:v>
                </c:pt>
                <c:pt idx="566">
                  <c:v>105.89700000000001</c:v>
                </c:pt>
                <c:pt idx="567">
                  <c:v>106.367</c:v>
                </c:pt>
                <c:pt idx="568">
                  <c:v>107.512</c:v>
                </c:pt>
                <c:pt idx="569">
                  <c:v>108.46299999999999</c:v>
                </c:pt>
                <c:pt idx="570">
                  <c:v>111.217</c:v>
                </c:pt>
                <c:pt idx="571">
                  <c:v>109.19799999999999</c:v>
                </c:pt>
                <c:pt idx="572">
                  <c:v>110.36</c:v>
                </c:pt>
                <c:pt idx="573">
                  <c:v>114.95699999999999</c:v>
                </c:pt>
                <c:pt idx="574">
                  <c:v>109.551</c:v>
                </c:pt>
                <c:pt idx="575">
                  <c:v>107.64100000000001</c:v>
                </c:pt>
                <c:pt idx="576">
                  <c:v>109.126</c:v>
                </c:pt>
                <c:pt idx="577">
                  <c:v>103.27200000000001</c:v>
                </c:pt>
                <c:pt idx="578">
                  <c:v>100.307</c:v>
                </c:pt>
                <c:pt idx="579">
                  <c:v>103.137</c:v>
                </c:pt>
                <c:pt idx="580">
                  <c:v>101.62</c:v>
                </c:pt>
                <c:pt idx="581">
                  <c:v>94.055999999999997</c:v>
                </c:pt>
                <c:pt idx="582">
                  <c:v>92.644999999999996</c:v>
                </c:pt>
                <c:pt idx="583">
                  <c:v>94.116</c:v>
                </c:pt>
                <c:pt idx="584">
                  <c:v>93.801000000000002</c:v>
                </c:pt>
                <c:pt idx="585">
                  <c:v>93.766999999999996</c:v>
                </c:pt>
                <c:pt idx="586">
                  <c:v>93.573999999999998</c:v>
                </c:pt>
                <c:pt idx="587">
                  <c:v>92.921999999999997</c:v>
                </c:pt>
                <c:pt idx="588">
                  <c:v>88.66</c:v>
                </c:pt>
                <c:pt idx="589">
                  <c:v>87.686000000000007</c:v>
                </c:pt>
                <c:pt idx="590">
                  <c:v>88.894999999999996</c:v>
                </c:pt>
                <c:pt idx="591">
                  <c:v>90.311999999999998</c:v>
                </c:pt>
                <c:pt idx="592">
                  <c:v>90.051000000000002</c:v>
                </c:pt>
                <c:pt idx="593">
                  <c:v>90.016000000000005</c:v>
                </c:pt>
                <c:pt idx="594">
                  <c:v>93.977000000000004</c:v>
                </c:pt>
                <c:pt idx="595">
                  <c:v>93.825000000000003</c:v>
                </c:pt>
                <c:pt idx="596">
                  <c:v>93.994</c:v>
                </c:pt>
                <c:pt idx="597">
                  <c:v>93.305999999999997</c:v>
                </c:pt>
                <c:pt idx="598">
                  <c:v>91.762</c:v>
                </c:pt>
                <c:pt idx="599">
                  <c:v>90.962999999999994</c:v>
                </c:pt>
                <c:pt idx="600">
                  <c:v>91.033000000000001</c:v>
                </c:pt>
                <c:pt idx="601">
                  <c:v>93.183999999999997</c:v>
                </c:pt>
                <c:pt idx="602">
                  <c:v>96.358000000000004</c:v>
                </c:pt>
                <c:pt idx="603">
                  <c:v>98.162000000000006</c:v>
                </c:pt>
                <c:pt idx="604">
                  <c:v>97.921000000000006</c:v>
                </c:pt>
                <c:pt idx="605">
                  <c:v>95.733999999999995</c:v>
                </c:pt>
                <c:pt idx="606">
                  <c:v>97.144000000000005</c:v>
                </c:pt>
                <c:pt idx="607">
                  <c:v>97.945999999999998</c:v>
                </c:pt>
                <c:pt idx="608">
                  <c:v>95.215000000000003</c:v>
                </c:pt>
                <c:pt idx="609">
                  <c:v>95.531000000000006</c:v>
                </c:pt>
                <c:pt idx="610">
                  <c:v>98.751000000000005</c:v>
                </c:pt>
                <c:pt idx="611">
                  <c:v>101.46599999999999</c:v>
                </c:pt>
                <c:pt idx="612">
                  <c:v>101.833</c:v>
                </c:pt>
                <c:pt idx="613">
                  <c:v>101.986</c:v>
                </c:pt>
                <c:pt idx="614">
                  <c:v>103.804</c:v>
                </c:pt>
                <c:pt idx="615">
                  <c:v>104.26</c:v>
                </c:pt>
                <c:pt idx="616">
                  <c:v>101.20399999999999</c:v>
                </c:pt>
                <c:pt idx="617">
                  <c:v>96.382999999999996</c:v>
                </c:pt>
                <c:pt idx="618">
                  <c:v>94.197999999999993</c:v>
                </c:pt>
                <c:pt idx="619">
                  <c:v>90.701999999999998</c:v>
                </c:pt>
                <c:pt idx="620">
                  <c:v>92.106999999999999</c:v>
                </c:pt>
                <c:pt idx="621">
                  <c:v>94.730999999999995</c:v>
                </c:pt>
                <c:pt idx="622">
                  <c:v>95.626000000000005</c:v>
                </c:pt>
                <c:pt idx="623">
                  <c:v>93.991</c:v>
                </c:pt>
                <c:pt idx="624">
                  <c:v>95.180999999999997</c:v>
                </c:pt>
                <c:pt idx="625">
                  <c:v>93.194000000000003</c:v>
                </c:pt>
                <c:pt idx="626">
                  <c:v>92.149000000000001</c:v>
                </c:pt>
                <c:pt idx="627">
                  <c:v>92.087999999999994</c:v>
                </c:pt>
                <c:pt idx="628">
                  <c:v>92.515000000000001</c:v>
                </c:pt>
                <c:pt idx="629">
                  <c:v>92.831000000000003</c:v>
                </c:pt>
                <c:pt idx="630">
                  <c:v>91.24</c:v>
                </c:pt>
                <c:pt idx="631">
                  <c:v>91.986999999999995</c:v>
                </c:pt>
                <c:pt idx="632">
                  <c:v>89.444999999999993</c:v>
                </c:pt>
                <c:pt idx="633">
                  <c:v>92.596999999999994</c:v>
                </c:pt>
                <c:pt idx="634">
                  <c:v>84.275000000000006</c:v>
                </c:pt>
                <c:pt idx="635">
                  <c:v>85.683000000000007</c:v>
                </c:pt>
                <c:pt idx="636">
                  <c:v>84.444000000000003</c:v>
                </c:pt>
                <c:pt idx="637">
                  <c:v>82.623999999999995</c:v>
                </c:pt>
                <c:pt idx="638">
                  <c:v>79.626999999999995</c:v>
                </c:pt>
                <c:pt idx="639">
                  <c:v>81.688000000000002</c:v>
                </c:pt>
                <c:pt idx="640">
                  <c:v>84.215000000000003</c:v>
                </c:pt>
                <c:pt idx="641">
                  <c:v>85.504999999999995</c:v>
                </c:pt>
                <c:pt idx="642">
                  <c:v>84.710999999999999</c:v>
                </c:pt>
                <c:pt idx="643">
                  <c:v>85.85</c:v>
                </c:pt>
                <c:pt idx="644">
                  <c:v>84.686999999999998</c:v>
                </c:pt>
                <c:pt idx="645">
                  <c:v>83.096999999999994</c:v>
                </c:pt>
                <c:pt idx="646">
                  <c:v>83.346999999999994</c:v>
                </c:pt>
                <c:pt idx="647">
                  <c:v>85.007000000000005</c:v>
                </c:pt>
                <c:pt idx="648">
                  <c:v>86.903000000000006</c:v>
                </c:pt>
                <c:pt idx="649">
                  <c:v>86.436999999999998</c:v>
                </c:pt>
                <c:pt idx="650">
                  <c:v>83.876999999999995</c:v>
                </c:pt>
                <c:pt idx="651">
                  <c:v>83.194999999999993</c:v>
                </c:pt>
                <c:pt idx="652">
                  <c:v>85.844999999999999</c:v>
                </c:pt>
                <c:pt idx="653">
                  <c:v>91.066000000000003</c:v>
                </c:pt>
                <c:pt idx="654">
                  <c:v>92.272999999999996</c:v>
                </c:pt>
                <c:pt idx="655">
                  <c:v>88.7</c:v>
                </c:pt>
                <c:pt idx="656">
                  <c:v>89.02</c:v>
                </c:pt>
                <c:pt idx="657">
                  <c:v>89.637</c:v>
                </c:pt>
                <c:pt idx="658">
                  <c:v>91.084999999999994</c:v>
                </c:pt>
                <c:pt idx="659">
                  <c:v>91.801000000000002</c:v>
                </c:pt>
                <c:pt idx="660">
                  <c:v>89.760999999999996</c:v>
                </c:pt>
                <c:pt idx="661">
                  <c:v>88.445999999999998</c:v>
                </c:pt>
                <c:pt idx="662">
                  <c:v>88.468999999999994</c:v>
                </c:pt>
                <c:pt idx="663">
                  <c:v>87.662000000000006</c:v>
                </c:pt>
                <c:pt idx="664">
                  <c:v>88.328000000000003</c:v>
                </c:pt>
                <c:pt idx="665">
                  <c:v>89.587999999999994</c:v>
                </c:pt>
                <c:pt idx="666">
                  <c:v>88.346000000000004</c:v>
                </c:pt>
                <c:pt idx="667">
                  <c:v>88.537999999999997</c:v>
                </c:pt>
                <c:pt idx="668">
                  <c:v>89.507999999999996</c:v>
                </c:pt>
                <c:pt idx="669">
                  <c:v>86.89</c:v>
                </c:pt>
                <c:pt idx="670">
                  <c:v>87.685000000000002</c:v>
                </c:pt>
                <c:pt idx="671">
                  <c:v>89.11</c:v>
                </c:pt>
                <c:pt idx="672">
                  <c:v>91.647000000000006</c:v>
                </c:pt>
                <c:pt idx="673">
                  <c:v>93.584999999999994</c:v>
                </c:pt>
                <c:pt idx="674">
                  <c:v>94.456999999999994</c:v>
                </c:pt>
                <c:pt idx="675">
                  <c:v>92.721999999999994</c:v>
                </c:pt>
                <c:pt idx="676">
                  <c:v>92.793999999999997</c:v>
                </c:pt>
                <c:pt idx="677">
                  <c:v>93.91</c:v>
                </c:pt>
                <c:pt idx="678">
                  <c:v>93.231999999999999</c:v>
                </c:pt>
                <c:pt idx="679">
                  <c:v>91.494</c:v>
                </c:pt>
                <c:pt idx="680">
                  <c:v>88.338999999999999</c:v>
                </c:pt>
                <c:pt idx="681">
                  <c:v>88.935000000000002</c:v>
                </c:pt>
                <c:pt idx="682">
                  <c:v>90.320999999999998</c:v>
                </c:pt>
                <c:pt idx="683">
                  <c:v>91.662999999999997</c:v>
                </c:pt>
                <c:pt idx="684">
                  <c:v>95.007999999999996</c:v>
                </c:pt>
                <c:pt idx="685">
                  <c:v>96.546999999999997</c:v>
                </c:pt>
                <c:pt idx="686">
                  <c:v>98.884</c:v>
                </c:pt>
                <c:pt idx="687">
                  <c:v>100.53400000000001</c:v>
                </c:pt>
                <c:pt idx="688">
                  <c:v>99</c:v>
                </c:pt>
                <c:pt idx="689">
                  <c:v>96.078999999999994</c:v>
                </c:pt>
                <c:pt idx="690">
                  <c:v>88.866</c:v>
                </c:pt>
                <c:pt idx="691">
                  <c:v>88.498000000000005</c:v>
                </c:pt>
                <c:pt idx="692">
                  <c:v>88.721000000000004</c:v>
                </c:pt>
                <c:pt idx="693">
                  <c:v>89.466999999999999</c:v>
                </c:pt>
                <c:pt idx="694">
                  <c:v>90.218999999999994</c:v>
                </c:pt>
                <c:pt idx="695">
                  <c:v>90.021000000000001</c:v>
                </c:pt>
                <c:pt idx="696">
                  <c:v>90.296000000000006</c:v>
                </c:pt>
                <c:pt idx="697">
                  <c:v>90.453999999999994</c:v>
                </c:pt>
                <c:pt idx="698">
                  <c:v>91.210999999999999</c:v>
                </c:pt>
                <c:pt idx="699">
                  <c:v>91.344999999999999</c:v>
                </c:pt>
                <c:pt idx="700">
                  <c:v>90.814999999999998</c:v>
                </c:pt>
                <c:pt idx="701">
                  <c:v>90.322999999999993</c:v>
                </c:pt>
                <c:pt idx="702">
                  <c:v>89.634</c:v>
                </c:pt>
                <c:pt idx="703">
                  <c:v>92.51</c:v>
                </c:pt>
                <c:pt idx="704">
                  <c:v>96.049000000000007</c:v>
                </c:pt>
                <c:pt idx="705">
                  <c:v>96.177999999999997</c:v>
                </c:pt>
                <c:pt idx="706">
                  <c:v>96.876999999999995</c:v>
                </c:pt>
                <c:pt idx="707">
                  <c:v>97.634</c:v>
                </c:pt>
                <c:pt idx="708">
                  <c:v>98.442999999999998</c:v>
                </c:pt>
                <c:pt idx="709">
                  <c:v>97.257999999999996</c:v>
                </c:pt>
                <c:pt idx="710">
                  <c:v>97.78</c:v>
                </c:pt>
                <c:pt idx="711">
                  <c:v>97.778000000000006</c:v>
                </c:pt>
                <c:pt idx="712">
                  <c:v>98.042000000000002</c:v>
                </c:pt>
                <c:pt idx="713">
                  <c:v>96.316000000000003</c:v>
                </c:pt>
                <c:pt idx="714">
                  <c:v>97.801000000000002</c:v>
                </c:pt>
                <c:pt idx="715">
                  <c:v>97.948999999999998</c:v>
                </c:pt>
                <c:pt idx="716">
                  <c:v>97.474000000000004</c:v>
                </c:pt>
                <c:pt idx="717">
                  <c:v>98.22</c:v>
                </c:pt>
                <c:pt idx="718">
                  <c:v>97.926000000000002</c:v>
                </c:pt>
                <c:pt idx="719">
                  <c:v>96.426000000000002</c:v>
                </c:pt>
                <c:pt idx="720">
                  <c:v>97.134</c:v>
                </c:pt>
                <c:pt idx="721">
                  <c:v>99.39</c:v>
                </c:pt>
                <c:pt idx="722">
                  <c:v>101.447</c:v>
                </c:pt>
                <c:pt idx="723">
                  <c:v>101.91</c:v>
                </c:pt>
                <c:pt idx="724">
                  <c:v>103.423</c:v>
                </c:pt>
                <c:pt idx="725">
                  <c:v>106.83799999999999</c:v>
                </c:pt>
                <c:pt idx="726">
                  <c:v>107.31</c:v>
                </c:pt>
                <c:pt idx="727">
                  <c:v>108.691</c:v>
                </c:pt>
                <c:pt idx="728">
                  <c:v>106.819</c:v>
                </c:pt>
                <c:pt idx="729">
                  <c:v>106.699</c:v>
                </c:pt>
                <c:pt idx="730">
                  <c:v>107.053</c:v>
                </c:pt>
                <c:pt idx="731">
                  <c:v>104.452</c:v>
                </c:pt>
                <c:pt idx="732">
                  <c:v>109.949</c:v>
                </c:pt>
                <c:pt idx="733">
                  <c:v>117.333</c:v>
                </c:pt>
                <c:pt idx="734">
                  <c:v>122.00700000000001</c:v>
                </c:pt>
                <c:pt idx="735">
                  <c:v>125.809</c:v>
                </c:pt>
                <c:pt idx="736">
                  <c:v>130.137</c:v>
                </c:pt>
                <c:pt idx="737">
                  <c:v>130.59800000000001</c:v>
                </c:pt>
                <c:pt idx="738">
                  <c:v>129.38200000000001</c:v>
                </c:pt>
                <c:pt idx="739">
                  <c:v>127.99299999999999</c:v>
                </c:pt>
                <c:pt idx="740">
                  <c:v>131.09299999999999</c:v>
                </c:pt>
                <c:pt idx="741">
                  <c:v>132.89099999999999</c:v>
                </c:pt>
                <c:pt idx="742">
                  <c:v>131.56700000000001</c:v>
                </c:pt>
                <c:pt idx="743">
                  <c:v>127.024</c:v>
                </c:pt>
                <c:pt idx="744">
                  <c:v>124.768</c:v>
                </c:pt>
                <c:pt idx="745">
                  <c:v>124.875</c:v>
                </c:pt>
                <c:pt idx="746">
                  <c:v>126.738</c:v>
                </c:pt>
                <c:pt idx="747">
                  <c:v>123.64400000000001</c:v>
                </c:pt>
                <c:pt idx="748">
                  <c:v>122.535</c:v>
                </c:pt>
                <c:pt idx="749">
                  <c:v>125.5</c:v>
                </c:pt>
                <c:pt idx="750">
                  <c:v>131.33500000000001</c:v>
                </c:pt>
                <c:pt idx="751">
                  <c:v>131.43</c:v>
                </c:pt>
                <c:pt idx="752">
                  <c:v>134.82400000000001</c:v>
                </c:pt>
                <c:pt idx="753">
                  <c:v>136.108</c:v>
                </c:pt>
                <c:pt idx="754">
                  <c:v>138.31899999999999</c:v>
                </c:pt>
                <c:pt idx="755">
                  <c:v>131.226</c:v>
                </c:pt>
                <c:pt idx="756">
                  <c:v>127.90600000000001</c:v>
                </c:pt>
                <c:pt idx="757">
                  <c:v>127.59</c:v>
                </c:pt>
                <c:pt idx="758">
                  <c:v>129.095</c:v>
                </c:pt>
                <c:pt idx="759">
                  <c:v>125.57</c:v>
                </c:pt>
                <c:pt idx="760">
                  <c:v>123.25</c:v>
                </c:pt>
                <c:pt idx="761">
                  <c:v>122.824</c:v>
                </c:pt>
                <c:pt idx="762">
                  <c:v>125.119</c:v>
                </c:pt>
                <c:pt idx="763">
                  <c:v>119.821</c:v>
                </c:pt>
                <c:pt idx="764">
                  <c:v>106.21599999999999</c:v>
                </c:pt>
                <c:pt idx="765">
                  <c:v>107.271</c:v>
                </c:pt>
                <c:pt idx="766">
                  <c:v>105.545</c:v>
                </c:pt>
                <c:pt idx="767">
                  <c:v>104.09</c:v>
                </c:pt>
                <c:pt idx="768">
                  <c:v>106.096</c:v>
                </c:pt>
                <c:pt idx="769">
                  <c:v>106.699</c:v>
                </c:pt>
                <c:pt idx="770">
                  <c:v>102.979</c:v>
                </c:pt>
                <c:pt idx="771">
                  <c:v>101.167</c:v>
                </c:pt>
                <c:pt idx="772">
                  <c:v>102.33</c:v>
                </c:pt>
                <c:pt idx="773">
                  <c:v>102.52200000000001</c:v>
                </c:pt>
                <c:pt idx="774">
                  <c:v>100.33</c:v>
                </c:pt>
                <c:pt idx="775">
                  <c:v>97.846000000000004</c:v>
                </c:pt>
                <c:pt idx="776">
                  <c:v>98.188999999999993</c:v>
                </c:pt>
                <c:pt idx="777">
                  <c:v>99.887</c:v>
                </c:pt>
                <c:pt idx="778">
                  <c:v>97.680999999999997</c:v>
                </c:pt>
                <c:pt idx="779">
                  <c:v>97.626000000000005</c:v>
                </c:pt>
                <c:pt idx="780">
                  <c:v>100.634</c:v>
                </c:pt>
                <c:pt idx="781">
                  <c:v>105.634</c:v>
                </c:pt>
                <c:pt idx="782">
                  <c:v>107.26</c:v>
                </c:pt>
                <c:pt idx="783">
                  <c:v>106.54</c:v>
                </c:pt>
                <c:pt idx="784">
                  <c:v>110.58799999999999</c:v>
                </c:pt>
                <c:pt idx="785">
                  <c:v>112.64700000000001</c:v>
                </c:pt>
                <c:pt idx="786">
                  <c:v>112.57299999999999</c:v>
                </c:pt>
                <c:pt idx="787">
                  <c:v>111.70099999999999</c:v>
                </c:pt>
                <c:pt idx="788">
                  <c:v>109.852</c:v>
                </c:pt>
                <c:pt idx="789">
                  <c:v>109.164</c:v>
                </c:pt>
                <c:pt idx="790">
                  <c:v>105.425</c:v>
                </c:pt>
                <c:pt idx="791">
                  <c:v>102.739</c:v>
                </c:pt>
                <c:pt idx="792">
                  <c:v>102.96899999999999</c:v>
                </c:pt>
                <c:pt idx="793">
                  <c:v>104.19</c:v>
                </c:pt>
                <c:pt idx="794">
                  <c:v>104.011</c:v>
                </c:pt>
                <c:pt idx="795">
                  <c:v>104.152</c:v>
                </c:pt>
                <c:pt idx="796">
                  <c:v>105.855</c:v>
                </c:pt>
                <c:pt idx="797">
                  <c:v>108.07299999999999</c:v>
                </c:pt>
                <c:pt idx="798">
                  <c:v>107.12</c:v>
                </c:pt>
                <c:pt idx="799">
                  <c:v>102.078</c:v>
                </c:pt>
                <c:pt idx="800">
                  <c:v>99.876999999999995</c:v>
                </c:pt>
                <c:pt idx="801">
                  <c:v>100.08499999999999</c:v>
                </c:pt>
                <c:pt idx="802">
                  <c:v>103.568</c:v>
                </c:pt>
                <c:pt idx="803">
                  <c:v>103.30200000000001</c:v>
                </c:pt>
                <c:pt idx="804">
                  <c:v>103.11</c:v>
                </c:pt>
                <c:pt idx="805">
                  <c:v>99.763000000000005</c:v>
                </c:pt>
                <c:pt idx="806">
                  <c:v>101.40900000000001</c:v>
                </c:pt>
                <c:pt idx="807">
                  <c:v>103.973</c:v>
                </c:pt>
                <c:pt idx="808">
                  <c:v>101.76300000000001</c:v>
                </c:pt>
                <c:pt idx="809">
                  <c:v>99.296999999999997</c:v>
                </c:pt>
                <c:pt idx="810">
                  <c:v>99.608000000000004</c:v>
                </c:pt>
                <c:pt idx="811">
                  <c:v>98.894999999999996</c:v>
                </c:pt>
                <c:pt idx="812">
                  <c:v>98.552000000000007</c:v>
                </c:pt>
                <c:pt idx="813">
                  <c:v>101.896</c:v>
                </c:pt>
                <c:pt idx="814">
                  <c:v>105.72199999999999</c:v>
                </c:pt>
                <c:pt idx="815">
                  <c:v>106.703</c:v>
                </c:pt>
                <c:pt idx="816">
                  <c:v>106.471</c:v>
                </c:pt>
                <c:pt idx="817">
                  <c:v>105.446</c:v>
                </c:pt>
                <c:pt idx="818">
                  <c:v>102.54600000000001</c:v>
                </c:pt>
                <c:pt idx="819">
                  <c:v>100.791</c:v>
                </c:pt>
                <c:pt idx="820">
                  <c:v>101.101</c:v>
                </c:pt>
                <c:pt idx="821">
                  <c:v>102.10899999999999</c:v>
                </c:pt>
                <c:pt idx="822">
                  <c:v>104.14</c:v>
                </c:pt>
                <c:pt idx="823">
                  <c:v>104</c:v>
                </c:pt>
                <c:pt idx="824">
                  <c:v>104.723</c:v>
                </c:pt>
                <c:pt idx="825">
                  <c:v>105.479</c:v>
                </c:pt>
                <c:pt idx="826">
                  <c:v>105.044</c:v>
                </c:pt>
                <c:pt idx="827">
                  <c:v>104.777</c:v>
                </c:pt>
                <c:pt idx="828">
                  <c:v>106.39700000000001</c:v>
                </c:pt>
                <c:pt idx="829">
                  <c:v>107.28100000000001</c:v>
                </c:pt>
                <c:pt idx="830">
                  <c:v>106.803</c:v>
                </c:pt>
                <c:pt idx="831">
                  <c:v>107.071</c:v>
                </c:pt>
                <c:pt idx="832">
                  <c:v>106.38</c:v>
                </c:pt>
                <c:pt idx="833">
                  <c:v>104.876</c:v>
                </c:pt>
                <c:pt idx="834">
                  <c:v>104.17400000000001</c:v>
                </c:pt>
                <c:pt idx="835">
                  <c:v>106.724</c:v>
                </c:pt>
                <c:pt idx="836">
                  <c:v>107.217</c:v>
                </c:pt>
                <c:pt idx="837">
                  <c:v>108.526</c:v>
                </c:pt>
                <c:pt idx="838">
                  <c:v>108.79600000000001</c:v>
                </c:pt>
                <c:pt idx="839">
                  <c:v>106.86499999999999</c:v>
                </c:pt>
                <c:pt idx="840">
                  <c:v>107.238</c:v>
                </c:pt>
                <c:pt idx="841">
                  <c:v>108.16800000000001</c:v>
                </c:pt>
                <c:pt idx="842">
                  <c:v>112.337</c:v>
                </c:pt>
                <c:pt idx="843">
                  <c:v>114.64400000000001</c:v>
                </c:pt>
                <c:pt idx="844">
                  <c:v>114.271</c:v>
                </c:pt>
                <c:pt idx="845">
                  <c:v>114.639</c:v>
                </c:pt>
                <c:pt idx="846">
                  <c:v>115.49</c:v>
                </c:pt>
                <c:pt idx="847">
                  <c:v>117.307</c:v>
                </c:pt>
                <c:pt idx="848">
                  <c:v>119.44799999999999</c:v>
                </c:pt>
                <c:pt idx="849">
                  <c:v>118.633</c:v>
                </c:pt>
                <c:pt idx="850">
                  <c:v>118.623</c:v>
                </c:pt>
                <c:pt idx="851">
                  <c:v>119.116</c:v>
                </c:pt>
                <c:pt idx="852">
                  <c:v>117.815</c:v>
                </c:pt>
                <c:pt idx="853">
                  <c:v>121.092</c:v>
                </c:pt>
                <c:pt idx="854">
                  <c:v>124.035</c:v>
                </c:pt>
                <c:pt idx="855">
                  <c:v>122.562</c:v>
                </c:pt>
                <c:pt idx="856">
                  <c:v>122.1</c:v>
                </c:pt>
                <c:pt idx="857">
                  <c:v>121.026</c:v>
                </c:pt>
                <c:pt idx="858">
                  <c:v>120.676</c:v>
                </c:pt>
                <c:pt idx="859">
                  <c:v>122.672</c:v>
                </c:pt>
                <c:pt idx="860">
                  <c:v>120.79300000000001</c:v>
                </c:pt>
                <c:pt idx="861">
                  <c:v>120.474</c:v>
                </c:pt>
                <c:pt idx="862">
                  <c:v>123.053</c:v>
                </c:pt>
                <c:pt idx="863">
                  <c:v>118.32</c:v>
                </c:pt>
                <c:pt idx="864">
                  <c:v>115.432</c:v>
                </c:pt>
                <c:pt idx="865">
                  <c:v>111.176</c:v>
                </c:pt>
                <c:pt idx="866">
                  <c:v>114.968</c:v>
                </c:pt>
                <c:pt idx="867">
                  <c:v>117.679</c:v>
                </c:pt>
                <c:pt idx="868">
                  <c:v>120.42</c:v>
                </c:pt>
                <c:pt idx="869">
                  <c:v>119.813</c:v>
                </c:pt>
                <c:pt idx="870">
                  <c:v>119.16800000000001</c:v>
                </c:pt>
                <c:pt idx="871">
                  <c:v>119.383</c:v>
                </c:pt>
                <c:pt idx="872">
                  <c:v>119.267</c:v>
                </c:pt>
                <c:pt idx="873">
                  <c:v>117.426</c:v>
                </c:pt>
                <c:pt idx="874">
                  <c:v>116.64</c:v>
                </c:pt>
                <c:pt idx="875">
                  <c:v>115.626</c:v>
                </c:pt>
                <c:pt idx="876">
                  <c:v>114.483</c:v>
                </c:pt>
                <c:pt idx="877">
                  <c:v>113.521</c:v>
                </c:pt>
                <c:pt idx="878">
                  <c:v>116.592</c:v>
                </c:pt>
                <c:pt idx="879">
                  <c:v>120.584</c:v>
                </c:pt>
                <c:pt idx="880">
                  <c:v>123.774</c:v>
                </c:pt>
                <c:pt idx="881">
                  <c:v>124.10299999999999</c:v>
                </c:pt>
                <c:pt idx="882">
                  <c:v>124.247</c:v>
                </c:pt>
                <c:pt idx="883">
                  <c:v>122.91500000000001</c:v>
                </c:pt>
                <c:pt idx="884">
                  <c:v>118.996</c:v>
                </c:pt>
                <c:pt idx="885">
                  <c:v>117.348</c:v>
                </c:pt>
                <c:pt idx="886">
                  <c:v>119.88500000000001</c:v>
                </c:pt>
                <c:pt idx="887">
                  <c:v>123.24</c:v>
                </c:pt>
                <c:pt idx="888">
                  <c:v>126.621</c:v>
                </c:pt>
                <c:pt idx="889">
                  <c:v>131.72499999999999</c:v>
                </c:pt>
                <c:pt idx="890">
                  <c:v>132.61500000000001</c:v>
                </c:pt>
                <c:pt idx="891">
                  <c:v>138.952</c:v>
                </c:pt>
                <c:pt idx="892">
                  <c:v>140.334</c:v>
                </c:pt>
                <c:pt idx="893">
                  <c:v>138.20599999999999</c:v>
                </c:pt>
                <c:pt idx="894">
                  <c:v>139.12200000000001</c:v>
                </c:pt>
                <c:pt idx="895">
                  <c:v>148.52500000000001</c:v>
                </c:pt>
                <c:pt idx="896">
                  <c:v>137.98599999999999</c:v>
                </c:pt>
                <c:pt idx="897">
                  <c:v>132.952</c:v>
                </c:pt>
                <c:pt idx="898">
                  <c:v>137.02199999999999</c:v>
                </c:pt>
                <c:pt idx="899">
                  <c:v>128.143</c:v>
                </c:pt>
                <c:pt idx="900">
                  <c:v>128.36699999999999</c:v>
                </c:pt>
                <c:pt idx="901">
                  <c:v>116.622</c:v>
                </c:pt>
                <c:pt idx="902">
                  <c:v>112.28400000000001</c:v>
                </c:pt>
                <c:pt idx="903">
                  <c:v>110.378</c:v>
                </c:pt>
                <c:pt idx="904">
                  <c:v>108.81399999999999</c:v>
                </c:pt>
                <c:pt idx="905">
                  <c:v>104.59099999999999</c:v>
                </c:pt>
                <c:pt idx="906">
                  <c:v>107.238</c:v>
                </c:pt>
                <c:pt idx="907">
                  <c:v>113.529</c:v>
                </c:pt>
                <c:pt idx="908">
                  <c:v>114.786</c:v>
                </c:pt>
                <c:pt idx="909">
                  <c:v>116.45699999999999</c:v>
                </c:pt>
                <c:pt idx="910">
                  <c:v>116.678</c:v>
                </c:pt>
                <c:pt idx="911">
                  <c:v>116.874</c:v>
                </c:pt>
                <c:pt idx="912">
                  <c:v>115.09399999999999</c:v>
                </c:pt>
                <c:pt idx="913">
                  <c:v>120.044</c:v>
                </c:pt>
                <c:pt idx="914">
                  <c:v>122.846</c:v>
                </c:pt>
                <c:pt idx="915">
                  <c:v>116.33199999999999</c:v>
                </c:pt>
                <c:pt idx="916">
                  <c:v>117.10299999999999</c:v>
                </c:pt>
                <c:pt idx="917">
                  <c:v>114.32899999999999</c:v>
                </c:pt>
                <c:pt idx="918">
                  <c:v>113.974</c:v>
                </c:pt>
                <c:pt idx="919">
                  <c:v>115.524</c:v>
                </c:pt>
                <c:pt idx="920">
                  <c:v>119.40900000000001</c:v>
                </c:pt>
                <c:pt idx="921">
                  <c:v>120.512</c:v>
                </c:pt>
                <c:pt idx="922">
                  <c:v>118.462</c:v>
                </c:pt>
                <c:pt idx="923">
                  <c:v>116.227</c:v>
                </c:pt>
                <c:pt idx="924">
                  <c:v>110.80800000000001</c:v>
                </c:pt>
                <c:pt idx="925">
                  <c:v>112.416</c:v>
                </c:pt>
                <c:pt idx="926">
                  <c:v>109.09399999999999</c:v>
                </c:pt>
                <c:pt idx="927">
                  <c:v>108.069</c:v>
                </c:pt>
                <c:pt idx="928">
                  <c:v>115.98099999999999</c:v>
                </c:pt>
                <c:pt idx="929">
                  <c:v>118.61199999999999</c:v>
                </c:pt>
                <c:pt idx="930">
                  <c:v>119.95099999999999</c:v>
                </c:pt>
                <c:pt idx="931">
                  <c:v>117.301</c:v>
                </c:pt>
                <c:pt idx="932">
                  <c:v>120.354</c:v>
                </c:pt>
                <c:pt idx="933">
                  <c:v>121.91800000000001</c:v>
                </c:pt>
                <c:pt idx="934">
                  <c:v>121.242</c:v>
                </c:pt>
                <c:pt idx="935">
                  <c:v>121.935</c:v>
                </c:pt>
                <c:pt idx="936">
                  <c:v>123.137</c:v>
                </c:pt>
                <c:pt idx="937">
                  <c:v>124.17700000000001</c:v>
                </c:pt>
                <c:pt idx="938">
                  <c:v>123.61</c:v>
                </c:pt>
                <c:pt idx="939">
                  <c:v>125.694</c:v>
                </c:pt>
                <c:pt idx="940">
                  <c:v>124.899</c:v>
                </c:pt>
                <c:pt idx="941">
                  <c:v>125.688</c:v>
                </c:pt>
                <c:pt idx="942">
                  <c:v>127.477</c:v>
                </c:pt>
                <c:pt idx="943">
                  <c:v>129.441</c:v>
                </c:pt>
                <c:pt idx="944">
                  <c:v>131.566</c:v>
                </c:pt>
                <c:pt idx="945">
                  <c:v>129.755</c:v>
                </c:pt>
                <c:pt idx="946">
                  <c:v>132.375</c:v>
                </c:pt>
                <c:pt idx="947">
                  <c:v>137.07499999999999</c:v>
                </c:pt>
                <c:pt idx="948">
                  <c:v>134.98500000000001</c:v>
                </c:pt>
                <c:pt idx="949">
                  <c:v>132.78700000000001</c:v>
                </c:pt>
                <c:pt idx="950">
                  <c:v>129.839</c:v>
                </c:pt>
                <c:pt idx="951">
                  <c:v>130.107</c:v>
                </c:pt>
                <c:pt idx="952">
                  <c:v>129.67699999999999</c:v>
                </c:pt>
                <c:pt idx="953">
                  <c:v>130.87899999999999</c:v>
                </c:pt>
                <c:pt idx="954">
                  <c:v>131.74299999999999</c:v>
                </c:pt>
                <c:pt idx="955">
                  <c:v>130.47999999999999</c:v>
                </c:pt>
                <c:pt idx="956">
                  <c:v>132.31899999999999</c:v>
                </c:pt>
                <c:pt idx="957">
                  <c:v>132.078</c:v>
                </c:pt>
                <c:pt idx="958">
                  <c:v>131.286</c:v>
                </c:pt>
                <c:pt idx="959">
                  <c:v>135.221</c:v>
                </c:pt>
                <c:pt idx="960">
                  <c:v>134.10599999999999</c:v>
                </c:pt>
                <c:pt idx="961">
                  <c:v>131.434</c:v>
                </c:pt>
                <c:pt idx="962">
                  <c:v>125.43899999999999</c:v>
                </c:pt>
                <c:pt idx="963">
                  <c:v>121.84</c:v>
                </c:pt>
                <c:pt idx="964">
                  <c:v>124.28700000000001</c:v>
                </c:pt>
                <c:pt idx="965">
                  <c:v>129.61199999999999</c:v>
                </c:pt>
                <c:pt idx="966">
                  <c:v>130.13499999999999</c:v>
                </c:pt>
                <c:pt idx="967">
                  <c:v>132.22</c:v>
                </c:pt>
                <c:pt idx="968">
                  <c:v>136.542</c:v>
                </c:pt>
                <c:pt idx="969">
                  <c:v>138.196</c:v>
                </c:pt>
                <c:pt idx="970">
                  <c:v>131.13</c:v>
                </c:pt>
                <c:pt idx="971">
                  <c:v>123.34399999999999</c:v>
                </c:pt>
                <c:pt idx="972">
                  <c:v>125.41500000000001</c:v>
                </c:pt>
                <c:pt idx="973">
                  <c:v>126.648</c:v>
                </c:pt>
                <c:pt idx="974">
                  <c:v>130.42699999999999</c:v>
                </c:pt>
                <c:pt idx="975">
                  <c:v>130.488</c:v>
                </c:pt>
                <c:pt idx="976">
                  <c:v>126.53</c:v>
                </c:pt>
                <c:pt idx="977">
                  <c:v>126.992</c:v>
                </c:pt>
                <c:pt idx="978">
                  <c:v>129.20500000000001</c:v>
                </c:pt>
                <c:pt idx="979">
                  <c:v>133.661</c:v>
                </c:pt>
                <c:pt idx="980">
                  <c:v>138.68100000000001</c:v>
                </c:pt>
                <c:pt idx="981">
                  <c:v>139.91300000000001</c:v>
                </c:pt>
                <c:pt idx="982">
                  <c:v>139.70400000000001</c:v>
                </c:pt>
                <c:pt idx="983">
                  <c:v>137.035</c:v>
                </c:pt>
                <c:pt idx="984">
                  <c:v>133.35300000000001</c:v>
                </c:pt>
                <c:pt idx="985">
                  <c:v>135.072</c:v>
                </c:pt>
                <c:pt idx="986">
                  <c:v>135.459</c:v>
                </c:pt>
                <c:pt idx="987">
                  <c:v>136.08500000000001</c:v>
                </c:pt>
                <c:pt idx="988">
                  <c:v>153.72399999999999</c:v>
                </c:pt>
                <c:pt idx="989">
                  <c:v>146.16499999999999</c:v>
                </c:pt>
                <c:pt idx="990">
                  <c:v>150.923</c:v>
                </c:pt>
                <c:pt idx="991">
                  <c:v>159.667</c:v>
                </c:pt>
                <c:pt idx="992">
                  <c:v>164.69300000000001</c:v>
                </c:pt>
                <c:pt idx="993">
                  <c:v>161.57499999999999</c:v>
                </c:pt>
                <c:pt idx="994">
                  <c:v>159.29300000000001</c:v>
                </c:pt>
                <c:pt idx="995">
                  <c:v>161.97200000000001</c:v>
                </c:pt>
                <c:pt idx="996">
                  <c:v>159.976</c:v>
                </c:pt>
                <c:pt idx="997">
                  <c:v>162.27699999999999</c:v>
                </c:pt>
                <c:pt idx="998">
                  <c:v>168.11699999999999</c:v>
                </c:pt>
                <c:pt idx="999">
                  <c:v>171.441</c:v>
                </c:pt>
                <c:pt idx="1000">
                  <c:v>178.95699999999999</c:v>
                </c:pt>
                <c:pt idx="1001">
                  <c:v>186.708</c:v>
                </c:pt>
                <c:pt idx="1002">
                  <c:v>191.30799999999999</c:v>
                </c:pt>
                <c:pt idx="1003">
                  <c:v>189.58099999999999</c:v>
                </c:pt>
                <c:pt idx="1004">
                  <c:v>189.48400000000001</c:v>
                </c:pt>
                <c:pt idx="1005">
                  <c:v>196.65299999999999</c:v>
                </c:pt>
                <c:pt idx="1006">
                  <c:v>199.87</c:v>
                </c:pt>
                <c:pt idx="1007">
                  <c:v>190.91</c:v>
                </c:pt>
                <c:pt idx="1008">
                  <c:v>188.476</c:v>
                </c:pt>
                <c:pt idx="1009">
                  <c:v>185.898</c:v>
                </c:pt>
                <c:pt idx="1010">
                  <c:v>188.06800000000001</c:v>
                </c:pt>
                <c:pt idx="1011">
                  <c:v>181.76</c:v>
                </c:pt>
                <c:pt idx="1012">
                  <c:v>172.91300000000001</c:v>
                </c:pt>
                <c:pt idx="1013">
                  <c:v>173.44</c:v>
                </c:pt>
                <c:pt idx="1014">
                  <c:v>172.68600000000001</c:v>
                </c:pt>
                <c:pt idx="1015">
                  <c:v>186.71600000000001</c:v>
                </c:pt>
                <c:pt idx="1016">
                  <c:v>197.245</c:v>
                </c:pt>
                <c:pt idx="1017">
                  <c:v>195.16900000000001</c:v>
                </c:pt>
                <c:pt idx="1018">
                  <c:v>194.536</c:v>
                </c:pt>
                <c:pt idx="1019">
                  <c:v>204.637</c:v>
                </c:pt>
                <c:pt idx="1020">
                  <c:v>196.21</c:v>
                </c:pt>
                <c:pt idx="1021">
                  <c:v>188.50399999999999</c:v>
                </c:pt>
                <c:pt idx="1022">
                  <c:v>176.96899999999999</c:v>
                </c:pt>
                <c:pt idx="1023">
                  <c:v>173.38200000000001</c:v>
                </c:pt>
                <c:pt idx="1024">
                  <c:v>171.726</c:v>
                </c:pt>
                <c:pt idx="1025">
                  <c:v>154.55099999999999</c:v>
                </c:pt>
                <c:pt idx="1026">
                  <c:v>156.322</c:v>
                </c:pt>
                <c:pt idx="1027">
                  <c:v>153.39599999999999</c:v>
                </c:pt>
                <c:pt idx="1028">
                  <c:v>151.667</c:v>
                </c:pt>
                <c:pt idx="1029">
                  <c:v>151.40899999999999</c:v>
                </c:pt>
                <c:pt idx="1030">
                  <c:v>137.92099999999999</c:v>
                </c:pt>
                <c:pt idx="1031">
                  <c:v>138.74600000000001</c:v>
                </c:pt>
                <c:pt idx="1032">
                  <c:v>143.578</c:v>
                </c:pt>
                <c:pt idx="1033">
                  <c:v>148.928</c:v>
                </c:pt>
                <c:pt idx="1034">
                  <c:v>155.69399999999999</c:v>
                </c:pt>
                <c:pt idx="1035">
                  <c:v>159.47</c:v>
                </c:pt>
                <c:pt idx="1036">
                  <c:v>158.67400000000001</c:v>
                </c:pt>
                <c:pt idx="1037">
                  <c:v>162.148</c:v>
                </c:pt>
                <c:pt idx="1038">
                  <c:v>163.06800000000001</c:v>
                </c:pt>
                <c:pt idx="1039">
                  <c:v>160.27000000000001</c:v>
                </c:pt>
                <c:pt idx="1040">
                  <c:v>153.822</c:v>
                </c:pt>
                <c:pt idx="1041">
                  <c:v>150.60599999999999</c:v>
                </c:pt>
                <c:pt idx="1042">
                  <c:v>145.76599999999999</c:v>
                </c:pt>
                <c:pt idx="1043">
                  <c:v>147.465</c:v>
                </c:pt>
                <c:pt idx="1044">
                  <c:v>151.51400000000001</c:v>
                </c:pt>
                <c:pt idx="1045">
                  <c:v>157.94800000000001</c:v>
                </c:pt>
                <c:pt idx="1046">
                  <c:v>152.84299999999999</c:v>
                </c:pt>
                <c:pt idx="1047">
                  <c:v>144.00399999999999</c:v>
                </c:pt>
                <c:pt idx="1048">
                  <c:v>143.261</c:v>
                </c:pt>
                <c:pt idx="1049">
                  <c:v>139.07300000000001</c:v>
                </c:pt>
                <c:pt idx="1050">
                  <c:v>136.76499999999999</c:v>
                </c:pt>
                <c:pt idx="1051">
                  <c:v>137.44200000000001</c:v>
                </c:pt>
                <c:pt idx="1052">
                  <c:v>141.203</c:v>
                </c:pt>
                <c:pt idx="1053">
                  <c:v>141.22999999999999</c:v>
                </c:pt>
                <c:pt idx="1054">
                  <c:v>155.816</c:v>
                </c:pt>
                <c:pt idx="1055">
                  <c:v>151.83699999999999</c:v>
                </c:pt>
                <c:pt idx="1056">
                  <c:v>156.65799999999999</c:v>
                </c:pt>
                <c:pt idx="1057">
                  <c:v>156.89099999999999</c:v>
                </c:pt>
                <c:pt idx="1058">
                  <c:v>161.298</c:v>
                </c:pt>
                <c:pt idx="1059">
                  <c:v>162.93100000000001</c:v>
                </c:pt>
                <c:pt idx="1060">
                  <c:v>158.66800000000001</c:v>
                </c:pt>
                <c:pt idx="1061">
                  <c:v>156.93899999999999</c:v>
                </c:pt>
                <c:pt idx="1062">
                  <c:v>161.94900000000001</c:v>
                </c:pt>
                <c:pt idx="1063">
                  <c:v>168.798</c:v>
                </c:pt>
                <c:pt idx="1064">
                  <c:v>176.07400000000001</c:v>
                </c:pt>
                <c:pt idx="1065">
                  <c:v>167.852</c:v>
                </c:pt>
                <c:pt idx="1066">
                  <c:v>167.05799999999999</c:v>
                </c:pt>
                <c:pt idx="1067">
                  <c:v>164.73599999999999</c:v>
                </c:pt>
                <c:pt idx="1068">
                  <c:v>165.51900000000001</c:v>
                </c:pt>
                <c:pt idx="1069">
                  <c:v>174.74700000000001</c:v>
                </c:pt>
                <c:pt idx="1070">
                  <c:v>186.745</c:v>
                </c:pt>
                <c:pt idx="1071">
                  <c:v>192.988</c:v>
                </c:pt>
                <c:pt idx="1072">
                  <c:v>199.797</c:v>
                </c:pt>
                <c:pt idx="1073">
                  <c:v>195.24100000000001</c:v>
                </c:pt>
                <c:pt idx="1074">
                  <c:v>188.965</c:v>
                </c:pt>
                <c:pt idx="1075">
                  <c:v>181.09299999999999</c:v>
                </c:pt>
                <c:pt idx="1076">
                  <c:v>175.798</c:v>
                </c:pt>
                <c:pt idx="1077">
                  <c:v>177.47800000000001</c:v>
                </c:pt>
                <c:pt idx="1078">
                  <c:v>182.72300000000001</c:v>
                </c:pt>
                <c:pt idx="1079">
                  <c:v>180.83799999999999</c:v>
                </c:pt>
                <c:pt idx="1080">
                  <c:v>176.273</c:v>
                </c:pt>
                <c:pt idx="1081">
                  <c:v>175.60499999999999</c:v>
                </c:pt>
                <c:pt idx="1082">
                  <c:v>174.64699999999999</c:v>
                </c:pt>
                <c:pt idx="1083">
                  <c:v>176.27600000000001</c:v>
                </c:pt>
                <c:pt idx="1084">
                  <c:v>176.86699999999999</c:v>
                </c:pt>
                <c:pt idx="1085">
                  <c:v>168.16300000000001</c:v>
                </c:pt>
                <c:pt idx="1086">
                  <c:v>166.9</c:v>
                </c:pt>
                <c:pt idx="1087">
                  <c:v>169.214</c:v>
                </c:pt>
                <c:pt idx="1088">
                  <c:v>163.81200000000001</c:v>
                </c:pt>
                <c:pt idx="1089">
                  <c:v>162.39699999999999</c:v>
                </c:pt>
                <c:pt idx="1090">
                  <c:v>167.82</c:v>
                </c:pt>
                <c:pt idx="1091">
                  <c:v>168.952</c:v>
                </c:pt>
                <c:pt idx="1092">
                  <c:v>167.77</c:v>
                </c:pt>
                <c:pt idx="1093">
                  <c:v>159.00800000000001</c:v>
                </c:pt>
                <c:pt idx="1094">
                  <c:v>166.87899999999999</c:v>
                </c:pt>
                <c:pt idx="1095">
                  <c:v>161.75</c:v>
                </c:pt>
                <c:pt idx="1096">
                  <c:v>150.249</c:v>
                </c:pt>
                <c:pt idx="1097">
                  <c:v>144.04</c:v>
                </c:pt>
                <c:pt idx="1098">
                  <c:v>138.47900000000001</c:v>
                </c:pt>
                <c:pt idx="1099">
                  <c:v>134.60900000000001</c:v>
                </c:pt>
                <c:pt idx="1100">
                  <c:v>130.47800000000001</c:v>
                </c:pt>
                <c:pt idx="1101">
                  <c:v>127.238</c:v>
                </c:pt>
                <c:pt idx="1102">
                  <c:v>125.53</c:v>
                </c:pt>
                <c:pt idx="1103">
                  <c:v>125.874</c:v>
                </c:pt>
                <c:pt idx="1104">
                  <c:v>125.574</c:v>
                </c:pt>
                <c:pt idx="1105">
                  <c:v>124.224</c:v>
                </c:pt>
                <c:pt idx="1106">
                  <c:v>125.443</c:v>
                </c:pt>
                <c:pt idx="1107">
                  <c:v>128.27600000000001</c:v>
                </c:pt>
                <c:pt idx="1108">
                  <c:v>137.00899999999999</c:v>
                </c:pt>
                <c:pt idx="1109">
                  <c:v>146.602</c:v>
                </c:pt>
                <c:pt idx="1110">
                  <c:v>149.51</c:v>
                </c:pt>
                <c:pt idx="1111">
                  <c:v>155.25800000000001</c:v>
                </c:pt>
                <c:pt idx="1112">
                  <c:v>155.08600000000001</c:v>
                </c:pt>
                <c:pt idx="1113">
                  <c:v>153.69399999999999</c:v>
                </c:pt>
                <c:pt idx="1114">
                  <c:v>147.76300000000001</c:v>
                </c:pt>
                <c:pt idx="1115">
                  <c:v>150.977</c:v>
                </c:pt>
                <c:pt idx="1116">
                  <c:v>150.78700000000001</c:v>
                </c:pt>
                <c:pt idx="1117">
                  <c:v>153.667</c:v>
                </c:pt>
                <c:pt idx="1118">
                  <c:v>152.58699999999999</c:v>
                </c:pt>
                <c:pt idx="1119">
                  <c:v>152.65299999999999</c:v>
                </c:pt>
                <c:pt idx="1120">
                  <c:v>153.512</c:v>
                </c:pt>
                <c:pt idx="1121">
                  <c:v>143.92699999999999</c:v>
                </c:pt>
                <c:pt idx="1122">
                  <c:v>137.48099999999999</c:v>
                </c:pt>
                <c:pt idx="1123">
                  <c:v>135.00800000000001</c:v>
                </c:pt>
                <c:pt idx="1124">
                  <c:v>141.38900000000001</c:v>
                </c:pt>
                <c:pt idx="1125">
                  <c:v>144.041</c:v>
                </c:pt>
                <c:pt idx="1126">
                  <c:v>139.21100000000001</c:v>
                </c:pt>
                <c:pt idx="1127">
                  <c:v>133.68799999999999</c:v>
                </c:pt>
                <c:pt idx="1128">
                  <c:v>137.886</c:v>
                </c:pt>
                <c:pt idx="1129">
                  <c:v>139.09</c:v>
                </c:pt>
                <c:pt idx="1130">
                  <c:v>138.07</c:v>
                </c:pt>
                <c:pt idx="1131">
                  <c:v>138.79599999999999</c:v>
                </c:pt>
                <c:pt idx="1132">
                  <c:v>131.49799999999999</c:v>
                </c:pt>
                <c:pt idx="1133">
                  <c:v>126.59099999999999</c:v>
                </c:pt>
                <c:pt idx="1134">
                  <c:v>127.19799999999999</c:v>
                </c:pt>
                <c:pt idx="1135">
                  <c:v>125.41200000000001</c:v>
                </c:pt>
                <c:pt idx="1136">
                  <c:v>123.94799999999999</c:v>
                </c:pt>
                <c:pt idx="1137">
                  <c:v>122.339</c:v>
                </c:pt>
                <c:pt idx="1138">
                  <c:v>117.828</c:v>
                </c:pt>
                <c:pt idx="1139">
                  <c:v>116.85599999999999</c:v>
                </c:pt>
                <c:pt idx="1140">
                  <c:v>115.836</c:v>
                </c:pt>
                <c:pt idx="1141">
                  <c:v>112.536</c:v>
                </c:pt>
                <c:pt idx="1142">
                  <c:v>108.101</c:v>
                </c:pt>
                <c:pt idx="1143">
                  <c:v>103.512</c:v>
                </c:pt>
                <c:pt idx="1144">
                  <c:v>99.638000000000005</c:v>
                </c:pt>
                <c:pt idx="1145">
                  <c:v>96.83</c:v>
                </c:pt>
                <c:pt idx="1146">
                  <c:v>100.057</c:v>
                </c:pt>
                <c:pt idx="1147">
                  <c:v>99.882999999999996</c:v>
                </c:pt>
                <c:pt idx="1148">
                  <c:v>96.013999999999996</c:v>
                </c:pt>
                <c:pt idx="1149">
                  <c:v>95.301000000000002</c:v>
                </c:pt>
                <c:pt idx="1150">
                  <c:v>101.532</c:v>
                </c:pt>
                <c:pt idx="1151">
                  <c:v>104.673</c:v>
                </c:pt>
                <c:pt idx="1152">
                  <c:v>107.789</c:v>
                </c:pt>
                <c:pt idx="1153">
                  <c:v>111.904</c:v>
                </c:pt>
                <c:pt idx="1154">
                  <c:v>110.482</c:v>
                </c:pt>
                <c:pt idx="1155">
                  <c:v>112.736</c:v>
                </c:pt>
                <c:pt idx="1156">
                  <c:v>95.932000000000002</c:v>
                </c:pt>
                <c:pt idx="1157">
                  <c:v>97.805000000000007</c:v>
                </c:pt>
                <c:pt idx="1158">
                  <c:v>100.855</c:v>
                </c:pt>
                <c:pt idx="1159">
                  <c:v>106.79600000000001</c:v>
                </c:pt>
                <c:pt idx="1160">
                  <c:v>108.97</c:v>
                </c:pt>
                <c:pt idx="1161">
                  <c:v>110.553</c:v>
                </c:pt>
                <c:pt idx="1162">
                  <c:v>107.843</c:v>
                </c:pt>
                <c:pt idx="1163">
                  <c:v>108.105</c:v>
                </c:pt>
                <c:pt idx="1164">
                  <c:v>118.69799999999999</c:v>
                </c:pt>
                <c:pt idx="1165">
                  <c:v>120.28</c:v>
                </c:pt>
                <c:pt idx="1166">
                  <c:v>113.342</c:v>
                </c:pt>
                <c:pt idx="1167">
                  <c:v>108.505</c:v>
                </c:pt>
                <c:pt idx="1168">
                  <c:v>112.029</c:v>
                </c:pt>
                <c:pt idx="1169">
                  <c:v>115.678</c:v>
                </c:pt>
                <c:pt idx="1170">
                  <c:v>114.21299999999999</c:v>
                </c:pt>
                <c:pt idx="1171">
                  <c:v>112.43300000000001</c:v>
                </c:pt>
                <c:pt idx="1172">
                  <c:v>117.485</c:v>
                </c:pt>
                <c:pt idx="1173">
                  <c:v>118.94</c:v>
                </c:pt>
                <c:pt idx="1174">
                  <c:v>115</c:v>
                </c:pt>
                <c:pt idx="1175">
                  <c:v>113.848</c:v>
                </c:pt>
                <c:pt idx="1176">
                  <c:v>113.34</c:v>
                </c:pt>
                <c:pt idx="1177">
                  <c:v>111.428</c:v>
                </c:pt>
                <c:pt idx="1178">
                  <c:v>109.91200000000001</c:v>
                </c:pt>
                <c:pt idx="1179">
                  <c:v>112.443</c:v>
                </c:pt>
                <c:pt idx="1180">
                  <c:v>115.45</c:v>
                </c:pt>
                <c:pt idx="1181">
                  <c:v>114.974</c:v>
                </c:pt>
                <c:pt idx="1182">
                  <c:v>109.751</c:v>
                </c:pt>
                <c:pt idx="1183">
                  <c:v>105.143</c:v>
                </c:pt>
                <c:pt idx="1184">
                  <c:v>107.473</c:v>
                </c:pt>
                <c:pt idx="1185">
                  <c:v>107.069</c:v>
                </c:pt>
                <c:pt idx="1186">
                  <c:v>104.70099999999999</c:v>
                </c:pt>
                <c:pt idx="1187">
                  <c:v>102.327</c:v>
                </c:pt>
                <c:pt idx="1188">
                  <c:v>99.799000000000007</c:v>
                </c:pt>
                <c:pt idx="1189">
                  <c:v>101.986</c:v>
                </c:pt>
                <c:pt idx="1190">
                  <c:v>104.75</c:v>
                </c:pt>
                <c:pt idx="1191">
                  <c:v>105.72199999999999</c:v>
                </c:pt>
                <c:pt idx="1192">
                  <c:v>104.318</c:v>
                </c:pt>
                <c:pt idx="1193">
                  <c:v>103.093</c:v>
                </c:pt>
                <c:pt idx="1194">
                  <c:v>102.877</c:v>
                </c:pt>
                <c:pt idx="1195">
                  <c:v>101.694</c:v>
                </c:pt>
                <c:pt idx="1196">
                  <c:v>99.503</c:v>
                </c:pt>
                <c:pt idx="1197">
                  <c:v>97.382000000000005</c:v>
                </c:pt>
                <c:pt idx="1198">
                  <c:v>98.521000000000001</c:v>
                </c:pt>
                <c:pt idx="1199">
                  <c:v>101.03100000000001</c:v>
                </c:pt>
                <c:pt idx="1200">
                  <c:v>101.41800000000001</c:v>
                </c:pt>
                <c:pt idx="1201">
                  <c:v>100.056</c:v>
                </c:pt>
                <c:pt idx="1202">
                  <c:v>97.491</c:v>
                </c:pt>
                <c:pt idx="1203">
                  <c:v>94.067999999999998</c:v>
                </c:pt>
                <c:pt idx="1204">
                  <c:v>94.119</c:v>
                </c:pt>
                <c:pt idx="1205">
                  <c:v>95.269000000000005</c:v>
                </c:pt>
                <c:pt idx="1206">
                  <c:v>95.570999999999998</c:v>
                </c:pt>
                <c:pt idx="1207">
                  <c:v>96.546999999999997</c:v>
                </c:pt>
                <c:pt idx="1208">
                  <c:v>96.706999999999994</c:v>
                </c:pt>
                <c:pt idx="1209">
                  <c:v>91.02</c:v>
                </c:pt>
                <c:pt idx="1210">
                  <c:v>88.218000000000004</c:v>
                </c:pt>
                <c:pt idx="1211">
                  <c:v>90.108000000000004</c:v>
                </c:pt>
                <c:pt idx="1212">
                  <c:v>90.236000000000004</c:v>
                </c:pt>
                <c:pt idx="1213">
                  <c:v>91.628</c:v>
                </c:pt>
                <c:pt idx="1214">
                  <c:v>92.194999999999993</c:v>
                </c:pt>
                <c:pt idx="1215">
                  <c:v>93.200999999999993</c:v>
                </c:pt>
                <c:pt idx="1216">
                  <c:v>94.313999999999993</c:v>
                </c:pt>
                <c:pt idx="1217">
                  <c:v>95.61</c:v>
                </c:pt>
                <c:pt idx="1218">
                  <c:v>98.349000000000004</c:v>
                </c:pt>
                <c:pt idx="1219">
                  <c:v>100.587</c:v>
                </c:pt>
                <c:pt idx="1220">
                  <c:v>102.69</c:v>
                </c:pt>
                <c:pt idx="1221">
                  <c:v>101.501</c:v>
                </c:pt>
                <c:pt idx="1222">
                  <c:v>100.899</c:v>
                </c:pt>
                <c:pt idx="1223">
                  <c:v>101.373</c:v>
                </c:pt>
                <c:pt idx="1224">
                  <c:v>100.553</c:v>
                </c:pt>
                <c:pt idx="1225">
                  <c:v>100.30500000000001</c:v>
                </c:pt>
                <c:pt idx="1226">
                  <c:v>100.86799999999999</c:v>
                </c:pt>
                <c:pt idx="1227">
                  <c:v>101.72499999999999</c:v>
                </c:pt>
                <c:pt idx="1228">
                  <c:v>100.82</c:v>
                </c:pt>
                <c:pt idx="1229">
                  <c:v>106.768</c:v>
                </c:pt>
                <c:pt idx="1230">
                  <c:v>112.91</c:v>
                </c:pt>
                <c:pt idx="1231">
                  <c:v>114.735</c:v>
                </c:pt>
                <c:pt idx="1232">
                  <c:v>114.27200000000001</c:v>
                </c:pt>
                <c:pt idx="1233">
                  <c:v>117.514</c:v>
                </c:pt>
                <c:pt idx="1234">
                  <c:v>118.806</c:v>
                </c:pt>
                <c:pt idx="1235">
                  <c:v>117.92100000000001</c:v>
                </c:pt>
                <c:pt idx="1236">
                  <c:v>123.94</c:v>
                </c:pt>
                <c:pt idx="1237">
                  <c:v>110.166</c:v>
                </c:pt>
                <c:pt idx="1238">
                  <c:v>110.175</c:v>
                </c:pt>
                <c:pt idx="1239">
                  <c:v>103.77</c:v>
                </c:pt>
                <c:pt idx="1240">
                  <c:v>98.912999999999997</c:v>
                </c:pt>
                <c:pt idx="1241">
                  <c:v>97.275999999999996</c:v>
                </c:pt>
                <c:pt idx="1242">
                  <c:v>96.855000000000004</c:v>
                </c:pt>
                <c:pt idx="1243">
                  <c:v>97.064999999999998</c:v>
                </c:pt>
                <c:pt idx="1244">
                  <c:v>96.927999999999997</c:v>
                </c:pt>
                <c:pt idx="1245">
                  <c:v>97.042000000000002</c:v>
                </c:pt>
                <c:pt idx="1246">
                  <c:v>97.588999999999999</c:v>
                </c:pt>
                <c:pt idx="1247">
                  <c:v>99.834999999999994</c:v>
                </c:pt>
                <c:pt idx="1248">
                  <c:v>99.082999999999998</c:v>
                </c:pt>
                <c:pt idx="1249">
                  <c:v>97.131</c:v>
                </c:pt>
                <c:pt idx="1250">
                  <c:v>98.471000000000004</c:v>
                </c:pt>
                <c:pt idx="1251">
                  <c:v>100.44799999999999</c:v>
                </c:pt>
                <c:pt idx="1252">
                  <c:v>102.181</c:v>
                </c:pt>
                <c:pt idx="1253">
                  <c:v>103.383</c:v>
                </c:pt>
                <c:pt idx="1254">
                  <c:v>104.986</c:v>
                </c:pt>
                <c:pt idx="1255">
                  <c:v>104.804</c:v>
                </c:pt>
                <c:pt idx="1256">
                  <c:v>103.23699999999999</c:v>
                </c:pt>
                <c:pt idx="1257">
                  <c:v>99.863</c:v>
                </c:pt>
                <c:pt idx="1258">
                  <c:v>97.247</c:v>
                </c:pt>
                <c:pt idx="1259">
                  <c:v>95.7</c:v>
                </c:pt>
                <c:pt idx="1260">
                  <c:v>97.430999999999997</c:v>
                </c:pt>
                <c:pt idx="1261">
                  <c:v>99.21</c:v>
                </c:pt>
                <c:pt idx="1262">
                  <c:v>97.778999999999996</c:v>
                </c:pt>
                <c:pt idx="1263">
                  <c:v>95.722999999999999</c:v>
                </c:pt>
                <c:pt idx="1264">
                  <c:v>96.715000000000003</c:v>
                </c:pt>
                <c:pt idx="1265">
                  <c:v>98.13</c:v>
                </c:pt>
                <c:pt idx="1266">
                  <c:v>96.632000000000005</c:v>
                </c:pt>
                <c:pt idx="1267">
                  <c:v>97.86</c:v>
                </c:pt>
                <c:pt idx="1268">
                  <c:v>103.349</c:v>
                </c:pt>
                <c:pt idx="1269">
                  <c:v>101.82599999999999</c:v>
                </c:pt>
                <c:pt idx="1270">
                  <c:v>97.492000000000004</c:v>
                </c:pt>
                <c:pt idx="1271">
                  <c:v>97.456999999999994</c:v>
                </c:pt>
                <c:pt idx="1272">
                  <c:v>98.953000000000003</c:v>
                </c:pt>
                <c:pt idx="1273">
                  <c:v>101.197</c:v>
                </c:pt>
                <c:pt idx="1274">
                  <c:v>101.27200000000001</c:v>
                </c:pt>
                <c:pt idx="1275">
                  <c:v>101.858</c:v>
                </c:pt>
                <c:pt idx="1276">
                  <c:v>100.23699999999999</c:v>
                </c:pt>
                <c:pt idx="1277">
                  <c:v>101.761</c:v>
                </c:pt>
                <c:pt idx="1278">
                  <c:v>101.672</c:v>
                </c:pt>
                <c:pt idx="1279">
                  <c:v>101.357</c:v>
                </c:pt>
                <c:pt idx="1280">
                  <c:v>97.296999999999997</c:v>
                </c:pt>
                <c:pt idx="1281">
                  <c:v>95.271000000000001</c:v>
                </c:pt>
                <c:pt idx="1282">
                  <c:v>92.634</c:v>
                </c:pt>
                <c:pt idx="1283">
                  <c:v>93.215000000000003</c:v>
                </c:pt>
                <c:pt idx="1284">
                  <c:v>94.590999999999994</c:v>
                </c:pt>
                <c:pt idx="1285">
                  <c:v>96.103999999999999</c:v>
                </c:pt>
                <c:pt idx="1286">
                  <c:v>81.935000000000002</c:v>
                </c:pt>
                <c:pt idx="1287">
                  <c:v>82.331999999999994</c:v>
                </c:pt>
                <c:pt idx="1288">
                  <c:v>82.474000000000004</c:v>
                </c:pt>
                <c:pt idx="1289">
                  <c:v>84.18</c:v>
                </c:pt>
                <c:pt idx="1290">
                  <c:v>83.417000000000002</c:v>
                </c:pt>
                <c:pt idx="1291">
                  <c:v>83.941000000000003</c:v>
                </c:pt>
                <c:pt idx="1292">
                  <c:v>84.947000000000003</c:v>
                </c:pt>
                <c:pt idx="1293">
                  <c:v>85.233000000000004</c:v>
                </c:pt>
                <c:pt idx="1294">
                  <c:v>84.841999999999999</c:v>
                </c:pt>
                <c:pt idx="1295">
                  <c:v>84.122</c:v>
                </c:pt>
                <c:pt idx="1296">
                  <c:v>83.888999999999996</c:v>
                </c:pt>
                <c:pt idx="1297">
                  <c:v>84.075999999999993</c:v>
                </c:pt>
                <c:pt idx="1298">
                  <c:v>84.724999999999994</c:v>
                </c:pt>
                <c:pt idx="1299">
                  <c:v>85.600999999999999</c:v>
                </c:pt>
                <c:pt idx="1300">
                  <c:v>85.350999999999999</c:v>
                </c:pt>
                <c:pt idx="1301">
                  <c:v>87.863</c:v>
                </c:pt>
                <c:pt idx="1302">
                  <c:v>90.501999999999995</c:v>
                </c:pt>
                <c:pt idx="1303">
                  <c:v>90.852999999999994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E2A-4F3D-B4FE-4B70FB90221B}"/>
            </c:ext>
          </c:extLst>
        </c:ser>
        <c:ser>
          <c:idx val="3"/>
          <c:order val="3"/>
          <c:tx>
            <c:strRef>
              <c:f>Déficit!$L$1</c:f>
              <c:strCache>
                <c:ptCount val="1"/>
                <c:pt idx="0">
                  <c:v>Perú</c:v>
                </c:pt>
              </c:strCache>
            </c:strRef>
          </c:tx>
          <c:spPr>
            <a:ln w="19050" cap="rnd">
              <a:solidFill>
                <a:srgbClr val="FFFFFF">
                  <a:lumMod val="50000"/>
                </a:srgbClr>
              </a:solidFill>
              <a:round/>
            </a:ln>
            <a:effectLst/>
          </c:spPr>
          <c:marker>
            <c:symbol val="none"/>
          </c:marker>
          <c:cat>
            <c:numRef>
              <c:f>Déficit!$H$2:$H$1305</c:f>
              <c:numCache>
                <c:formatCode>m/d/yyyy</c:formatCode>
                <c:ptCount val="1304"/>
                <c:pt idx="0">
                  <c:v>46258</c:v>
                </c:pt>
                <c:pt idx="1">
                  <c:v>46255</c:v>
                </c:pt>
                <c:pt idx="2">
                  <c:v>46254</c:v>
                </c:pt>
                <c:pt idx="3">
                  <c:v>46253</c:v>
                </c:pt>
                <c:pt idx="4">
                  <c:v>46252</c:v>
                </c:pt>
                <c:pt idx="5">
                  <c:v>46251</c:v>
                </c:pt>
                <c:pt idx="6">
                  <c:v>46248</c:v>
                </c:pt>
                <c:pt idx="7">
                  <c:v>46247</c:v>
                </c:pt>
                <c:pt idx="8">
                  <c:v>46246</c:v>
                </c:pt>
                <c:pt idx="9">
                  <c:v>46245</c:v>
                </c:pt>
                <c:pt idx="10">
                  <c:v>46244</c:v>
                </c:pt>
                <c:pt idx="11">
                  <c:v>46241</c:v>
                </c:pt>
                <c:pt idx="12">
                  <c:v>46240</c:v>
                </c:pt>
                <c:pt idx="13">
                  <c:v>46239</c:v>
                </c:pt>
                <c:pt idx="14">
                  <c:v>46238</c:v>
                </c:pt>
                <c:pt idx="15">
                  <c:v>46237</c:v>
                </c:pt>
                <c:pt idx="16">
                  <c:v>46234</c:v>
                </c:pt>
                <c:pt idx="17">
                  <c:v>46233</c:v>
                </c:pt>
                <c:pt idx="18">
                  <c:v>46232</c:v>
                </c:pt>
                <c:pt idx="19">
                  <c:v>46231</c:v>
                </c:pt>
                <c:pt idx="20">
                  <c:v>46230</c:v>
                </c:pt>
                <c:pt idx="21">
                  <c:v>46227</c:v>
                </c:pt>
                <c:pt idx="22">
                  <c:v>46226</c:v>
                </c:pt>
                <c:pt idx="23">
                  <c:v>46225</c:v>
                </c:pt>
                <c:pt idx="24">
                  <c:v>46224</c:v>
                </c:pt>
                <c:pt idx="25">
                  <c:v>46223</c:v>
                </c:pt>
                <c:pt idx="26">
                  <c:v>46220</c:v>
                </c:pt>
                <c:pt idx="27">
                  <c:v>46219</c:v>
                </c:pt>
                <c:pt idx="28">
                  <c:v>46218</c:v>
                </c:pt>
                <c:pt idx="29">
                  <c:v>46217</c:v>
                </c:pt>
                <c:pt idx="30">
                  <c:v>46216</c:v>
                </c:pt>
                <c:pt idx="31">
                  <c:v>46213</c:v>
                </c:pt>
                <c:pt idx="32">
                  <c:v>46212</c:v>
                </c:pt>
                <c:pt idx="33">
                  <c:v>46211</c:v>
                </c:pt>
                <c:pt idx="34">
                  <c:v>46210</c:v>
                </c:pt>
                <c:pt idx="35">
                  <c:v>46209</c:v>
                </c:pt>
                <c:pt idx="36">
                  <c:v>46206</c:v>
                </c:pt>
                <c:pt idx="37">
                  <c:v>46205</c:v>
                </c:pt>
                <c:pt idx="38">
                  <c:v>46204</c:v>
                </c:pt>
                <c:pt idx="39">
                  <c:v>46203</c:v>
                </c:pt>
                <c:pt idx="40">
                  <c:v>46202</c:v>
                </c:pt>
                <c:pt idx="41">
                  <c:v>46199</c:v>
                </c:pt>
                <c:pt idx="42">
                  <c:v>46198</c:v>
                </c:pt>
                <c:pt idx="43">
                  <c:v>46197</c:v>
                </c:pt>
                <c:pt idx="44">
                  <c:v>46196</c:v>
                </c:pt>
                <c:pt idx="45">
                  <c:v>46195</c:v>
                </c:pt>
                <c:pt idx="46">
                  <c:v>46192</c:v>
                </c:pt>
                <c:pt idx="47">
                  <c:v>46191</c:v>
                </c:pt>
                <c:pt idx="48">
                  <c:v>46190</c:v>
                </c:pt>
                <c:pt idx="49">
                  <c:v>46189</c:v>
                </c:pt>
                <c:pt idx="50">
                  <c:v>46188</c:v>
                </c:pt>
                <c:pt idx="51">
                  <c:v>46185</c:v>
                </c:pt>
                <c:pt idx="52">
                  <c:v>46184</c:v>
                </c:pt>
                <c:pt idx="53">
                  <c:v>46183</c:v>
                </c:pt>
                <c:pt idx="54">
                  <c:v>46182</c:v>
                </c:pt>
                <c:pt idx="55">
                  <c:v>46181</c:v>
                </c:pt>
                <c:pt idx="56">
                  <c:v>46178</c:v>
                </c:pt>
                <c:pt idx="57">
                  <c:v>46177</c:v>
                </c:pt>
                <c:pt idx="58">
                  <c:v>46176</c:v>
                </c:pt>
                <c:pt idx="59">
                  <c:v>46175</c:v>
                </c:pt>
                <c:pt idx="60">
                  <c:v>46174</c:v>
                </c:pt>
                <c:pt idx="61">
                  <c:v>46171</c:v>
                </c:pt>
                <c:pt idx="62">
                  <c:v>46170</c:v>
                </c:pt>
                <c:pt idx="63">
                  <c:v>46169</c:v>
                </c:pt>
                <c:pt idx="64">
                  <c:v>46168</c:v>
                </c:pt>
                <c:pt idx="65">
                  <c:v>46167</c:v>
                </c:pt>
                <c:pt idx="66">
                  <c:v>46164</c:v>
                </c:pt>
                <c:pt idx="67">
                  <c:v>46163</c:v>
                </c:pt>
                <c:pt idx="68">
                  <c:v>46162</c:v>
                </c:pt>
                <c:pt idx="69">
                  <c:v>46161</c:v>
                </c:pt>
                <c:pt idx="70">
                  <c:v>46160</c:v>
                </c:pt>
                <c:pt idx="71">
                  <c:v>46157</c:v>
                </c:pt>
                <c:pt idx="72">
                  <c:v>46156</c:v>
                </c:pt>
                <c:pt idx="73">
                  <c:v>46155</c:v>
                </c:pt>
                <c:pt idx="74">
                  <c:v>46154</c:v>
                </c:pt>
                <c:pt idx="75">
                  <c:v>46153</c:v>
                </c:pt>
                <c:pt idx="76">
                  <c:v>46150</c:v>
                </c:pt>
                <c:pt idx="77">
                  <c:v>46149</c:v>
                </c:pt>
                <c:pt idx="78">
                  <c:v>46148</c:v>
                </c:pt>
                <c:pt idx="79">
                  <c:v>46147</c:v>
                </c:pt>
                <c:pt idx="80">
                  <c:v>46146</c:v>
                </c:pt>
                <c:pt idx="81">
                  <c:v>46143</c:v>
                </c:pt>
                <c:pt idx="82">
                  <c:v>46142</c:v>
                </c:pt>
                <c:pt idx="83">
                  <c:v>46141</c:v>
                </c:pt>
                <c:pt idx="84">
                  <c:v>46140</c:v>
                </c:pt>
                <c:pt idx="85">
                  <c:v>46139</c:v>
                </c:pt>
                <c:pt idx="86">
                  <c:v>46136</c:v>
                </c:pt>
                <c:pt idx="87">
                  <c:v>46135</c:v>
                </c:pt>
                <c:pt idx="88">
                  <c:v>46134</c:v>
                </c:pt>
                <c:pt idx="89">
                  <c:v>46133</c:v>
                </c:pt>
                <c:pt idx="90">
                  <c:v>46132</c:v>
                </c:pt>
                <c:pt idx="91">
                  <c:v>46129</c:v>
                </c:pt>
                <c:pt idx="92">
                  <c:v>46128</c:v>
                </c:pt>
                <c:pt idx="93">
                  <c:v>46127</c:v>
                </c:pt>
                <c:pt idx="94">
                  <c:v>46126</c:v>
                </c:pt>
                <c:pt idx="95">
                  <c:v>46125</c:v>
                </c:pt>
                <c:pt idx="96">
                  <c:v>46122</c:v>
                </c:pt>
                <c:pt idx="97">
                  <c:v>46121</c:v>
                </c:pt>
                <c:pt idx="98">
                  <c:v>46120</c:v>
                </c:pt>
                <c:pt idx="99">
                  <c:v>46119</c:v>
                </c:pt>
                <c:pt idx="100">
                  <c:v>46118</c:v>
                </c:pt>
                <c:pt idx="101">
                  <c:v>46115</c:v>
                </c:pt>
                <c:pt idx="102">
                  <c:v>46114</c:v>
                </c:pt>
                <c:pt idx="103">
                  <c:v>46113</c:v>
                </c:pt>
                <c:pt idx="104">
                  <c:v>46112</c:v>
                </c:pt>
                <c:pt idx="105">
                  <c:v>46111</c:v>
                </c:pt>
                <c:pt idx="106">
                  <c:v>46108</c:v>
                </c:pt>
                <c:pt idx="107">
                  <c:v>46107</c:v>
                </c:pt>
                <c:pt idx="108">
                  <c:v>46106</c:v>
                </c:pt>
                <c:pt idx="109">
                  <c:v>46105</c:v>
                </c:pt>
                <c:pt idx="110">
                  <c:v>46104</c:v>
                </c:pt>
                <c:pt idx="111">
                  <c:v>46101</c:v>
                </c:pt>
                <c:pt idx="112">
                  <c:v>46100</c:v>
                </c:pt>
                <c:pt idx="113">
                  <c:v>46099</c:v>
                </c:pt>
                <c:pt idx="114">
                  <c:v>46098</c:v>
                </c:pt>
                <c:pt idx="115">
                  <c:v>46097</c:v>
                </c:pt>
                <c:pt idx="116">
                  <c:v>46094</c:v>
                </c:pt>
                <c:pt idx="117">
                  <c:v>46093</c:v>
                </c:pt>
                <c:pt idx="118">
                  <c:v>46092</c:v>
                </c:pt>
                <c:pt idx="119">
                  <c:v>46091</c:v>
                </c:pt>
                <c:pt idx="120">
                  <c:v>46090</c:v>
                </c:pt>
                <c:pt idx="121">
                  <c:v>46087</c:v>
                </c:pt>
                <c:pt idx="122">
                  <c:v>46086</c:v>
                </c:pt>
                <c:pt idx="123">
                  <c:v>46085</c:v>
                </c:pt>
                <c:pt idx="124">
                  <c:v>46084</c:v>
                </c:pt>
                <c:pt idx="125">
                  <c:v>46083</c:v>
                </c:pt>
                <c:pt idx="126">
                  <c:v>46080</c:v>
                </c:pt>
                <c:pt idx="127">
                  <c:v>46079</c:v>
                </c:pt>
                <c:pt idx="128">
                  <c:v>46078</c:v>
                </c:pt>
                <c:pt idx="129">
                  <c:v>46077</c:v>
                </c:pt>
                <c:pt idx="130">
                  <c:v>46076</c:v>
                </c:pt>
                <c:pt idx="131">
                  <c:v>46073</c:v>
                </c:pt>
                <c:pt idx="132">
                  <c:v>46072</c:v>
                </c:pt>
                <c:pt idx="133">
                  <c:v>46071</c:v>
                </c:pt>
                <c:pt idx="134">
                  <c:v>46070</c:v>
                </c:pt>
                <c:pt idx="135">
                  <c:v>46069</c:v>
                </c:pt>
                <c:pt idx="136">
                  <c:v>46066</c:v>
                </c:pt>
                <c:pt idx="137">
                  <c:v>46065</c:v>
                </c:pt>
                <c:pt idx="138">
                  <c:v>46064</c:v>
                </c:pt>
                <c:pt idx="139">
                  <c:v>46063</c:v>
                </c:pt>
                <c:pt idx="140">
                  <c:v>46062</c:v>
                </c:pt>
                <c:pt idx="141">
                  <c:v>46059</c:v>
                </c:pt>
                <c:pt idx="142">
                  <c:v>46058</c:v>
                </c:pt>
                <c:pt idx="143">
                  <c:v>46057</c:v>
                </c:pt>
                <c:pt idx="144">
                  <c:v>46056</c:v>
                </c:pt>
                <c:pt idx="145">
                  <c:v>46055</c:v>
                </c:pt>
                <c:pt idx="146">
                  <c:v>46052</c:v>
                </c:pt>
                <c:pt idx="147">
                  <c:v>46051</c:v>
                </c:pt>
                <c:pt idx="148">
                  <c:v>46050</c:v>
                </c:pt>
                <c:pt idx="149">
                  <c:v>46049</c:v>
                </c:pt>
                <c:pt idx="150">
                  <c:v>46048</c:v>
                </c:pt>
                <c:pt idx="151">
                  <c:v>46045</c:v>
                </c:pt>
                <c:pt idx="152">
                  <c:v>46044</c:v>
                </c:pt>
                <c:pt idx="153">
                  <c:v>46043</c:v>
                </c:pt>
                <c:pt idx="154">
                  <c:v>46042</c:v>
                </c:pt>
                <c:pt idx="155">
                  <c:v>46041</c:v>
                </c:pt>
                <c:pt idx="156">
                  <c:v>46038</c:v>
                </c:pt>
                <c:pt idx="157">
                  <c:v>46037</c:v>
                </c:pt>
                <c:pt idx="158">
                  <c:v>46036</c:v>
                </c:pt>
                <c:pt idx="159">
                  <c:v>46035</c:v>
                </c:pt>
                <c:pt idx="160">
                  <c:v>46034</c:v>
                </c:pt>
                <c:pt idx="161">
                  <c:v>46031</c:v>
                </c:pt>
                <c:pt idx="162">
                  <c:v>46030</c:v>
                </c:pt>
                <c:pt idx="163">
                  <c:v>46029</c:v>
                </c:pt>
                <c:pt idx="164">
                  <c:v>46028</c:v>
                </c:pt>
                <c:pt idx="165">
                  <c:v>46027</c:v>
                </c:pt>
                <c:pt idx="166">
                  <c:v>46024</c:v>
                </c:pt>
                <c:pt idx="167">
                  <c:v>46023</c:v>
                </c:pt>
                <c:pt idx="168">
                  <c:v>46022</c:v>
                </c:pt>
                <c:pt idx="169">
                  <c:v>46021</c:v>
                </c:pt>
                <c:pt idx="170">
                  <c:v>46020</c:v>
                </c:pt>
                <c:pt idx="171">
                  <c:v>46017</c:v>
                </c:pt>
                <c:pt idx="172">
                  <c:v>46016</c:v>
                </c:pt>
                <c:pt idx="173">
                  <c:v>46015</c:v>
                </c:pt>
                <c:pt idx="174">
                  <c:v>46014</c:v>
                </c:pt>
                <c:pt idx="175">
                  <c:v>46013</c:v>
                </c:pt>
                <c:pt idx="176">
                  <c:v>46010</c:v>
                </c:pt>
                <c:pt idx="177">
                  <c:v>46009</c:v>
                </c:pt>
                <c:pt idx="178">
                  <c:v>46008</c:v>
                </c:pt>
                <c:pt idx="179">
                  <c:v>46007</c:v>
                </c:pt>
                <c:pt idx="180">
                  <c:v>46006</c:v>
                </c:pt>
                <c:pt idx="181">
                  <c:v>46003</c:v>
                </c:pt>
                <c:pt idx="182">
                  <c:v>46002</c:v>
                </c:pt>
                <c:pt idx="183">
                  <c:v>46001</c:v>
                </c:pt>
                <c:pt idx="184">
                  <c:v>46000</c:v>
                </c:pt>
                <c:pt idx="185">
                  <c:v>45999</c:v>
                </c:pt>
                <c:pt idx="186">
                  <c:v>45996</c:v>
                </c:pt>
                <c:pt idx="187">
                  <c:v>45995</c:v>
                </c:pt>
                <c:pt idx="188">
                  <c:v>45994</c:v>
                </c:pt>
                <c:pt idx="189">
                  <c:v>45993</c:v>
                </c:pt>
                <c:pt idx="190">
                  <c:v>45992</c:v>
                </c:pt>
                <c:pt idx="191">
                  <c:v>45989</c:v>
                </c:pt>
                <c:pt idx="192">
                  <c:v>45988</c:v>
                </c:pt>
                <c:pt idx="193">
                  <c:v>45987</c:v>
                </c:pt>
                <c:pt idx="194">
                  <c:v>45986</c:v>
                </c:pt>
                <c:pt idx="195">
                  <c:v>45985</c:v>
                </c:pt>
                <c:pt idx="196">
                  <c:v>45982</c:v>
                </c:pt>
                <c:pt idx="197">
                  <c:v>45981</c:v>
                </c:pt>
                <c:pt idx="198">
                  <c:v>45980</c:v>
                </c:pt>
                <c:pt idx="199">
                  <c:v>45979</c:v>
                </c:pt>
                <c:pt idx="200">
                  <c:v>45978</c:v>
                </c:pt>
                <c:pt idx="201">
                  <c:v>45975</c:v>
                </c:pt>
                <c:pt idx="202">
                  <c:v>45974</c:v>
                </c:pt>
                <c:pt idx="203">
                  <c:v>45973</c:v>
                </c:pt>
                <c:pt idx="204">
                  <c:v>45972</c:v>
                </c:pt>
                <c:pt idx="205">
                  <c:v>45971</c:v>
                </c:pt>
                <c:pt idx="206">
                  <c:v>45968</c:v>
                </c:pt>
                <c:pt idx="207">
                  <c:v>45967</c:v>
                </c:pt>
                <c:pt idx="208">
                  <c:v>45966</c:v>
                </c:pt>
                <c:pt idx="209">
                  <c:v>45965</c:v>
                </c:pt>
                <c:pt idx="210">
                  <c:v>45964</c:v>
                </c:pt>
                <c:pt idx="211">
                  <c:v>45961</c:v>
                </c:pt>
                <c:pt idx="212">
                  <c:v>45960</c:v>
                </c:pt>
                <c:pt idx="213">
                  <c:v>45959</c:v>
                </c:pt>
                <c:pt idx="214">
                  <c:v>45958</c:v>
                </c:pt>
                <c:pt idx="215">
                  <c:v>45957</c:v>
                </c:pt>
                <c:pt idx="216">
                  <c:v>45954</c:v>
                </c:pt>
                <c:pt idx="217">
                  <c:v>45953</c:v>
                </c:pt>
                <c:pt idx="218">
                  <c:v>45952</c:v>
                </c:pt>
                <c:pt idx="219">
                  <c:v>45951</c:v>
                </c:pt>
                <c:pt idx="220">
                  <c:v>45950</c:v>
                </c:pt>
                <c:pt idx="221">
                  <c:v>45947</c:v>
                </c:pt>
                <c:pt idx="222">
                  <c:v>45946</c:v>
                </c:pt>
                <c:pt idx="223">
                  <c:v>45945</c:v>
                </c:pt>
                <c:pt idx="224">
                  <c:v>45944</c:v>
                </c:pt>
                <c:pt idx="225">
                  <c:v>45943</c:v>
                </c:pt>
                <c:pt idx="226">
                  <c:v>45940</c:v>
                </c:pt>
                <c:pt idx="227">
                  <c:v>45939</c:v>
                </c:pt>
                <c:pt idx="228">
                  <c:v>45938</c:v>
                </c:pt>
                <c:pt idx="229">
                  <c:v>45937</c:v>
                </c:pt>
                <c:pt idx="230">
                  <c:v>45936</c:v>
                </c:pt>
                <c:pt idx="231">
                  <c:v>45933</c:v>
                </c:pt>
                <c:pt idx="232">
                  <c:v>45932</c:v>
                </c:pt>
                <c:pt idx="233">
                  <c:v>45931</c:v>
                </c:pt>
                <c:pt idx="234">
                  <c:v>45930</c:v>
                </c:pt>
                <c:pt idx="235">
                  <c:v>45929</c:v>
                </c:pt>
                <c:pt idx="236">
                  <c:v>45926</c:v>
                </c:pt>
                <c:pt idx="237">
                  <c:v>45925</c:v>
                </c:pt>
                <c:pt idx="238">
                  <c:v>45924</c:v>
                </c:pt>
                <c:pt idx="239">
                  <c:v>45923</c:v>
                </c:pt>
                <c:pt idx="240">
                  <c:v>45922</c:v>
                </c:pt>
                <c:pt idx="241">
                  <c:v>45919</c:v>
                </c:pt>
                <c:pt idx="242">
                  <c:v>45918</c:v>
                </c:pt>
                <c:pt idx="243">
                  <c:v>45917</c:v>
                </c:pt>
                <c:pt idx="244">
                  <c:v>45916</c:v>
                </c:pt>
                <c:pt idx="245">
                  <c:v>45915</c:v>
                </c:pt>
                <c:pt idx="246">
                  <c:v>45912</c:v>
                </c:pt>
                <c:pt idx="247">
                  <c:v>45911</c:v>
                </c:pt>
                <c:pt idx="248">
                  <c:v>45910</c:v>
                </c:pt>
                <c:pt idx="249">
                  <c:v>45909</c:v>
                </c:pt>
                <c:pt idx="250">
                  <c:v>45908</c:v>
                </c:pt>
                <c:pt idx="251">
                  <c:v>45905</c:v>
                </c:pt>
                <c:pt idx="252">
                  <c:v>45904</c:v>
                </c:pt>
                <c:pt idx="253">
                  <c:v>45903</c:v>
                </c:pt>
                <c:pt idx="254">
                  <c:v>45902</c:v>
                </c:pt>
                <c:pt idx="255">
                  <c:v>45901</c:v>
                </c:pt>
                <c:pt idx="256">
                  <c:v>45898</c:v>
                </c:pt>
                <c:pt idx="257">
                  <c:v>45897</c:v>
                </c:pt>
                <c:pt idx="258">
                  <c:v>45896</c:v>
                </c:pt>
                <c:pt idx="259">
                  <c:v>45895</c:v>
                </c:pt>
                <c:pt idx="260">
                  <c:v>45894</c:v>
                </c:pt>
                <c:pt idx="261">
                  <c:v>45891</c:v>
                </c:pt>
                <c:pt idx="262">
                  <c:v>45890</c:v>
                </c:pt>
                <c:pt idx="263">
                  <c:v>45889</c:v>
                </c:pt>
                <c:pt idx="264">
                  <c:v>45888</c:v>
                </c:pt>
                <c:pt idx="265">
                  <c:v>45887</c:v>
                </c:pt>
                <c:pt idx="266">
                  <c:v>45884</c:v>
                </c:pt>
                <c:pt idx="267">
                  <c:v>45883</c:v>
                </c:pt>
                <c:pt idx="268">
                  <c:v>45882</c:v>
                </c:pt>
                <c:pt idx="269">
                  <c:v>45881</c:v>
                </c:pt>
                <c:pt idx="270">
                  <c:v>45880</c:v>
                </c:pt>
                <c:pt idx="271">
                  <c:v>45877</c:v>
                </c:pt>
                <c:pt idx="272">
                  <c:v>45876</c:v>
                </c:pt>
                <c:pt idx="273">
                  <c:v>45875</c:v>
                </c:pt>
                <c:pt idx="274">
                  <c:v>45874</c:v>
                </c:pt>
                <c:pt idx="275">
                  <c:v>45873</c:v>
                </c:pt>
                <c:pt idx="276">
                  <c:v>45870</c:v>
                </c:pt>
                <c:pt idx="277">
                  <c:v>45869</c:v>
                </c:pt>
                <c:pt idx="278">
                  <c:v>45868</c:v>
                </c:pt>
                <c:pt idx="279">
                  <c:v>45867</c:v>
                </c:pt>
                <c:pt idx="280">
                  <c:v>45866</c:v>
                </c:pt>
                <c:pt idx="281">
                  <c:v>45863</c:v>
                </c:pt>
                <c:pt idx="282">
                  <c:v>45862</c:v>
                </c:pt>
                <c:pt idx="283">
                  <c:v>45861</c:v>
                </c:pt>
                <c:pt idx="284">
                  <c:v>45860</c:v>
                </c:pt>
                <c:pt idx="285">
                  <c:v>45859</c:v>
                </c:pt>
                <c:pt idx="286">
                  <c:v>45856</c:v>
                </c:pt>
                <c:pt idx="287">
                  <c:v>45855</c:v>
                </c:pt>
                <c:pt idx="288">
                  <c:v>45854</c:v>
                </c:pt>
                <c:pt idx="289">
                  <c:v>45853</c:v>
                </c:pt>
                <c:pt idx="290">
                  <c:v>45852</c:v>
                </c:pt>
                <c:pt idx="291">
                  <c:v>45849</c:v>
                </c:pt>
                <c:pt idx="292">
                  <c:v>45848</c:v>
                </c:pt>
                <c:pt idx="293">
                  <c:v>45847</c:v>
                </c:pt>
                <c:pt idx="294">
                  <c:v>45846</c:v>
                </c:pt>
                <c:pt idx="295">
                  <c:v>45845</c:v>
                </c:pt>
                <c:pt idx="296">
                  <c:v>45842</c:v>
                </c:pt>
                <c:pt idx="297">
                  <c:v>45841</c:v>
                </c:pt>
                <c:pt idx="298">
                  <c:v>45840</c:v>
                </c:pt>
                <c:pt idx="299">
                  <c:v>45839</c:v>
                </c:pt>
                <c:pt idx="300">
                  <c:v>45838</c:v>
                </c:pt>
                <c:pt idx="301">
                  <c:v>45835</c:v>
                </c:pt>
                <c:pt idx="302">
                  <c:v>45834</c:v>
                </c:pt>
                <c:pt idx="303">
                  <c:v>45833</c:v>
                </c:pt>
                <c:pt idx="304">
                  <c:v>45832</c:v>
                </c:pt>
                <c:pt idx="305">
                  <c:v>45831</c:v>
                </c:pt>
                <c:pt idx="306">
                  <c:v>45828</c:v>
                </c:pt>
                <c:pt idx="307">
                  <c:v>45827</c:v>
                </c:pt>
                <c:pt idx="308">
                  <c:v>45826</c:v>
                </c:pt>
                <c:pt idx="309">
                  <c:v>45825</c:v>
                </c:pt>
                <c:pt idx="310">
                  <c:v>45824</c:v>
                </c:pt>
                <c:pt idx="311">
                  <c:v>45821</c:v>
                </c:pt>
                <c:pt idx="312">
                  <c:v>45820</c:v>
                </c:pt>
                <c:pt idx="313">
                  <c:v>45819</c:v>
                </c:pt>
                <c:pt idx="314">
                  <c:v>45818</c:v>
                </c:pt>
                <c:pt idx="315">
                  <c:v>45817</c:v>
                </c:pt>
                <c:pt idx="316">
                  <c:v>45814</c:v>
                </c:pt>
                <c:pt idx="317">
                  <c:v>45813</c:v>
                </c:pt>
                <c:pt idx="318">
                  <c:v>45812</c:v>
                </c:pt>
                <c:pt idx="319">
                  <c:v>45811</c:v>
                </c:pt>
                <c:pt idx="320">
                  <c:v>45810</c:v>
                </c:pt>
                <c:pt idx="321">
                  <c:v>45807</c:v>
                </c:pt>
                <c:pt idx="322">
                  <c:v>45806</c:v>
                </c:pt>
                <c:pt idx="323">
                  <c:v>45805</c:v>
                </c:pt>
                <c:pt idx="324">
                  <c:v>45804</c:v>
                </c:pt>
                <c:pt idx="325">
                  <c:v>45803</c:v>
                </c:pt>
                <c:pt idx="326">
                  <c:v>45800</c:v>
                </c:pt>
                <c:pt idx="327">
                  <c:v>45799</c:v>
                </c:pt>
                <c:pt idx="328">
                  <c:v>45798</c:v>
                </c:pt>
                <c:pt idx="329">
                  <c:v>45797</c:v>
                </c:pt>
                <c:pt idx="330">
                  <c:v>45796</c:v>
                </c:pt>
                <c:pt idx="331">
                  <c:v>45793</c:v>
                </c:pt>
                <c:pt idx="332">
                  <c:v>45792</c:v>
                </c:pt>
                <c:pt idx="333">
                  <c:v>45791</c:v>
                </c:pt>
                <c:pt idx="334">
                  <c:v>45790</c:v>
                </c:pt>
                <c:pt idx="335">
                  <c:v>45789</c:v>
                </c:pt>
                <c:pt idx="336">
                  <c:v>45786</c:v>
                </c:pt>
                <c:pt idx="337">
                  <c:v>45785</c:v>
                </c:pt>
                <c:pt idx="338">
                  <c:v>45784</c:v>
                </c:pt>
                <c:pt idx="339">
                  <c:v>45783</c:v>
                </c:pt>
                <c:pt idx="340">
                  <c:v>45782</c:v>
                </c:pt>
                <c:pt idx="341">
                  <c:v>45779</c:v>
                </c:pt>
                <c:pt idx="342">
                  <c:v>45778</c:v>
                </c:pt>
                <c:pt idx="343">
                  <c:v>45777</c:v>
                </c:pt>
                <c:pt idx="344">
                  <c:v>45776</c:v>
                </c:pt>
                <c:pt idx="345">
                  <c:v>45775</c:v>
                </c:pt>
                <c:pt idx="346">
                  <c:v>45772</c:v>
                </c:pt>
                <c:pt idx="347">
                  <c:v>45771</c:v>
                </c:pt>
                <c:pt idx="348">
                  <c:v>45770</c:v>
                </c:pt>
                <c:pt idx="349">
                  <c:v>45769</c:v>
                </c:pt>
                <c:pt idx="350">
                  <c:v>45768</c:v>
                </c:pt>
                <c:pt idx="351">
                  <c:v>45765</c:v>
                </c:pt>
                <c:pt idx="352">
                  <c:v>45764</c:v>
                </c:pt>
                <c:pt idx="353">
                  <c:v>45763</c:v>
                </c:pt>
                <c:pt idx="354">
                  <c:v>45762</c:v>
                </c:pt>
                <c:pt idx="355">
                  <c:v>45761</c:v>
                </c:pt>
                <c:pt idx="356">
                  <c:v>45758</c:v>
                </c:pt>
                <c:pt idx="357">
                  <c:v>45757</c:v>
                </c:pt>
                <c:pt idx="358">
                  <c:v>45756</c:v>
                </c:pt>
                <c:pt idx="359">
                  <c:v>45755</c:v>
                </c:pt>
                <c:pt idx="360">
                  <c:v>45754</c:v>
                </c:pt>
                <c:pt idx="361">
                  <c:v>45751</c:v>
                </c:pt>
                <c:pt idx="362">
                  <c:v>45750</c:v>
                </c:pt>
                <c:pt idx="363">
                  <c:v>45749</c:v>
                </c:pt>
                <c:pt idx="364">
                  <c:v>45748</c:v>
                </c:pt>
                <c:pt idx="365">
                  <c:v>45747</c:v>
                </c:pt>
                <c:pt idx="366">
                  <c:v>45744</c:v>
                </c:pt>
                <c:pt idx="367">
                  <c:v>45743</c:v>
                </c:pt>
                <c:pt idx="368">
                  <c:v>45742</c:v>
                </c:pt>
                <c:pt idx="369">
                  <c:v>45741</c:v>
                </c:pt>
                <c:pt idx="370">
                  <c:v>45740</c:v>
                </c:pt>
                <c:pt idx="371">
                  <c:v>45737</c:v>
                </c:pt>
                <c:pt idx="372">
                  <c:v>45736</c:v>
                </c:pt>
                <c:pt idx="373">
                  <c:v>45735</c:v>
                </c:pt>
                <c:pt idx="374">
                  <c:v>45734</c:v>
                </c:pt>
                <c:pt idx="375">
                  <c:v>45733</c:v>
                </c:pt>
                <c:pt idx="376">
                  <c:v>45730</c:v>
                </c:pt>
                <c:pt idx="377">
                  <c:v>45729</c:v>
                </c:pt>
                <c:pt idx="378">
                  <c:v>45728</c:v>
                </c:pt>
                <c:pt idx="379">
                  <c:v>45727</c:v>
                </c:pt>
                <c:pt idx="380">
                  <c:v>45726</c:v>
                </c:pt>
                <c:pt idx="381">
                  <c:v>45723</c:v>
                </c:pt>
                <c:pt idx="382">
                  <c:v>45722</c:v>
                </c:pt>
                <c:pt idx="383">
                  <c:v>45721</c:v>
                </c:pt>
                <c:pt idx="384">
                  <c:v>45720</c:v>
                </c:pt>
                <c:pt idx="385">
                  <c:v>45719</c:v>
                </c:pt>
                <c:pt idx="386">
                  <c:v>45716</c:v>
                </c:pt>
                <c:pt idx="387">
                  <c:v>45715</c:v>
                </c:pt>
                <c:pt idx="388">
                  <c:v>45714</c:v>
                </c:pt>
                <c:pt idx="389">
                  <c:v>45713</c:v>
                </c:pt>
                <c:pt idx="390">
                  <c:v>45712</c:v>
                </c:pt>
                <c:pt idx="391">
                  <c:v>45709</c:v>
                </c:pt>
                <c:pt idx="392">
                  <c:v>45708</c:v>
                </c:pt>
                <c:pt idx="393">
                  <c:v>45707</c:v>
                </c:pt>
                <c:pt idx="394">
                  <c:v>45706</c:v>
                </c:pt>
                <c:pt idx="395">
                  <c:v>45705</c:v>
                </c:pt>
                <c:pt idx="396">
                  <c:v>45702</c:v>
                </c:pt>
                <c:pt idx="397">
                  <c:v>45701</c:v>
                </c:pt>
                <c:pt idx="398">
                  <c:v>45700</c:v>
                </c:pt>
                <c:pt idx="399">
                  <c:v>45699</c:v>
                </c:pt>
                <c:pt idx="400">
                  <c:v>45698</c:v>
                </c:pt>
                <c:pt idx="401">
                  <c:v>45695</c:v>
                </c:pt>
                <c:pt idx="402">
                  <c:v>45694</c:v>
                </c:pt>
                <c:pt idx="403">
                  <c:v>45693</c:v>
                </c:pt>
                <c:pt idx="404">
                  <c:v>45692</c:v>
                </c:pt>
                <c:pt idx="405">
                  <c:v>45691</c:v>
                </c:pt>
                <c:pt idx="406">
                  <c:v>45688</c:v>
                </c:pt>
                <c:pt idx="407">
                  <c:v>45687</c:v>
                </c:pt>
                <c:pt idx="408">
                  <c:v>45686</c:v>
                </c:pt>
                <c:pt idx="409">
                  <c:v>45685</c:v>
                </c:pt>
                <c:pt idx="410">
                  <c:v>45684</c:v>
                </c:pt>
                <c:pt idx="411">
                  <c:v>45681</c:v>
                </c:pt>
                <c:pt idx="412">
                  <c:v>45680</c:v>
                </c:pt>
                <c:pt idx="413">
                  <c:v>45679</c:v>
                </c:pt>
                <c:pt idx="414">
                  <c:v>45678</c:v>
                </c:pt>
                <c:pt idx="415">
                  <c:v>45677</c:v>
                </c:pt>
                <c:pt idx="416">
                  <c:v>45674</c:v>
                </c:pt>
                <c:pt idx="417">
                  <c:v>45673</c:v>
                </c:pt>
                <c:pt idx="418">
                  <c:v>45672</c:v>
                </c:pt>
                <c:pt idx="419">
                  <c:v>45671</c:v>
                </c:pt>
                <c:pt idx="420">
                  <c:v>45670</c:v>
                </c:pt>
                <c:pt idx="421">
                  <c:v>45667</c:v>
                </c:pt>
                <c:pt idx="422">
                  <c:v>45666</c:v>
                </c:pt>
                <c:pt idx="423">
                  <c:v>45665</c:v>
                </c:pt>
                <c:pt idx="424">
                  <c:v>45664</c:v>
                </c:pt>
                <c:pt idx="425">
                  <c:v>45663</c:v>
                </c:pt>
                <c:pt idx="426">
                  <c:v>45660</c:v>
                </c:pt>
                <c:pt idx="427">
                  <c:v>45659</c:v>
                </c:pt>
                <c:pt idx="428">
                  <c:v>45658</c:v>
                </c:pt>
                <c:pt idx="429">
                  <c:v>45657</c:v>
                </c:pt>
                <c:pt idx="430">
                  <c:v>45656</c:v>
                </c:pt>
                <c:pt idx="431">
                  <c:v>45653</c:v>
                </c:pt>
                <c:pt idx="432">
                  <c:v>45652</c:v>
                </c:pt>
                <c:pt idx="433">
                  <c:v>45651</c:v>
                </c:pt>
                <c:pt idx="434">
                  <c:v>45650</c:v>
                </c:pt>
                <c:pt idx="435">
                  <c:v>45649</c:v>
                </c:pt>
                <c:pt idx="436">
                  <c:v>45646</c:v>
                </c:pt>
                <c:pt idx="437">
                  <c:v>45645</c:v>
                </c:pt>
                <c:pt idx="438">
                  <c:v>45644</c:v>
                </c:pt>
                <c:pt idx="439">
                  <c:v>45643</c:v>
                </c:pt>
                <c:pt idx="440">
                  <c:v>45642</c:v>
                </c:pt>
                <c:pt idx="441">
                  <c:v>45639</c:v>
                </c:pt>
                <c:pt idx="442">
                  <c:v>45638</c:v>
                </c:pt>
                <c:pt idx="443">
                  <c:v>45637</c:v>
                </c:pt>
                <c:pt idx="444">
                  <c:v>45636</c:v>
                </c:pt>
                <c:pt idx="445">
                  <c:v>45635</c:v>
                </c:pt>
                <c:pt idx="446">
                  <c:v>45632</c:v>
                </c:pt>
                <c:pt idx="447">
                  <c:v>45631</c:v>
                </c:pt>
                <c:pt idx="448">
                  <c:v>45630</c:v>
                </c:pt>
                <c:pt idx="449">
                  <c:v>45629</c:v>
                </c:pt>
                <c:pt idx="450">
                  <c:v>45628</c:v>
                </c:pt>
                <c:pt idx="451">
                  <c:v>45625</c:v>
                </c:pt>
                <c:pt idx="452">
                  <c:v>45624</c:v>
                </c:pt>
                <c:pt idx="453">
                  <c:v>45623</c:v>
                </c:pt>
                <c:pt idx="454">
                  <c:v>45622</c:v>
                </c:pt>
                <c:pt idx="455">
                  <c:v>45621</c:v>
                </c:pt>
                <c:pt idx="456">
                  <c:v>45618</c:v>
                </c:pt>
                <c:pt idx="457">
                  <c:v>45617</c:v>
                </c:pt>
                <c:pt idx="458">
                  <c:v>45616</c:v>
                </c:pt>
                <c:pt idx="459">
                  <c:v>45615</c:v>
                </c:pt>
                <c:pt idx="460">
                  <c:v>45614</c:v>
                </c:pt>
                <c:pt idx="461">
                  <c:v>45611</c:v>
                </c:pt>
                <c:pt idx="462">
                  <c:v>45610</c:v>
                </c:pt>
                <c:pt idx="463">
                  <c:v>45609</c:v>
                </c:pt>
                <c:pt idx="464">
                  <c:v>45608</c:v>
                </c:pt>
                <c:pt idx="465">
                  <c:v>45607</c:v>
                </c:pt>
                <c:pt idx="466">
                  <c:v>45604</c:v>
                </c:pt>
                <c:pt idx="467">
                  <c:v>45603</c:v>
                </c:pt>
                <c:pt idx="468">
                  <c:v>45602</c:v>
                </c:pt>
                <c:pt idx="469">
                  <c:v>45601</c:v>
                </c:pt>
                <c:pt idx="470">
                  <c:v>45600</c:v>
                </c:pt>
                <c:pt idx="471">
                  <c:v>45597</c:v>
                </c:pt>
                <c:pt idx="472">
                  <c:v>45596</c:v>
                </c:pt>
                <c:pt idx="473">
                  <c:v>45595</c:v>
                </c:pt>
                <c:pt idx="474">
                  <c:v>45594</c:v>
                </c:pt>
                <c:pt idx="475">
                  <c:v>45593</c:v>
                </c:pt>
                <c:pt idx="476">
                  <c:v>45590</c:v>
                </c:pt>
                <c:pt idx="477">
                  <c:v>45589</c:v>
                </c:pt>
                <c:pt idx="478">
                  <c:v>45588</c:v>
                </c:pt>
                <c:pt idx="479">
                  <c:v>45587</c:v>
                </c:pt>
                <c:pt idx="480">
                  <c:v>45586</c:v>
                </c:pt>
                <c:pt idx="481">
                  <c:v>45583</c:v>
                </c:pt>
                <c:pt idx="482">
                  <c:v>45582</c:v>
                </c:pt>
                <c:pt idx="483">
                  <c:v>45581</c:v>
                </c:pt>
                <c:pt idx="484">
                  <c:v>45580</c:v>
                </c:pt>
                <c:pt idx="485">
                  <c:v>45579</c:v>
                </c:pt>
                <c:pt idx="486">
                  <c:v>45576</c:v>
                </c:pt>
                <c:pt idx="487">
                  <c:v>45575</c:v>
                </c:pt>
                <c:pt idx="488">
                  <c:v>45574</c:v>
                </c:pt>
                <c:pt idx="489">
                  <c:v>45573</c:v>
                </c:pt>
                <c:pt idx="490">
                  <c:v>45572</c:v>
                </c:pt>
                <c:pt idx="491">
                  <c:v>45569</c:v>
                </c:pt>
                <c:pt idx="492">
                  <c:v>45568</c:v>
                </c:pt>
                <c:pt idx="493">
                  <c:v>45567</c:v>
                </c:pt>
                <c:pt idx="494">
                  <c:v>45566</c:v>
                </c:pt>
                <c:pt idx="495">
                  <c:v>45565</c:v>
                </c:pt>
                <c:pt idx="496">
                  <c:v>45562</c:v>
                </c:pt>
                <c:pt idx="497">
                  <c:v>45561</c:v>
                </c:pt>
                <c:pt idx="498">
                  <c:v>45560</c:v>
                </c:pt>
                <c:pt idx="499">
                  <c:v>45559</c:v>
                </c:pt>
                <c:pt idx="500">
                  <c:v>45558</c:v>
                </c:pt>
                <c:pt idx="501">
                  <c:v>45555</c:v>
                </c:pt>
                <c:pt idx="502">
                  <c:v>45554</c:v>
                </c:pt>
                <c:pt idx="503">
                  <c:v>45553</c:v>
                </c:pt>
                <c:pt idx="504">
                  <c:v>45552</c:v>
                </c:pt>
                <c:pt idx="505">
                  <c:v>45551</c:v>
                </c:pt>
                <c:pt idx="506">
                  <c:v>45548</c:v>
                </c:pt>
                <c:pt idx="507">
                  <c:v>45547</c:v>
                </c:pt>
                <c:pt idx="508">
                  <c:v>45546</c:v>
                </c:pt>
                <c:pt idx="509">
                  <c:v>45545</c:v>
                </c:pt>
                <c:pt idx="510">
                  <c:v>45544</c:v>
                </c:pt>
                <c:pt idx="511">
                  <c:v>45541</c:v>
                </c:pt>
                <c:pt idx="512">
                  <c:v>45540</c:v>
                </c:pt>
                <c:pt idx="513">
                  <c:v>45539</c:v>
                </c:pt>
                <c:pt idx="514">
                  <c:v>45538</c:v>
                </c:pt>
                <c:pt idx="515">
                  <c:v>45537</c:v>
                </c:pt>
                <c:pt idx="516">
                  <c:v>45534</c:v>
                </c:pt>
                <c:pt idx="517">
                  <c:v>45533</c:v>
                </c:pt>
                <c:pt idx="518">
                  <c:v>45532</c:v>
                </c:pt>
                <c:pt idx="519">
                  <c:v>45531</c:v>
                </c:pt>
                <c:pt idx="520">
                  <c:v>45530</c:v>
                </c:pt>
                <c:pt idx="521">
                  <c:v>45527</c:v>
                </c:pt>
                <c:pt idx="522">
                  <c:v>45526</c:v>
                </c:pt>
                <c:pt idx="523">
                  <c:v>45525</c:v>
                </c:pt>
                <c:pt idx="524">
                  <c:v>45524</c:v>
                </c:pt>
                <c:pt idx="525">
                  <c:v>45523</c:v>
                </c:pt>
                <c:pt idx="526">
                  <c:v>45520</c:v>
                </c:pt>
                <c:pt idx="527">
                  <c:v>45519</c:v>
                </c:pt>
                <c:pt idx="528">
                  <c:v>45518</c:v>
                </c:pt>
                <c:pt idx="529">
                  <c:v>45517</c:v>
                </c:pt>
                <c:pt idx="530">
                  <c:v>45516</c:v>
                </c:pt>
                <c:pt idx="531">
                  <c:v>45513</c:v>
                </c:pt>
                <c:pt idx="532">
                  <c:v>45512</c:v>
                </c:pt>
                <c:pt idx="533">
                  <c:v>45511</c:v>
                </c:pt>
                <c:pt idx="534">
                  <c:v>45510</c:v>
                </c:pt>
                <c:pt idx="535">
                  <c:v>45509</c:v>
                </c:pt>
                <c:pt idx="536">
                  <c:v>45506</c:v>
                </c:pt>
                <c:pt idx="537">
                  <c:v>45505</c:v>
                </c:pt>
                <c:pt idx="538">
                  <c:v>45504</c:v>
                </c:pt>
                <c:pt idx="539">
                  <c:v>45503</c:v>
                </c:pt>
                <c:pt idx="540">
                  <c:v>45502</c:v>
                </c:pt>
                <c:pt idx="541">
                  <c:v>45499</c:v>
                </c:pt>
                <c:pt idx="542">
                  <c:v>45498</c:v>
                </c:pt>
                <c:pt idx="543">
                  <c:v>45497</c:v>
                </c:pt>
                <c:pt idx="544">
                  <c:v>45496</c:v>
                </c:pt>
                <c:pt idx="545">
                  <c:v>45495</c:v>
                </c:pt>
                <c:pt idx="546">
                  <c:v>45492</c:v>
                </c:pt>
                <c:pt idx="547">
                  <c:v>45491</c:v>
                </c:pt>
                <c:pt idx="548">
                  <c:v>45490</c:v>
                </c:pt>
                <c:pt idx="549">
                  <c:v>45489</c:v>
                </c:pt>
                <c:pt idx="550">
                  <c:v>45488</c:v>
                </c:pt>
                <c:pt idx="551">
                  <c:v>45485</c:v>
                </c:pt>
                <c:pt idx="552">
                  <c:v>45484</c:v>
                </c:pt>
                <c:pt idx="553">
                  <c:v>45483</c:v>
                </c:pt>
                <c:pt idx="554">
                  <c:v>45482</c:v>
                </c:pt>
                <c:pt idx="555">
                  <c:v>45481</c:v>
                </c:pt>
                <c:pt idx="556">
                  <c:v>45478</c:v>
                </c:pt>
                <c:pt idx="557">
                  <c:v>45477</c:v>
                </c:pt>
                <c:pt idx="558">
                  <c:v>45476</c:v>
                </c:pt>
                <c:pt idx="559">
                  <c:v>45475</c:v>
                </c:pt>
                <c:pt idx="560">
                  <c:v>45474</c:v>
                </c:pt>
                <c:pt idx="561">
                  <c:v>45471</c:v>
                </c:pt>
                <c:pt idx="562">
                  <c:v>45470</c:v>
                </c:pt>
                <c:pt idx="563">
                  <c:v>45469</c:v>
                </c:pt>
                <c:pt idx="564">
                  <c:v>45468</c:v>
                </c:pt>
                <c:pt idx="565">
                  <c:v>45467</c:v>
                </c:pt>
                <c:pt idx="566">
                  <c:v>45464</c:v>
                </c:pt>
                <c:pt idx="567">
                  <c:v>45463</c:v>
                </c:pt>
                <c:pt idx="568">
                  <c:v>45462</c:v>
                </c:pt>
                <c:pt idx="569">
                  <c:v>45461</c:v>
                </c:pt>
                <c:pt idx="570">
                  <c:v>45460</c:v>
                </c:pt>
                <c:pt idx="571">
                  <c:v>45457</c:v>
                </c:pt>
                <c:pt idx="572">
                  <c:v>45456</c:v>
                </c:pt>
                <c:pt idx="573">
                  <c:v>45455</c:v>
                </c:pt>
                <c:pt idx="574">
                  <c:v>45454</c:v>
                </c:pt>
                <c:pt idx="575">
                  <c:v>45453</c:v>
                </c:pt>
                <c:pt idx="576">
                  <c:v>45450</c:v>
                </c:pt>
                <c:pt idx="577">
                  <c:v>45449</c:v>
                </c:pt>
                <c:pt idx="578">
                  <c:v>45448</c:v>
                </c:pt>
                <c:pt idx="579">
                  <c:v>45447</c:v>
                </c:pt>
                <c:pt idx="580">
                  <c:v>45446</c:v>
                </c:pt>
                <c:pt idx="581">
                  <c:v>45443</c:v>
                </c:pt>
                <c:pt idx="582">
                  <c:v>45442</c:v>
                </c:pt>
                <c:pt idx="583">
                  <c:v>45441</c:v>
                </c:pt>
                <c:pt idx="584">
                  <c:v>45440</c:v>
                </c:pt>
                <c:pt idx="585">
                  <c:v>45439</c:v>
                </c:pt>
                <c:pt idx="586">
                  <c:v>45436</c:v>
                </c:pt>
                <c:pt idx="587">
                  <c:v>45435</c:v>
                </c:pt>
                <c:pt idx="588">
                  <c:v>45434</c:v>
                </c:pt>
                <c:pt idx="589">
                  <c:v>45433</c:v>
                </c:pt>
                <c:pt idx="590">
                  <c:v>45432</c:v>
                </c:pt>
                <c:pt idx="591">
                  <c:v>45429</c:v>
                </c:pt>
                <c:pt idx="592">
                  <c:v>45428</c:v>
                </c:pt>
                <c:pt idx="593">
                  <c:v>45427</c:v>
                </c:pt>
                <c:pt idx="594">
                  <c:v>45426</c:v>
                </c:pt>
                <c:pt idx="595">
                  <c:v>45425</c:v>
                </c:pt>
                <c:pt idx="596">
                  <c:v>45422</c:v>
                </c:pt>
                <c:pt idx="597">
                  <c:v>45421</c:v>
                </c:pt>
                <c:pt idx="598">
                  <c:v>45420</c:v>
                </c:pt>
                <c:pt idx="599">
                  <c:v>45419</c:v>
                </c:pt>
                <c:pt idx="600">
                  <c:v>45418</c:v>
                </c:pt>
                <c:pt idx="601">
                  <c:v>45415</c:v>
                </c:pt>
                <c:pt idx="602">
                  <c:v>45414</c:v>
                </c:pt>
                <c:pt idx="603">
                  <c:v>45413</c:v>
                </c:pt>
                <c:pt idx="604">
                  <c:v>45412</c:v>
                </c:pt>
                <c:pt idx="605">
                  <c:v>45411</c:v>
                </c:pt>
                <c:pt idx="606">
                  <c:v>45408</c:v>
                </c:pt>
                <c:pt idx="607">
                  <c:v>45407</c:v>
                </c:pt>
                <c:pt idx="608">
                  <c:v>45406</c:v>
                </c:pt>
                <c:pt idx="609">
                  <c:v>45405</c:v>
                </c:pt>
                <c:pt idx="610">
                  <c:v>45404</c:v>
                </c:pt>
                <c:pt idx="611">
                  <c:v>45401</c:v>
                </c:pt>
                <c:pt idx="612">
                  <c:v>45400</c:v>
                </c:pt>
                <c:pt idx="613">
                  <c:v>45399</c:v>
                </c:pt>
                <c:pt idx="614">
                  <c:v>45398</c:v>
                </c:pt>
                <c:pt idx="615">
                  <c:v>45397</c:v>
                </c:pt>
                <c:pt idx="616">
                  <c:v>45394</c:v>
                </c:pt>
                <c:pt idx="617">
                  <c:v>45393</c:v>
                </c:pt>
                <c:pt idx="618">
                  <c:v>45392</c:v>
                </c:pt>
                <c:pt idx="619">
                  <c:v>45391</c:v>
                </c:pt>
                <c:pt idx="620">
                  <c:v>45390</c:v>
                </c:pt>
                <c:pt idx="621">
                  <c:v>45387</c:v>
                </c:pt>
                <c:pt idx="622">
                  <c:v>45386</c:v>
                </c:pt>
                <c:pt idx="623">
                  <c:v>45385</c:v>
                </c:pt>
                <c:pt idx="624">
                  <c:v>45384</c:v>
                </c:pt>
                <c:pt idx="625">
                  <c:v>45383</c:v>
                </c:pt>
                <c:pt idx="626">
                  <c:v>45380</c:v>
                </c:pt>
                <c:pt idx="627">
                  <c:v>45379</c:v>
                </c:pt>
                <c:pt idx="628">
                  <c:v>45378</c:v>
                </c:pt>
                <c:pt idx="629">
                  <c:v>45377</c:v>
                </c:pt>
                <c:pt idx="630">
                  <c:v>45376</c:v>
                </c:pt>
                <c:pt idx="631">
                  <c:v>45373</c:v>
                </c:pt>
                <c:pt idx="632">
                  <c:v>45372</c:v>
                </c:pt>
                <c:pt idx="633">
                  <c:v>45371</c:v>
                </c:pt>
                <c:pt idx="634">
                  <c:v>45370</c:v>
                </c:pt>
                <c:pt idx="635">
                  <c:v>45369</c:v>
                </c:pt>
                <c:pt idx="636">
                  <c:v>45366</c:v>
                </c:pt>
                <c:pt idx="637">
                  <c:v>45365</c:v>
                </c:pt>
                <c:pt idx="638">
                  <c:v>45364</c:v>
                </c:pt>
                <c:pt idx="639">
                  <c:v>45363</c:v>
                </c:pt>
                <c:pt idx="640">
                  <c:v>45362</c:v>
                </c:pt>
                <c:pt idx="641">
                  <c:v>45359</c:v>
                </c:pt>
                <c:pt idx="642">
                  <c:v>45358</c:v>
                </c:pt>
                <c:pt idx="643">
                  <c:v>45357</c:v>
                </c:pt>
                <c:pt idx="644">
                  <c:v>45356</c:v>
                </c:pt>
                <c:pt idx="645">
                  <c:v>45355</c:v>
                </c:pt>
                <c:pt idx="646">
                  <c:v>45352</c:v>
                </c:pt>
                <c:pt idx="647">
                  <c:v>45351</c:v>
                </c:pt>
                <c:pt idx="648">
                  <c:v>45350</c:v>
                </c:pt>
                <c:pt idx="649">
                  <c:v>45349</c:v>
                </c:pt>
                <c:pt idx="650">
                  <c:v>45348</c:v>
                </c:pt>
                <c:pt idx="651">
                  <c:v>45345</c:v>
                </c:pt>
                <c:pt idx="652">
                  <c:v>45344</c:v>
                </c:pt>
                <c:pt idx="653">
                  <c:v>45343</c:v>
                </c:pt>
                <c:pt idx="654">
                  <c:v>45342</c:v>
                </c:pt>
                <c:pt idx="655">
                  <c:v>45341</c:v>
                </c:pt>
                <c:pt idx="656">
                  <c:v>45338</c:v>
                </c:pt>
                <c:pt idx="657">
                  <c:v>45337</c:v>
                </c:pt>
                <c:pt idx="658">
                  <c:v>45336</c:v>
                </c:pt>
                <c:pt idx="659">
                  <c:v>45335</c:v>
                </c:pt>
                <c:pt idx="660">
                  <c:v>45334</c:v>
                </c:pt>
                <c:pt idx="661">
                  <c:v>45331</c:v>
                </c:pt>
                <c:pt idx="662">
                  <c:v>45330</c:v>
                </c:pt>
                <c:pt idx="663">
                  <c:v>45329</c:v>
                </c:pt>
                <c:pt idx="664">
                  <c:v>45328</c:v>
                </c:pt>
                <c:pt idx="665">
                  <c:v>45327</c:v>
                </c:pt>
                <c:pt idx="666">
                  <c:v>45324</c:v>
                </c:pt>
                <c:pt idx="667">
                  <c:v>45323</c:v>
                </c:pt>
                <c:pt idx="668">
                  <c:v>45322</c:v>
                </c:pt>
                <c:pt idx="669">
                  <c:v>45321</c:v>
                </c:pt>
                <c:pt idx="670">
                  <c:v>45320</c:v>
                </c:pt>
                <c:pt idx="671">
                  <c:v>45317</c:v>
                </c:pt>
                <c:pt idx="672">
                  <c:v>45316</c:v>
                </c:pt>
                <c:pt idx="673">
                  <c:v>45315</c:v>
                </c:pt>
                <c:pt idx="674">
                  <c:v>45314</c:v>
                </c:pt>
                <c:pt idx="675">
                  <c:v>45313</c:v>
                </c:pt>
                <c:pt idx="676">
                  <c:v>45310</c:v>
                </c:pt>
                <c:pt idx="677">
                  <c:v>45309</c:v>
                </c:pt>
                <c:pt idx="678">
                  <c:v>45308</c:v>
                </c:pt>
                <c:pt idx="679">
                  <c:v>45307</c:v>
                </c:pt>
                <c:pt idx="680">
                  <c:v>45306</c:v>
                </c:pt>
                <c:pt idx="681">
                  <c:v>45303</c:v>
                </c:pt>
                <c:pt idx="682">
                  <c:v>45302</c:v>
                </c:pt>
                <c:pt idx="683">
                  <c:v>45301</c:v>
                </c:pt>
                <c:pt idx="684">
                  <c:v>45300</c:v>
                </c:pt>
                <c:pt idx="685">
                  <c:v>45299</c:v>
                </c:pt>
                <c:pt idx="686">
                  <c:v>45296</c:v>
                </c:pt>
                <c:pt idx="687">
                  <c:v>45295</c:v>
                </c:pt>
                <c:pt idx="688">
                  <c:v>45294</c:v>
                </c:pt>
                <c:pt idx="689">
                  <c:v>45293</c:v>
                </c:pt>
                <c:pt idx="690">
                  <c:v>45292</c:v>
                </c:pt>
                <c:pt idx="691">
                  <c:v>45289</c:v>
                </c:pt>
                <c:pt idx="692">
                  <c:v>45288</c:v>
                </c:pt>
                <c:pt idx="693">
                  <c:v>45287</c:v>
                </c:pt>
                <c:pt idx="694">
                  <c:v>45286</c:v>
                </c:pt>
                <c:pt idx="695">
                  <c:v>45285</c:v>
                </c:pt>
                <c:pt idx="696">
                  <c:v>45282</c:v>
                </c:pt>
                <c:pt idx="697">
                  <c:v>45281</c:v>
                </c:pt>
                <c:pt idx="698">
                  <c:v>45280</c:v>
                </c:pt>
                <c:pt idx="699">
                  <c:v>45279</c:v>
                </c:pt>
                <c:pt idx="700">
                  <c:v>45278</c:v>
                </c:pt>
                <c:pt idx="701">
                  <c:v>45275</c:v>
                </c:pt>
                <c:pt idx="702">
                  <c:v>45274</c:v>
                </c:pt>
                <c:pt idx="703">
                  <c:v>45273</c:v>
                </c:pt>
                <c:pt idx="704">
                  <c:v>45272</c:v>
                </c:pt>
                <c:pt idx="705">
                  <c:v>45271</c:v>
                </c:pt>
                <c:pt idx="706">
                  <c:v>45268</c:v>
                </c:pt>
                <c:pt idx="707">
                  <c:v>45267</c:v>
                </c:pt>
                <c:pt idx="708">
                  <c:v>45266</c:v>
                </c:pt>
                <c:pt idx="709">
                  <c:v>45265</c:v>
                </c:pt>
                <c:pt idx="710">
                  <c:v>45264</c:v>
                </c:pt>
                <c:pt idx="711">
                  <c:v>45261</c:v>
                </c:pt>
                <c:pt idx="712">
                  <c:v>45260</c:v>
                </c:pt>
                <c:pt idx="713">
                  <c:v>45259</c:v>
                </c:pt>
                <c:pt idx="714">
                  <c:v>45258</c:v>
                </c:pt>
                <c:pt idx="715">
                  <c:v>45257</c:v>
                </c:pt>
                <c:pt idx="716">
                  <c:v>45254</c:v>
                </c:pt>
                <c:pt idx="717">
                  <c:v>45253</c:v>
                </c:pt>
                <c:pt idx="718">
                  <c:v>45252</c:v>
                </c:pt>
                <c:pt idx="719">
                  <c:v>45251</c:v>
                </c:pt>
                <c:pt idx="720">
                  <c:v>45250</c:v>
                </c:pt>
                <c:pt idx="721">
                  <c:v>45247</c:v>
                </c:pt>
                <c:pt idx="722">
                  <c:v>45246</c:v>
                </c:pt>
                <c:pt idx="723">
                  <c:v>45245</c:v>
                </c:pt>
                <c:pt idx="724">
                  <c:v>45244</c:v>
                </c:pt>
                <c:pt idx="725">
                  <c:v>45243</c:v>
                </c:pt>
                <c:pt idx="726">
                  <c:v>45240</c:v>
                </c:pt>
                <c:pt idx="727">
                  <c:v>45239</c:v>
                </c:pt>
                <c:pt idx="728">
                  <c:v>45238</c:v>
                </c:pt>
                <c:pt idx="729">
                  <c:v>45237</c:v>
                </c:pt>
                <c:pt idx="730">
                  <c:v>45236</c:v>
                </c:pt>
                <c:pt idx="731">
                  <c:v>45233</c:v>
                </c:pt>
                <c:pt idx="732">
                  <c:v>45232</c:v>
                </c:pt>
                <c:pt idx="733">
                  <c:v>45231</c:v>
                </c:pt>
                <c:pt idx="734">
                  <c:v>45230</c:v>
                </c:pt>
                <c:pt idx="735">
                  <c:v>45229</c:v>
                </c:pt>
                <c:pt idx="736">
                  <c:v>45226</c:v>
                </c:pt>
                <c:pt idx="737">
                  <c:v>45225</c:v>
                </c:pt>
                <c:pt idx="738">
                  <c:v>45224</c:v>
                </c:pt>
                <c:pt idx="739">
                  <c:v>45223</c:v>
                </c:pt>
                <c:pt idx="740">
                  <c:v>45222</c:v>
                </c:pt>
                <c:pt idx="741">
                  <c:v>45219</c:v>
                </c:pt>
                <c:pt idx="742">
                  <c:v>45218</c:v>
                </c:pt>
                <c:pt idx="743">
                  <c:v>45217</c:v>
                </c:pt>
                <c:pt idx="744">
                  <c:v>45216</c:v>
                </c:pt>
                <c:pt idx="745">
                  <c:v>45215</c:v>
                </c:pt>
                <c:pt idx="746">
                  <c:v>45212</c:v>
                </c:pt>
                <c:pt idx="747">
                  <c:v>45211</c:v>
                </c:pt>
                <c:pt idx="748">
                  <c:v>45210</c:v>
                </c:pt>
                <c:pt idx="749">
                  <c:v>45209</c:v>
                </c:pt>
                <c:pt idx="750">
                  <c:v>45208</c:v>
                </c:pt>
                <c:pt idx="751">
                  <c:v>45205</c:v>
                </c:pt>
                <c:pt idx="752">
                  <c:v>45204</c:v>
                </c:pt>
                <c:pt idx="753">
                  <c:v>45203</c:v>
                </c:pt>
                <c:pt idx="754">
                  <c:v>45202</c:v>
                </c:pt>
                <c:pt idx="755">
                  <c:v>45201</c:v>
                </c:pt>
                <c:pt idx="756">
                  <c:v>45198</c:v>
                </c:pt>
                <c:pt idx="757">
                  <c:v>45197</c:v>
                </c:pt>
                <c:pt idx="758">
                  <c:v>45196</c:v>
                </c:pt>
                <c:pt idx="759">
                  <c:v>45195</c:v>
                </c:pt>
                <c:pt idx="760">
                  <c:v>45194</c:v>
                </c:pt>
                <c:pt idx="761">
                  <c:v>45191</c:v>
                </c:pt>
                <c:pt idx="762">
                  <c:v>45190</c:v>
                </c:pt>
                <c:pt idx="763">
                  <c:v>45189</c:v>
                </c:pt>
                <c:pt idx="764">
                  <c:v>45188</c:v>
                </c:pt>
                <c:pt idx="765">
                  <c:v>45187</c:v>
                </c:pt>
                <c:pt idx="766">
                  <c:v>45184</c:v>
                </c:pt>
                <c:pt idx="767">
                  <c:v>45183</c:v>
                </c:pt>
                <c:pt idx="768">
                  <c:v>45182</c:v>
                </c:pt>
                <c:pt idx="769">
                  <c:v>45181</c:v>
                </c:pt>
                <c:pt idx="770">
                  <c:v>45180</c:v>
                </c:pt>
                <c:pt idx="771">
                  <c:v>45177</c:v>
                </c:pt>
                <c:pt idx="772">
                  <c:v>45176</c:v>
                </c:pt>
                <c:pt idx="773">
                  <c:v>45175</c:v>
                </c:pt>
                <c:pt idx="774">
                  <c:v>45174</c:v>
                </c:pt>
                <c:pt idx="775">
                  <c:v>45173</c:v>
                </c:pt>
                <c:pt idx="776">
                  <c:v>45170</c:v>
                </c:pt>
                <c:pt idx="777">
                  <c:v>45169</c:v>
                </c:pt>
                <c:pt idx="778">
                  <c:v>45168</c:v>
                </c:pt>
                <c:pt idx="779">
                  <c:v>45167</c:v>
                </c:pt>
                <c:pt idx="780">
                  <c:v>45166</c:v>
                </c:pt>
                <c:pt idx="781">
                  <c:v>45163</c:v>
                </c:pt>
                <c:pt idx="782">
                  <c:v>45162</c:v>
                </c:pt>
                <c:pt idx="783">
                  <c:v>45161</c:v>
                </c:pt>
                <c:pt idx="784">
                  <c:v>45160</c:v>
                </c:pt>
                <c:pt idx="785">
                  <c:v>45159</c:v>
                </c:pt>
                <c:pt idx="786">
                  <c:v>45156</c:v>
                </c:pt>
                <c:pt idx="787">
                  <c:v>45155</c:v>
                </c:pt>
                <c:pt idx="788">
                  <c:v>45154</c:v>
                </c:pt>
                <c:pt idx="789">
                  <c:v>45153</c:v>
                </c:pt>
                <c:pt idx="790">
                  <c:v>45152</c:v>
                </c:pt>
                <c:pt idx="791">
                  <c:v>45149</c:v>
                </c:pt>
                <c:pt idx="792">
                  <c:v>45148</c:v>
                </c:pt>
                <c:pt idx="793">
                  <c:v>45147</c:v>
                </c:pt>
                <c:pt idx="794">
                  <c:v>45146</c:v>
                </c:pt>
                <c:pt idx="795">
                  <c:v>45145</c:v>
                </c:pt>
                <c:pt idx="796">
                  <c:v>45142</c:v>
                </c:pt>
                <c:pt idx="797">
                  <c:v>45141</c:v>
                </c:pt>
                <c:pt idx="798">
                  <c:v>45140</c:v>
                </c:pt>
                <c:pt idx="799">
                  <c:v>45139</c:v>
                </c:pt>
                <c:pt idx="800">
                  <c:v>45138</c:v>
                </c:pt>
                <c:pt idx="801">
                  <c:v>45135</c:v>
                </c:pt>
                <c:pt idx="802">
                  <c:v>45134</c:v>
                </c:pt>
                <c:pt idx="803">
                  <c:v>45133</c:v>
                </c:pt>
                <c:pt idx="804">
                  <c:v>45132</c:v>
                </c:pt>
                <c:pt idx="805">
                  <c:v>45131</c:v>
                </c:pt>
                <c:pt idx="806">
                  <c:v>45128</c:v>
                </c:pt>
                <c:pt idx="807">
                  <c:v>45127</c:v>
                </c:pt>
                <c:pt idx="808">
                  <c:v>45126</c:v>
                </c:pt>
                <c:pt idx="809">
                  <c:v>45125</c:v>
                </c:pt>
                <c:pt idx="810">
                  <c:v>45124</c:v>
                </c:pt>
                <c:pt idx="811">
                  <c:v>45121</c:v>
                </c:pt>
                <c:pt idx="812">
                  <c:v>45120</c:v>
                </c:pt>
                <c:pt idx="813">
                  <c:v>45119</c:v>
                </c:pt>
                <c:pt idx="814">
                  <c:v>45118</c:v>
                </c:pt>
                <c:pt idx="815">
                  <c:v>45117</c:v>
                </c:pt>
                <c:pt idx="816">
                  <c:v>45114</c:v>
                </c:pt>
                <c:pt idx="817">
                  <c:v>45113</c:v>
                </c:pt>
                <c:pt idx="818">
                  <c:v>45112</c:v>
                </c:pt>
                <c:pt idx="819">
                  <c:v>45111</c:v>
                </c:pt>
                <c:pt idx="820">
                  <c:v>45110</c:v>
                </c:pt>
                <c:pt idx="821">
                  <c:v>45107</c:v>
                </c:pt>
                <c:pt idx="822">
                  <c:v>45106</c:v>
                </c:pt>
                <c:pt idx="823">
                  <c:v>45105</c:v>
                </c:pt>
                <c:pt idx="824">
                  <c:v>45104</c:v>
                </c:pt>
                <c:pt idx="825">
                  <c:v>45103</c:v>
                </c:pt>
                <c:pt idx="826">
                  <c:v>45100</c:v>
                </c:pt>
                <c:pt idx="827">
                  <c:v>45099</c:v>
                </c:pt>
                <c:pt idx="828">
                  <c:v>45098</c:v>
                </c:pt>
                <c:pt idx="829">
                  <c:v>45097</c:v>
                </c:pt>
                <c:pt idx="830">
                  <c:v>45096</c:v>
                </c:pt>
                <c:pt idx="831">
                  <c:v>45093</c:v>
                </c:pt>
                <c:pt idx="832">
                  <c:v>45092</c:v>
                </c:pt>
                <c:pt idx="833">
                  <c:v>45091</c:v>
                </c:pt>
                <c:pt idx="834">
                  <c:v>45090</c:v>
                </c:pt>
                <c:pt idx="835">
                  <c:v>45089</c:v>
                </c:pt>
                <c:pt idx="836">
                  <c:v>45086</c:v>
                </c:pt>
                <c:pt idx="837">
                  <c:v>45085</c:v>
                </c:pt>
                <c:pt idx="838">
                  <c:v>45084</c:v>
                </c:pt>
                <c:pt idx="839">
                  <c:v>45083</c:v>
                </c:pt>
                <c:pt idx="840">
                  <c:v>45082</c:v>
                </c:pt>
                <c:pt idx="841">
                  <c:v>45079</c:v>
                </c:pt>
                <c:pt idx="842">
                  <c:v>45078</c:v>
                </c:pt>
                <c:pt idx="843">
                  <c:v>45077</c:v>
                </c:pt>
                <c:pt idx="844">
                  <c:v>45076</c:v>
                </c:pt>
                <c:pt idx="845">
                  <c:v>45075</c:v>
                </c:pt>
                <c:pt idx="846">
                  <c:v>45072</c:v>
                </c:pt>
                <c:pt idx="847">
                  <c:v>45071</c:v>
                </c:pt>
                <c:pt idx="848">
                  <c:v>45070</c:v>
                </c:pt>
                <c:pt idx="849">
                  <c:v>45069</c:v>
                </c:pt>
                <c:pt idx="850">
                  <c:v>45068</c:v>
                </c:pt>
                <c:pt idx="851">
                  <c:v>45065</c:v>
                </c:pt>
                <c:pt idx="852">
                  <c:v>45064</c:v>
                </c:pt>
                <c:pt idx="853">
                  <c:v>45063</c:v>
                </c:pt>
                <c:pt idx="854">
                  <c:v>45062</c:v>
                </c:pt>
                <c:pt idx="855">
                  <c:v>45061</c:v>
                </c:pt>
                <c:pt idx="856">
                  <c:v>45058</c:v>
                </c:pt>
                <c:pt idx="857">
                  <c:v>45057</c:v>
                </c:pt>
                <c:pt idx="858">
                  <c:v>45056</c:v>
                </c:pt>
                <c:pt idx="859">
                  <c:v>45055</c:v>
                </c:pt>
                <c:pt idx="860">
                  <c:v>45054</c:v>
                </c:pt>
                <c:pt idx="861">
                  <c:v>45051</c:v>
                </c:pt>
                <c:pt idx="862">
                  <c:v>45050</c:v>
                </c:pt>
                <c:pt idx="863">
                  <c:v>45049</c:v>
                </c:pt>
                <c:pt idx="864">
                  <c:v>45048</c:v>
                </c:pt>
                <c:pt idx="865">
                  <c:v>45047</c:v>
                </c:pt>
                <c:pt idx="866">
                  <c:v>45044</c:v>
                </c:pt>
                <c:pt idx="867">
                  <c:v>45043</c:v>
                </c:pt>
                <c:pt idx="868">
                  <c:v>45042</c:v>
                </c:pt>
                <c:pt idx="869">
                  <c:v>45041</c:v>
                </c:pt>
                <c:pt idx="870">
                  <c:v>45040</c:v>
                </c:pt>
                <c:pt idx="871">
                  <c:v>45037</c:v>
                </c:pt>
                <c:pt idx="872">
                  <c:v>45036</c:v>
                </c:pt>
                <c:pt idx="873">
                  <c:v>45035</c:v>
                </c:pt>
                <c:pt idx="874">
                  <c:v>45034</c:v>
                </c:pt>
                <c:pt idx="875">
                  <c:v>45033</c:v>
                </c:pt>
                <c:pt idx="876">
                  <c:v>45030</c:v>
                </c:pt>
                <c:pt idx="877">
                  <c:v>45029</c:v>
                </c:pt>
                <c:pt idx="878">
                  <c:v>45028</c:v>
                </c:pt>
                <c:pt idx="879">
                  <c:v>45027</c:v>
                </c:pt>
                <c:pt idx="880">
                  <c:v>45026</c:v>
                </c:pt>
                <c:pt idx="881">
                  <c:v>45023</c:v>
                </c:pt>
                <c:pt idx="882">
                  <c:v>45022</c:v>
                </c:pt>
                <c:pt idx="883">
                  <c:v>45021</c:v>
                </c:pt>
                <c:pt idx="884">
                  <c:v>45020</c:v>
                </c:pt>
                <c:pt idx="885">
                  <c:v>45019</c:v>
                </c:pt>
                <c:pt idx="886">
                  <c:v>45016</c:v>
                </c:pt>
                <c:pt idx="887">
                  <c:v>45015</c:v>
                </c:pt>
                <c:pt idx="888">
                  <c:v>45014</c:v>
                </c:pt>
                <c:pt idx="889">
                  <c:v>45013</c:v>
                </c:pt>
                <c:pt idx="890">
                  <c:v>45012</c:v>
                </c:pt>
                <c:pt idx="891">
                  <c:v>45009</c:v>
                </c:pt>
                <c:pt idx="892">
                  <c:v>45008</c:v>
                </c:pt>
                <c:pt idx="893">
                  <c:v>45007</c:v>
                </c:pt>
                <c:pt idx="894">
                  <c:v>45006</c:v>
                </c:pt>
                <c:pt idx="895">
                  <c:v>45005</c:v>
                </c:pt>
                <c:pt idx="896">
                  <c:v>45002</c:v>
                </c:pt>
                <c:pt idx="897">
                  <c:v>45001</c:v>
                </c:pt>
                <c:pt idx="898">
                  <c:v>45000</c:v>
                </c:pt>
                <c:pt idx="899">
                  <c:v>44999</c:v>
                </c:pt>
                <c:pt idx="900">
                  <c:v>44998</c:v>
                </c:pt>
                <c:pt idx="901">
                  <c:v>44995</c:v>
                </c:pt>
                <c:pt idx="902">
                  <c:v>44994</c:v>
                </c:pt>
                <c:pt idx="903">
                  <c:v>44993</c:v>
                </c:pt>
                <c:pt idx="904">
                  <c:v>44992</c:v>
                </c:pt>
                <c:pt idx="905">
                  <c:v>44991</c:v>
                </c:pt>
                <c:pt idx="906">
                  <c:v>44988</c:v>
                </c:pt>
                <c:pt idx="907">
                  <c:v>44987</c:v>
                </c:pt>
                <c:pt idx="908">
                  <c:v>44986</c:v>
                </c:pt>
                <c:pt idx="909">
                  <c:v>44985</c:v>
                </c:pt>
                <c:pt idx="910">
                  <c:v>44984</c:v>
                </c:pt>
                <c:pt idx="911">
                  <c:v>44981</c:v>
                </c:pt>
                <c:pt idx="912">
                  <c:v>44980</c:v>
                </c:pt>
                <c:pt idx="913">
                  <c:v>44979</c:v>
                </c:pt>
                <c:pt idx="914">
                  <c:v>44978</c:v>
                </c:pt>
                <c:pt idx="915">
                  <c:v>44977</c:v>
                </c:pt>
                <c:pt idx="916">
                  <c:v>44974</c:v>
                </c:pt>
                <c:pt idx="917">
                  <c:v>44973</c:v>
                </c:pt>
                <c:pt idx="918">
                  <c:v>44972</c:v>
                </c:pt>
                <c:pt idx="919">
                  <c:v>44971</c:v>
                </c:pt>
                <c:pt idx="920">
                  <c:v>44970</c:v>
                </c:pt>
                <c:pt idx="921">
                  <c:v>44967</c:v>
                </c:pt>
                <c:pt idx="922">
                  <c:v>44966</c:v>
                </c:pt>
                <c:pt idx="923">
                  <c:v>44965</c:v>
                </c:pt>
                <c:pt idx="924">
                  <c:v>44964</c:v>
                </c:pt>
                <c:pt idx="925">
                  <c:v>44963</c:v>
                </c:pt>
                <c:pt idx="926">
                  <c:v>44960</c:v>
                </c:pt>
                <c:pt idx="927">
                  <c:v>44959</c:v>
                </c:pt>
                <c:pt idx="928">
                  <c:v>44958</c:v>
                </c:pt>
                <c:pt idx="929">
                  <c:v>44957</c:v>
                </c:pt>
                <c:pt idx="930">
                  <c:v>44956</c:v>
                </c:pt>
                <c:pt idx="931">
                  <c:v>44953</c:v>
                </c:pt>
                <c:pt idx="932">
                  <c:v>44952</c:v>
                </c:pt>
                <c:pt idx="933">
                  <c:v>44951</c:v>
                </c:pt>
                <c:pt idx="934">
                  <c:v>44950</c:v>
                </c:pt>
                <c:pt idx="935">
                  <c:v>44949</c:v>
                </c:pt>
                <c:pt idx="936">
                  <c:v>44946</c:v>
                </c:pt>
                <c:pt idx="937">
                  <c:v>44945</c:v>
                </c:pt>
                <c:pt idx="938">
                  <c:v>44944</c:v>
                </c:pt>
                <c:pt idx="939">
                  <c:v>44943</c:v>
                </c:pt>
                <c:pt idx="940">
                  <c:v>44942</c:v>
                </c:pt>
                <c:pt idx="941">
                  <c:v>44939</c:v>
                </c:pt>
                <c:pt idx="942">
                  <c:v>44938</c:v>
                </c:pt>
                <c:pt idx="943">
                  <c:v>44937</c:v>
                </c:pt>
                <c:pt idx="944">
                  <c:v>44936</c:v>
                </c:pt>
                <c:pt idx="945">
                  <c:v>44935</c:v>
                </c:pt>
                <c:pt idx="946">
                  <c:v>44932</c:v>
                </c:pt>
                <c:pt idx="947">
                  <c:v>44931</c:v>
                </c:pt>
                <c:pt idx="948">
                  <c:v>44930</c:v>
                </c:pt>
                <c:pt idx="949">
                  <c:v>44929</c:v>
                </c:pt>
                <c:pt idx="950">
                  <c:v>44928</c:v>
                </c:pt>
                <c:pt idx="951">
                  <c:v>44925</c:v>
                </c:pt>
                <c:pt idx="952">
                  <c:v>44924</c:v>
                </c:pt>
                <c:pt idx="953">
                  <c:v>44923</c:v>
                </c:pt>
                <c:pt idx="954">
                  <c:v>44922</c:v>
                </c:pt>
                <c:pt idx="955">
                  <c:v>44921</c:v>
                </c:pt>
                <c:pt idx="956">
                  <c:v>44918</c:v>
                </c:pt>
                <c:pt idx="957">
                  <c:v>44917</c:v>
                </c:pt>
                <c:pt idx="958">
                  <c:v>44916</c:v>
                </c:pt>
                <c:pt idx="959">
                  <c:v>44915</c:v>
                </c:pt>
                <c:pt idx="960">
                  <c:v>44914</c:v>
                </c:pt>
                <c:pt idx="961">
                  <c:v>44911</c:v>
                </c:pt>
                <c:pt idx="962">
                  <c:v>44910</c:v>
                </c:pt>
                <c:pt idx="963">
                  <c:v>44909</c:v>
                </c:pt>
                <c:pt idx="964">
                  <c:v>44908</c:v>
                </c:pt>
                <c:pt idx="965">
                  <c:v>44907</c:v>
                </c:pt>
                <c:pt idx="966">
                  <c:v>44904</c:v>
                </c:pt>
                <c:pt idx="967">
                  <c:v>44903</c:v>
                </c:pt>
                <c:pt idx="968">
                  <c:v>44902</c:v>
                </c:pt>
                <c:pt idx="969">
                  <c:v>44901</c:v>
                </c:pt>
                <c:pt idx="970">
                  <c:v>44900</c:v>
                </c:pt>
                <c:pt idx="971">
                  <c:v>44897</c:v>
                </c:pt>
                <c:pt idx="972">
                  <c:v>44896</c:v>
                </c:pt>
                <c:pt idx="973">
                  <c:v>44895</c:v>
                </c:pt>
                <c:pt idx="974">
                  <c:v>44894</c:v>
                </c:pt>
                <c:pt idx="975">
                  <c:v>44893</c:v>
                </c:pt>
                <c:pt idx="976">
                  <c:v>44890</c:v>
                </c:pt>
                <c:pt idx="977">
                  <c:v>44889</c:v>
                </c:pt>
                <c:pt idx="978">
                  <c:v>44888</c:v>
                </c:pt>
                <c:pt idx="979">
                  <c:v>44887</c:v>
                </c:pt>
                <c:pt idx="980">
                  <c:v>44886</c:v>
                </c:pt>
                <c:pt idx="981">
                  <c:v>44883</c:v>
                </c:pt>
                <c:pt idx="982">
                  <c:v>44882</c:v>
                </c:pt>
                <c:pt idx="983">
                  <c:v>44881</c:v>
                </c:pt>
                <c:pt idx="984">
                  <c:v>44880</c:v>
                </c:pt>
                <c:pt idx="985">
                  <c:v>44879</c:v>
                </c:pt>
                <c:pt idx="986">
                  <c:v>44876</c:v>
                </c:pt>
                <c:pt idx="987">
                  <c:v>44875</c:v>
                </c:pt>
                <c:pt idx="988">
                  <c:v>44874</c:v>
                </c:pt>
                <c:pt idx="989">
                  <c:v>44873</c:v>
                </c:pt>
                <c:pt idx="990">
                  <c:v>44872</c:v>
                </c:pt>
                <c:pt idx="991">
                  <c:v>44869</c:v>
                </c:pt>
                <c:pt idx="992">
                  <c:v>44868</c:v>
                </c:pt>
                <c:pt idx="993">
                  <c:v>44867</c:v>
                </c:pt>
                <c:pt idx="994">
                  <c:v>44866</c:v>
                </c:pt>
                <c:pt idx="995">
                  <c:v>44865</c:v>
                </c:pt>
                <c:pt idx="996">
                  <c:v>44862</c:v>
                </c:pt>
                <c:pt idx="997">
                  <c:v>44861</c:v>
                </c:pt>
                <c:pt idx="998">
                  <c:v>44860</c:v>
                </c:pt>
                <c:pt idx="999">
                  <c:v>44859</c:v>
                </c:pt>
                <c:pt idx="1000">
                  <c:v>44858</c:v>
                </c:pt>
                <c:pt idx="1001">
                  <c:v>44855</c:v>
                </c:pt>
                <c:pt idx="1002">
                  <c:v>44854</c:v>
                </c:pt>
                <c:pt idx="1003">
                  <c:v>44853</c:v>
                </c:pt>
                <c:pt idx="1004">
                  <c:v>44852</c:v>
                </c:pt>
                <c:pt idx="1005">
                  <c:v>44851</c:v>
                </c:pt>
                <c:pt idx="1006">
                  <c:v>44848</c:v>
                </c:pt>
                <c:pt idx="1007">
                  <c:v>44847</c:v>
                </c:pt>
                <c:pt idx="1008">
                  <c:v>44846</c:v>
                </c:pt>
                <c:pt idx="1009">
                  <c:v>44845</c:v>
                </c:pt>
                <c:pt idx="1010">
                  <c:v>44844</c:v>
                </c:pt>
                <c:pt idx="1011">
                  <c:v>44841</c:v>
                </c:pt>
                <c:pt idx="1012">
                  <c:v>44840</c:v>
                </c:pt>
                <c:pt idx="1013">
                  <c:v>44839</c:v>
                </c:pt>
                <c:pt idx="1014">
                  <c:v>44838</c:v>
                </c:pt>
                <c:pt idx="1015">
                  <c:v>44837</c:v>
                </c:pt>
                <c:pt idx="1016">
                  <c:v>44834</c:v>
                </c:pt>
                <c:pt idx="1017">
                  <c:v>44833</c:v>
                </c:pt>
                <c:pt idx="1018">
                  <c:v>44832</c:v>
                </c:pt>
                <c:pt idx="1019">
                  <c:v>44831</c:v>
                </c:pt>
                <c:pt idx="1020">
                  <c:v>44830</c:v>
                </c:pt>
                <c:pt idx="1021">
                  <c:v>44827</c:v>
                </c:pt>
                <c:pt idx="1022">
                  <c:v>44826</c:v>
                </c:pt>
                <c:pt idx="1023">
                  <c:v>44825</c:v>
                </c:pt>
                <c:pt idx="1024">
                  <c:v>44824</c:v>
                </c:pt>
                <c:pt idx="1025">
                  <c:v>44823</c:v>
                </c:pt>
                <c:pt idx="1026">
                  <c:v>44820</c:v>
                </c:pt>
                <c:pt idx="1027">
                  <c:v>44819</c:v>
                </c:pt>
                <c:pt idx="1028">
                  <c:v>44818</c:v>
                </c:pt>
                <c:pt idx="1029">
                  <c:v>44817</c:v>
                </c:pt>
                <c:pt idx="1030">
                  <c:v>44816</c:v>
                </c:pt>
                <c:pt idx="1031">
                  <c:v>44813</c:v>
                </c:pt>
                <c:pt idx="1032">
                  <c:v>44812</c:v>
                </c:pt>
                <c:pt idx="1033">
                  <c:v>44811</c:v>
                </c:pt>
                <c:pt idx="1034">
                  <c:v>44810</c:v>
                </c:pt>
                <c:pt idx="1035">
                  <c:v>44809</c:v>
                </c:pt>
                <c:pt idx="1036">
                  <c:v>44806</c:v>
                </c:pt>
                <c:pt idx="1037">
                  <c:v>44805</c:v>
                </c:pt>
                <c:pt idx="1038">
                  <c:v>44804</c:v>
                </c:pt>
                <c:pt idx="1039">
                  <c:v>44803</c:v>
                </c:pt>
                <c:pt idx="1040">
                  <c:v>44802</c:v>
                </c:pt>
                <c:pt idx="1041">
                  <c:v>44799</c:v>
                </c:pt>
                <c:pt idx="1042">
                  <c:v>44798</c:v>
                </c:pt>
                <c:pt idx="1043">
                  <c:v>44797</c:v>
                </c:pt>
                <c:pt idx="1044">
                  <c:v>44796</c:v>
                </c:pt>
                <c:pt idx="1045">
                  <c:v>44795</c:v>
                </c:pt>
                <c:pt idx="1046">
                  <c:v>44792</c:v>
                </c:pt>
                <c:pt idx="1047">
                  <c:v>44791</c:v>
                </c:pt>
                <c:pt idx="1048">
                  <c:v>44790</c:v>
                </c:pt>
                <c:pt idx="1049">
                  <c:v>44789</c:v>
                </c:pt>
                <c:pt idx="1050">
                  <c:v>44788</c:v>
                </c:pt>
                <c:pt idx="1051">
                  <c:v>44785</c:v>
                </c:pt>
                <c:pt idx="1052">
                  <c:v>44784</c:v>
                </c:pt>
                <c:pt idx="1053">
                  <c:v>44783</c:v>
                </c:pt>
                <c:pt idx="1054">
                  <c:v>44782</c:v>
                </c:pt>
                <c:pt idx="1055">
                  <c:v>44781</c:v>
                </c:pt>
                <c:pt idx="1056">
                  <c:v>44778</c:v>
                </c:pt>
                <c:pt idx="1057">
                  <c:v>44777</c:v>
                </c:pt>
                <c:pt idx="1058">
                  <c:v>44776</c:v>
                </c:pt>
                <c:pt idx="1059">
                  <c:v>44775</c:v>
                </c:pt>
                <c:pt idx="1060">
                  <c:v>44774</c:v>
                </c:pt>
                <c:pt idx="1061">
                  <c:v>44771</c:v>
                </c:pt>
                <c:pt idx="1062">
                  <c:v>44770</c:v>
                </c:pt>
                <c:pt idx="1063">
                  <c:v>44769</c:v>
                </c:pt>
                <c:pt idx="1064">
                  <c:v>44768</c:v>
                </c:pt>
                <c:pt idx="1065">
                  <c:v>44767</c:v>
                </c:pt>
                <c:pt idx="1066">
                  <c:v>44764</c:v>
                </c:pt>
                <c:pt idx="1067">
                  <c:v>44763</c:v>
                </c:pt>
                <c:pt idx="1068">
                  <c:v>44762</c:v>
                </c:pt>
                <c:pt idx="1069">
                  <c:v>44761</c:v>
                </c:pt>
                <c:pt idx="1070">
                  <c:v>44760</c:v>
                </c:pt>
                <c:pt idx="1071">
                  <c:v>44757</c:v>
                </c:pt>
                <c:pt idx="1072">
                  <c:v>44756</c:v>
                </c:pt>
                <c:pt idx="1073">
                  <c:v>44755</c:v>
                </c:pt>
                <c:pt idx="1074">
                  <c:v>44754</c:v>
                </c:pt>
                <c:pt idx="1075">
                  <c:v>44753</c:v>
                </c:pt>
                <c:pt idx="1076">
                  <c:v>44750</c:v>
                </c:pt>
                <c:pt idx="1077">
                  <c:v>44749</c:v>
                </c:pt>
                <c:pt idx="1078">
                  <c:v>44748</c:v>
                </c:pt>
                <c:pt idx="1079">
                  <c:v>44747</c:v>
                </c:pt>
                <c:pt idx="1080">
                  <c:v>44746</c:v>
                </c:pt>
                <c:pt idx="1081">
                  <c:v>44743</c:v>
                </c:pt>
                <c:pt idx="1082">
                  <c:v>44742</c:v>
                </c:pt>
                <c:pt idx="1083">
                  <c:v>44741</c:v>
                </c:pt>
                <c:pt idx="1084">
                  <c:v>44740</c:v>
                </c:pt>
                <c:pt idx="1085">
                  <c:v>44739</c:v>
                </c:pt>
                <c:pt idx="1086">
                  <c:v>44736</c:v>
                </c:pt>
                <c:pt idx="1087">
                  <c:v>44735</c:v>
                </c:pt>
                <c:pt idx="1088">
                  <c:v>44734</c:v>
                </c:pt>
                <c:pt idx="1089">
                  <c:v>44733</c:v>
                </c:pt>
                <c:pt idx="1090">
                  <c:v>44732</c:v>
                </c:pt>
                <c:pt idx="1091">
                  <c:v>44729</c:v>
                </c:pt>
                <c:pt idx="1092">
                  <c:v>44728</c:v>
                </c:pt>
                <c:pt idx="1093">
                  <c:v>44727</c:v>
                </c:pt>
                <c:pt idx="1094">
                  <c:v>44726</c:v>
                </c:pt>
                <c:pt idx="1095">
                  <c:v>44725</c:v>
                </c:pt>
                <c:pt idx="1096">
                  <c:v>44722</c:v>
                </c:pt>
                <c:pt idx="1097">
                  <c:v>44721</c:v>
                </c:pt>
                <c:pt idx="1098">
                  <c:v>44720</c:v>
                </c:pt>
                <c:pt idx="1099">
                  <c:v>44719</c:v>
                </c:pt>
                <c:pt idx="1100">
                  <c:v>44718</c:v>
                </c:pt>
                <c:pt idx="1101">
                  <c:v>44715</c:v>
                </c:pt>
                <c:pt idx="1102">
                  <c:v>44714</c:v>
                </c:pt>
                <c:pt idx="1103">
                  <c:v>44713</c:v>
                </c:pt>
                <c:pt idx="1104">
                  <c:v>44712</c:v>
                </c:pt>
                <c:pt idx="1105">
                  <c:v>44711</c:v>
                </c:pt>
                <c:pt idx="1106">
                  <c:v>44708</c:v>
                </c:pt>
                <c:pt idx="1107">
                  <c:v>44707</c:v>
                </c:pt>
                <c:pt idx="1108">
                  <c:v>44706</c:v>
                </c:pt>
                <c:pt idx="1109">
                  <c:v>44705</c:v>
                </c:pt>
                <c:pt idx="1110">
                  <c:v>44704</c:v>
                </c:pt>
                <c:pt idx="1111">
                  <c:v>44701</c:v>
                </c:pt>
                <c:pt idx="1112">
                  <c:v>44700</c:v>
                </c:pt>
                <c:pt idx="1113">
                  <c:v>44699</c:v>
                </c:pt>
                <c:pt idx="1114">
                  <c:v>44698</c:v>
                </c:pt>
                <c:pt idx="1115">
                  <c:v>44697</c:v>
                </c:pt>
                <c:pt idx="1116">
                  <c:v>44694</c:v>
                </c:pt>
                <c:pt idx="1117">
                  <c:v>44693</c:v>
                </c:pt>
                <c:pt idx="1118">
                  <c:v>44692</c:v>
                </c:pt>
                <c:pt idx="1119">
                  <c:v>44691</c:v>
                </c:pt>
                <c:pt idx="1120">
                  <c:v>44690</c:v>
                </c:pt>
                <c:pt idx="1121">
                  <c:v>44687</c:v>
                </c:pt>
                <c:pt idx="1122">
                  <c:v>44686</c:v>
                </c:pt>
                <c:pt idx="1123">
                  <c:v>44685</c:v>
                </c:pt>
                <c:pt idx="1124">
                  <c:v>44684</c:v>
                </c:pt>
                <c:pt idx="1125">
                  <c:v>44683</c:v>
                </c:pt>
                <c:pt idx="1126">
                  <c:v>44680</c:v>
                </c:pt>
                <c:pt idx="1127">
                  <c:v>44679</c:v>
                </c:pt>
                <c:pt idx="1128">
                  <c:v>44678</c:v>
                </c:pt>
                <c:pt idx="1129">
                  <c:v>44677</c:v>
                </c:pt>
                <c:pt idx="1130">
                  <c:v>44676</c:v>
                </c:pt>
                <c:pt idx="1131">
                  <c:v>44673</c:v>
                </c:pt>
                <c:pt idx="1132">
                  <c:v>44672</c:v>
                </c:pt>
                <c:pt idx="1133">
                  <c:v>44671</c:v>
                </c:pt>
                <c:pt idx="1134">
                  <c:v>44670</c:v>
                </c:pt>
                <c:pt idx="1135">
                  <c:v>44669</c:v>
                </c:pt>
                <c:pt idx="1136">
                  <c:v>44666</c:v>
                </c:pt>
                <c:pt idx="1137">
                  <c:v>44665</c:v>
                </c:pt>
                <c:pt idx="1138">
                  <c:v>44664</c:v>
                </c:pt>
                <c:pt idx="1139">
                  <c:v>44663</c:v>
                </c:pt>
                <c:pt idx="1140">
                  <c:v>44662</c:v>
                </c:pt>
                <c:pt idx="1141">
                  <c:v>44659</c:v>
                </c:pt>
                <c:pt idx="1142">
                  <c:v>44658</c:v>
                </c:pt>
                <c:pt idx="1143">
                  <c:v>44657</c:v>
                </c:pt>
                <c:pt idx="1144">
                  <c:v>44656</c:v>
                </c:pt>
                <c:pt idx="1145">
                  <c:v>44655</c:v>
                </c:pt>
                <c:pt idx="1146">
                  <c:v>44652</c:v>
                </c:pt>
                <c:pt idx="1147">
                  <c:v>44651</c:v>
                </c:pt>
                <c:pt idx="1148">
                  <c:v>44650</c:v>
                </c:pt>
                <c:pt idx="1149">
                  <c:v>44649</c:v>
                </c:pt>
                <c:pt idx="1150">
                  <c:v>44648</c:v>
                </c:pt>
                <c:pt idx="1151">
                  <c:v>44645</c:v>
                </c:pt>
                <c:pt idx="1152">
                  <c:v>44644</c:v>
                </c:pt>
                <c:pt idx="1153">
                  <c:v>44643</c:v>
                </c:pt>
                <c:pt idx="1154">
                  <c:v>44642</c:v>
                </c:pt>
                <c:pt idx="1155">
                  <c:v>44641</c:v>
                </c:pt>
                <c:pt idx="1156">
                  <c:v>44638</c:v>
                </c:pt>
                <c:pt idx="1157">
                  <c:v>44637</c:v>
                </c:pt>
                <c:pt idx="1158">
                  <c:v>44636</c:v>
                </c:pt>
                <c:pt idx="1159">
                  <c:v>44635</c:v>
                </c:pt>
                <c:pt idx="1160">
                  <c:v>44634</c:v>
                </c:pt>
                <c:pt idx="1161">
                  <c:v>44631</c:v>
                </c:pt>
                <c:pt idx="1162">
                  <c:v>44630</c:v>
                </c:pt>
                <c:pt idx="1163">
                  <c:v>44629</c:v>
                </c:pt>
                <c:pt idx="1164">
                  <c:v>44628</c:v>
                </c:pt>
                <c:pt idx="1165">
                  <c:v>44627</c:v>
                </c:pt>
                <c:pt idx="1166">
                  <c:v>44624</c:v>
                </c:pt>
                <c:pt idx="1167">
                  <c:v>44623</c:v>
                </c:pt>
                <c:pt idx="1168">
                  <c:v>44622</c:v>
                </c:pt>
                <c:pt idx="1169">
                  <c:v>44621</c:v>
                </c:pt>
                <c:pt idx="1170">
                  <c:v>44620</c:v>
                </c:pt>
                <c:pt idx="1171">
                  <c:v>44617</c:v>
                </c:pt>
                <c:pt idx="1172">
                  <c:v>44616</c:v>
                </c:pt>
                <c:pt idx="1173">
                  <c:v>44615</c:v>
                </c:pt>
                <c:pt idx="1174">
                  <c:v>44614</c:v>
                </c:pt>
                <c:pt idx="1175">
                  <c:v>44613</c:v>
                </c:pt>
                <c:pt idx="1176">
                  <c:v>44610</c:v>
                </c:pt>
                <c:pt idx="1177">
                  <c:v>44609</c:v>
                </c:pt>
                <c:pt idx="1178">
                  <c:v>44608</c:v>
                </c:pt>
                <c:pt idx="1179">
                  <c:v>44607</c:v>
                </c:pt>
                <c:pt idx="1180">
                  <c:v>44606</c:v>
                </c:pt>
                <c:pt idx="1181">
                  <c:v>44603</c:v>
                </c:pt>
                <c:pt idx="1182">
                  <c:v>44602</c:v>
                </c:pt>
                <c:pt idx="1183">
                  <c:v>44601</c:v>
                </c:pt>
                <c:pt idx="1184">
                  <c:v>44600</c:v>
                </c:pt>
                <c:pt idx="1185">
                  <c:v>44599</c:v>
                </c:pt>
                <c:pt idx="1186">
                  <c:v>44596</c:v>
                </c:pt>
                <c:pt idx="1187">
                  <c:v>44595</c:v>
                </c:pt>
                <c:pt idx="1188">
                  <c:v>44594</c:v>
                </c:pt>
                <c:pt idx="1189">
                  <c:v>44593</c:v>
                </c:pt>
                <c:pt idx="1190">
                  <c:v>44592</c:v>
                </c:pt>
                <c:pt idx="1191">
                  <c:v>44589</c:v>
                </c:pt>
                <c:pt idx="1192">
                  <c:v>44588</c:v>
                </c:pt>
                <c:pt idx="1193">
                  <c:v>44587</c:v>
                </c:pt>
                <c:pt idx="1194">
                  <c:v>44586</c:v>
                </c:pt>
                <c:pt idx="1195">
                  <c:v>44585</c:v>
                </c:pt>
                <c:pt idx="1196">
                  <c:v>44582</c:v>
                </c:pt>
                <c:pt idx="1197">
                  <c:v>44581</c:v>
                </c:pt>
                <c:pt idx="1198">
                  <c:v>44580</c:v>
                </c:pt>
                <c:pt idx="1199">
                  <c:v>44579</c:v>
                </c:pt>
                <c:pt idx="1200">
                  <c:v>44578</c:v>
                </c:pt>
                <c:pt idx="1201">
                  <c:v>44575</c:v>
                </c:pt>
                <c:pt idx="1202">
                  <c:v>44574</c:v>
                </c:pt>
                <c:pt idx="1203">
                  <c:v>44573</c:v>
                </c:pt>
                <c:pt idx="1204">
                  <c:v>44572</c:v>
                </c:pt>
                <c:pt idx="1205">
                  <c:v>44571</c:v>
                </c:pt>
                <c:pt idx="1206">
                  <c:v>44568</c:v>
                </c:pt>
                <c:pt idx="1207">
                  <c:v>44567</c:v>
                </c:pt>
                <c:pt idx="1208">
                  <c:v>44566</c:v>
                </c:pt>
                <c:pt idx="1209">
                  <c:v>44565</c:v>
                </c:pt>
                <c:pt idx="1210">
                  <c:v>44564</c:v>
                </c:pt>
                <c:pt idx="1211">
                  <c:v>44561</c:v>
                </c:pt>
                <c:pt idx="1212">
                  <c:v>44560</c:v>
                </c:pt>
                <c:pt idx="1213">
                  <c:v>44559</c:v>
                </c:pt>
                <c:pt idx="1214">
                  <c:v>44558</c:v>
                </c:pt>
                <c:pt idx="1215">
                  <c:v>44557</c:v>
                </c:pt>
                <c:pt idx="1216">
                  <c:v>44554</c:v>
                </c:pt>
                <c:pt idx="1217">
                  <c:v>44553</c:v>
                </c:pt>
                <c:pt idx="1218">
                  <c:v>44552</c:v>
                </c:pt>
                <c:pt idx="1219">
                  <c:v>44551</c:v>
                </c:pt>
                <c:pt idx="1220">
                  <c:v>44550</c:v>
                </c:pt>
                <c:pt idx="1221">
                  <c:v>44547</c:v>
                </c:pt>
                <c:pt idx="1222">
                  <c:v>44546</c:v>
                </c:pt>
                <c:pt idx="1223">
                  <c:v>44545</c:v>
                </c:pt>
                <c:pt idx="1224">
                  <c:v>44544</c:v>
                </c:pt>
                <c:pt idx="1225">
                  <c:v>44543</c:v>
                </c:pt>
                <c:pt idx="1226">
                  <c:v>44540</c:v>
                </c:pt>
                <c:pt idx="1227">
                  <c:v>44539</c:v>
                </c:pt>
                <c:pt idx="1228">
                  <c:v>44538</c:v>
                </c:pt>
                <c:pt idx="1229">
                  <c:v>44537</c:v>
                </c:pt>
                <c:pt idx="1230">
                  <c:v>44536</c:v>
                </c:pt>
                <c:pt idx="1231">
                  <c:v>44533</c:v>
                </c:pt>
                <c:pt idx="1232">
                  <c:v>44532</c:v>
                </c:pt>
                <c:pt idx="1233">
                  <c:v>44531</c:v>
                </c:pt>
                <c:pt idx="1234">
                  <c:v>44530</c:v>
                </c:pt>
                <c:pt idx="1235">
                  <c:v>44529</c:v>
                </c:pt>
                <c:pt idx="1236">
                  <c:v>44526</c:v>
                </c:pt>
                <c:pt idx="1237">
                  <c:v>44525</c:v>
                </c:pt>
                <c:pt idx="1238">
                  <c:v>44524</c:v>
                </c:pt>
                <c:pt idx="1239">
                  <c:v>44523</c:v>
                </c:pt>
                <c:pt idx="1240">
                  <c:v>44522</c:v>
                </c:pt>
                <c:pt idx="1241">
                  <c:v>44519</c:v>
                </c:pt>
                <c:pt idx="1242">
                  <c:v>44518</c:v>
                </c:pt>
                <c:pt idx="1243">
                  <c:v>44517</c:v>
                </c:pt>
                <c:pt idx="1244">
                  <c:v>44516</c:v>
                </c:pt>
                <c:pt idx="1245">
                  <c:v>44515</c:v>
                </c:pt>
                <c:pt idx="1246">
                  <c:v>44512</c:v>
                </c:pt>
                <c:pt idx="1247">
                  <c:v>44511</c:v>
                </c:pt>
                <c:pt idx="1248">
                  <c:v>44510</c:v>
                </c:pt>
                <c:pt idx="1249">
                  <c:v>44509</c:v>
                </c:pt>
                <c:pt idx="1250">
                  <c:v>44508</c:v>
                </c:pt>
                <c:pt idx="1251">
                  <c:v>44505</c:v>
                </c:pt>
                <c:pt idx="1252">
                  <c:v>44504</c:v>
                </c:pt>
                <c:pt idx="1253">
                  <c:v>44503</c:v>
                </c:pt>
                <c:pt idx="1254">
                  <c:v>44502</c:v>
                </c:pt>
                <c:pt idx="1255">
                  <c:v>44501</c:v>
                </c:pt>
                <c:pt idx="1256">
                  <c:v>44498</c:v>
                </c:pt>
                <c:pt idx="1257">
                  <c:v>44497</c:v>
                </c:pt>
                <c:pt idx="1258">
                  <c:v>44496</c:v>
                </c:pt>
                <c:pt idx="1259">
                  <c:v>44495</c:v>
                </c:pt>
                <c:pt idx="1260">
                  <c:v>44494</c:v>
                </c:pt>
                <c:pt idx="1261">
                  <c:v>44491</c:v>
                </c:pt>
                <c:pt idx="1262">
                  <c:v>44490</c:v>
                </c:pt>
                <c:pt idx="1263">
                  <c:v>44489</c:v>
                </c:pt>
                <c:pt idx="1264">
                  <c:v>44488</c:v>
                </c:pt>
                <c:pt idx="1265">
                  <c:v>44487</c:v>
                </c:pt>
                <c:pt idx="1266">
                  <c:v>44484</c:v>
                </c:pt>
                <c:pt idx="1267">
                  <c:v>44483</c:v>
                </c:pt>
                <c:pt idx="1268">
                  <c:v>44482</c:v>
                </c:pt>
                <c:pt idx="1269">
                  <c:v>44481</c:v>
                </c:pt>
                <c:pt idx="1270">
                  <c:v>44480</c:v>
                </c:pt>
                <c:pt idx="1271">
                  <c:v>44477</c:v>
                </c:pt>
                <c:pt idx="1272">
                  <c:v>44476</c:v>
                </c:pt>
                <c:pt idx="1273">
                  <c:v>44475</c:v>
                </c:pt>
                <c:pt idx="1274">
                  <c:v>44474</c:v>
                </c:pt>
                <c:pt idx="1275">
                  <c:v>44473</c:v>
                </c:pt>
                <c:pt idx="1276">
                  <c:v>44470</c:v>
                </c:pt>
                <c:pt idx="1277">
                  <c:v>44469</c:v>
                </c:pt>
                <c:pt idx="1278">
                  <c:v>44468</c:v>
                </c:pt>
                <c:pt idx="1279">
                  <c:v>44467</c:v>
                </c:pt>
                <c:pt idx="1280">
                  <c:v>44466</c:v>
                </c:pt>
                <c:pt idx="1281">
                  <c:v>44463</c:v>
                </c:pt>
                <c:pt idx="1282">
                  <c:v>44462</c:v>
                </c:pt>
                <c:pt idx="1283">
                  <c:v>44461</c:v>
                </c:pt>
                <c:pt idx="1284">
                  <c:v>44460</c:v>
                </c:pt>
                <c:pt idx="1285">
                  <c:v>44459</c:v>
                </c:pt>
                <c:pt idx="1286">
                  <c:v>44456</c:v>
                </c:pt>
                <c:pt idx="1287">
                  <c:v>44455</c:v>
                </c:pt>
                <c:pt idx="1288">
                  <c:v>44454</c:v>
                </c:pt>
                <c:pt idx="1289">
                  <c:v>44453</c:v>
                </c:pt>
                <c:pt idx="1290">
                  <c:v>44452</c:v>
                </c:pt>
                <c:pt idx="1291">
                  <c:v>44449</c:v>
                </c:pt>
                <c:pt idx="1292">
                  <c:v>44448</c:v>
                </c:pt>
                <c:pt idx="1293">
                  <c:v>44447</c:v>
                </c:pt>
                <c:pt idx="1294">
                  <c:v>44446</c:v>
                </c:pt>
                <c:pt idx="1295">
                  <c:v>44445</c:v>
                </c:pt>
                <c:pt idx="1296">
                  <c:v>44442</c:v>
                </c:pt>
                <c:pt idx="1297">
                  <c:v>44441</c:v>
                </c:pt>
                <c:pt idx="1298">
                  <c:v>44440</c:v>
                </c:pt>
                <c:pt idx="1299">
                  <c:v>44439</c:v>
                </c:pt>
                <c:pt idx="1300">
                  <c:v>44438</c:v>
                </c:pt>
                <c:pt idx="1301">
                  <c:v>44435</c:v>
                </c:pt>
                <c:pt idx="1302">
                  <c:v>44434</c:v>
                </c:pt>
                <c:pt idx="1303">
                  <c:v>44433</c:v>
                </c:pt>
              </c:numCache>
            </c:numRef>
          </c:cat>
          <c:val>
            <c:numRef>
              <c:f>Déficit!$L$2:$L$1305</c:f>
              <c:numCache>
                <c:formatCode>General</c:formatCode>
                <c:ptCount val="1304"/>
                <c:pt idx="0">
                  <c:v>59.402999999999999</c:v>
                </c:pt>
                <c:pt idx="1">
                  <c:v>59.865000000000002</c:v>
                </c:pt>
                <c:pt idx="2">
                  <c:v>60.436</c:v>
                </c:pt>
                <c:pt idx="3">
                  <c:v>59.433999999999997</c:v>
                </c:pt>
                <c:pt idx="4">
                  <c:v>59.753999999999998</c:v>
                </c:pt>
                <c:pt idx="5">
                  <c:v>57.576000000000001</c:v>
                </c:pt>
                <c:pt idx="6">
                  <c:v>56.747999999999998</c:v>
                </c:pt>
                <c:pt idx="7">
                  <c:v>56.993000000000002</c:v>
                </c:pt>
                <c:pt idx="8">
                  <c:v>59.06</c:v>
                </c:pt>
                <c:pt idx="9">
                  <c:v>60.037999999999997</c:v>
                </c:pt>
                <c:pt idx="10">
                  <c:v>61.05</c:v>
                </c:pt>
                <c:pt idx="11">
                  <c:v>61.006999999999998</c:v>
                </c:pt>
                <c:pt idx="12">
                  <c:v>61.552999999999997</c:v>
                </c:pt>
                <c:pt idx="13">
                  <c:v>61.228999999999999</c:v>
                </c:pt>
                <c:pt idx="14">
                  <c:v>61.139000000000003</c:v>
                </c:pt>
                <c:pt idx="15">
                  <c:v>61.889000000000003</c:v>
                </c:pt>
                <c:pt idx="16">
                  <c:v>62.856000000000002</c:v>
                </c:pt>
                <c:pt idx="17">
                  <c:v>62.496000000000002</c:v>
                </c:pt>
                <c:pt idx="18">
                  <c:v>64.906000000000006</c:v>
                </c:pt>
                <c:pt idx="19">
                  <c:v>63.078000000000003</c:v>
                </c:pt>
                <c:pt idx="20">
                  <c:v>63.939</c:v>
                </c:pt>
                <c:pt idx="21">
                  <c:v>64.659000000000006</c:v>
                </c:pt>
                <c:pt idx="22">
                  <c:v>65.930000000000007</c:v>
                </c:pt>
                <c:pt idx="23">
                  <c:v>62.082999999999998</c:v>
                </c:pt>
                <c:pt idx="24">
                  <c:v>62.24</c:v>
                </c:pt>
                <c:pt idx="25">
                  <c:v>62.661000000000001</c:v>
                </c:pt>
                <c:pt idx="26">
                  <c:v>63.497999999999998</c:v>
                </c:pt>
                <c:pt idx="27">
                  <c:v>61.220999999999997</c:v>
                </c:pt>
                <c:pt idx="28">
                  <c:v>59.576000000000001</c:v>
                </c:pt>
                <c:pt idx="29">
                  <c:v>60.456000000000003</c:v>
                </c:pt>
                <c:pt idx="30">
                  <c:v>60.978999999999999</c:v>
                </c:pt>
                <c:pt idx="31">
                  <c:v>61.9</c:v>
                </c:pt>
                <c:pt idx="32">
                  <c:v>62.277000000000001</c:v>
                </c:pt>
                <c:pt idx="33">
                  <c:v>62.145000000000003</c:v>
                </c:pt>
                <c:pt idx="34">
                  <c:v>63.439</c:v>
                </c:pt>
                <c:pt idx="35">
                  <c:v>63.779000000000003</c:v>
                </c:pt>
                <c:pt idx="36">
                  <c:v>64.209999999999994</c:v>
                </c:pt>
                <c:pt idx="37">
                  <c:v>62.186</c:v>
                </c:pt>
                <c:pt idx="38">
                  <c:v>62.566000000000003</c:v>
                </c:pt>
                <c:pt idx="39">
                  <c:v>64.025999999999996</c:v>
                </c:pt>
                <c:pt idx="40">
                  <c:v>63.436</c:v>
                </c:pt>
                <c:pt idx="41">
                  <c:v>63.429000000000002</c:v>
                </c:pt>
                <c:pt idx="42">
                  <c:v>62.929000000000002</c:v>
                </c:pt>
                <c:pt idx="43">
                  <c:v>61.572000000000003</c:v>
                </c:pt>
                <c:pt idx="44">
                  <c:v>60.575000000000003</c:v>
                </c:pt>
                <c:pt idx="45">
                  <c:v>58.97</c:v>
                </c:pt>
                <c:pt idx="46">
                  <c:v>61.963000000000001</c:v>
                </c:pt>
                <c:pt idx="47">
                  <c:v>61.719000000000001</c:v>
                </c:pt>
                <c:pt idx="48">
                  <c:v>58.451999999999998</c:v>
                </c:pt>
                <c:pt idx="49">
                  <c:v>55.841000000000001</c:v>
                </c:pt>
                <c:pt idx="50">
                  <c:v>54.628</c:v>
                </c:pt>
                <c:pt idx="51">
                  <c:v>56.360999999999997</c:v>
                </c:pt>
                <c:pt idx="52">
                  <c:v>57.19</c:v>
                </c:pt>
                <c:pt idx="53">
                  <c:v>63.959000000000003</c:v>
                </c:pt>
                <c:pt idx="54">
                  <c:v>63.844000000000001</c:v>
                </c:pt>
                <c:pt idx="55">
                  <c:v>66.933999999999997</c:v>
                </c:pt>
                <c:pt idx="56">
                  <c:v>67.656000000000006</c:v>
                </c:pt>
                <c:pt idx="57">
                  <c:v>64.959000000000003</c:v>
                </c:pt>
                <c:pt idx="58">
                  <c:v>64.584000000000003</c:v>
                </c:pt>
                <c:pt idx="59">
                  <c:v>63.445999999999998</c:v>
                </c:pt>
                <c:pt idx="60">
                  <c:v>64.058000000000007</c:v>
                </c:pt>
                <c:pt idx="61">
                  <c:v>65.209000000000003</c:v>
                </c:pt>
                <c:pt idx="62">
                  <c:v>66.682000000000002</c:v>
                </c:pt>
                <c:pt idx="63">
                  <c:v>67.47</c:v>
                </c:pt>
                <c:pt idx="64">
                  <c:v>67.051000000000002</c:v>
                </c:pt>
                <c:pt idx="65">
                  <c:v>74.245999999999995</c:v>
                </c:pt>
                <c:pt idx="66">
                  <c:v>73.100999999999999</c:v>
                </c:pt>
                <c:pt idx="67">
                  <c:v>68.03</c:v>
                </c:pt>
                <c:pt idx="68">
                  <c:v>69.122</c:v>
                </c:pt>
                <c:pt idx="69">
                  <c:v>71.677999999999997</c:v>
                </c:pt>
                <c:pt idx="70">
                  <c:v>74.957999999999998</c:v>
                </c:pt>
                <c:pt idx="71">
                  <c:v>74.760999999999996</c:v>
                </c:pt>
                <c:pt idx="72">
                  <c:v>74.129000000000005</c:v>
                </c:pt>
                <c:pt idx="73">
                  <c:v>74.677000000000007</c:v>
                </c:pt>
                <c:pt idx="74">
                  <c:v>70.813999999999993</c:v>
                </c:pt>
                <c:pt idx="75">
                  <c:v>74.671999999999997</c:v>
                </c:pt>
                <c:pt idx="76">
                  <c:v>73.956999999999994</c:v>
                </c:pt>
                <c:pt idx="77">
                  <c:v>68.918000000000006</c:v>
                </c:pt>
                <c:pt idx="78">
                  <c:v>67.947000000000003</c:v>
                </c:pt>
                <c:pt idx="79">
                  <c:v>74.137</c:v>
                </c:pt>
                <c:pt idx="80">
                  <c:v>74.822999999999993</c:v>
                </c:pt>
                <c:pt idx="81">
                  <c:v>74.064999999999998</c:v>
                </c:pt>
                <c:pt idx="82">
                  <c:v>70.524000000000001</c:v>
                </c:pt>
                <c:pt idx="83">
                  <c:v>76.944999999999993</c:v>
                </c:pt>
                <c:pt idx="84">
                  <c:v>77.879000000000005</c:v>
                </c:pt>
                <c:pt idx="85">
                  <c:v>74</c:v>
                </c:pt>
                <c:pt idx="86">
                  <c:v>77.191999999999993</c:v>
                </c:pt>
                <c:pt idx="87">
                  <c:v>75.277000000000001</c:v>
                </c:pt>
                <c:pt idx="88">
                  <c:v>73.938999999999993</c:v>
                </c:pt>
                <c:pt idx="89">
                  <c:v>72.962999999999994</c:v>
                </c:pt>
                <c:pt idx="90">
                  <c:v>75.802999999999997</c:v>
                </c:pt>
                <c:pt idx="91">
                  <c:v>75.207999999999998</c:v>
                </c:pt>
                <c:pt idx="92">
                  <c:v>72.314999999999998</c:v>
                </c:pt>
                <c:pt idx="93">
                  <c:v>69.09</c:v>
                </c:pt>
                <c:pt idx="94">
                  <c:v>71.638999999999996</c:v>
                </c:pt>
                <c:pt idx="95">
                  <c:v>66.856999999999999</c:v>
                </c:pt>
                <c:pt idx="96">
                  <c:v>73.588999999999999</c:v>
                </c:pt>
                <c:pt idx="97">
                  <c:v>73.56</c:v>
                </c:pt>
                <c:pt idx="98">
                  <c:v>73.474999999999994</c:v>
                </c:pt>
                <c:pt idx="99">
                  <c:v>84.233999999999995</c:v>
                </c:pt>
                <c:pt idx="100">
                  <c:v>85.131</c:v>
                </c:pt>
                <c:pt idx="101">
                  <c:v>85.472999999999999</c:v>
                </c:pt>
                <c:pt idx="102">
                  <c:v>85.296999999999997</c:v>
                </c:pt>
                <c:pt idx="103">
                  <c:v>85.17</c:v>
                </c:pt>
                <c:pt idx="104">
                  <c:v>86.227000000000004</c:v>
                </c:pt>
                <c:pt idx="105">
                  <c:v>86.894000000000005</c:v>
                </c:pt>
                <c:pt idx="106">
                  <c:v>86.268000000000001</c:v>
                </c:pt>
                <c:pt idx="107">
                  <c:v>82.997</c:v>
                </c:pt>
                <c:pt idx="108">
                  <c:v>78.539000000000001</c:v>
                </c:pt>
                <c:pt idx="109">
                  <c:v>79.337999999999994</c:v>
                </c:pt>
                <c:pt idx="110">
                  <c:v>78.403000000000006</c:v>
                </c:pt>
                <c:pt idx="111">
                  <c:v>80.891000000000005</c:v>
                </c:pt>
                <c:pt idx="112">
                  <c:v>73.498999999999995</c:v>
                </c:pt>
                <c:pt idx="113">
                  <c:v>74.570999999999998</c:v>
                </c:pt>
                <c:pt idx="114">
                  <c:v>73.813000000000002</c:v>
                </c:pt>
                <c:pt idx="115">
                  <c:v>75.975999999999999</c:v>
                </c:pt>
                <c:pt idx="116">
                  <c:v>77.379000000000005</c:v>
                </c:pt>
                <c:pt idx="117">
                  <c:v>74.697000000000003</c:v>
                </c:pt>
                <c:pt idx="118">
                  <c:v>72.424999999999997</c:v>
                </c:pt>
                <c:pt idx="119">
                  <c:v>71.778999999999996</c:v>
                </c:pt>
                <c:pt idx="120">
                  <c:v>74.588999999999999</c:v>
                </c:pt>
                <c:pt idx="121">
                  <c:v>73.932000000000002</c:v>
                </c:pt>
                <c:pt idx="122">
                  <c:v>71.173000000000002</c:v>
                </c:pt>
                <c:pt idx="123">
                  <c:v>69.572000000000003</c:v>
                </c:pt>
                <c:pt idx="124">
                  <c:v>69.69</c:v>
                </c:pt>
                <c:pt idx="125">
                  <c:v>69.415999999999997</c:v>
                </c:pt>
                <c:pt idx="126">
                  <c:v>69.341999999999999</c:v>
                </c:pt>
                <c:pt idx="127">
                  <c:v>67.698999999999998</c:v>
                </c:pt>
                <c:pt idx="128">
                  <c:v>66.957999999999998</c:v>
                </c:pt>
                <c:pt idx="129">
                  <c:v>67.513000000000005</c:v>
                </c:pt>
                <c:pt idx="130">
                  <c:v>67.171999999999997</c:v>
                </c:pt>
                <c:pt idx="131">
                  <c:v>67.233999999999995</c:v>
                </c:pt>
                <c:pt idx="132">
                  <c:v>68.094999999999999</c:v>
                </c:pt>
                <c:pt idx="133">
                  <c:v>67.936999999999998</c:v>
                </c:pt>
                <c:pt idx="134">
                  <c:v>66.742999999999995</c:v>
                </c:pt>
                <c:pt idx="135">
                  <c:v>65.841999999999999</c:v>
                </c:pt>
                <c:pt idx="136">
                  <c:v>66.528999999999996</c:v>
                </c:pt>
                <c:pt idx="137">
                  <c:v>65.406999999999996</c:v>
                </c:pt>
                <c:pt idx="138">
                  <c:v>64.885999999999996</c:v>
                </c:pt>
                <c:pt idx="139">
                  <c:v>65.191999999999993</c:v>
                </c:pt>
                <c:pt idx="140">
                  <c:v>63.737000000000002</c:v>
                </c:pt>
                <c:pt idx="141">
                  <c:v>63.844000000000001</c:v>
                </c:pt>
                <c:pt idx="142">
                  <c:v>65.403000000000006</c:v>
                </c:pt>
                <c:pt idx="143">
                  <c:v>63.941000000000003</c:v>
                </c:pt>
                <c:pt idx="144">
                  <c:v>62.95</c:v>
                </c:pt>
                <c:pt idx="145">
                  <c:v>60.875999999999998</c:v>
                </c:pt>
                <c:pt idx="146">
                  <c:v>61.509</c:v>
                </c:pt>
                <c:pt idx="147">
                  <c:v>61.304000000000002</c:v>
                </c:pt>
                <c:pt idx="148">
                  <c:v>60.110999999999997</c:v>
                </c:pt>
                <c:pt idx="149">
                  <c:v>60.94</c:v>
                </c:pt>
                <c:pt idx="150">
                  <c:v>61.168999999999997</c:v>
                </c:pt>
                <c:pt idx="151">
                  <c:v>61.649000000000001</c:v>
                </c:pt>
                <c:pt idx="152">
                  <c:v>61.753</c:v>
                </c:pt>
                <c:pt idx="153">
                  <c:v>61.963999999999999</c:v>
                </c:pt>
                <c:pt idx="154">
                  <c:v>63.36</c:v>
                </c:pt>
                <c:pt idx="155">
                  <c:v>63.215000000000003</c:v>
                </c:pt>
                <c:pt idx="156">
                  <c:v>63.212000000000003</c:v>
                </c:pt>
                <c:pt idx="157">
                  <c:v>62.957000000000001</c:v>
                </c:pt>
                <c:pt idx="158">
                  <c:v>64.385999999999996</c:v>
                </c:pt>
                <c:pt idx="159">
                  <c:v>64.748999999999995</c:v>
                </c:pt>
                <c:pt idx="160">
                  <c:v>64.525999999999996</c:v>
                </c:pt>
                <c:pt idx="161">
                  <c:v>65.319000000000003</c:v>
                </c:pt>
                <c:pt idx="162">
                  <c:v>65.664000000000001</c:v>
                </c:pt>
                <c:pt idx="163">
                  <c:v>65.981999999999999</c:v>
                </c:pt>
                <c:pt idx="164">
                  <c:v>66.296999999999997</c:v>
                </c:pt>
                <c:pt idx="165">
                  <c:v>67.897000000000006</c:v>
                </c:pt>
                <c:pt idx="166">
                  <c:v>68.668000000000006</c:v>
                </c:pt>
                <c:pt idx="167">
                  <c:v>67.731999999999999</c:v>
                </c:pt>
                <c:pt idx="168">
                  <c:v>70.272000000000006</c:v>
                </c:pt>
                <c:pt idx="169">
                  <c:v>70.591999999999999</c:v>
                </c:pt>
                <c:pt idx="170">
                  <c:v>69.171000000000006</c:v>
                </c:pt>
                <c:pt idx="171">
                  <c:v>67.281999999999996</c:v>
                </c:pt>
                <c:pt idx="172">
                  <c:v>65.927000000000007</c:v>
                </c:pt>
                <c:pt idx="173">
                  <c:v>65.427000000000007</c:v>
                </c:pt>
                <c:pt idx="174">
                  <c:v>65.17</c:v>
                </c:pt>
                <c:pt idx="175">
                  <c:v>64.409000000000006</c:v>
                </c:pt>
                <c:pt idx="176">
                  <c:v>65.165999999999997</c:v>
                </c:pt>
                <c:pt idx="177">
                  <c:v>62.231999999999999</c:v>
                </c:pt>
                <c:pt idx="178">
                  <c:v>63.195</c:v>
                </c:pt>
                <c:pt idx="179">
                  <c:v>63.573999999999998</c:v>
                </c:pt>
                <c:pt idx="180">
                  <c:v>63.386000000000003</c:v>
                </c:pt>
                <c:pt idx="181">
                  <c:v>62.155999999999999</c:v>
                </c:pt>
                <c:pt idx="182">
                  <c:v>63.37</c:v>
                </c:pt>
                <c:pt idx="183">
                  <c:v>64.263000000000005</c:v>
                </c:pt>
                <c:pt idx="184">
                  <c:v>66.858999999999995</c:v>
                </c:pt>
                <c:pt idx="185">
                  <c:v>66.510000000000005</c:v>
                </c:pt>
                <c:pt idx="186">
                  <c:v>65.971999999999994</c:v>
                </c:pt>
                <c:pt idx="187">
                  <c:v>66.728999999999999</c:v>
                </c:pt>
                <c:pt idx="188">
                  <c:v>64.659000000000006</c:v>
                </c:pt>
                <c:pt idx="189">
                  <c:v>66.62</c:v>
                </c:pt>
                <c:pt idx="190">
                  <c:v>66.718000000000004</c:v>
                </c:pt>
                <c:pt idx="191">
                  <c:v>68.683999999999997</c:v>
                </c:pt>
                <c:pt idx="192">
                  <c:v>69.611000000000004</c:v>
                </c:pt>
                <c:pt idx="193">
                  <c:v>69.277000000000001</c:v>
                </c:pt>
                <c:pt idx="194">
                  <c:v>70.53</c:v>
                </c:pt>
                <c:pt idx="195">
                  <c:v>71.936000000000007</c:v>
                </c:pt>
                <c:pt idx="196">
                  <c:v>73.313999999999993</c:v>
                </c:pt>
                <c:pt idx="197">
                  <c:v>73.52</c:v>
                </c:pt>
                <c:pt idx="198">
                  <c:v>72.677000000000007</c:v>
                </c:pt>
                <c:pt idx="199">
                  <c:v>72.893000000000001</c:v>
                </c:pt>
                <c:pt idx="200">
                  <c:v>72.22</c:v>
                </c:pt>
                <c:pt idx="201">
                  <c:v>70.388999999999996</c:v>
                </c:pt>
                <c:pt idx="202">
                  <c:v>68.272000000000006</c:v>
                </c:pt>
                <c:pt idx="203">
                  <c:v>67.42</c:v>
                </c:pt>
                <c:pt idx="204">
                  <c:v>66.477999999999994</c:v>
                </c:pt>
                <c:pt idx="205">
                  <c:v>67.138999999999996</c:v>
                </c:pt>
                <c:pt idx="206">
                  <c:v>69.153000000000006</c:v>
                </c:pt>
                <c:pt idx="207">
                  <c:v>68.387</c:v>
                </c:pt>
                <c:pt idx="208">
                  <c:v>66.447000000000003</c:v>
                </c:pt>
                <c:pt idx="209">
                  <c:v>66.39</c:v>
                </c:pt>
                <c:pt idx="210">
                  <c:v>65.322999999999993</c:v>
                </c:pt>
                <c:pt idx="211">
                  <c:v>64.823999999999998</c:v>
                </c:pt>
                <c:pt idx="212">
                  <c:v>65.497</c:v>
                </c:pt>
                <c:pt idx="213">
                  <c:v>64.747</c:v>
                </c:pt>
                <c:pt idx="214">
                  <c:v>63.064999999999998</c:v>
                </c:pt>
                <c:pt idx="215">
                  <c:v>62.158999999999999</c:v>
                </c:pt>
                <c:pt idx="216">
                  <c:v>64.497</c:v>
                </c:pt>
                <c:pt idx="217">
                  <c:v>67.522999999999996</c:v>
                </c:pt>
                <c:pt idx="218">
                  <c:v>68.364000000000004</c:v>
                </c:pt>
                <c:pt idx="219">
                  <c:v>67.069999999999993</c:v>
                </c:pt>
                <c:pt idx="220">
                  <c:v>68.177999999999997</c:v>
                </c:pt>
                <c:pt idx="221">
                  <c:v>71.003</c:v>
                </c:pt>
                <c:pt idx="222">
                  <c:v>72.004999999999995</c:v>
                </c:pt>
                <c:pt idx="223">
                  <c:v>69.543999999999997</c:v>
                </c:pt>
                <c:pt idx="224">
                  <c:v>72.090999999999994</c:v>
                </c:pt>
                <c:pt idx="225">
                  <c:v>74.236000000000004</c:v>
                </c:pt>
                <c:pt idx="226">
                  <c:v>73.751000000000005</c:v>
                </c:pt>
                <c:pt idx="227">
                  <c:v>69.323999999999998</c:v>
                </c:pt>
                <c:pt idx="228">
                  <c:v>67.733999999999995</c:v>
                </c:pt>
                <c:pt idx="229">
                  <c:v>67.933999999999997</c:v>
                </c:pt>
                <c:pt idx="230">
                  <c:v>67.822000000000003</c:v>
                </c:pt>
                <c:pt idx="231">
                  <c:v>68.299000000000007</c:v>
                </c:pt>
                <c:pt idx="232">
                  <c:v>69.195999999999998</c:v>
                </c:pt>
                <c:pt idx="233">
                  <c:v>69.984999999999999</c:v>
                </c:pt>
                <c:pt idx="234">
                  <c:v>70.218999999999994</c:v>
                </c:pt>
                <c:pt idx="235">
                  <c:v>70.751000000000005</c:v>
                </c:pt>
                <c:pt idx="236">
                  <c:v>71.602000000000004</c:v>
                </c:pt>
                <c:pt idx="237">
                  <c:v>72.468999999999994</c:v>
                </c:pt>
                <c:pt idx="238">
                  <c:v>71.796000000000006</c:v>
                </c:pt>
                <c:pt idx="239">
                  <c:v>72.248000000000005</c:v>
                </c:pt>
                <c:pt idx="240">
                  <c:v>72.959000000000003</c:v>
                </c:pt>
                <c:pt idx="241">
                  <c:v>67.314999999999998</c:v>
                </c:pt>
                <c:pt idx="242">
                  <c:v>67.215000000000003</c:v>
                </c:pt>
                <c:pt idx="243">
                  <c:v>67.447999999999993</c:v>
                </c:pt>
                <c:pt idx="244">
                  <c:v>67.504000000000005</c:v>
                </c:pt>
                <c:pt idx="245">
                  <c:v>67.447000000000003</c:v>
                </c:pt>
                <c:pt idx="246">
                  <c:v>67.787999999999997</c:v>
                </c:pt>
                <c:pt idx="247">
                  <c:v>66.826999999999998</c:v>
                </c:pt>
                <c:pt idx="248">
                  <c:v>67.572999999999993</c:v>
                </c:pt>
                <c:pt idx="249">
                  <c:v>67.41</c:v>
                </c:pt>
                <c:pt idx="250">
                  <c:v>68.613</c:v>
                </c:pt>
                <c:pt idx="251">
                  <c:v>68.885000000000005</c:v>
                </c:pt>
                <c:pt idx="252">
                  <c:v>70.11</c:v>
                </c:pt>
                <c:pt idx="253">
                  <c:v>72.873999999999995</c:v>
                </c:pt>
                <c:pt idx="254">
                  <c:v>73.495999999999995</c:v>
                </c:pt>
                <c:pt idx="255">
                  <c:v>72.218999999999994</c:v>
                </c:pt>
                <c:pt idx="256">
                  <c:v>72.224999999999994</c:v>
                </c:pt>
                <c:pt idx="257">
                  <c:v>71.691999999999993</c:v>
                </c:pt>
                <c:pt idx="258">
                  <c:v>71.471000000000004</c:v>
                </c:pt>
                <c:pt idx="259">
                  <c:v>69.572000000000003</c:v>
                </c:pt>
                <c:pt idx="260">
                  <c:v>68.427000000000007</c:v>
                </c:pt>
                <c:pt idx="261">
                  <c:v>68.715999999999994</c:v>
                </c:pt>
                <c:pt idx="262">
                  <c:v>70.025999999999996</c:v>
                </c:pt>
                <c:pt idx="263">
                  <c:v>69.036000000000001</c:v>
                </c:pt>
                <c:pt idx="264">
                  <c:v>68.265000000000001</c:v>
                </c:pt>
                <c:pt idx="265">
                  <c:v>70.981999999999999</c:v>
                </c:pt>
                <c:pt idx="266">
                  <c:v>71.087000000000003</c:v>
                </c:pt>
                <c:pt idx="267">
                  <c:v>70.962000000000003</c:v>
                </c:pt>
                <c:pt idx="268">
                  <c:v>70.753</c:v>
                </c:pt>
                <c:pt idx="269">
                  <c:v>71.822000000000003</c:v>
                </c:pt>
                <c:pt idx="270">
                  <c:v>74.527000000000001</c:v>
                </c:pt>
                <c:pt idx="271">
                  <c:v>75.305999999999997</c:v>
                </c:pt>
                <c:pt idx="272">
                  <c:v>75.438999999999993</c:v>
                </c:pt>
                <c:pt idx="273">
                  <c:v>76.986000000000004</c:v>
                </c:pt>
                <c:pt idx="274">
                  <c:v>77.418000000000006</c:v>
                </c:pt>
                <c:pt idx="275">
                  <c:v>78.442999999999998</c:v>
                </c:pt>
                <c:pt idx="276">
                  <c:v>78.183000000000007</c:v>
                </c:pt>
                <c:pt idx="277">
                  <c:v>76.751999999999995</c:v>
                </c:pt>
                <c:pt idx="278">
                  <c:v>76.244</c:v>
                </c:pt>
                <c:pt idx="279">
                  <c:v>75.418000000000006</c:v>
                </c:pt>
                <c:pt idx="280">
                  <c:v>75.460999999999999</c:v>
                </c:pt>
                <c:pt idx="281">
                  <c:v>75.162000000000006</c:v>
                </c:pt>
                <c:pt idx="282">
                  <c:v>74.965000000000003</c:v>
                </c:pt>
                <c:pt idx="283">
                  <c:v>75.212000000000003</c:v>
                </c:pt>
                <c:pt idx="284">
                  <c:v>76.138000000000005</c:v>
                </c:pt>
                <c:pt idx="285">
                  <c:v>75.298000000000002</c:v>
                </c:pt>
                <c:pt idx="286">
                  <c:v>76.063000000000002</c:v>
                </c:pt>
                <c:pt idx="287">
                  <c:v>75.903000000000006</c:v>
                </c:pt>
                <c:pt idx="288">
                  <c:v>76.73</c:v>
                </c:pt>
                <c:pt idx="289">
                  <c:v>76.061000000000007</c:v>
                </c:pt>
                <c:pt idx="290">
                  <c:v>76.998999999999995</c:v>
                </c:pt>
                <c:pt idx="291">
                  <c:v>77.364000000000004</c:v>
                </c:pt>
                <c:pt idx="292">
                  <c:v>75.944999999999993</c:v>
                </c:pt>
                <c:pt idx="293">
                  <c:v>76.483000000000004</c:v>
                </c:pt>
                <c:pt idx="294">
                  <c:v>77.635999999999996</c:v>
                </c:pt>
                <c:pt idx="295">
                  <c:v>77.7</c:v>
                </c:pt>
                <c:pt idx="296">
                  <c:v>74.801000000000002</c:v>
                </c:pt>
                <c:pt idx="297">
                  <c:v>76.144000000000005</c:v>
                </c:pt>
                <c:pt idx="298">
                  <c:v>77.566999999999993</c:v>
                </c:pt>
                <c:pt idx="299">
                  <c:v>79.105000000000004</c:v>
                </c:pt>
                <c:pt idx="300">
                  <c:v>80.884</c:v>
                </c:pt>
                <c:pt idx="301">
                  <c:v>83.257999999999996</c:v>
                </c:pt>
                <c:pt idx="302">
                  <c:v>83.021000000000001</c:v>
                </c:pt>
                <c:pt idx="303">
                  <c:v>81.703999999999994</c:v>
                </c:pt>
                <c:pt idx="304">
                  <c:v>79.218000000000004</c:v>
                </c:pt>
                <c:pt idx="305">
                  <c:v>80.626000000000005</c:v>
                </c:pt>
                <c:pt idx="306">
                  <c:v>80.424999999999997</c:v>
                </c:pt>
                <c:pt idx="307">
                  <c:v>80.093000000000004</c:v>
                </c:pt>
                <c:pt idx="308">
                  <c:v>80.435000000000002</c:v>
                </c:pt>
                <c:pt idx="309">
                  <c:v>78.876000000000005</c:v>
                </c:pt>
                <c:pt idx="310">
                  <c:v>78.147000000000006</c:v>
                </c:pt>
                <c:pt idx="311">
                  <c:v>80.281000000000006</c:v>
                </c:pt>
                <c:pt idx="312">
                  <c:v>79.432000000000002</c:v>
                </c:pt>
                <c:pt idx="313">
                  <c:v>79.307000000000002</c:v>
                </c:pt>
                <c:pt idx="314">
                  <c:v>79.896000000000001</c:v>
                </c:pt>
                <c:pt idx="315">
                  <c:v>80.251000000000005</c:v>
                </c:pt>
                <c:pt idx="316">
                  <c:v>83.722999999999999</c:v>
                </c:pt>
                <c:pt idx="317">
                  <c:v>84.460999999999999</c:v>
                </c:pt>
                <c:pt idx="318">
                  <c:v>82.781000000000006</c:v>
                </c:pt>
                <c:pt idx="319">
                  <c:v>82.581999999999994</c:v>
                </c:pt>
                <c:pt idx="320">
                  <c:v>83.888000000000005</c:v>
                </c:pt>
                <c:pt idx="321">
                  <c:v>86.438999999999993</c:v>
                </c:pt>
                <c:pt idx="322">
                  <c:v>87.335999999999999</c:v>
                </c:pt>
                <c:pt idx="323">
                  <c:v>87.796000000000006</c:v>
                </c:pt>
                <c:pt idx="324">
                  <c:v>88.281000000000006</c:v>
                </c:pt>
                <c:pt idx="325">
                  <c:v>89.353999999999999</c:v>
                </c:pt>
                <c:pt idx="326">
                  <c:v>88.403000000000006</c:v>
                </c:pt>
                <c:pt idx="327">
                  <c:v>87.593999999999994</c:v>
                </c:pt>
                <c:pt idx="328">
                  <c:v>87.622</c:v>
                </c:pt>
                <c:pt idx="329">
                  <c:v>86.801000000000002</c:v>
                </c:pt>
                <c:pt idx="330">
                  <c:v>87.305999999999997</c:v>
                </c:pt>
                <c:pt idx="331">
                  <c:v>88.745999999999995</c:v>
                </c:pt>
                <c:pt idx="332">
                  <c:v>87.826999999999998</c:v>
                </c:pt>
                <c:pt idx="333">
                  <c:v>87.658000000000001</c:v>
                </c:pt>
                <c:pt idx="334">
                  <c:v>85.234999999999999</c:v>
                </c:pt>
                <c:pt idx="335">
                  <c:v>88.525999999999996</c:v>
                </c:pt>
                <c:pt idx="336">
                  <c:v>99.566999999999993</c:v>
                </c:pt>
                <c:pt idx="337">
                  <c:v>99.716999999999999</c:v>
                </c:pt>
                <c:pt idx="338">
                  <c:v>100.809</c:v>
                </c:pt>
                <c:pt idx="339">
                  <c:v>100.80800000000001</c:v>
                </c:pt>
                <c:pt idx="340">
                  <c:v>102.399</c:v>
                </c:pt>
                <c:pt idx="341">
                  <c:v>101.95099999999999</c:v>
                </c:pt>
                <c:pt idx="342">
                  <c:v>103.066</c:v>
                </c:pt>
                <c:pt idx="343">
                  <c:v>100.605</c:v>
                </c:pt>
                <c:pt idx="344">
                  <c:v>99.137</c:v>
                </c:pt>
                <c:pt idx="345">
                  <c:v>100.977</c:v>
                </c:pt>
                <c:pt idx="346">
                  <c:v>101.488</c:v>
                </c:pt>
                <c:pt idx="347">
                  <c:v>103.35299999999999</c:v>
                </c:pt>
                <c:pt idx="348">
                  <c:v>109.17400000000001</c:v>
                </c:pt>
                <c:pt idx="349">
                  <c:v>112.604</c:v>
                </c:pt>
                <c:pt idx="350">
                  <c:v>112.526</c:v>
                </c:pt>
                <c:pt idx="351">
                  <c:v>110.36799999999999</c:v>
                </c:pt>
                <c:pt idx="352">
                  <c:v>111.498</c:v>
                </c:pt>
                <c:pt idx="353">
                  <c:v>111.774</c:v>
                </c:pt>
                <c:pt idx="354">
                  <c:v>108.364</c:v>
                </c:pt>
                <c:pt idx="355">
                  <c:v>107.441</c:v>
                </c:pt>
                <c:pt idx="356">
                  <c:v>111.069</c:v>
                </c:pt>
                <c:pt idx="357">
                  <c:v>110.857</c:v>
                </c:pt>
                <c:pt idx="358">
                  <c:v>98.415000000000006</c:v>
                </c:pt>
                <c:pt idx="359">
                  <c:v>116.26900000000001</c:v>
                </c:pt>
                <c:pt idx="360">
                  <c:v>110.045</c:v>
                </c:pt>
                <c:pt idx="361">
                  <c:v>102.943</c:v>
                </c:pt>
                <c:pt idx="362">
                  <c:v>91.236999999999995</c:v>
                </c:pt>
                <c:pt idx="363">
                  <c:v>87.781999999999996</c:v>
                </c:pt>
                <c:pt idx="364">
                  <c:v>87.641000000000005</c:v>
                </c:pt>
                <c:pt idx="365">
                  <c:v>88.721000000000004</c:v>
                </c:pt>
                <c:pt idx="366">
                  <c:v>88.858999999999995</c:v>
                </c:pt>
                <c:pt idx="367">
                  <c:v>87.912999999999997</c:v>
                </c:pt>
                <c:pt idx="368">
                  <c:v>88.061000000000007</c:v>
                </c:pt>
                <c:pt idx="369">
                  <c:v>88.087000000000003</c:v>
                </c:pt>
                <c:pt idx="370">
                  <c:v>88.343999999999994</c:v>
                </c:pt>
                <c:pt idx="371">
                  <c:v>93.763000000000005</c:v>
                </c:pt>
                <c:pt idx="372">
                  <c:v>91.561000000000007</c:v>
                </c:pt>
                <c:pt idx="373">
                  <c:v>84.016000000000005</c:v>
                </c:pt>
                <c:pt idx="374">
                  <c:v>85.376000000000005</c:v>
                </c:pt>
                <c:pt idx="375">
                  <c:v>85.004999999999995</c:v>
                </c:pt>
                <c:pt idx="376">
                  <c:v>86.137</c:v>
                </c:pt>
                <c:pt idx="377">
                  <c:v>86.662999999999997</c:v>
                </c:pt>
                <c:pt idx="378">
                  <c:v>83.655000000000001</c:v>
                </c:pt>
                <c:pt idx="379">
                  <c:v>84.085999999999999</c:v>
                </c:pt>
                <c:pt idx="380">
                  <c:v>84.38</c:v>
                </c:pt>
                <c:pt idx="381">
                  <c:v>82.692999999999998</c:v>
                </c:pt>
                <c:pt idx="382">
                  <c:v>82.619</c:v>
                </c:pt>
                <c:pt idx="383">
                  <c:v>81.727000000000004</c:v>
                </c:pt>
                <c:pt idx="384">
                  <c:v>81.316000000000003</c:v>
                </c:pt>
                <c:pt idx="385">
                  <c:v>82.051000000000002</c:v>
                </c:pt>
                <c:pt idx="386">
                  <c:v>81.594999999999999</c:v>
                </c:pt>
                <c:pt idx="387">
                  <c:v>81.289000000000001</c:v>
                </c:pt>
                <c:pt idx="388">
                  <c:v>80.19</c:v>
                </c:pt>
                <c:pt idx="389">
                  <c:v>80.778000000000006</c:v>
                </c:pt>
                <c:pt idx="390">
                  <c:v>81.037000000000006</c:v>
                </c:pt>
                <c:pt idx="391">
                  <c:v>80.164000000000001</c:v>
                </c:pt>
                <c:pt idx="392">
                  <c:v>77.959000000000003</c:v>
                </c:pt>
                <c:pt idx="393">
                  <c:v>77.617999999999995</c:v>
                </c:pt>
                <c:pt idx="394">
                  <c:v>77.643000000000001</c:v>
                </c:pt>
                <c:pt idx="395">
                  <c:v>77.661000000000001</c:v>
                </c:pt>
                <c:pt idx="396">
                  <c:v>78.171999999999997</c:v>
                </c:pt>
                <c:pt idx="397">
                  <c:v>77.938000000000002</c:v>
                </c:pt>
                <c:pt idx="398">
                  <c:v>79.096999999999994</c:v>
                </c:pt>
                <c:pt idx="399">
                  <c:v>79.741</c:v>
                </c:pt>
                <c:pt idx="400">
                  <c:v>82.343000000000004</c:v>
                </c:pt>
                <c:pt idx="401">
                  <c:v>84.18</c:v>
                </c:pt>
                <c:pt idx="402">
                  <c:v>84.649000000000001</c:v>
                </c:pt>
                <c:pt idx="403">
                  <c:v>84.703000000000003</c:v>
                </c:pt>
                <c:pt idx="404">
                  <c:v>83.194999999999993</c:v>
                </c:pt>
                <c:pt idx="405">
                  <c:v>83.730999999999995</c:v>
                </c:pt>
                <c:pt idx="406">
                  <c:v>83.176000000000002</c:v>
                </c:pt>
                <c:pt idx="407">
                  <c:v>82.284000000000006</c:v>
                </c:pt>
                <c:pt idx="408">
                  <c:v>81.884</c:v>
                </c:pt>
                <c:pt idx="409">
                  <c:v>81.447000000000003</c:v>
                </c:pt>
                <c:pt idx="410">
                  <c:v>81.093000000000004</c:v>
                </c:pt>
                <c:pt idx="411">
                  <c:v>80.221000000000004</c:v>
                </c:pt>
                <c:pt idx="412">
                  <c:v>80.366</c:v>
                </c:pt>
                <c:pt idx="413">
                  <c:v>80.697999999999993</c:v>
                </c:pt>
                <c:pt idx="414">
                  <c:v>81.828000000000003</c:v>
                </c:pt>
                <c:pt idx="415">
                  <c:v>82.924000000000007</c:v>
                </c:pt>
                <c:pt idx="416">
                  <c:v>83.501000000000005</c:v>
                </c:pt>
                <c:pt idx="417">
                  <c:v>83.706999999999994</c:v>
                </c:pt>
                <c:pt idx="418">
                  <c:v>83.784000000000006</c:v>
                </c:pt>
                <c:pt idx="419">
                  <c:v>84.85</c:v>
                </c:pt>
                <c:pt idx="420">
                  <c:v>85.613</c:v>
                </c:pt>
                <c:pt idx="421">
                  <c:v>88.355000000000004</c:v>
                </c:pt>
                <c:pt idx="422">
                  <c:v>86.554000000000002</c:v>
                </c:pt>
                <c:pt idx="423">
                  <c:v>86.545000000000002</c:v>
                </c:pt>
                <c:pt idx="424">
                  <c:v>84.319000000000003</c:v>
                </c:pt>
                <c:pt idx="425">
                  <c:v>84.195999999999998</c:v>
                </c:pt>
                <c:pt idx="426">
                  <c:v>84.337999999999994</c:v>
                </c:pt>
                <c:pt idx="427">
                  <c:v>85.26</c:v>
                </c:pt>
                <c:pt idx="428">
                  <c:v>87.3</c:v>
                </c:pt>
                <c:pt idx="429">
                  <c:v>85.311999999999998</c:v>
                </c:pt>
                <c:pt idx="430">
                  <c:v>85.899000000000001</c:v>
                </c:pt>
                <c:pt idx="431">
                  <c:v>84.155000000000001</c:v>
                </c:pt>
                <c:pt idx="432">
                  <c:v>82.995999999999995</c:v>
                </c:pt>
                <c:pt idx="433">
                  <c:v>82.134</c:v>
                </c:pt>
                <c:pt idx="434">
                  <c:v>82.1</c:v>
                </c:pt>
                <c:pt idx="435">
                  <c:v>81.5</c:v>
                </c:pt>
                <c:pt idx="436">
                  <c:v>80.652000000000001</c:v>
                </c:pt>
                <c:pt idx="437">
                  <c:v>81.855999999999995</c:v>
                </c:pt>
                <c:pt idx="438">
                  <c:v>81.822999999999993</c:v>
                </c:pt>
                <c:pt idx="439">
                  <c:v>78.37</c:v>
                </c:pt>
                <c:pt idx="440">
                  <c:v>77.867999999999995</c:v>
                </c:pt>
                <c:pt idx="441">
                  <c:v>76.245000000000005</c:v>
                </c:pt>
                <c:pt idx="442">
                  <c:v>75.516999999999996</c:v>
                </c:pt>
                <c:pt idx="443">
                  <c:v>75.241</c:v>
                </c:pt>
                <c:pt idx="444">
                  <c:v>76.302000000000007</c:v>
                </c:pt>
                <c:pt idx="445">
                  <c:v>76.304000000000002</c:v>
                </c:pt>
                <c:pt idx="446">
                  <c:v>75.918000000000006</c:v>
                </c:pt>
                <c:pt idx="447">
                  <c:v>76.343999999999994</c:v>
                </c:pt>
                <c:pt idx="448">
                  <c:v>77.542000000000002</c:v>
                </c:pt>
                <c:pt idx="449">
                  <c:v>78.207999999999998</c:v>
                </c:pt>
                <c:pt idx="450">
                  <c:v>78.100999999999999</c:v>
                </c:pt>
                <c:pt idx="451">
                  <c:v>77.744</c:v>
                </c:pt>
                <c:pt idx="452">
                  <c:v>78.72</c:v>
                </c:pt>
                <c:pt idx="453">
                  <c:v>78.673000000000002</c:v>
                </c:pt>
                <c:pt idx="454">
                  <c:v>78.028000000000006</c:v>
                </c:pt>
                <c:pt idx="455">
                  <c:v>78.019000000000005</c:v>
                </c:pt>
                <c:pt idx="456">
                  <c:v>79.599000000000004</c:v>
                </c:pt>
                <c:pt idx="457">
                  <c:v>78.863</c:v>
                </c:pt>
                <c:pt idx="458">
                  <c:v>79.653000000000006</c:v>
                </c:pt>
                <c:pt idx="459">
                  <c:v>80.575999999999993</c:v>
                </c:pt>
                <c:pt idx="460">
                  <c:v>82.683000000000007</c:v>
                </c:pt>
                <c:pt idx="461">
                  <c:v>81.018000000000001</c:v>
                </c:pt>
                <c:pt idx="462">
                  <c:v>80.061000000000007</c:v>
                </c:pt>
                <c:pt idx="463">
                  <c:v>79.271000000000001</c:v>
                </c:pt>
                <c:pt idx="464">
                  <c:v>78.668000000000006</c:v>
                </c:pt>
                <c:pt idx="465">
                  <c:v>76.248999999999995</c:v>
                </c:pt>
                <c:pt idx="466">
                  <c:v>78.195999999999998</c:v>
                </c:pt>
                <c:pt idx="467">
                  <c:v>77.635999999999996</c:v>
                </c:pt>
                <c:pt idx="468">
                  <c:v>79.388999999999996</c:v>
                </c:pt>
                <c:pt idx="469">
                  <c:v>82.498000000000005</c:v>
                </c:pt>
                <c:pt idx="470">
                  <c:v>83.734999999999999</c:v>
                </c:pt>
                <c:pt idx="471">
                  <c:v>81.454999999999998</c:v>
                </c:pt>
                <c:pt idx="472">
                  <c:v>80.242000000000004</c:v>
                </c:pt>
                <c:pt idx="473">
                  <c:v>79.116</c:v>
                </c:pt>
                <c:pt idx="474">
                  <c:v>78.319000000000003</c:v>
                </c:pt>
                <c:pt idx="475">
                  <c:v>78.588999999999999</c:v>
                </c:pt>
                <c:pt idx="476">
                  <c:v>79.231999999999999</c:v>
                </c:pt>
                <c:pt idx="477">
                  <c:v>78.954999999999998</c:v>
                </c:pt>
                <c:pt idx="478">
                  <c:v>79.998000000000005</c:v>
                </c:pt>
                <c:pt idx="479">
                  <c:v>80.629000000000005</c:v>
                </c:pt>
                <c:pt idx="480">
                  <c:v>80.225999999999999</c:v>
                </c:pt>
                <c:pt idx="481">
                  <c:v>78.878</c:v>
                </c:pt>
                <c:pt idx="482">
                  <c:v>79.061999999999998</c:v>
                </c:pt>
                <c:pt idx="483">
                  <c:v>77.968999999999994</c:v>
                </c:pt>
                <c:pt idx="484">
                  <c:v>77.933000000000007</c:v>
                </c:pt>
                <c:pt idx="485">
                  <c:v>77.638000000000005</c:v>
                </c:pt>
                <c:pt idx="486">
                  <c:v>76.152000000000001</c:v>
                </c:pt>
                <c:pt idx="487">
                  <c:v>76.923000000000002</c:v>
                </c:pt>
                <c:pt idx="488">
                  <c:v>74.510000000000005</c:v>
                </c:pt>
                <c:pt idx="489">
                  <c:v>73.435000000000002</c:v>
                </c:pt>
                <c:pt idx="490">
                  <c:v>73.91</c:v>
                </c:pt>
                <c:pt idx="491">
                  <c:v>73.936999999999998</c:v>
                </c:pt>
                <c:pt idx="492">
                  <c:v>74.394000000000005</c:v>
                </c:pt>
                <c:pt idx="493">
                  <c:v>73.850999999999999</c:v>
                </c:pt>
                <c:pt idx="494">
                  <c:v>75.578999999999994</c:v>
                </c:pt>
                <c:pt idx="495">
                  <c:v>76.111999999999995</c:v>
                </c:pt>
                <c:pt idx="496">
                  <c:v>76.989999999999995</c:v>
                </c:pt>
                <c:pt idx="497">
                  <c:v>78.084999999999994</c:v>
                </c:pt>
                <c:pt idx="498">
                  <c:v>80.207999999999998</c:v>
                </c:pt>
                <c:pt idx="499">
                  <c:v>78.725999999999999</c:v>
                </c:pt>
                <c:pt idx="500">
                  <c:v>80.650999999999996</c:v>
                </c:pt>
                <c:pt idx="501">
                  <c:v>79.058999999999997</c:v>
                </c:pt>
                <c:pt idx="502">
                  <c:v>69.37</c:v>
                </c:pt>
                <c:pt idx="503">
                  <c:v>75.100999999999999</c:v>
                </c:pt>
                <c:pt idx="504">
                  <c:v>78.622</c:v>
                </c:pt>
                <c:pt idx="505">
                  <c:v>80.778000000000006</c:v>
                </c:pt>
                <c:pt idx="506">
                  <c:v>81.531000000000006</c:v>
                </c:pt>
                <c:pt idx="507">
                  <c:v>82.989000000000004</c:v>
                </c:pt>
                <c:pt idx="508">
                  <c:v>84.984999999999999</c:v>
                </c:pt>
                <c:pt idx="509">
                  <c:v>85.105999999999995</c:v>
                </c:pt>
                <c:pt idx="510">
                  <c:v>81.006</c:v>
                </c:pt>
                <c:pt idx="511">
                  <c:v>80.8</c:v>
                </c:pt>
                <c:pt idx="512">
                  <c:v>77.355000000000004</c:v>
                </c:pt>
                <c:pt idx="513">
                  <c:v>76.69</c:v>
                </c:pt>
                <c:pt idx="514">
                  <c:v>74.903000000000006</c:v>
                </c:pt>
                <c:pt idx="515">
                  <c:v>72.051000000000002</c:v>
                </c:pt>
                <c:pt idx="516">
                  <c:v>71.838999999999999</c:v>
                </c:pt>
                <c:pt idx="517">
                  <c:v>71.802000000000007</c:v>
                </c:pt>
                <c:pt idx="518">
                  <c:v>72.162000000000006</c:v>
                </c:pt>
                <c:pt idx="519">
                  <c:v>71.344999999999999</c:v>
                </c:pt>
                <c:pt idx="520">
                  <c:v>71.819999999999993</c:v>
                </c:pt>
                <c:pt idx="521">
                  <c:v>72.852999999999994</c:v>
                </c:pt>
                <c:pt idx="522">
                  <c:v>74.977999999999994</c:v>
                </c:pt>
                <c:pt idx="523">
                  <c:v>74.415000000000006</c:v>
                </c:pt>
                <c:pt idx="524">
                  <c:v>74.614000000000004</c:v>
                </c:pt>
                <c:pt idx="525">
                  <c:v>73.787999999999997</c:v>
                </c:pt>
                <c:pt idx="526">
                  <c:v>77.221999999999994</c:v>
                </c:pt>
                <c:pt idx="527">
                  <c:v>80.19</c:v>
                </c:pt>
                <c:pt idx="528">
                  <c:v>82.373000000000005</c:v>
                </c:pt>
                <c:pt idx="529">
                  <c:v>83.295000000000002</c:v>
                </c:pt>
                <c:pt idx="530">
                  <c:v>83.798000000000002</c:v>
                </c:pt>
                <c:pt idx="531">
                  <c:v>82.67</c:v>
                </c:pt>
                <c:pt idx="532">
                  <c:v>83.204999999999998</c:v>
                </c:pt>
                <c:pt idx="533">
                  <c:v>85.65</c:v>
                </c:pt>
                <c:pt idx="534">
                  <c:v>86.162000000000006</c:v>
                </c:pt>
                <c:pt idx="535">
                  <c:v>86.126000000000005</c:v>
                </c:pt>
                <c:pt idx="536">
                  <c:v>83.01</c:v>
                </c:pt>
                <c:pt idx="537">
                  <c:v>77.963999999999999</c:v>
                </c:pt>
                <c:pt idx="538">
                  <c:v>75.295000000000002</c:v>
                </c:pt>
                <c:pt idx="539">
                  <c:v>76.343000000000004</c:v>
                </c:pt>
                <c:pt idx="540">
                  <c:v>75.516000000000005</c:v>
                </c:pt>
                <c:pt idx="541">
                  <c:v>75.203999999999994</c:v>
                </c:pt>
                <c:pt idx="542">
                  <c:v>76.695999999999998</c:v>
                </c:pt>
                <c:pt idx="543">
                  <c:v>77.114999999999995</c:v>
                </c:pt>
                <c:pt idx="544">
                  <c:v>74.251000000000005</c:v>
                </c:pt>
                <c:pt idx="545">
                  <c:v>74.221999999999994</c:v>
                </c:pt>
                <c:pt idx="546">
                  <c:v>76.007000000000005</c:v>
                </c:pt>
                <c:pt idx="547">
                  <c:v>73.774000000000001</c:v>
                </c:pt>
                <c:pt idx="548">
                  <c:v>70.641000000000005</c:v>
                </c:pt>
                <c:pt idx="549">
                  <c:v>69.27</c:v>
                </c:pt>
                <c:pt idx="550">
                  <c:v>69.555999999999997</c:v>
                </c:pt>
                <c:pt idx="551">
                  <c:v>70.055999999999997</c:v>
                </c:pt>
                <c:pt idx="552">
                  <c:v>71.84</c:v>
                </c:pt>
                <c:pt idx="553">
                  <c:v>71.997</c:v>
                </c:pt>
                <c:pt idx="554">
                  <c:v>73.397000000000006</c:v>
                </c:pt>
                <c:pt idx="555">
                  <c:v>71.608999999999995</c:v>
                </c:pt>
                <c:pt idx="556">
                  <c:v>73.131</c:v>
                </c:pt>
                <c:pt idx="557">
                  <c:v>74.548000000000002</c:v>
                </c:pt>
                <c:pt idx="558">
                  <c:v>74.852999999999994</c:v>
                </c:pt>
                <c:pt idx="559">
                  <c:v>76.322999999999993</c:v>
                </c:pt>
                <c:pt idx="560">
                  <c:v>76.123000000000005</c:v>
                </c:pt>
                <c:pt idx="561">
                  <c:v>77.197999999999993</c:v>
                </c:pt>
                <c:pt idx="562">
                  <c:v>76.715000000000003</c:v>
                </c:pt>
                <c:pt idx="563">
                  <c:v>75.266999999999996</c:v>
                </c:pt>
                <c:pt idx="564">
                  <c:v>74.114000000000004</c:v>
                </c:pt>
                <c:pt idx="565">
                  <c:v>74.614999999999995</c:v>
                </c:pt>
                <c:pt idx="566">
                  <c:v>75.222999999999999</c:v>
                </c:pt>
                <c:pt idx="567">
                  <c:v>74.468000000000004</c:v>
                </c:pt>
                <c:pt idx="568">
                  <c:v>73.313999999999993</c:v>
                </c:pt>
                <c:pt idx="569">
                  <c:v>74.116</c:v>
                </c:pt>
                <c:pt idx="570">
                  <c:v>75.849000000000004</c:v>
                </c:pt>
                <c:pt idx="571">
                  <c:v>74.834000000000003</c:v>
                </c:pt>
                <c:pt idx="572">
                  <c:v>73.606999999999999</c:v>
                </c:pt>
                <c:pt idx="573">
                  <c:v>73.188999999999993</c:v>
                </c:pt>
                <c:pt idx="574">
                  <c:v>72.486999999999995</c:v>
                </c:pt>
                <c:pt idx="575">
                  <c:v>71.727000000000004</c:v>
                </c:pt>
                <c:pt idx="576">
                  <c:v>71.725999999999999</c:v>
                </c:pt>
                <c:pt idx="577">
                  <c:v>72.516000000000005</c:v>
                </c:pt>
                <c:pt idx="578">
                  <c:v>72.436000000000007</c:v>
                </c:pt>
                <c:pt idx="579">
                  <c:v>73.852999999999994</c:v>
                </c:pt>
                <c:pt idx="580">
                  <c:v>73.322000000000003</c:v>
                </c:pt>
                <c:pt idx="581">
                  <c:v>73.447000000000003</c:v>
                </c:pt>
                <c:pt idx="582">
                  <c:v>73.962000000000003</c:v>
                </c:pt>
                <c:pt idx="583">
                  <c:v>73.95</c:v>
                </c:pt>
                <c:pt idx="584">
                  <c:v>73.768000000000001</c:v>
                </c:pt>
                <c:pt idx="585">
                  <c:v>74.408000000000001</c:v>
                </c:pt>
                <c:pt idx="586">
                  <c:v>74.194999999999993</c:v>
                </c:pt>
                <c:pt idx="587">
                  <c:v>73.715999999999994</c:v>
                </c:pt>
                <c:pt idx="588">
                  <c:v>70.117000000000004</c:v>
                </c:pt>
                <c:pt idx="589">
                  <c:v>67.739000000000004</c:v>
                </c:pt>
                <c:pt idx="590">
                  <c:v>66.528000000000006</c:v>
                </c:pt>
                <c:pt idx="591">
                  <c:v>65.989000000000004</c:v>
                </c:pt>
                <c:pt idx="592">
                  <c:v>64.501000000000005</c:v>
                </c:pt>
                <c:pt idx="593">
                  <c:v>65.271000000000001</c:v>
                </c:pt>
                <c:pt idx="594">
                  <c:v>68.617999999999995</c:v>
                </c:pt>
                <c:pt idx="595">
                  <c:v>69.099999999999994</c:v>
                </c:pt>
                <c:pt idx="596">
                  <c:v>70.584000000000003</c:v>
                </c:pt>
                <c:pt idx="597">
                  <c:v>71.900000000000006</c:v>
                </c:pt>
                <c:pt idx="598">
                  <c:v>72.965999999999994</c:v>
                </c:pt>
                <c:pt idx="599">
                  <c:v>72.781000000000006</c:v>
                </c:pt>
                <c:pt idx="600">
                  <c:v>74.019000000000005</c:v>
                </c:pt>
                <c:pt idx="601">
                  <c:v>76.578000000000003</c:v>
                </c:pt>
                <c:pt idx="602">
                  <c:v>79.825000000000003</c:v>
                </c:pt>
                <c:pt idx="603">
                  <c:v>82.406000000000006</c:v>
                </c:pt>
                <c:pt idx="604">
                  <c:v>83.022999999999996</c:v>
                </c:pt>
                <c:pt idx="605">
                  <c:v>81.039000000000001</c:v>
                </c:pt>
                <c:pt idx="606">
                  <c:v>82.346000000000004</c:v>
                </c:pt>
                <c:pt idx="607">
                  <c:v>82.620999999999995</c:v>
                </c:pt>
                <c:pt idx="608">
                  <c:v>80.929000000000002</c:v>
                </c:pt>
                <c:pt idx="609">
                  <c:v>81.346999999999994</c:v>
                </c:pt>
                <c:pt idx="610">
                  <c:v>83.921000000000006</c:v>
                </c:pt>
                <c:pt idx="611">
                  <c:v>85.516000000000005</c:v>
                </c:pt>
                <c:pt idx="612">
                  <c:v>84.914000000000001</c:v>
                </c:pt>
                <c:pt idx="613">
                  <c:v>84.688000000000002</c:v>
                </c:pt>
                <c:pt idx="614">
                  <c:v>84.328000000000003</c:v>
                </c:pt>
                <c:pt idx="615">
                  <c:v>81.957999999999998</c:v>
                </c:pt>
                <c:pt idx="616">
                  <c:v>79.510999999999996</c:v>
                </c:pt>
                <c:pt idx="617">
                  <c:v>75.003</c:v>
                </c:pt>
                <c:pt idx="618">
                  <c:v>71.849999999999994</c:v>
                </c:pt>
                <c:pt idx="619">
                  <c:v>69.070999999999998</c:v>
                </c:pt>
                <c:pt idx="620">
                  <c:v>69.891999999999996</c:v>
                </c:pt>
                <c:pt idx="621">
                  <c:v>71.522000000000006</c:v>
                </c:pt>
                <c:pt idx="622">
                  <c:v>71.248999999999995</c:v>
                </c:pt>
                <c:pt idx="623">
                  <c:v>70.075999999999993</c:v>
                </c:pt>
                <c:pt idx="624">
                  <c:v>69.308000000000007</c:v>
                </c:pt>
                <c:pt idx="625">
                  <c:v>66.831000000000003</c:v>
                </c:pt>
                <c:pt idx="626">
                  <c:v>66.072999999999993</c:v>
                </c:pt>
                <c:pt idx="627">
                  <c:v>66.043000000000006</c:v>
                </c:pt>
                <c:pt idx="628">
                  <c:v>66.393000000000001</c:v>
                </c:pt>
                <c:pt idx="629">
                  <c:v>66.063999999999993</c:v>
                </c:pt>
                <c:pt idx="630">
                  <c:v>64.820999999999998</c:v>
                </c:pt>
                <c:pt idx="631">
                  <c:v>64.275999999999996</c:v>
                </c:pt>
                <c:pt idx="632">
                  <c:v>63.12</c:v>
                </c:pt>
                <c:pt idx="633">
                  <c:v>66.366</c:v>
                </c:pt>
                <c:pt idx="634">
                  <c:v>61.473999999999997</c:v>
                </c:pt>
                <c:pt idx="635">
                  <c:v>61.752000000000002</c:v>
                </c:pt>
                <c:pt idx="636">
                  <c:v>62.308999999999997</c:v>
                </c:pt>
                <c:pt idx="637">
                  <c:v>59.947000000000003</c:v>
                </c:pt>
                <c:pt idx="638">
                  <c:v>59.311</c:v>
                </c:pt>
                <c:pt idx="639">
                  <c:v>60.584000000000003</c:v>
                </c:pt>
                <c:pt idx="640">
                  <c:v>62.613</c:v>
                </c:pt>
                <c:pt idx="641">
                  <c:v>63.341999999999999</c:v>
                </c:pt>
                <c:pt idx="642">
                  <c:v>63.039000000000001</c:v>
                </c:pt>
                <c:pt idx="643">
                  <c:v>62.304000000000002</c:v>
                </c:pt>
                <c:pt idx="644">
                  <c:v>61.552999999999997</c:v>
                </c:pt>
                <c:pt idx="645">
                  <c:v>59.664999999999999</c:v>
                </c:pt>
                <c:pt idx="646">
                  <c:v>60.064</c:v>
                </c:pt>
                <c:pt idx="647">
                  <c:v>61.69</c:v>
                </c:pt>
                <c:pt idx="648">
                  <c:v>63.776000000000003</c:v>
                </c:pt>
                <c:pt idx="649">
                  <c:v>63.726999999999997</c:v>
                </c:pt>
                <c:pt idx="650">
                  <c:v>62.112000000000002</c:v>
                </c:pt>
                <c:pt idx="651">
                  <c:v>62.515999999999998</c:v>
                </c:pt>
                <c:pt idx="652">
                  <c:v>65.679000000000002</c:v>
                </c:pt>
                <c:pt idx="653">
                  <c:v>68.947999999999993</c:v>
                </c:pt>
                <c:pt idx="654">
                  <c:v>69.837999999999994</c:v>
                </c:pt>
                <c:pt idx="655">
                  <c:v>67.543999999999997</c:v>
                </c:pt>
                <c:pt idx="656">
                  <c:v>67.691999999999993</c:v>
                </c:pt>
                <c:pt idx="657">
                  <c:v>68.207999999999998</c:v>
                </c:pt>
                <c:pt idx="658">
                  <c:v>69.882999999999996</c:v>
                </c:pt>
                <c:pt idx="659">
                  <c:v>70.289000000000001</c:v>
                </c:pt>
                <c:pt idx="660">
                  <c:v>69.703999999999994</c:v>
                </c:pt>
                <c:pt idx="661">
                  <c:v>69.38</c:v>
                </c:pt>
                <c:pt idx="662">
                  <c:v>68.721000000000004</c:v>
                </c:pt>
                <c:pt idx="663">
                  <c:v>67.885000000000005</c:v>
                </c:pt>
                <c:pt idx="664">
                  <c:v>68.64</c:v>
                </c:pt>
                <c:pt idx="665">
                  <c:v>67.742000000000004</c:v>
                </c:pt>
                <c:pt idx="666">
                  <c:v>67.301000000000002</c:v>
                </c:pt>
                <c:pt idx="667">
                  <c:v>68.212000000000003</c:v>
                </c:pt>
                <c:pt idx="668">
                  <c:v>69.343999999999994</c:v>
                </c:pt>
                <c:pt idx="669">
                  <c:v>67.403999999999996</c:v>
                </c:pt>
                <c:pt idx="670">
                  <c:v>68.709000000000003</c:v>
                </c:pt>
                <c:pt idx="671">
                  <c:v>69.269000000000005</c:v>
                </c:pt>
                <c:pt idx="672">
                  <c:v>70.62</c:v>
                </c:pt>
                <c:pt idx="673">
                  <c:v>71.858999999999995</c:v>
                </c:pt>
                <c:pt idx="674">
                  <c:v>71.346000000000004</c:v>
                </c:pt>
                <c:pt idx="675">
                  <c:v>70.155000000000001</c:v>
                </c:pt>
                <c:pt idx="676">
                  <c:v>70.168000000000006</c:v>
                </c:pt>
                <c:pt idx="677">
                  <c:v>70.415000000000006</c:v>
                </c:pt>
                <c:pt idx="678">
                  <c:v>71.054000000000002</c:v>
                </c:pt>
                <c:pt idx="679">
                  <c:v>70.423000000000002</c:v>
                </c:pt>
                <c:pt idx="680">
                  <c:v>70.617999999999995</c:v>
                </c:pt>
                <c:pt idx="681">
                  <c:v>71.123999999999995</c:v>
                </c:pt>
                <c:pt idx="682">
                  <c:v>72.177000000000007</c:v>
                </c:pt>
                <c:pt idx="683">
                  <c:v>73.963999999999999</c:v>
                </c:pt>
                <c:pt idx="684">
                  <c:v>76.012</c:v>
                </c:pt>
                <c:pt idx="685">
                  <c:v>77.269000000000005</c:v>
                </c:pt>
                <c:pt idx="686">
                  <c:v>78.236000000000004</c:v>
                </c:pt>
                <c:pt idx="687">
                  <c:v>77.837000000000003</c:v>
                </c:pt>
                <c:pt idx="688">
                  <c:v>76.495999999999995</c:v>
                </c:pt>
                <c:pt idx="689">
                  <c:v>73.991</c:v>
                </c:pt>
                <c:pt idx="690">
                  <c:v>70.052000000000007</c:v>
                </c:pt>
                <c:pt idx="691">
                  <c:v>69.793000000000006</c:v>
                </c:pt>
                <c:pt idx="692">
                  <c:v>70.087000000000003</c:v>
                </c:pt>
                <c:pt idx="693">
                  <c:v>70.992999999999995</c:v>
                </c:pt>
                <c:pt idx="694">
                  <c:v>71.073999999999998</c:v>
                </c:pt>
                <c:pt idx="695">
                  <c:v>70.460999999999999</c:v>
                </c:pt>
                <c:pt idx="696">
                  <c:v>70.768000000000001</c:v>
                </c:pt>
                <c:pt idx="697">
                  <c:v>71.471999999999994</c:v>
                </c:pt>
                <c:pt idx="698">
                  <c:v>73.028000000000006</c:v>
                </c:pt>
                <c:pt idx="699">
                  <c:v>73.113</c:v>
                </c:pt>
                <c:pt idx="700">
                  <c:v>72.912000000000006</c:v>
                </c:pt>
                <c:pt idx="701">
                  <c:v>71.305999999999997</c:v>
                </c:pt>
                <c:pt idx="702">
                  <c:v>70.569999999999993</c:v>
                </c:pt>
                <c:pt idx="703">
                  <c:v>73.650999999999996</c:v>
                </c:pt>
                <c:pt idx="704">
                  <c:v>76.2</c:v>
                </c:pt>
                <c:pt idx="705">
                  <c:v>75.83</c:v>
                </c:pt>
                <c:pt idx="706">
                  <c:v>76.277000000000001</c:v>
                </c:pt>
                <c:pt idx="707">
                  <c:v>76.242999999999995</c:v>
                </c:pt>
                <c:pt idx="708">
                  <c:v>74.515000000000001</c:v>
                </c:pt>
                <c:pt idx="709">
                  <c:v>72.025000000000006</c:v>
                </c:pt>
                <c:pt idx="710">
                  <c:v>71.334000000000003</c:v>
                </c:pt>
                <c:pt idx="711">
                  <c:v>73.433999999999997</c:v>
                </c:pt>
                <c:pt idx="712">
                  <c:v>73.344999999999999</c:v>
                </c:pt>
                <c:pt idx="713">
                  <c:v>73.081999999999994</c:v>
                </c:pt>
                <c:pt idx="714">
                  <c:v>75.347999999999999</c:v>
                </c:pt>
                <c:pt idx="715">
                  <c:v>75.998000000000005</c:v>
                </c:pt>
                <c:pt idx="716">
                  <c:v>75.992999999999995</c:v>
                </c:pt>
                <c:pt idx="717">
                  <c:v>77.376000000000005</c:v>
                </c:pt>
                <c:pt idx="718">
                  <c:v>77.415000000000006</c:v>
                </c:pt>
                <c:pt idx="719">
                  <c:v>76.382000000000005</c:v>
                </c:pt>
                <c:pt idx="720">
                  <c:v>77.073999999999998</c:v>
                </c:pt>
                <c:pt idx="721">
                  <c:v>78.757000000000005</c:v>
                </c:pt>
                <c:pt idx="722">
                  <c:v>79.102000000000004</c:v>
                </c:pt>
                <c:pt idx="723">
                  <c:v>80.111999999999995</c:v>
                </c:pt>
                <c:pt idx="724">
                  <c:v>81.866</c:v>
                </c:pt>
                <c:pt idx="725">
                  <c:v>84.787000000000006</c:v>
                </c:pt>
                <c:pt idx="726">
                  <c:v>85.147999999999996</c:v>
                </c:pt>
                <c:pt idx="727">
                  <c:v>86.221999999999994</c:v>
                </c:pt>
                <c:pt idx="728">
                  <c:v>84.561000000000007</c:v>
                </c:pt>
                <c:pt idx="729">
                  <c:v>85.296000000000006</c:v>
                </c:pt>
                <c:pt idx="730">
                  <c:v>84.634</c:v>
                </c:pt>
                <c:pt idx="731">
                  <c:v>83.447999999999993</c:v>
                </c:pt>
                <c:pt idx="732">
                  <c:v>89.551000000000002</c:v>
                </c:pt>
                <c:pt idx="733">
                  <c:v>96.287000000000006</c:v>
                </c:pt>
                <c:pt idx="734">
                  <c:v>100.386</c:v>
                </c:pt>
                <c:pt idx="735">
                  <c:v>102.604</c:v>
                </c:pt>
                <c:pt idx="736">
                  <c:v>103.745</c:v>
                </c:pt>
                <c:pt idx="737">
                  <c:v>103.249</c:v>
                </c:pt>
                <c:pt idx="738">
                  <c:v>99.872</c:v>
                </c:pt>
                <c:pt idx="739">
                  <c:v>99.358000000000004</c:v>
                </c:pt>
                <c:pt idx="740">
                  <c:v>101.011</c:v>
                </c:pt>
                <c:pt idx="741">
                  <c:v>102.429</c:v>
                </c:pt>
                <c:pt idx="742">
                  <c:v>100.82</c:v>
                </c:pt>
                <c:pt idx="743">
                  <c:v>97.700999999999993</c:v>
                </c:pt>
                <c:pt idx="744">
                  <c:v>95.054000000000002</c:v>
                </c:pt>
                <c:pt idx="745">
                  <c:v>94.400999999999996</c:v>
                </c:pt>
                <c:pt idx="746">
                  <c:v>95.370999999999995</c:v>
                </c:pt>
                <c:pt idx="747">
                  <c:v>92.176000000000002</c:v>
                </c:pt>
                <c:pt idx="748">
                  <c:v>89.361000000000004</c:v>
                </c:pt>
                <c:pt idx="749">
                  <c:v>91.37</c:v>
                </c:pt>
                <c:pt idx="750">
                  <c:v>95.322999999999993</c:v>
                </c:pt>
                <c:pt idx="751">
                  <c:v>95.875</c:v>
                </c:pt>
                <c:pt idx="752">
                  <c:v>96.853999999999999</c:v>
                </c:pt>
                <c:pt idx="753">
                  <c:v>96.141000000000005</c:v>
                </c:pt>
                <c:pt idx="754">
                  <c:v>95.215999999999994</c:v>
                </c:pt>
                <c:pt idx="755">
                  <c:v>89.051000000000002</c:v>
                </c:pt>
                <c:pt idx="756">
                  <c:v>86.149000000000001</c:v>
                </c:pt>
                <c:pt idx="757">
                  <c:v>85.713999999999999</c:v>
                </c:pt>
                <c:pt idx="758">
                  <c:v>86.132000000000005</c:v>
                </c:pt>
                <c:pt idx="759">
                  <c:v>83.144000000000005</c:v>
                </c:pt>
                <c:pt idx="760">
                  <c:v>82.421000000000006</c:v>
                </c:pt>
                <c:pt idx="761">
                  <c:v>81.772999999999996</c:v>
                </c:pt>
                <c:pt idx="762">
                  <c:v>82.748000000000005</c:v>
                </c:pt>
                <c:pt idx="763">
                  <c:v>79.850999999999999</c:v>
                </c:pt>
                <c:pt idx="764">
                  <c:v>71.004000000000005</c:v>
                </c:pt>
                <c:pt idx="765">
                  <c:v>71.918999999999997</c:v>
                </c:pt>
                <c:pt idx="766">
                  <c:v>71.179000000000002</c:v>
                </c:pt>
                <c:pt idx="767">
                  <c:v>70.908000000000001</c:v>
                </c:pt>
                <c:pt idx="768">
                  <c:v>73.438000000000002</c:v>
                </c:pt>
                <c:pt idx="769">
                  <c:v>73.894000000000005</c:v>
                </c:pt>
                <c:pt idx="770">
                  <c:v>73.084000000000003</c:v>
                </c:pt>
                <c:pt idx="771">
                  <c:v>72.813000000000002</c:v>
                </c:pt>
                <c:pt idx="772">
                  <c:v>73.061000000000007</c:v>
                </c:pt>
                <c:pt idx="773">
                  <c:v>72.953999999999994</c:v>
                </c:pt>
                <c:pt idx="774">
                  <c:v>71.664000000000001</c:v>
                </c:pt>
                <c:pt idx="775">
                  <c:v>70.028000000000006</c:v>
                </c:pt>
                <c:pt idx="776">
                  <c:v>71.828000000000003</c:v>
                </c:pt>
                <c:pt idx="777">
                  <c:v>72.971999999999994</c:v>
                </c:pt>
                <c:pt idx="778">
                  <c:v>72.287999999999997</c:v>
                </c:pt>
                <c:pt idx="779">
                  <c:v>74.082999999999998</c:v>
                </c:pt>
                <c:pt idx="780">
                  <c:v>76.260000000000005</c:v>
                </c:pt>
                <c:pt idx="781">
                  <c:v>78.984999999999999</c:v>
                </c:pt>
                <c:pt idx="782">
                  <c:v>80.400000000000006</c:v>
                </c:pt>
                <c:pt idx="783">
                  <c:v>80.271000000000001</c:v>
                </c:pt>
                <c:pt idx="784">
                  <c:v>84.438000000000002</c:v>
                </c:pt>
                <c:pt idx="785">
                  <c:v>85.480999999999995</c:v>
                </c:pt>
                <c:pt idx="786">
                  <c:v>84.337000000000003</c:v>
                </c:pt>
                <c:pt idx="787">
                  <c:v>82.778000000000006</c:v>
                </c:pt>
                <c:pt idx="788">
                  <c:v>81.602000000000004</c:v>
                </c:pt>
                <c:pt idx="789">
                  <c:v>79.850999999999999</c:v>
                </c:pt>
                <c:pt idx="790">
                  <c:v>75.09</c:v>
                </c:pt>
                <c:pt idx="791">
                  <c:v>72.734999999999999</c:v>
                </c:pt>
                <c:pt idx="792">
                  <c:v>73.522999999999996</c:v>
                </c:pt>
                <c:pt idx="793">
                  <c:v>74.585999999999999</c:v>
                </c:pt>
                <c:pt idx="794">
                  <c:v>73.947999999999993</c:v>
                </c:pt>
                <c:pt idx="795">
                  <c:v>73.897999999999996</c:v>
                </c:pt>
                <c:pt idx="796">
                  <c:v>74.759</c:v>
                </c:pt>
                <c:pt idx="797">
                  <c:v>75.435000000000002</c:v>
                </c:pt>
                <c:pt idx="798">
                  <c:v>74.957999999999998</c:v>
                </c:pt>
                <c:pt idx="799">
                  <c:v>72.480999999999995</c:v>
                </c:pt>
                <c:pt idx="800">
                  <c:v>72.144000000000005</c:v>
                </c:pt>
                <c:pt idx="801">
                  <c:v>73.59</c:v>
                </c:pt>
                <c:pt idx="802">
                  <c:v>76.063000000000002</c:v>
                </c:pt>
                <c:pt idx="803">
                  <c:v>78.055000000000007</c:v>
                </c:pt>
                <c:pt idx="804">
                  <c:v>79.331999999999994</c:v>
                </c:pt>
                <c:pt idx="805">
                  <c:v>81.614000000000004</c:v>
                </c:pt>
                <c:pt idx="806">
                  <c:v>82.465000000000003</c:v>
                </c:pt>
                <c:pt idx="807">
                  <c:v>83.003</c:v>
                </c:pt>
                <c:pt idx="808">
                  <c:v>80.272000000000006</c:v>
                </c:pt>
                <c:pt idx="809">
                  <c:v>77.037000000000006</c:v>
                </c:pt>
                <c:pt idx="810">
                  <c:v>76.623999999999995</c:v>
                </c:pt>
                <c:pt idx="811">
                  <c:v>75.123999999999995</c:v>
                </c:pt>
                <c:pt idx="812">
                  <c:v>75.043000000000006</c:v>
                </c:pt>
                <c:pt idx="813">
                  <c:v>77.251000000000005</c:v>
                </c:pt>
                <c:pt idx="814">
                  <c:v>78.875</c:v>
                </c:pt>
                <c:pt idx="815">
                  <c:v>79.376000000000005</c:v>
                </c:pt>
                <c:pt idx="816">
                  <c:v>78.37</c:v>
                </c:pt>
                <c:pt idx="817">
                  <c:v>78.126999999999995</c:v>
                </c:pt>
                <c:pt idx="818">
                  <c:v>76.665999999999997</c:v>
                </c:pt>
                <c:pt idx="819">
                  <c:v>76.641999999999996</c:v>
                </c:pt>
                <c:pt idx="820">
                  <c:v>76.634</c:v>
                </c:pt>
                <c:pt idx="821">
                  <c:v>76.745999999999995</c:v>
                </c:pt>
                <c:pt idx="822">
                  <c:v>78.599999999999994</c:v>
                </c:pt>
                <c:pt idx="823">
                  <c:v>78.331000000000003</c:v>
                </c:pt>
                <c:pt idx="824">
                  <c:v>79.391000000000005</c:v>
                </c:pt>
                <c:pt idx="825">
                  <c:v>79.769000000000005</c:v>
                </c:pt>
                <c:pt idx="826">
                  <c:v>79.162999999999997</c:v>
                </c:pt>
                <c:pt idx="827">
                  <c:v>79.412999999999997</c:v>
                </c:pt>
                <c:pt idx="828">
                  <c:v>80.424000000000007</c:v>
                </c:pt>
                <c:pt idx="829">
                  <c:v>81.376999999999995</c:v>
                </c:pt>
                <c:pt idx="830">
                  <c:v>81.554000000000002</c:v>
                </c:pt>
                <c:pt idx="831">
                  <c:v>81.989000000000004</c:v>
                </c:pt>
                <c:pt idx="832">
                  <c:v>82.795000000000002</c:v>
                </c:pt>
                <c:pt idx="833">
                  <c:v>83.033000000000001</c:v>
                </c:pt>
                <c:pt idx="834">
                  <c:v>82.793999999999997</c:v>
                </c:pt>
                <c:pt idx="835">
                  <c:v>85.171999999999997</c:v>
                </c:pt>
                <c:pt idx="836">
                  <c:v>86.278999999999996</c:v>
                </c:pt>
                <c:pt idx="837">
                  <c:v>87.495999999999995</c:v>
                </c:pt>
                <c:pt idx="838">
                  <c:v>88.262</c:v>
                </c:pt>
                <c:pt idx="839">
                  <c:v>89.325999999999993</c:v>
                </c:pt>
                <c:pt idx="840">
                  <c:v>89.685000000000002</c:v>
                </c:pt>
                <c:pt idx="841">
                  <c:v>91.021000000000001</c:v>
                </c:pt>
                <c:pt idx="842">
                  <c:v>93.754000000000005</c:v>
                </c:pt>
                <c:pt idx="843">
                  <c:v>95.158000000000001</c:v>
                </c:pt>
                <c:pt idx="844">
                  <c:v>93.989000000000004</c:v>
                </c:pt>
                <c:pt idx="845">
                  <c:v>93.284000000000006</c:v>
                </c:pt>
                <c:pt idx="846">
                  <c:v>93.787000000000006</c:v>
                </c:pt>
                <c:pt idx="847">
                  <c:v>96.061999999999998</c:v>
                </c:pt>
                <c:pt idx="848">
                  <c:v>96.105999999999995</c:v>
                </c:pt>
                <c:pt idx="849">
                  <c:v>94.42</c:v>
                </c:pt>
                <c:pt idx="850">
                  <c:v>93.997</c:v>
                </c:pt>
                <c:pt idx="851">
                  <c:v>93.572999999999993</c:v>
                </c:pt>
                <c:pt idx="852">
                  <c:v>93.444000000000003</c:v>
                </c:pt>
                <c:pt idx="853">
                  <c:v>97.09</c:v>
                </c:pt>
                <c:pt idx="854">
                  <c:v>101.526</c:v>
                </c:pt>
                <c:pt idx="855">
                  <c:v>101.479</c:v>
                </c:pt>
                <c:pt idx="856">
                  <c:v>101.021</c:v>
                </c:pt>
                <c:pt idx="857">
                  <c:v>101.95699999999999</c:v>
                </c:pt>
                <c:pt idx="858">
                  <c:v>102.194</c:v>
                </c:pt>
                <c:pt idx="859">
                  <c:v>103.209</c:v>
                </c:pt>
                <c:pt idx="860">
                  <c:v>102.286</c:v>
                </c:pt>
                <c:pt idx="861">
                  <c:v>101.745</c:v>
                </c:pt>
                <c:pt idx="862">
                  <c:v>103.157</c:v>
                </c:pt>
                <c:pt idx="863">
                  <c:v>99.578999999999994</c:v>
                </c:pt>
                <c:pt idx="864">
                  <c:v>97.126999999999995</c:v>
                </c:pt>
                <c:pt idx="865">
                  <c:v>96.534999999999997</c:v>
                </c:pt>
                <c:pt idx="866">
                  <c:v>101.801</c:v>
                </c:pt>
                <c:pt idx="867">
                  <c:v>104.17100000000001</c:v>
                </c:pt>
                <c:pt idx="868">
                  <c:v>105.631</c:v>
                </c:pt>
                <c:pt idx="869">
                  <c:v>104.93</c:v>
                </c:pt>
                <c:pt idx="870">
                  <c:v>104.256</c:v>
                </c:pt>
                <c:pt idx="871">
                  <c:v>104.995</c:v>
                </c:pt>
                <c:pt idx="872">
                  <c:v>104.794</c:v>
                </c:pt>
                <c:pt idx="873">
                  <c:v>103.61199999999999</c:v>
                </c:pt>
                <c:pt idx="874">
                  <c:v>103.29300000000001</c:v>
                </c:pt>
                <c:pt idx="875">
                  <c:v>103.31699999999999</c:v>
                </c:pt>
                <c:pt idx="876">
                  <c:v>103.26</c:v>
                </c:pt>
                <c:pt idx="877">
                  <c:v>103.48</c:v>
                </c:pt>
                <c:pt idx="878">
                  <c:v>106.009</c:v>
                </c:pt>
                <c:pt idx="879">
                  <c:v>108.574</c:v>
                </c:pt>
                <c:pt idx="880">
                  <c:v>111.124</c:v>
                </c:pt>
                <c:pt idx="881">
                  <c:v>111.23699999999999</c:v>
                </c:pt>
                <c:pt idx="882">
                  <c:v>110.678</c:v>
                </c:pt>
                <c:pt idx="883">
                  <c:v>109.962</c:v>
                </c:pt>
                <c:pt idx="884">
                  <c:v>105.979</c:v>
                </c:pt>
                <c:pt idx="885">
                  <c:v>104.206</c:v>
                </c:pt>
                <c:pt idx="886">
                  <c:v>108.652</c:v>
                </c:pt>
                <c:pt idx="887">
                  <c:v>111.803</c:v>
                </c:pt>
                <c:pt idx="888">
                  <c:v>115.878</c:v>
                </c:pt>
                <c:pt idx="889">
                  <c:v>120.364</c:v>
                </c:pt>
                <c:pt idx="890">
                  <c:v>121.611</c:v>
                </c:pt>
                <c:pt idx="891">
                  <c:v>126.093</c:v>
                </c:pt>
                <c:pt idx="892">
                  <c:v>127.63200000000001</c:v>
                </c:pt>
                <c:pt idx="893">
                  <c:v>125.11799999999999</c:v>
                </c:pt>
                <c:pt idx="894">
                  <c:v>126.006</c:v>
                </c:pt>
                <c:pt idx="895">
                  <c:v>131.71199999999999</c:v>
                </c:pt>
                <c:pt idx="896">
                  <c:v>120.16800000000001</c:v>
                </c:pt>
                <c:pt idx="897">
                  <c:v>116.126</c:v>
                </c:pt>
                <c:pt idx="898">
                  <c:v>118.90900000000001</c:v>
                </c:pt>
                <c:pt idx="899">
                  <c:v>113.42400000000001</c:v>
                </c:pt>
                <c:pt idx="900">
                  <c:v>113.14400000000001</c:v>
                </c:pt>
                <c:pt idx="901">
                  <c:v>105.373</c:v>
                </c:pt>
                <c:pt idx="902">
                  <c:v>103.01300000000001</c:v>
                </c:pt>
                <c:pt idx="903">
                  <c:v>103.15</c:v>
                </c:pt>
                <c:pt idx="904">
                  <c:v>102.5</c:v>
                </c:pt>
                <c:pt idx="905">
                  <c:v>99.222999999999999</c:v>
                </c:pt>
                <c:pt idx="906">
                  <c:v>102.505</c:v>
                </c:pt>
                <c:pt idx="907">
                  <c:v>107.617</c:v>
                </c:pt>
                <c:pt idx="908">
                  <c:v>108.27</c:v>
                </c:pt>
                <c:pt idx="909">
                  <c:v>109.601</c:v>
                </c:pt>
                <c:pt idx="910">
                  <c:v>109.953</c:v>
                </c:pt>
                <c:pt idx="911">
                  <c:v>109.78400000000001</c:v>
                </c:pt>
                <c:pt idx="912">
                  <c:v>108.651</c:v>
                </c:pt>
                <c:pt idx="913">
                  <c:v>112.718</c:v>
                </c:pt>
                <c:pt idx="914">
                  <c:v>115.16500000000001</c:v>
                </c:pt>
                <c:pt idx="915">
                  <c:v>111.026</c:v>
                </c:pt>
                <c:pt idx="916">
                  <c:v>111.672</c:v>
                </c:pt>
                <c:pt idx="917">
                  <c:v>109.878</c:v>
                </c:pt>
                <c:pt idx="918">
                  <c:v>111.687</c:v>
                </c:pt>
                <c:pt idx="919">
                  <c:v>113.651</c:v>
                </c:pt>
                <c:pt idx="920">
                  <c:v>118.131</c:v>
                </c:pt>
                <c:pt idx="921">
                  <c:v>119.131</c:v>
                </c:pt>
                <c:pt idx="922">
                  <c:v>118.63</c:v>
                </c:pt>
                <c:pt idx="923">
                  <c:v>116.065</c:v>
                </c:pt>
                <c:pt idx="924">
                  <c:v>114.587</c:v>
                </c:pt>
                <c:pt idx="925">
                  <c:v>116.15300000000001</c:v>
                </c:pt>
                <c:pt idx="926">
                  <c:v>112.497</c:v>
                </c:pt>
                <c:pt idx="927">
                  <c:v>110.262</c:v>
                </c:pt>
                <c:pt idx="928">
                  <c:v>114.32299999999999</c:v>
                </c:pt>
                <c:pt idx="929">
                  <c:v>117.913</c:v>
                </c:pt>
                <c:pt idx="930">
                  <c:v>119.116</c:v>
                </c:pt>
                <c:pt idx="931">
                  <c:v>117.265</c:v>
                </c:pt>
                <c:pt idx="932">
                  <c:v>120.351</c:v>
                </c:pt>
                <c:pt idx="933">
                  <c:v>121.499</c:v>
                </c:pt>
                <c:pt idx="934">
                  <c:v>121.733</c:v>
                </c:pt>
                <c:pt idx="935">
                  <c:v>123.852</c:v>
                </c:pt>
                <c:pt idx="936">
                  <c:v>125.624</c:v>
                </c:pt>
                <c:pt idx="937">
                  <c:v>126.863</c:v>
                </c:pt>
                <c:pt idx="938">
                  <c:v>122.48099999999999</c:v>
                </c:pt>
                <c:pt idx="939">
                  <c:v>120.3</c:v>
                </c:pt>
                <c:pt idx="940">
                  <c:v>117.086</c:v>
                </c:pt>
                <c:pt idx="941">
                  <c:v>116.66200000000001</c:v>
                </c:pt>
                <c:pt idx="942">
                  <c:v>117.10299999999999</c:v>
                </c:pt>
                <c:pt idx="943">
                  <c:v>118.339</c:v>
                </c:pt>
                <c:pt idx="944">
                  <c:v>118.837</c:v>
                </c:pt>
                <c:pt idx="945">
                  <c:v>116.69</c:v>
                </c:pt>
                <c:pt idx="946">
                  <c:v>119.18899999999999</c:v>
                </c:pt>
                <c:pt idx="947">
                  <c:v>120.506</c:v>
                </c:pt>
                <c:pt idx="948">
                  <c:v>117.57899999999999</c:v>
                </c:pt>
                <c:pt idx="949">
                  <c:v>118.914</c:v>
                </c:pt>
                <c:pt idx="950">
                  <c:v>120.587</c:v>
                </c:pt>
                <c:pt idx="951">
                  <c:v>120.586</c:v>
                </c:pt>
                <c:pt idx="952">
                  <c:v>120.79300000000001</c:v>
                </c:pt>
                <c:pt idx="953">
                  <c:v>121.48</c:v>
                </c:pt>
                <c:pt idx="954">
                  <c:v>122.078</c:v>
                </c:pt>
                <c:pt idx="955">
                  <c:v>122.05500000000001</c:v>
                </c:pt>
                <c:pt idx="956">
                  <c:v>122.937</c:v>
                </c:pt>
                <c:pt idx="957">
                  <c:v>122.092</c:v>
                </c:pt>
                <c:pt idx="958">
                  <c:v>121.123</c:v>
                </c:pt>
                <c:pt idx="959">
                  <c:v>126.68300000000001</c:v>
                </c:pt>
                <c:pt idx="960">
                  <c:v>129.48699999999999</c:v>
                </c:pt>
                <c:pt idx="961">
                  <c:v>128.934</c:v>
                </c:pt>
                <c:pt idx="962">
                  <c:v>121.282</c:v>
                </c:pt>
                <c:pt idx="963">
                  <c:v>113.962</c:v>
                </c:pt>
                <c:pt idx="964">
                  <c:v>109.42</c:v>
                </c:pt>
                <c:pt idx="965">
                  <c:v>110.251</c:v>
                </c:pt>
                <c:pt idx="966">
                  <c:v>109.486</c:v>
                </c:pt>
                <c:pt idx="967">
                  <c:v>111.84399999999999</c:v>
                </c:pt>
                <c:pt idx="968">
                  <c:v>116.875</c:v>
                </c:pt>
                <c:pt idx="969">
                  <c:v>113.846</c:v>
                </c:pt>
                <c:pt idx="970">
                  <c:v>110.76300000000001</c:v>
                </c:pt>
                <c:pt idx="971">
                  <c:v>108.438</c:v>
                </c:pt>
                <c:pt idx="972">
                  <c:v>109.122</c:v>
                </c:pt>
                <c:pt idx="973">
                  <c:v>113.03</c:v>
                </c:pt>
                <c:pt idx="974">
                  <c:v>117.111</c:v>
                </c:pt>
                <c:pt idx="975">
                  <c:v>117.32599999999999</c:v>
                </c:pt>
                <c:pt idx="976">
                  <c:v>113.574</c:v>
                </c:pt>
                <c:pt idx="977">
                  <c:v>113.26600000000001</c:v>
                </c:pt>
                <c:pt idx="978">
                  <c:v>114.244</c:v>
                </c:pt>
                <c:pt idx="979">
                  <c:v>117.566</c:v>
                </c:pt>
                <c:pt idx="980">
                  <c:v>121.04900000000001</c:v>
                </c:pt>
                <c:pt idx="981">
                  <c:v>121.47799999999999</c:v>
                </c:pt>
                <c:pt idx="982">
                  <c:v>121.011</c:v>
                </c:pt>
                <c:pt idx="983">
                  <c:v>119.021</c:v>
                </c:pt>
                <c:pt idx="984">
                  <c:v>116.621</c:v>
                </c:pt>
                <c:pt idx="985">
                  <c:v>118.08499999999999</c:v>
                </c:pt>
                <c:pt idx="986">
                  <c:v>119.49299999999999</c:v>
                </c:pt>
                <c:pt idx="987">
                  <c:v>125.315</c:v>
                </c:pt>
                <c:pt idx="988">
                  <c:v>138.399</c:v>
                </c:pt>
                <c:pt idx="989">
                  <c:v>136.19</c:v>
                </c:pt>
                <c:pt idx="990">
                  <c:v>144.00299999999999</c:v>
                </c:pt>
                <c:pt idx="991">
                  <c:v>153.92400000000001</c:v>
                </c:pt>
                <c:pt idx="992">
                  <c:v>158.68899999999999</c:v>
                </c:pt>
                <c:pt idx="993">
                  <c:v>155.34</c:v>
                </c:pt>
                <c:pt idx="994">
                  <c:v>153.32</c:v>
                </c:pt>
                <c:pt idx="995">
                  <c:v>154.47399999999999</c:v>
                </c:pt>
                <c:pt idx="996">
                  <c:v>152.68600000000001</c:v>
                </c:pt>
                <c:pt idx="997">
                  <c:v>158.203</c:v>
                </c:pt>
                <c:pt idx="998">
                  <c:v>163.45400000000001</c:v>
                </c:pt>
                <c:pt idx="999">
                  <c:v>165.26900000000001</c:v>
                </c:pt>
                <c:pt idx="1000">
                  <c:v>168.43100000000001</c:v>
                </c:pt>
                <c:pt idx="1001">
                  <c:v>170.38499999999999</c:v>
                </c:pt>
                <c:pt idx="1002">
                  <c:v>173.36600000000001</c:v>
                </c:pt>
                <c:pt idx="1003">
                  <c:v>171.09899999999999</c:v>
                </c:pt>
                <c:pt idx="1004">
                  <c:v>168.50200000000001</c:v>
                </c:pt>
                <c:pt idx="1005">
                  <c:v>173.292</c:v>
                </c:pt>
                <c:pt idx="1006">
                  <c:v>175.642</c:v>
                </c:pt>
                <c:pt idx="1007">
                  <c:v>169.24100000000001</c:v>
                </c:pt>
                <c:pt idx="1008">
                  <c:v>168.50399999999999</c:v>
                </c:pt>
                <c:pt idx="1009">
                  <c:v>165.82499999999999</c:v>
                </c:pt>
                <c:pt idx="1010">
                  <c:v>167.059</c:v>
                </c:pt>
                <c:pt idx="1011">
                  <c:v>162.477</c:v>
                </c:pt>
                <c:pt idx="1012">
                  <c:v>154.15100000000001</c:v>
                </c:pt>
                <c:pt idx="1013">
                  <c:v>155.434</c:v>
                </c:pt>
                <c:pt idx="1014">
                  <c:v>152.62299999999999</c:v>
                </c:pt>
                <c:pt idx="1015">
                  <c:v>163.24100000000001</c:v>
                </c:pt>
                <c:pt idx="1016">
                  <c:v>169.83099999999999</c:v>
                </c:pt>
                <c:pt idx="1017">
                  <c:v>166.072</c:v>
                </c:pt>
                <c:pt idx="1018">
                  <c:v>162.541</c:v>
                </c:pt>
                <c:pt idx="1019">
                  <c:v>165.71299999999999</c:v>
                </c:pt>
                <c:pt idx="1020">
                  <c:v>158.00700000000001</c:v>
                </c:pt>
                <c:pt idx="1021">
                  <c:v>150.751</c:v>
                </c:pt>
                <c:pt idx="1022">
                  <c:v>142.23099999999999</c:v>
                </c:pt>
                <c:pt idx="1023">
                  <c:v>138.85900000000001</c:v>
                </c:pt>
                <c:pt idx="1024">
                  <c:v>137.36699999999999</c:v>
                </c:pt>
                <c:pt idx="1025">
                  <c:v>123.52</c:v>
                </c:pt>
                <c:pt idx="1026">
                  <c:v>124.572</c:v>
                </c:pt>
                <c:pt idx="1027">
                  <c:v>120.953</c:v>
                </c:pt>
                <c:pt idx="1028">
                  <c:v>117.121</c:v>
                </c:pt>
                <c:pt idx="1029">
                  <c:v>113.479</c:v>
                </c:pt>
                <c:pt idx="1030">
                  <c:v>104.58199999999999</c:v>
                </c:pt>
                <c:pt idx="1031">
                  <c:v>107.989</c:v>
                </c:pt>
                <c:pt idx="1032">
                  <c:v>111.532</c:v>
                </c:pt>
                <c:pt idx="1033">
                  <c:v>116.626</c:v>
                </c:pt>
                <c:pt idx="1034">
                  <c:v>120.05200000000001</c:v>
                </c:pt>
                <c:pt idx="1035">
                  <c:v>121.298</c:v>
                </c:pt>
                <c:pt idx="1036">
                  <c:v>121.343</c:v>
                </c:pt>
                <c:pt idx="1037">
                  <c:v>126.117</c:v>
                </c:pt>
                <c:pt idx="1038">
                  <c:v>126.907</c:v>
                </c:pt>
                <c:pt idx="1039">
                  <c:v>123.985</c:v>
                </c:pt>
                <c:pt idx="1040">
                  <c:v>120.82899999999999</c:v>
                </c:pt>
                <c:pt idx="1041">
                  <c:v>118.617</c:v>
                </c:pt>
                <c:pt idx="1042">
                  <c:v>114.435</c:v>
                </c:pt>
                <c:pt idx="1043">
                  <c:v>116.90900000000001</c:v>
                </c:pt>
                <c:pt idx="1044">
                  <c:v>122.952</c:v>
                </c:pt>
                <c:pt idx="1045">
                  <c:v>128.839</c:v>
                </c:pt>
                <c:pt idx="1046">
                  <c:v>125.06699999999999</c:v>
                </c:pt>
                <c:pt idx="1047">
                  <c:v>115.26600000000001</c:v>
                </c:pt>
                <c:pt idx="1048">
                  <c:v>114.663</c:v>
                </c:pt>
                <c:pt idx="1049">
                  <c:v>109.535</c:v>
                </c:pt>
                <c:pt idx="1050">
                  <c:v>103.74299999999999</c:v>
                </c:pt>
                <c:pt idx="1051">
                  <c:v>104.178</c:v>
                </c:pt>
                <c:pt idx="1052">
                  <c:v>107.738</c:v>
                </c:pt>
                <c:pt idx="1053">
                  <c:v>110.833</c:v>
                </c:pt>
                <c:pt idx="1054">
                  <c:v>120.26900000000001</c:v>
                </c:pt>
                <c:pt idx="1055">
                  <c:v>119.685</c:v>
                </c:pt>
                <c:pt idx="1056">
                  <c:v>124.495</c:v>
                </c:pt>
                <c:pt idx="1057">
                  <c:v>126.21899999999999</c:v>
                </c:pt>
                <c:pt idx="1058">
                  <c:v>130.16</c:v>
                </c:pt>
                <c:pt idx="1059">
                  <c:v>131.80099999999999</c:v>
                </c:pt>
                <c:pt idx="1060">
                  <c:v>128.60300000000001</c:v>
                </c:pt>
                <c:pt idx="1061">
                  <c:v>128.77799999999999</c:v>
                </c:pt>
                <c:pt idx="1062">
                  <c:v>134.65199999999999</c:v>
                </c:pt>
                <c:pt idx="1063">
                  <c:v>140.44300000000001</c:v>
                </c:pt>
                <c:pt idx="1064">
                  <c:v>146.357</c:v>
                </c:pt>
                <c:pt idx="1065">
                  <c:v>142.108</c:v>
                </c:pt>
                <c:pt idx="1066">
                  <c:v>142.99</c:v>
                </c:pt>
                <c:pt idx="1067">
                  <c:v>141.44800000000001</c:v>
                </c:pt>
                <c:pt idx="1068">
                  <c:v>141.857</c:v>
                </c:pt>
                <c:pt idx="1069">
                  <c:v>148.54400000000001</c:v>
                </c:pt>
                <c:pt idx="1070">
                  <c:v>153.779</c:v>
                </c:pt>
                <c:pt idx="1071">
                  <c:v>154.804</c:v>
                </c:pt>
                <c:pt idx="1072">
                  <c:v>156.035</c:v>
                </c:pt>
                <c:pt idx="1073">
                  <c:v>147.98500000000001</c:v>
                </c:pt>
                <c:pt idx="1074">
                  <c:v>139.411</c:v>
                </c:pt>
                <c:pt idx="1075">
                  <c:v>130.66399999999999</c:v>
                </c:pt>
                <c:pt idx="1076">
                  <c:v>126.06</c:v>
                </c:pt>
                <c:pt idx="1077">
                  <c:v>125.83199999999999</c:v>
                </c:pt>
                <c:pt idx="1078">
                  <c:v>129.10900000000001</c:v>
                </c:pt>
                <c:pt idx="1079">
                  <c:v>127.801</c:v>
                </c:pt>
                <c:pt idx="1081">
                  <c:v>123.91800000000001</c:v>
                </c:pt>
                <c:pt idx="1082">
                  <c:v>122.59399999999999</c:v>
                </c:pt>
                <c:pt idx="1083">
                  <c:v>122.663</c:v>
                </c:pt>
                <c:pt idx="1084">
                  <c:v>122.934</c:v>
                </c:pt>
                <c:pt idx="1085">
                  <c:v>118.307</c:v>
                </c:pt>
                <c:pt idx="1086">
                  <c:v>118.51300000000001</c:v>
                </c:pt>
                <c:pt idx="1087">
                  <c:v>119.468</c:v>
                </c:pt>
                <c:pt idx="1088">
                  <c:v>117.111</c:v>
                </c:pt>
                <c:pt idx="1089">
                  <c:v>116.006</c:v>
                </c:pt>
                <c:pt idx="1090">
                  <c:v>119.009</c:v>
                </c:pt>
                <c:pt idx="1091">
                  <c:v>119.49299999999999</c:v>
                </c:pt>
                <c:pt idx="1092">
                  <c:v>119.06100000000001</c:v>
                </c:pt>
                <c:pt idx="1093">
                  <c:v>114.985</c:v>
                </c:pt>
                <c:pt idx="1094">
                  <c:v>120.057</c:v>
                </c:pt>
                <c:pt idx="1095">
                  <c:v>116.35299999999999</c:v>
                </c:pt>
                <c:pt idx="1096">
                  <c:v>106.783</c:v>
                </c:pt>
                <c:pt idx="1097">
                  <c:v>103.595</c:v>
                </c:pt>
                <c:pt idx="1098">
                  <c:v>100.462</c:v>
                </c:pt>
                <c:pt idx="1099">
                  <c:v>99.736000000000004</c:v>
                </c:pt>
                <c:pt idx="1100">
                  <c:v>100.70399999999999</c:v>
                </c:pt>
                <c:pt idx="1101">
                  <c:v>103.422</c:v>
                </c:pt>
                <c:pt idx="1102">
                  <c:v>103.565</c:v>
                </c:pt>
                <c:pt idx="1103">
                  <c:v>104.973</c:v>
                </c:pt>
                <c:pt idx="1104">
                  <c:v>105.962</c:v>
                </c:pt>
                <c:pt idx="1105">
                  <c:v>105.405</c:v>
                </c:pt>
                <c:pt idx="1106">
                  <c:v>106.637</c:v>
                </c:pt>
                <c:pt idx="1107">
                  <c:v>109.85</c:v>
                </c:pt>
                <c:pt idx="1108">
                  <c:v>115.346</c:v>
                </c:pt>
                <c:pt idx="1109">
                  <c:v>120.747</c:v>
                </c:pt>
                <c:pt idx="1110">
                  <c:v>122.738</c:v>
                </c:pt>
                <c:pt idx="1111">
                  <c:v>126.04</c:v>
                </c:pt>
                <c:pt idx="1112">
                  <c:v>126.05500000000001</c:v>
                </c:pt>
                <c:pt idx="1113">
                  <c:v>124.544</c:v>
                </c:pt>
                <c:pt idx="1114">
                  <c:v>119.64</c:v>
                </c:pt>
                <c:pt idx="1115">
                  <c:v>121.613</c:v>
                </c:pt>
                <c:pt idx="1116">
                  <c:v>122.486</c:v>
                </c:pt>
                <c:pt idx="1117">
                  <c:v>124.84099999999999</c:v>
                </c:pt>
                <c:pt idx="1118">
                  <c:v>123.85599999999999</c:v>
                </c:pt>
                <c:pt idx="1119">
                  <c:v>125.729</c:v>
                </c:pt>
                <c:pt idx="1120">
                  <c:v>126.233</c:v>
                </c:pt>
                <c:pt idx="1121">
                  <c:v>120.211</c:v>
                </c:pt>
                <c:pt idx="1122">
                  <c:v>115.688</c:v>
                </c:pt>
                <c:pt idx="1123">
                  <c:v>114.761</c:v>
                </c:pt>
                <c:pt idx="1124">
                  <c:v>119.50700000000001</c:v>
                </c:pt>
                <c:pt idx="1125">
                  <c:v>117.926</c:v>
                </c:pt>
                <c:pt idx="1126">
                  <c:v>112.806</c:v>
                </c:pt>
                <c:pt idx="1127">
                  <c:v>106.09699999999999</c:v>
                </c:pt>
                <c:pt idx="1128">
                  <c:v>107.327</c:v>
                </c:pt>
                <c:pt idx="1129">
                  <c:v>107.63500000000001</c:v>
                </c:pt>
                <c:pt idx="1130">
                  <c:v>106.108</c:v>
                </c:pt>
                <c:pt idx="1131">
                  <c:v>106.376</c:v>
                </c:pt>
                <c:pt idx="1132">
                  <c:v>102.666</c:v>
                </c:pt>
                <c:pt idx="1133">
                  <c:v>99.96</c:v>
                </c:pt>
                <c:pt idx="1134">
                  <c:v>100.626</c:v>
                </c:pt>
                <c:pt idx="1135">
                  <c:v>100.265</c:v>
                </c:pt>
                <c:pt idx="1136">
                  <c:v>98.77</c:v>
                </c:pt>
                <c:pt idx="1137">
                  <c:v>98.111000000000004</c:v>
                </c:pt>
                <c:pt idx="1138">
                  <c:v>96.003</c:v>
                </c:pt>
                <c:pt idx="1139">
                  <c:v>97.132999999999996</c:v>
                </c:pt>
                <c:pt idx="1140">
                  <c:v>95.834000000000003</c:v>
                </c:pt>
                <c:pt idx="1141">
                  <c:v>93.007000000000005</c:v>
                </c:pt>
                <c:pt idx="1142">
                  <c:v>89.290999999999997</c:v>
                </c:pt>
                <c:pt idx="1143">
                  <c:v>85.849000000000004</c:v>
                </c:pt>
                <c:pt idx="1144">
                  <c:v>79.875</c:v>
                </c:pt>
                <c:pt idx="1145">
                  <c:v>75.635999999999996</c:v>
                </c:pt>
                <c:pt idx="1146">
                  <c:v>78.031000000000006</c:v>
                </c:pt>
                <c:pt idx="1147">
                  <c:v>77.393000000000001</c:v>
                </c:pt>
                <c:pt idx="1148">
                  <c:v>75.706999999999994</c:v>
                </c:pt>
                <c:pt idx="1149">
                  <c:v>76.882999999999996</c:v>
                </c:pt>
                <c:pt idx="1150">
                  <c:v>79.891000000000005</c:v>
                </c:pt>
                <c:pt idx="1151">
                  <c:v>80.879000000000005</c:v>
                </c:pt>
                <c:pt idx="1152">
                  <c:v>81.745000000000005</c:v>
                </c:pt>
                <c:pt idx="1153">
                  <c:v>83.316999999999993</c:v>
                </c:pt>
                <c:pt idx="1154">
                  <c:v>80.47</c:v>
                </c:pt>
                <c:pt idx="1155">
                  <c:v>81.363</c:v>
                </c:pt>
                <c:pt idx="1156">
                  <c:v>74.587000000000003</c:v>
                </c:pt>
                <c:pt idx="1157">
                  <c:v>76.283000000000001</c:v>
                </c:pt>
                <c:pt idx="1158">
                  <c:v>79.557000000000002</c:v>
                </c:pt>
                <c:pt idx="1159">
                  <c:v>85.272999999999996</c:v>
                </c:pt>
                <c:pt idx="1160">
                  <c:v>87.775000000000006</c:v>
                </c:pt>
                <c:pt idx="1161">
                  <c:v>87.918999999999997</c:v>
                </c:pt>
                <c:pt idx="1162">
                  <c:v>88.311999999999998</c:v>
                </c:pt>
                <c:pt idx="1163">
                  <c:v>89.224999999999994</c:v>
                </c:pt>
                <c:pt idx="1164">
                  <c:v>94.980999999999995</c:v>
                </c:pt>
                <c:pt idx="1165">
                  <c:v>96.007999999999996</c:v>
                </c:pt>
                <c:pt idx="1166">
                  <c:v>93.706000000000003</c:v>
                </c:pt>
                <c:pt idx="1167">
                  <c:v>91.081999999999994</c:v>
                </c:pt>
                <c:pt idx="1168">
                  <c:v>92.244</c:v>
                </c:pt>
                <c:pt idx="1169">
                  <c:v>92.506</c:v>
                </c:pt>
                <c:pt idx="1170">
                  <c:v>91.781000000000006</c:v>
                </c:pt>
                <c:pt idx="1171">
                  <c:v>90.605000000000004</c:v>
                </c:pt>
                <c:pt idx="1172">
                  <c:v>92.831000000000003</c:v>
                </c:pt>
                <c:pt idx="1173">
                  <c:v>93.46</c:v>
                </c:pt>
                <c:pt idx="1174">
                  <c:v>92.090999999999994</c:v>
                </c:pt>
                <c:pt idx="1175">
                  <c:v>92.213999999999999</c:v>
                </c:pt>
                <c:pt idx="1176">
                  <c:v>91.652000000000001</c:v>
                </c:pt>
                <c:pt idx="1177">
                  <c:v>89.793999999999997</c:v>
                </c:pt>
                <c:pt idx="1178">
                  <c:v>88.816000000000003</c:v>
                </c:pt>
                <c:pt idx="1179">
                  <c:v>90.676000000000002</c:v>
                </c:pt>
                <c:pt idx="1180">
                  <c:v>92.682000000000002</c:v>
                </c:pt>
                <c:pt idx="1181">
                  <c:v>92.995999999999995</c:v>
                </c:pt>
                <c:pt idx="1182">
                  <c:v>90.566000000000003</c:v>
                </c:pt>
                <c:pt idx="1183">
                  <c:v>89.025000000000006</c:v>
                </c:pt>
                <c:pt idx="1184">
                  <c:v>90.132999999999996</c:v>
                </c:pt>
                <c:pt idx="1185">
                  <c:v>89.796999999999997</c:v>
                </c:pt>
                <c:pt idx="1186">
                  <c:v>88.897000000000006</c:v>
                </c:pt>
                <c:pt idx="1187">
                  <c:v>87.387</c:v>
                </c:pt>
                <c:pt idx="1188">
                  <c:v>86.117000000000004</c:v>
                </c:pt>
                <c:pt idx="1189">
                  <c:v>86.727000000000004</c:v>
                </c:pt>
                <c:pt idx="1190">
                  <c:v>83.024000000000001</c:v>
                </c:pt>
                <c:pt idx="1191">
                  <c:v>83.552000000000007</c:v>
                </c:pt>
                <c:pt idx="1192">
                  <c:v>83.432000000000002</c:v>
                </c:pt>
                <c:pt idx="1193">
                  <c:v>82.503</c:v>
                </c:pt>
                <c:pt idx="1194">
                  <c:v>81.656999999999996</c:v>
                </c:pt>
                <c:pt idx="1195">
                  <c:v>81.296000000000006</c:v>
                </c:pt>
                <c:pt idx="1196">
                  <c:v>80.558000000000007</c:v>
                </c:pt>
                <c:pt idx="1197">
                  <c:v>79.245999999999995</c:v>
                </c:pt>
                <c:pt idx="1198">
                  <c:v>79.858000000000004</c:v>
                </c:pt>
                <c:pt idx="1199">
                  <c:v>81.167000000000002</c:v>
                </c:pt>
                <c:pt idx="1200">
                  <c:v>81.201999999999998</c:v>
                </c:pt>
                <c:pt idx="1201">
                  <c:v>80.111999999999995</c:v>
                </c:pt>
                <c:pt idx="1202">
                  <c:v>79.674999999999997</c:v>
                </c:pt>
                <c:pt idx="1203">
                  <c:v>78.665999999999997</c:v>
                </c:pt>
                <c:pt idx="1204">
                  <c:v>78.724999999999994</c:v>
                </c:pt>
                <c:pt idx="1205">
                  <c:v>79.177000000000007</c:v>
                </c:pt>
                <c:pt idx="1206">
                  <c:v>78.897999999999996</c:v>
                </c:pt>
                <c:pt idx="1207">
                  <c:v>79.468000000000004</c:v>
                </c:pt>
                <c:pt idx="1208">
                  <c:v>79.203000000000003</c:v>
                </c:pt>
                <c:pt idx="1209">
                  <c:v>76.409000000000006</c:v>
                </c:pt>
                <c:pt idx="1210">
                  <c:v>74.144999999999996</c:v>
                </c:pt>
                <c:pt idx="1211">
                  <c:v>75.78</c:v>
                </c:pt>
                <c:pt idx="1212">
                  <c:v>75.503</c:v>
                </c:pt>
                <c:pt idx="1213">
                  <c:v>77.058999999999997</c:v>
                </c:pt>
                <c:pt idx="1214">
                  <c:v>79.128</c:v>
                </c:pt>
                <c:pt idx="1215">
                  <c:v>80.41</c:v>
                </c:pt>
                <c:pt idx="1216">
                  <c:v>80.775999999999996</c:v>
                </c:pt>
                <c:pt idx="1217">
                  <c:v>81.622</c:v>
                </c:pt>
                <c:pt idx="1218">
                  <c:v>84.26</c:v>
                </c:pt>
                <c:pt idx="1219">
                  <c:v>85.415000000000006</c:v>
                </c:pt>
                <c:pt idx="1220">
                  <c:v>86.899000000000001</c:v>
                </c:pt>
                <c:pt idx="1221">
                  <c:v>86.933999999999997</c:v>
                </c:pt>
                <c:pt idx="1222">
                  <c:v>87.353999999999999</c:v>
                </c:pt>
                <c:pt idx="1223">
                  <c:v>88.486000000000004</c:v>
                </c:pt>
                <c:pt idx="1224">
                  <c:v>89.460999999999999</c:v>
                </c:pt>
                <c:pt idx="1225">
                  <c:v>90.05</c:v>
                </c:pt>
                <c:pt idx="1226">
                  <c:v>90.846999999999994</c:v>
                </c:pt>
                <c:pt idx="1227">
                  <c:v>90.397999999999996</c:v>
                </c:pt>
                <c:pt idx="1228">
                  <c:v>89.108999999999995</c:v>
                </c:pt>
                <c:pt idx="1229">
                  <c:v>92.034999999999997</c:v>
                </c:pt>
                <c:pt idx="1230">
                  <c:v>95.415000000000006</c:v>
                </c:pt>
                <c:pt idx="1231">
                  <c:v>96.873000000000005</c:v>
                </c:pt>
                <c:pt idx="1232">
                  <c:v>97.613</c:v>
                </c:pt>
                <c:pt idx="1233">
                  <c:v>100.896</c:v>
                </c:pt>
                <c:pt idx="1234">
                  <c:v>102.804</c:v>
                </c:pt>
                <c:pt idx="1235">
                  <c:v>103.26</c:v>
                </c:pt>
                <c:pt idx="1236">
                  <c:v>102.551</c:v>
                </c:pt>
                <c:pt idx="1237">
                  <c:v>93.424000000000007</c:v>
                </c:pt>
                <c:pt idx="1238">
                  <c:v>93.867999999999995</c:v>
                </c:pt>
                <c:pt idx="1239">
                  <c:v>92.123000000000005</c:v>
                </c:pt>
                <c:pt idx="1240">
                  <c:v>90.001999999999995</c:v>
                </c:pt>
                <c:pt idx="1241">
                  <c:v>89.361000000000004</c:v>
                </c:pt>
                <c:pt idx="1242">
                  <c:v>89.182000000000002</c:v>
                </c:pt>
                <c:pt idx="1243">
                  <c:v>89.619</c:v>
                </c:pt>
                <c:pt idx="1244">
                  <c:v>88.8</c:v>
                </c:pt>
                <c:pt idx="1245">
                  <c:v>88.801000000000002</c:v>
                </c:pt>
                <c:pt idx="1246">
                  <c:v>89.784999999999997</c:v>
                </c:pt>
                <c:pt idx="1247">
                  <c:v>90.768000000000001</c:v>
                </c:pt>
                <c:pt idx="1248">
                  <c:v>89.983999999999995</c:v>
                </c:pt>
                <c:pt idx="1249">
                  <c:v>87.876000000000005</c:v>
                </c:pt>
                <c:pt idx="1250">
                  <c:v>89.09</c:v>
                </c:pt>
                <c:pt idx="1251">
                  <c:v>90.093999999999994</c:v>
                </c:pt>
                <c:pt idx="1252">
                  <c:v>90.822000000000003</c:v>
                </c:pt>
                <c:pt idx="1253">
                  <c:v>92.396000000000001</c:v>
                </c:pt>
                <c:pt idx="1254">
                  <c:v>93.774000000000001</c:v>
                </c:pt>
                <c:pt idx="1255">
                  <c:v>94.656000000000006</c:v>
                </c:pt>
                <c:pt idx="1256">
                  <c:v>94.269000000000005</c:v>
                </c:pt>
                <c:pt idx="1257">
                  <c:v>91.037999999999997</c:v>
                </c:pt>
                <c:pt idx="1258">
                  <c:v>86.644999999999996</c:v>
                </c:pt>
                <c:pt idx="1259">
                  <c:v>85.018000000000001</c:v>
                </c:pt>
                <c:pt idx="1260">
                  <c:v>85.099000000000004</c:v>
                </c:pt>
                <c:pt idx="1261">
                  <c:v>86.495000000000005</c:v>
                </c:pt>
                <c:pt idx="1262">
                  <c:v>85.957999999999998</c:v>
                </c:pt>
                <c:pt idx="1263">
                  <c:v>85.597999999999999</c:v>
                </c:pt>
                <c:pt idx="1264">
                  <c:v>86.114999999999995</c:v>
                </c:pt>
                <c:pt idx="1265">
                  <c:v>88.082999999999998</c:v>
                </c:pt>
                <c:pt idx="1266">
                  <c:v>86.802999999999997</c:v>
                </c:pt>
                <c:pt idx="1267">
                  <c:v>87.519000000000005</c:v>
                </c:pt>
                <c:pt idx="1268">
                  <c:v>93.665999999999997</c:v>
                </c:pt>
                <c:pt idx="1269">
                  <c:v>95.733999999999995</c:v>
                </c:pt>
                <c:pt idx="1270">
                  <c:v>95.742000000000004</c:v>
                </c:pt>
                <c:pt idx="1271">
                  <c:v>95.265000000000001</c:v>
                </c:pt>
                <c:pt idx="1272">
                  <c:v>99.006</c:v>
                </c:pt>
                <c:pt idx="1273">
                  <c:v>104.59699999999999</c:v>
                </c:pt>
                <c:pt idx="1274">
                  <c:v>104.29</c:v>
                </c:pt>
                <c:pt idx="1275">
                  <c:v>105.979</c:v>
                </c:pt>
                <c:pt idx="1276">
                  <c:v>105.372</c:v>
                </c:pt>
                <c:pt idx="1277">
                  <c:v>105.843</c:v>
                </c:pt>
                <c:pt idx="1278">
                  <c:v>103.372</c:v>
                </c:pt>
                <c:pt idx="1279">
                  <c:v>100.242</c:v>
                </c:pt>
                <c:pt idx="1280">
                  <c:v>96.853999999999999</c:v>
                </c:pt>
                <c:pt idx="1281">
                  <c:v>94.912000000000006</c:v>
                </c:pt>
                <c:pt idx="1282">
                  <c:v>92.728999999999999</c:v>
                </c:pt>
                <c:pt idx="1283">
                  <c:v>93.363</c:v>
                </c:pt>
                <c:pt idx="1284">
                  <c:v>94.346000000000004</c:v>
                </c:pt>
                <c:pt idx="1285">
                  <c:v>93.99</c:v>
                </c:pt>
                <c:pt idx="1286">
                  <c:v>84.516000000000005</c:v>
                </c:pt>
                <c:pt idx="1287">
                  <c:v>85.254999999999995</c:v>
                </c:pt>
                <c:pt idx="1288">
                  <c:v>84.76</c:v>
                </c:pt>
                <c:pt idx="1289">
                  <c:v>84.924000000000007</c:v>
                </c:pt>
                <c:pt idx="1290">
                  <c:v>84.513999999999996</c:v>
                </c:pt>
                <c:pt idx="1291">
                  <c:v>84.926000000000002</c:v>
                </c:pt>
                <c:pt idx="1292">
                  <c:v>85.247</c:v>
                </c:pt>
                <c:pt idx="1293">
                  <c:v>85.578999999999994</c:v>
                </c:pt>
                <c:pt idx="1294">
                  <c:v>84.694999999999993</c:v>
                </c:pt>
                <c:pt idx="1295">
                  <c:v>84.4</c:v>
                </c:pt>
                <c:pt idx="1296">
                  <c:v>84.39</c:v>
                </c:pt>
                <c:pt idx="1297">
                  <c:v>84.429000000000002</c:v>
                </c:pt>
                <c:pt idx="1298">
                  <c:v>84.492000000000004</c:v>
                </c:pt>
                <c:pt idx="1299">
                  <c:v>84.878</c:v>
                </c:pt>
                <c:pt idx="1300">
                  <c:v>84.972999999999999</c:v>
                </c:pt>
                <c:pt idx="1301">
                  <c:v>87.772999999999996</c:v>
                </c:pt>
                <c:pt idx="1302">
                  <c:v>88.677999999999997</c:v>
                </c:pt>
                <c:pt idx="1303">
                  <c:v>89.373999999999995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E2A-4F3D-B4FE-4B70FB9022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53315440"/>
        <c:axId val="353314480"/>
      </c:lineChart>
      <c:dateAx>
        <c:axId val="353315440"/>
        <c:scaling>
          <c:orientation val="minMax"/>
          <c:min val="44428"/>
        </c:scaling>
        <c:delete val="0"/>
        <c:axPos val="b"/>
        <c:numFmt formatCode="mmm\.\-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Sura Sans" pitchFamily="50" charset="0"/>
                <a:ea typeface="+mn-ea"/>
                <a:cs typeface="+mn-cs"/>
              </a:defRPr>
            </a:pPr>
            <a:endParaRPr lang="es-CO"/>
          </a:p>
        </c:txPr>
        <c:crossAx val="353314480"/>
        <c:crosses val="autoZero"/>
        <c:auto val="1"/>
        <c:lblOffset val="100"/>
        <c:baseTimeUnit val="days"/>
        <c:majorUnit val="6"/>
        <c:majorTimeUnit val="months"/>
      </c:dateAx>
      <c:valAx>
        <c:axId val="35331448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Sura Sans" pitchFamily="50" charset="0"/>
                <a:ea typeface="+mn-ea"/>
                <a:cs typeface="+mn-cs"/>
              </a:defRPr>
            </a:pPr>
            <a:endParaRPr lang="es-CO"/>
          </a:p>
        </c:txPr>
        <c:crossAx val="353315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Sura Sans" pitchFamily="50" charset="0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>
          <a:solidFill>
            <a:sysClr val="windowText" lastClr="000000"/>
          </a:solidFill>
          <a:latin typeface="Sura Sans" pitchFamily="50" charset="0"/>
        </a:defRPr>
      </a:pPr>
      <a:endParaRPr lang="es-CO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tx1"/>
                </a:solidFill>
                <a:latin typeface="Sura Sans" pitchFamily="50" charset="0"/>
                <a:ea typeface="+mn-ea"/>
                <a:cs typeface="+mn-cs"/>
              </a:defRPr>
            </a:pPr>
            <a:r>
              <a:rPr lang="es-CO" sz="1200" b="1" noProof="0"/>
              <a:t>Déficit Fiscal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tx1"/>
              </a:solidFill>
              <a:latin typeface="Sura Sans" pitchFamily="50" charset="0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Hoja1!$F$6</c:f>
              <c:strCache>
                <c:ptCount val="1"/>
                <c:pt idx="0">
                  <c:v>Deficit Total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0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28C-4843-A84F-DF6766648F2B}"/>
                </c:ext>
              </c:extLst>
            </c:dLbl>
            <c:dLbl>
              <c:idx val="11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28C-4843-A84F-DF6766648F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Sura Sans" pitchFamily="50" charset="0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Hoja1!$E$7:$E$18</c:f>
              <c:strCache>
                <c:ptCount val="12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 (Est.)</c:v>
                </c:pt>
              </c:strCache>
            </c:strRef>
          </c:cat>
          <c:val>
            <c:numRef>
              <c:f>Hoja1!$F$7:$F$18</c:f>
              <c:numCache>
                <c:formatCode>0.0%</c:formatCode>
                <c:ptCount val="12"/>
                <c:pt idx="0">
                  <c:v>-0.03</c:v>
                </c:pt>
                <c:pt idx="1">
                  <c:v>-0.04</c:v>
                </c:pt>
                <c:pt idx="2">
                  <c:v>-3.6999999999999998E-2</c:v>
                </c:pt>
                <c:pt idx="3">
                  <c:v>-3.1E-2</c:v>
                </c:pt>
                <c:pt idx="4">
                  <c:v>-2.5000000000000001E-2</c:v>
                </c:pt>
                <c:pt idx="5">
                  <c:v>-7.8E-2</c:v>
                </c:pt>
                <c:pt idx="6">
                  <c:v>-7.0000000000000007E-2</c:v>
                </c:pt>
                <c:pt idx="7">
                  <c:v>-5.2999999999999999E-2</c:v>
                </c:pt>
                <c:pt idx="8">
                  <c:v>-4.2000000000000003E-2</c:v>
                </c:pt>
                <c:pt idx="9">
                  <c:v>-6.7000000000000004E-2</c:v>
                </c:pt>
                <c:pt idx="10">
                  <c:v>-6.4000000000000001E-2</c:v>
                </c:pt>
                <c:pt idx="11">
                  <c:v>-6.7000000000000004E-2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28C-4843-A84F-DF6766648F2B}"/>
            </c:ext>
          </c:extLst>
        </c:ser>
        <c:ser>
          <c:idx val="1"/>
          <c:order val="1"/>
          <c:tx>
            <c:strRef>
              <c:f>Hoja1!$G$6</c:f>
              <c:strCache>
                <c:ptCount val="1"/>
                <c:pt idx="0">
                  <c:v>Deficit Primario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10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28C-4843-A84F-DF6766648F2B}"/>
                </c:ext>
              </c:extLst>
            </c:dLbl>
            <c:dLbl>
              <c:idx val="11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28C-4843-A84F-DF6766648F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Sura Sans" pitchFamily="50" charset="0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Hoja1!$E$7:$E$18</c:f>
              <c:strCache>
                <c:ptCount val="12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 (Est.)</c:v>
                </c:pt>
              </c:strCache>
            </c:strRef>
          </c:cat>
          <c:val>
            <c:numRef>
              <c:f>Hoja1!$G$7:$G$18</c:f>
              <c:numCache>
                <c:formatCode>0.0%</c:formatCode>
                <c:ptCount val="12"/>
                <c:pt idx="0">
                  <c:v>-5.0000000000000001E-3</c:v>
                </c:pt>
                <c:pt idx="1">
                  <c:v>-1.0999999999999999E-2</c:v>
                </c:pt>
                <c:pt idx="2">
                  <c:v>-8.0000000000000002E-3</c:v>
                </c:pt>
                <c:pt idx="3">
                  <c:v>-3.0000000000000001E-3</c:v>
                </c:pt>
                <c:pt idx="4">
                  <c:v>4.0000000000000001E-3</c:v>
                </c:pt>
                <c:pt idx="5">
                  <c:v>-4.9000000000000002E-2</c:v>
                </c:pt>
                <c:pt idx="6">
                  <c:v>-3.6999999999999998E-2</c:v>
                </c:pt>
                <c:pt idx="7">
                  <c:v>-0.01</c:v>
                </c:pt>
                <c:pt idx="8">
                  <c:v>-3.0000000000000001E-3</c:v>
                </c:pt>
                <c:pt idx="9">
                  <c:v>-2.4E-2</c:v>
                </c:pt>
                <c:pt idx="10">
                  <c:v>-3.5000000000000003E-2</c:v>
                </c:pt>
                <c:pt idx="11">
                  <c:v>-3.6999999999999998E-2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C28C-4843-A84F-DF6766648F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45525519"/>
        <c:axId val="1545525999"/>
      </c:lineChart>
      <c:catAx>
        <c:axId val="15455255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high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Sura Sans" pitchFamily="50" charset="0"/>
                <a:ea typeface="+mn-ea"/>
                <a:cs typeface="+mn-cs"/>
              </a:defRPr>
            </a:pPr>
            <a:endParaRPr lang="es-MX"/>
          </a:p>
        </c:txPr>
        <c:crossAx val="1545525999"/>
        <c:crosses val="autoZero"/>
        <c:auto val="1"/>
        <c:lblAlgn val="ctr"/>
        <c:lblOffset val="100"/>
        <c:noMultiLvlLbl val="0"/>
      </c:catAx>
      <c:valAx>
        <c:axId val="1545525999"/>
        <c:scaling>
          <c:orientation val="minMax"/>
        </c:scaling>
        <c:delete val="0"/>
        <c:axPos val="l"/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Sura Sans" pitchFamily="50" charset="0"/>
                <a:ea typeface="+mn-ea"/>
                <a:cs typeface="+mn-cs"/>
              </a:defRPr>
            </a:pPr>
            <a:endParaRPr lang="es-MX"/>
          </a:p>
        </c:txPr>
        <c:crossAx val="15455255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Sura Sans" pitchFamily="50" charset="0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solidFill>
        <a:srgbClr val="161618"/>
      </a:solidFill>
    </a:ln>
    <a:effectLst/>
  </c:spPr>
  <c:txPr>
    <a:bodyPr/>
    <a:lstStyle/>
    <a:p>
      <a:pPr>
        <a:defRPr>
          <a:solidFill>
            <a:schemeClr val="tx1"/>
          </a:solidFill>
          <a:latin typeface="Sura Sans" pitchFamily="50" charset="0"/>
        </a:defRPr>
      </a:pPr>
      <a:endParaRPr lang="es-MX"/>
    </a:p>
  </c:txPr>
  <c:externalData r:id="rId3">
    <c:autoUpdate val="0"/>
  </c:externalData>
  <c:userShapes r:id="rId4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spc="0" baseline="0">
                <a:solidFill>
                  <a:schemeClr val="tx1"/>
                </a:solidFill>
                <a:latin typeface="Sura Sans" pitchFamily="50" charset="0"/>
                <a:ea typeface="+mn-ea"/>
                <a:cs typeface="+mn-cs"/>
              </a:defRPr>
            </a:pPr>
            <a:r>
              <a:rPr lang="es-ES" sz="1100" b="1">
                <a:solidFill>
                  <a:schemeClr val="tx1"/>
                </a:solidFill>
              </a:rPr>
              <a:t>Presupuesto</a:t>
            </a:r>
            <a:r>
              <a:rPr lang="es-ES" sz="1100" b="1" baseline="0">
                <a:solidFill>
                  <a:schemeClr val="tx1"/>
                </a:solidFill>
              </a:rPr>
              <a:t> General de la Nación 2026</a:t>
            </a:r>
            <a:endParaRPr lang="es-ES" sz="1100" b="1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6.220084264403776E-2"/>
          <c:y val="4.873812556911927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spc="0" baseline="0">
              <a:solidFill>
                <a:schemeClr val="tx1"/>
              </a:solidFill>
              <a:latin typeface="Sura Sans" pitchFamily="50" charset="0"/>
              <a:ea typeface="+mn-ea"/>
              <a:cs typeface="+mn-cs"/>
            </a:defRPr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9.170054773266062E-2"/>
          <c:w val="0.99676454903824163"/>
          <c:h val="0.8948689240726568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Hoja1!$A$3</c:f>
              <c:strCache>
                <c:ptCount val="1"/>
                <c:pt idx="0">
                  <c:v>Funcionamiento</c:v>
                </c:pt>
              </c:strCache>
            </c:strRef>
          </c:tx>
          <c:spPr>
            <a:solidFill>
              <a:srgbClr val="0A2CCE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80C7-4824-A39B-19253A490F95}"/>
              </c:ext>
            </c:extLst>
          </c:dPt>
          <c:dLbls>
            <c:dLbl>
              <c:idx val="0"/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092807424593969"/>
                      <c:h val="0.1218814893900974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80C7-4824-A39B-19253A490F9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Sura Sans" pitchFamily="50" charset="0"/>
                    <a:ea typeface="+mn-ea"/>
                    <a:cs typeface="+mn-cs"/>
                  </a:defRPr>
                </a:pPr>
                <a:endParaRPr lang="es-C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Hoja1!$B$3</c:f>
              <c:numCache>
                <c:formatCode>General</c:formatCode>
                <c:ptCount val="1"/>
                <c:pt idx="0">
                  <c:v>358.1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C7-4824-A39B-19253A490F95}"/>
            </c:ext>
          </c:extLst>
        </c:ser>
        <c:ser>
          <c:idx val="1"/>
          <c:order val="1"/>
          <c:tx>
            <c:strRef>
              <c:f>Hoja1!$A$4</c:f>
              <c:strCache>
                <c:ptCount val="1"/>
                <c:pt idx="0">
                  <c:v>Servicio de deuda</c:v>
                </c:pt>
              </c:strCache>
            </c:strRef>
          </c:tx>
          <c:spPr>
            <a:solidFill>
              <a:srgbClr val="FFE94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Sura Sans" pitchFamily="50" charset="0"/>
                    <a:ea typeface="+mn-ea"/>
                    <a:cs typeface="+mn-cs"/>
                  </a:defRPr>
                </a:pPr>
                <a:endParaRPr lang="es-CL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Hoja1!$B$4</c:f>
              <c:numCache>
                <c:formatCode>General</c:formatCode>
                <c:ptCount val="1"/>
                <c:pt idx="0">
                  <c:v>100.4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C7-4824-A39B-19253A490F95}"/>
            </c:ext>
          </c:extLst>
        </c:ser>
        <c:ser>
          <c:idx val="2"/>
          <c:order val="2"/>
          <c:tx>
            <c:strRef>
              <c:f>Hoja1!$A$5</c:f>
              <c:strCache>
                <c:ptCount val="1"/>
                <c:pt idx="0">
                  <c:v>Inversión</c:v>
                </c:pt>
              </c:strCache>
            </c:strRef>
          </c:tx>
          <c:spPr>
            <a:solidFill>
              <a:srgbClr val="59646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Sura Sans" pitchFamily="50" charset="0"/>
                    <a:ea typeface="+mn-ea"/>
                    <a:cs typeface="+mn-cs"/>
                  </a:defRPr>
                </a:pPr>
                <a:endParaRPr lang="es-CL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Hoja1!$B$5</c:f>
              <c:numCache>
                <c:formatCode>General</c:formatCode>
                <c:ptCount val="1"/>
                <c:pt idx="0">
                  <c:v>88.4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0C7-4824-A39B-19253A490F9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76357200"/>
        <c:axId val="376357680"/>
      </c:barChart>
      <c:catAx>
        <c:axId val="3763572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76357680"/>
        <c:crosses val="autoZero"/>
        <c:auto val="1"/>
        <c:lblAlgn val="ctr"/>
        <c:lblOffset val="100"/>
        <c:noMultiLvlLbl val="0"/>
      </c:catAx>
      <c:valAx>
        <c:axId val="376357680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Sura Sans" pitchFamily="50" charset="0"/>
                    <a:ea typeface="+mn-ea"/>
                    <a:cs typeface="+mn-cs"/>
                  </a:defRPr>
                </a:pPr>
                <a:r>
                  <a:rPr lang="es-ES">
                    <a:solidFill>
                      <a:schemeClr val="tx1"/>
                    </a:solidFill>
                  </a:rPr>
                  <a:t>Billones COP</a:t>
                </a:r>
              </a:p>
            </c:rich>
          </c:tx>
          <c:layout>
            <c:manualLayout>
              <c:xMode val="edge"/>
              <c:yMode val="edge"/>
              <c:x val="0"/>
              <c:y val="0.3995083411183772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Sura Sans" pitchFamily="50" charset="0"/>
                  <a:ea typeface="+mn-ea"/>
                  <a:cs typeface="+mn-cs"/>
                </a:defRPr>
              </a:pPr>
              <a:endParaRPr lang="es-CL"/>
            </a:p>
          </c:txPr>
        </c:title>
        <c:numFmt formatCode="General" sourceLinked="1"/>
        <c:majorTickMark val="none"/>
        <c:minorTickMark val="none"/>
        <c:tickLblPos val="nextTo"/>
        <c:crossAx val="376357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Sura Sans" pitchFamily="50" charset="0"/>
        </a:defRPr>
      </a:pPr>
      <a:endParaRPr lang="es-CL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tx1"/>
                </a:solidFill>
                <a:latin typeface="Sura Sans" pitchFamily="50" charset="0"/>
                <a:ea typeface="Roboto" panose="02000000000000000000" pitchFamily="2" charset="0"/>
                <a:cs typeface="+mn-cs"/>
              </a:defRPr>
            </a:pPr>
            <a:r>
              <a:rPr lang="es-MX" b="1"/>
              <a:t>Inflación general (%)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tx1"/>
              </a:solidFill>
              <a:latin typeface="Sura Sans" pitchFamily="50" charset="0"/>
              <a:ea typeface="Roboto" panose="02000000000000000000" pitchFamily="2" charset="0"/>
              <a:cs typeface="+mn-cs"/>
            </a:defRPr>
          </a:pPr>
          <a:endParaRPr lang="es-C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Inflación!$M$2</c:f>
              <c:strCache>
                <c:ptCount val="1"/>
                <c:pt idx="0">
                  <c:v>Chile (obs.)</c:v>
                </c:pt>
              </c:strCache>
            </c:strRef>
          </c:tx>
          <c:spPr>
            <a:ln w="28575" cap="rnd">
              <a:solidFill>
                <a:schemeClr val="accent1">
                  <a:lumMod val="40000"/>
                  <a:lumOff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Inflación!$L$3:$L$62</c:f>
              <c:numCache>
                <c:formatCode>[$-C0A]mmm\-yy;@</c:formatCode>
                <c:ptCount val="60"/>
                <c:pt idx="0">
                  <c:v>46234</c:v>
                </c:pt>
                <c:pt idx="1">
                  <c:v>46203</c:v>
                </c:pt>
                <c:pt idx="2">
                  <c:v>46173</c:v>
                </c:pt>
                <c:pt idx="3">
                  <c:v>46142</c:v>
                </c:pt>
                <c:pt idx="4">
                  <c:v>46112</c:v>
                </c:pt>
                <c:pt idx="5">
                  <c:v>46081</c:v>
                </c:pt>
                <c:pt idx="6">
                  <c:v>46053</c:v>
                </c:pt>
                <c:pt idx="7">
                  <c:v>46022</c:v>
                </c:pt>
                <c:pt idx="8">
                  <c:v>45991</c:v>
                </c:pt>
                <c:pt idx="9">
                  <c:v>45961</c:v>
                </c:pt>
                <c:pt idx="10">
                  <c:v>45930</c:v>
                </c:pt>
                <c:pt idx="11">
                  <c:v>45900</c:v>
                </c:pt>
                <c:pt idx="12">
                  <c:v>45869</c:v>
                </c:pt>
                <c:pt idx="13">
                  <c:v>45838</c:v>
                </c:pt>
                <c:pt idx="14">
                  <c:v>45808</c:v>
                </c:pt>
                <c:pt idx="15">
                  <c:v>45777</c:v>
                </c:pt>
                <c:pt idx="16">
                  <c:v>45747</c:v>
                </c:pt>
                <c:pt idx="17">
                  <c:v>45716</c:v>
                </c:pt>
                <c:pt idx="18">
                  <c:v>45688</c:v>
                </c:pt>
                <c:pt idx="19">
                  <c:v>45657</c:v>
                </c:pt>
                <c:pt idx="20">
                  <c:v>45626</c:v>
                </c:pt>
                <c:pt idx="21">
                  <c:v>45596</c:v>
                </c:pt>
                <c:pt idx="22">
                  <c:v>45565</c:v>
                </c:pt>
                <c:pt idx="23">
                  <c:v>45535</c:v>
                </c:pt>
                <c:pt idx="24">
                  <c:v>45504</c:v>
                </c:pt>
                <c:pt idx="25">
                  <c:v>45473</c:v>
                </c:pt>
                <c:pt idx="26">
                  <c:v>45443</c:v>
                </c:pt>
                <c:pt idx="27">
                  <c:v>45412</c:v>
                </c:pt>
                <c:pt idx="28">
                  <c:v>45382</c:v>
                </c:pt>
                <c:pt idx="29">
                  <c:v>45351</c:v>
                </c:pt>
                <c:pt idx="30">
                  <c:v>45322</c:v>
                </c:pt>
                <c:pt idx="31">
                  <c:v>45291</c:v>
                </c:pt>
                <c:pt idx="32">
                  <c:v>45260</c:v>
                </c:pt>
                <c:pt idx="33">
                  <c:v>45230</c:v>
                </c:pt>
                <c:pt idx="34">
                  <c:v>45199</c:v>
                </c:pt>
                <c:pt idx="35">
                  <c:v>45169</c:v>
                </c:pt>
                <c:pt idx="36">
                  <c:v>45138</c:v>
                </c:pt>
                <c:pt idx="37">
                  <c:v>45107</c:v>
                </c:pt>
                <c:pt idx="38">
                  <c:v>45077</c:v>
                </c:pt>
                <c:pt idx="39">
                  <c:v>45046</c:v>
                </c:pt>
                <c:pt idx="40">
                  <c:v>45016</c:v>
                </c:pt>
                <c:pt idx="41">
                  <c:v>44985</c:v>
                </c:pt>
                <c:pt idx="42">
                  <c:v>44957</c:v>
                </c:pt>
                <c:pt idx="43">
                  <c:v>44926</c:v>
                </c:pt>
                <c:pt idx="44">
                  <c:v>44895</c:v>
                </c:pt>
                <c:pt idx="45">
                  <c:v>44865</c:v>
                </c:pt>
                <c:pt idx="46">
                  <c:v>44834</c:v>
                </c:pt>
                <c:pt idx="47">
                  <c:v>44804</c:v>
                </c:pt>
                <c:pt idx="48">
                  <c:v>44773</c:v>
                </c:pt>
                <c:pt idx="49">
                  <c:v>44742</c:v>
                </c:pt>
                <c:pt idx="50">
                  <c:v>44712</c:v>
                </c:pt>
                <c:pt idx="51">
                  <c:v>44681</c:v>
                </c:pt>
                <c:pt idx="52">
                  <c:v>44651</c:v>
                </c:pt>
                <c:pt idx="53">
                  <c:v>44620</c:v>
                </c:pt>
                <c:pt idx="54">
                  <c:v>44592</c:v>
                </c:pt>
                <c:pt idx="55">
                  <c:v>44561</c:v>
                </c:pt>
                <c:pt idx="56">
                  <c:v>44530</c:v>
                </c:pt>
                <c:pt idx="57">
                  <c:v>44500</c:v>
                </c:pt>
                <c:pt idx="58">
                  <c:v>44469</c:v>
                </c:pt>
                <c:pt idx="59">
                  <c:v>44439</c:v>
                </c:pt>
              </c:numCache>
            </c:numRef>
          </c:cat>
          <c:val>
            <c:numRef>
              <c:f>Inflación!$M$3:$M$62</c:f>
              <c:numCache>
                <c:formatCode>General</c:formatCode>
                <c:ptCount val="60"/>
                <c:pt idx="0">
                  <c:v>3.5</c:v>
                </c:pt>
                <c:pt idx="1">
                  <c:v>4.3</c:v>
                </c:pt>
                <c:pt idx="2">
                  <c:v>3.9</c:v>
                </c:pt>
                <c:pt idx="3">
                  <c:v>4</c:v>
                </c:pt>
                <c:pt idx="4">
                  <c:v>2.8</c:v>
                </c:pt>
                <c:pt idx="5">
                  <c:v>2.4</c:v>
                </c:pt>
                <c:pt idx="6">
                  <c:v>2.8</c:v>
                </c:pt>
                <c:pt idx="7">
                  <c:v>3.5</c:v>
                </c:pt>
                <c:pt idx="8">
                  <c:v>3.4</c:v>
                </c:pt>
                <c:pt idx="9">
                  <c:v>3.4</c:v>
                </c:pt>
                <c:pt idx="10">
                  <c:v>4.4000000000000004</c:v>
                </c:pt>
                <c:pt idx="11">
                  <c:v>4</c:v>
                </c:pt>
                <c:pt idx="12">
                  <c:v>4.3</c:v>
                </c:pt>
                <c:pt idx="13">
                  <c:v>4.0999999999999996</c:v>
                </c:pt>
                <c:pt idx="14">
                  <c:v>4.4000000000000004</c:v>
                </c:pt>
                <c:pt idx="15">
                  <c:v>4.5</c:v>
                </c:pt>
                <c:pt idx="16">
                  <c:v>4.9000000000000004</c:v>
                </c:pt>
                <c:pt idx="17">
                  <c:v>4.7</c:v>
                </c:pt>
                <c:pt idx="18">
                  <c:v>4.9000000000000004</c:v>
                </c:pt>
                <c:pt idx="19">
                  <c:v>4.5</c:v>
                </c:pt>
                <c:pt idx="20">
                  <c:v>4.2</c:v>
                </c:pt>
                <c:pt idx="21">
                  <c:v>4.7</c:v>
                </c:pt>
                <c:pt idx="22">
                  <c:v>4.0999999999999996</c:v>
                </c:pt>
                <c:pt idx="23">
                  <c:v>4.7</c:v>
                </c:pt>
                <c:pt idx="24">
                  <c:v>4.5999999999999996</c:v>
                </c:pt>
                <c:pt idx="25">
                  <c:v>4.2</c:v>
                </c:pt>
                <c:pt idx="26">
                  <c:v>4.0999999999999996</c:v>
                </c:pt>
                <c:pt idx="27">
                  <c:v>4</c:v>
                </c:pt>
                <c:pt idx="28">
                  <c:v>3.7</c:v>
                </c:pt>
                <c:pt idx="29">
                  <c:v>4.5</c:v>
                </c:pt>
                <c:pt idx="30">
                  <c:v>3.8</c:v>
                </c:pt>
                <c:pt idx="31">
                  <c:v>3.9</c:v>
                </c:pt>
                <c:pt idx="32">
                  <c:v>4.8</c:v>
                </c:pt>
                <c:pt idx="33">
                  <c:v>5</c:v>
                </c:pt>
                <c:pt idx="34">
                  <c:v>5.0999999999999996</c:v>
                </c:pt>
                <c:pt idx="35">
                  <c:v>5.3</c:v>
                </c:pt>
                <c:pt idx="36">
                  <c:v>6.5</c:v>
                </c:pt>
                <c:pt idx="37">
                  <c:v>7.6</c:v>
                </c:pt>
                <c:pt idx="38">
                  <c:v>8.6999999999999993</c:v>
                </c:pt>
                <c:pt idx="39">
                  <c:v>9.9</c:v>
                </c:pt>
                <c:pt idx="40">
                  <c:v>11.1</c:v>
                </c:pt>
                <c:pt idx="41">
                  <c:v>11.9</c:v>
                </c:pt>
                <c:pt idx="42">
                  <c:v>12.3</c:v>
                </c:pt>
                <c:pt idx="43">
                  <c:v>12.8</c:v>
                </c:pt>
                <c:pt idx="44">
                  <c:v>13.3</c:v>
                </c:pt>
                <c:pt idx="45">
                  <c:v>12.8</c:v>
                </c:pt>
                <c:pt idx="46">
                  <c:v>13.7</c:v>
                </c:pt>
                <c:pt idx="47">
                  <c:v>14.1</c:v>
                </c:pt>
                <c:pt idx="48">
                  <c:v>13.1</c:v>
                </c:pt>
                <c:pt idx="49">
                  <c:v>12.5</c:v>
                </c:pt>
                <c:pt idx="50">
                  <c:v>11.5</c:v>
                </c:pt>
                <c:pt idx="51">
                  <c:v>10.5</c:v>
                </c:pt>
                <c:pt idx="52">
                  <c:v>9.4</c:v>
                </c:pt>
                <c:pt idx="53">
                  <c:v>7.8</c:v>
                </c:pt>
                <c:pt idx="54">
                  <c:v>7.7</c:v>
                </c:pt>
                <c:pt idx="55">
                  <c:v>7.2</c:v>
                </c:pt>
                <c:pt idx="56">
                  <c:v>6.7</c:v>
                </c:pt>
                <c:pt idx="57">
                  <c:v>6</c:v>
                </c:pt>
                <c:pt idx="58">
                  <c:v>5.3</c:v>
                </c:pt>
                <c:pt idx="59">
                  <c:v>4.8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FF7-438A-86E4-A7FCBF8D4FB8}"/>
            </c:ext>
          </c:extLst>
        </c:ser>
        <c:ser>
          <c:idx val="1"/>
          <c:order val="1"/>
          <c:tx>
            <c:strRef>
              <c:f>Inflación!$N$2</c:f>
              <c:strCache>
                <c:ptCount val="1"/>
                <c:pt idx="0">
                  <c:v>Colombia (obs.)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4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Inflación!$L$3:$L$62</c:f>
              <c:numCache>
                <c:formatCode>[$-C0A]mmm\-yy;@</c:formatCode>
                <c:ptCount val="60"/>
                <c:pt idx="0">
                  <c:v>46234</c:v>
                </c:pt>
                <c:pt idx="1">
                  <c:v>46203</c:v>
                </c:pt>
                <c:pt idx="2">
                  <c:v>46173</c:v>
                </c:pt>
                <c:pt idx="3">
                  <c:v>46142</c:v>
                </c:pt>
                <c:pt idx="4">
                  <c:v>46112</c:v>
                </c:pt>
                <c:pt idx="5">
                  <c:v>46081</c:v>
                </c:pt>
                <c:pt idx="6">
                  <c:v>46053</c:v>
                </c:pt>
                <c:pt idx="7">
                  <c:v>46022</c:v>
                </c:pt>
                <c:pt idx="8">
                  <c:v>45991</c:v>
                </c:pt>
                <c:pt idx="9">
                  <c:v>45961</c:v>
                </c:pt>
                <c:pt idx="10">
                  <c:v>45930</c:v>
                </c:pt>
                <c:pt idx="11">
                  <c:v>45900</c:v>
                </c:pt>
                <c:pt idx="12">
                  <c:v>45869</c:v>
                </c:pt>
                <c:pt idx="13">
                  <c:v>45838</c:v>
                </c:pt>
                <c:pt idx="14">
                  <c:v>45808</c:v>
                </c:pt>
                <c:pt idx="15">
                  <c:v>45777</c:v>
                </c:pt>
                <c:pt idx="16">
                  <c:v>45747</c:v>
                </c:pt>
                <c:pt idx="17">
                  <c:v>45716</c:v>
                </c:pt>
                <c:pt idx="18">
                  <c:v>45688</c:v>
                </c:pt>
                <c:pt idx="19">
                  <c:v>45657</c:v>
                </c:pt>
                <c:pt idx="20">
                  <c:v>45626</c:v>
                </c:pt>
                <c:pt idx="21">
                  <c:v>45596</c:v>
                </c:pt>
                <c:pt idx="22">
                  <c:v>45565</c:v>
                </c:pt>
                <c:pt idx="23">
                  <c:v>45535</c:v>
                </c:pt>
                <c:pt idx="24">
                  <c:v>45504</c:v>
                </c:pt>
                <c:pt idx="25">
                  <c:v>45473</c:v>
                </c:pt>
                <c:pt idx="26">
                  <c:v>45443</c:v>
                </c:pt>
                <c:pt idx="27">
                  <c:v>45412</c:v>
                </c:pt>
                <c:pt idx="28">
                  <c:v>45382</c:v>
                </c:pt>
                <c:pt idx="29">
                  <c:v>45351</c:v>
                </c:pt>
                <c:pt idx="30">
                  <c:v>45322</c:v>
                </c:pt>
                <c:pt idx="31">
                  <c:v>45291</c:v>
                </c:pt>
                <c:pt idx="32">
                  <c:v>45260</c:v>
                </c:pt>
                <c:pt idx="33">
                  <c:v>45230</c:v>
                </c:pt>
                <c:pt idx="34">
                  <c:v>45199</c:v>
                </c:pt>
                <c:pt idx="35">
                  <c:v>45169</c:v>
                </c:pt>
                <c:pt idx="36">
                  <c:v>45138</c:v>
                </c:pt>
                <c:pt idx="37">
                  <c:v>45107</c:v>
                </c:pt>
                <c:pt idx="38">
                  <c:v>45077</c:v>
                </c:pt>
                <c:pt idx="39">
                  <c:v>45046</c:v>
                </c:pt>
                <c:pt idx="40">
                  <c:v>45016</c:v>
                </c:pt>
                <c:pt idx="41">
                  <c:v>44985</c:v>
                </c:pt>
                <c:pt idx="42">
                  <c:v>44957</c:v>
                </c:pt>
                <c:pt idx="43">
                  <c:v>44926</c:v>
                </c:pt>
                <c:pt idx="44">
                  <c:v>44895</c:v>
                </c:pt>
                <c:pt idx="45">
                  <c:v>44865</c:v>
                </c:pt>
                <c:pt idx="46">
                  <c:v>44834</c:v>
                </c:pt>
                <c:pt idx="47">
                  <c:v>44804</c:v>
                </c:pt>
                <c:pt idx="48">
                  <c:v>44773</c:v>
                </c:pt>
                <c:pt idx="49">
                  <c:v>44742</c:v>
                </c:pt>
                <c:pt idx="50">
                  <c:v>44712</c:v>
                </c:pt>
                <c:pt idx="51">
                  <c:v>44681</c:v>
                </c:pt>
                <c:pt idx="52">
                  <c:v>44651</c:v>
                </c:pt>
                <c:pt idx="53">
                  <c:v>44620</c:v>
                </c:pt>
                <c:pt idx="54">
                  <c:v>44592</c:v>
                </c:pt>
                <c:pt idx="55">
                  <c:v>44561</c:v>
                </c:pt>
                <c:pt idx="56">
                  <c:v>44530</c:v>
                </c:pt>
                <c:pt idx="57">
                  <c:v>44500</c:v>
                </c:pt>
                <c:pt idx="58">
                  <c:v>44469</c:v>
                </c:pt>
                <c:pt idx="59">
                  <c:v>44439</c:v>
                </c:pt>
              </c:numCache>
            </c:numRef>
          </c:cat>
          <c:val>
            <c:numRef>
              <c:f>Inflación!$N$3:$N$62</c:f>
              <c:numCache>
                <c:formatCode>General</c:formatCode>
                <c:ptCount val="60"/>
                <c:pt idx="0">
                  <c:v>6.03</c:v>
                </c:pt>
                <c:pt idx="1">
                  <c:v>6.14</c:v>
                </c:pt>
                <c:pt idx="2">
                  <c:v>5.84</c:v>
                </c:pt>
                <c:pt idx="3">
                  <c:v>5.68</c:v>
                </c:pt>
                <c:pt idx="4">
                  <c:v>5.56</c:v>
                </c:pt>
                <c:pt idx="5">
                  <c:v>5.29</c:v>
                </c:pt>
                <c:pt idx="6">
                  <c:v>5.35</c:v>
                </c:pt>
                <c:pt idx="7">
                  <c:v>5.0999999999999996</c:v>
                </c:pt>
                <c:pt idx="8">
                  <c:v>5.3</c:v>
                </c:pt>
                <c:pt idx="9">
                  <c:v>5.51</c:v>
                </c:pt>
                <c:pt idx="10">
                  <c:v>5.18</c:v>
                </c:pt>
                <c:pt idx="11">
                  <c:v>5.0999999999999996</c:v>
                </c:pt>
                <c:pt idx="12">
                  <c:v>4.9000000000000004</c:v>
                </c:pt>
                <c:pt idx="13">
                  <c:v>4.82</c:v>
                </c:pt>
                <c:pt idx="14">
                  <c:v>5.05</c:v>
                </c:pt>
                <c:pt idx="15">
                  <c:v>5.16</c:v>
                </c:pt>
                <c:pt idx="16">
                  <c:v>5.09</c:v>
                </c:pt>
                <c:pt idx="17">
                  <c:v>5.28</c:v>
                </c:pt>
                <c:pt idx="18">
                  <c:v>5.22</c:v>
                </c:pt>
                <c:pt idx="19">
                  <c:v>5.2</c:v>
                </c:pt>
                <c:pt idx="20">
                  <c:v>5.2</c:v>
                </c:pt>
                <c:pt idx="21">
                  <c:v>5.41</c:v>
                </c:pt>
                <c:pt idx="22">
                  <c:v>5.81</c:v>
                </c:pt>
                <c:pt idx="23">
                  <c:v>6.12</c:v>
                </c:pt>
                <c:pt idx="24">
                  <c:v>6.86</c:v>
                </c:pt>
                <c:pt idx="25">
                  <c:v>7.18</c:v>
                </c:pt>
                <c:pt idx="26">
                  <c:v>7.16</c:v>
                </c:pt>
                <c:pt idx="27">
                  <c:v>7.16</c:v>
                </c:pt>
                <c:pt idx="28">
                  <c:v>7.36</c:v>
                </c:pt>
                <c:pt idx="29">
                  <c:v>7.74</c:v>
                </c:pt>
                <c:pt idx="30">
                  <c:v>8.35</c:v>
                </c:pt>
                <c:pt idx="31">
                  <c:v>9.2799999999999994</c:v>
                </c:pt>
                <c:pt idx="32">
                  <c:v>10.15</c:v>
                </c:pt>
                <c:pt idx="33">
                  <c:v>10.48</c:v>
                </c:pt>
                <c:pt idx="34">
                  <c:v>10.99</c:v>
                </c:pt>
                <c:pt idx="35">
                  <c:v>11.43</c:v>
                </c:pt>
                <c:pt idx="36">
                  <c:v>11.78</c:v>
                </c:pt>
                <c:pt idx="37">
                  <c:v>12.13</c:v>
                </c:pt>
                <c:pt idx="38">
                  <c:v>12.36</c:v>
                </c:pt>
                <c:pt idx="39">
                  <c:v>12.82</c:v>
                </c:pt>
                <c:pt idx="40">
                  <c:v>13.34</c:v>
                </c:pt>
                <c:pt idx="41">
                  <c:v>13.28</c:v>
                </c:pt>
                <c:pt idx="42">
                  <c:v>13.25</c:v>
                </c:pt>
                <c:pt idx="43">
                  <c:v>13.12</c:v>
                </c:pt>
                <c:pt idx="44">
                  <c:v>12.53</c:v>
                </c:pt>
                <c:pt idx="45">
                  <c:v>12.22</c:v>
                </c:pt>
                <c:pt idx="46">
                  <c:v>11.44</c:v>
                </c:pt>
                <c:pt idx="47">
                  <c:v>10.84</c:v>
                </c:pt>
                <c:pt idx="48">
                  <c:v>10.210000000000001</c:v>
                </c:pt>
                <c:pt idx="49">
                  <c:v>9.67</c:v>
                </c:pt>
                <c:pt idx="50">
                  <c:v>9.07</c:v>
                </c:pt>
                <c:pt idx="51">
                  <c:v>9.23</c:v>
                </c:pt>
                <c:pt idx="52">
                  <c:v>8.5299999999999994</c:v>
                </c:pt>
                <c:pt idx="53">
                  <c:v>8.01</c:v>
                </c:pt>
                <c:pt idx="54">
                  <c:v>6.94</c:v>
                </c:pt>
                <c:pt idx="55">
                  <c:v>5.62</c:v>
                </c:pt>
                <c:pt idx="56">
                  <c:v>5.26</c:v>
                </c:pt>
                <c:pt idx="57">
                  <c:v>4.58</c:v>
                </c:pt>
                <c:pt idx="58">
                  <c:v>4.51</c:v>
                </c:pt>
                <c:pt idx="59">
                  <c:v>4.4400000000000004</c:v>
                </c:pt>
              </c:numCache>
              <c:extLst xmlns:c15="http://schemas.microsoft.com/office/drawing/2012/chart"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0FF7-438A-86E4-A7FCBF8D4FB8}"/>
            </c:ext>
          </c:extLst>
        </c:ser>
        <c:ser>
          <c:idx val="4"/>
          <c:order val="2"/>
          <c:tx>
            <c:strRef>
              <c:f>Inflación!$O$2</c:f>
              <c:strCache>
                <c:ptCount val="1"/>
                <c:pt idx="0">
                  <c:v>México (obs.)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Inflación!$L$3:$L$62</c:f>
              <c:numCache>
                <c:formatCode>[$-C0A]mmm\-yy;@</c:formatCode>
                <c:ptCount val="60"/>
                <c:pt idx="0">
                  <c:v>46234</c:v>
                </c:pt>
                <c:pt idx="1">
                  <c:v>46203</c:v>
                </c:pt>
                <c:pt idx="2">
                  <c:v>46173</c:v>
                </c:pt>
                <c:pt idx="3">
                  <c:v>46142</c:v>
                </c:pt>
                <c:pt idx="4">
                  <c:v>46112</c:v>
                </c:pt>
                <c:pt idx="5">
                  <c:v>46081</c:v>
                </c:pt>
                <c:pt idx="6">
                  <c:v>46053</c:v>
                </c:pt>
                <c:pt idx="7">
                  <c:v>46022</c:v>
                </c:pt>
                <c:pt idx="8">
                  <c:v>45991</c:v>
                </c:pt>
                <c:pt idx="9">
                  <c:v>45961</c:v>
                </c:pt>
                <c:pt idx="10">
                  <c:v>45930</c:v>
                </c:pt>
                <c:pt idx="11">
                  <c:v>45900</c:v>
                </c:pt>
                <c:pt idx="12">
                  <c:v>45869</c:v>
                </c:pt>
                <c:pt idx="13">
                  <c:v>45838</c:v>
                </c:pt>
                <c:pt idx="14">
                  <c:v>45808</c:v>
                </c:pt>
                <c:pt idx="15">
                  <c:v>45777</c:v>
                </c:pt>
                <c:pt idx="16">
                  <c:v>45747</c:v>
                </c:pt>
                <c:pt idx="17">
                  <c:v>45716</c:v>
                </c:pt>
                <c:pt idx="18">
                  <c:v>45688</c:v>
                </c:pt>
                <c:pt idx="19">
                  <c:v>45657</c:v>
                </c:pt>
                <c:pt idx="20">
                  <c:v>45626</c:v>
                </c:pt>
                <c:pt idx="21">
                  <c:v>45596</c:v>
                </c:pt>
                <c:pt idx="22">
                  <c:v>45565</c:v>
                </c:pt>
                <c:pt idx="23">
                  <c:v>45535</c:v>
                </c:pt>
                <c:pt idx="24">
                  <c:v>45504</c:v>
                </c:pt>
                <c:pt idx="25">
                  <c:v>45473</c:v>
                </c:pt>
                <c:pt idx="26">
                  <c:v>45443</c:v>
                </c:pt>
                <c:pt idx="27">
                  <c:v>45412</c:v>
                </c:pt>
                <c:pt idx="28">
                  <c:v>45382</c:v>
                </c:pt>
                <c:pt idx="29">
                  <c:v>45351</c:v>
                </c:pt>
                <c:pt idx="30">
                  <c:v>45322</c:v>
                </c:pt>
                <c:pt idx="31">
                  <c:v>45291</c:v>
                </c:pt>
                <c:pt idx="32">
                  <c:v>45260</c:v>
                </c:pt>
                <c:pt idx="33">
                  <c:v>45230</c:v>
                </c:pt>
                <c:pt idx="34">
                  <c:v>45199</c:v>
                </c:pt>
                <c:pt idx="35">
                  <c:v>45169</c:v>
                </c:pt>
                <c:pt idx="36">
                  <c:v>45138</c:v>
                </c:pt>
                <c:pt idx="37">
                  <c:v>45107</c:v>
                </c:pt>
                <c:pt idx="38">
                  <c:v>45077</c:v>
                </c:pt>
                <c:pt idx="39">
                  <c:v>45046</c:v>
                </c:pt>
                <c:pt idx="40">
                  <c:v>45016</c:v>
                </c:pt>
                <c:pt idx="41">
                  <c:v>44985</c:v>
                </c:pt>
                <c:pt idx="42">
                  <c:v>44957</c:v>
                </c:pt>
                <c:pt idx="43">
                  <c:v>44926</c:v>
                </c:pt>
                <c:pt idx="44">
                  <c:v>44895</c:v>
                </c:pt>
                <c:pt idx="45">
                  <c:v>44865</c:v>
                </c:pt>
                <c:pt idx="46">
                  <c:v>44834</c:v>
                </c:pt>
                <c:pt idx="47">
                  <c:v>44804</c:v>
                </c:pt>
                <c:pt idx="48">
                  <c:v>44773</c:v>
                </c:pt>
                <c:pt idx="49">
                  <c:v>44742</c:v>
                </c:pt>
                <c:pt idx="50">
                  <c:v>44712</c:v>
                </c:pt>
                <c:pt idx="51">
                  <c:v>44681</c:v>
                </c:pt>
                <c:pt idx="52">
                  <c:v>44651</c:v>
                </c:pt>
                <c:pt idx="53">
                  <c:v>44620</c:v>
                </c:pt>
                <c:pt idx="54">
                  <c:v>44592</c:v>
                </c:pt>
                <c:pt idx="55">
                  <c:v>44561</c:v>
                </c:pt>
                <c:pt idx="56">
                  <c:v>44530</c:v>
                </c:pt>
                <c:pt idx="57">
                  <c:v>44500</c:v>
                </c:pt>
                <c:pt idx="58">
                  <c:v>44469</c:v>
                </c:pt>
                <c:pt idx="59">
                  <c:v>44439</c:v>
                </c:pt>
              </c:numCache>
            </c:numRef>
          </c:cat>
          <c:val>
            <c:numRef>
              <c:f>Inflación!$O$3:$O$62</c:f>
              <c:numCache>
                <c:formatCode>General</c:formatCode>
                <c:ptCount val="60"/>
                <c:pt idx="0">
                  <c:v>3.12</c:v>
                </c:pt>
                <c:pt idx="1">
                  <c:v>3.37</c:v>
                </c:pt>
                <c:pt idx="2">
                  <c:v>3.94</c:v>
                </c:pt>
                <c:pt idx="3">
                  <c:v>4.45</c:v>
                </c:pt>
                <c:pt idx="4">
                  <c:v>4.59</c:v>
                </c:pt>
                <c:pt idx="5">
                  <c:v>4.0199999999999996</c:v>
                </c:pt>
                <c:pt idx="6">
                  <c:v>3.79</c:v>
                </c:pt>
                <c:pt idx="7">
                  <c:v>3.69</c:v>
                </c:pt>
                <c:pt idx="8">
                  <c:v>3.8</c:v>
                </c:pt>
                <c:pt idx="9">
                  <c:v>3.57</c:v>
                </c:pt>
                <c:pt idx="10">
                  <c:v>3.76</c:v>
                </c:pt>
                <c:pt idx="11">
                  <c:v>3.57</c:v>
                </c:pt>
                <c:pt idx="12">
                  <c:v>3.51</c:v>
                </c:pt>
                <c:pt idx="13">
                  <c:v>4.32</c:v>
                </c:pt>
                <c:pt idx="14">
                  <c:v>4.42</c:v>
                </c:pt>
                <c:pt idx="15">
                  <c:v>3.93</c:v>
                </c:pt>
                <c:pt idx="16">
                  <c:v>3.8</c:v>
                </c:pt>
                <c:pt idx="17">
                  <c:v>3.77</c:v>
                </c:pt>
                <c:pt idx="18">
                  <c:v>3.59</c:v>
                </c:pt>
                <c:pt idx="19">
                  <c:v>4.21</c:v>
                </c:pt>
                <c:pt idx="20">
                  <c:v>4.55</c:v>
                </c:pt>
                <c:pt idx="21">
                  <c:v>4.76</c:v>
                </c:pt>
                <c:pt idx="22">
                  <c:v>4.58</c:v>
                </c:pt>
                <c:pt idx="23">
                  <c:v>4.99</c:v>
                </c:pt>
                <c:pt idx="24">
                  <c:v>5.57</c:v>
                </c:pt>
                <c:pt idx="25">
                  <c:v>4.9800000000000004</c:v>
                </c:pt>
                <c:pt idx="26">
                  <c:v>4.6900000000000004</c:v>
                </c:pt>
                <c:pt idx="27">
                  <c:v>4.6500000000000004</c:v>
                </c:pt>
                <c:pt idx="28">
                  <c:v>4.42</c:v>
                </c:pt>
                <c:pt idx="29">
                  <c:v>4.4000000000000004</c:v>
                </c:pt>
                <c:pt idx="30">
                  <c:v>4.88</c:v>
                </c:pt>
                <c:pt idx="31">
                  <c:v>4.66</c:v>
                </c:pt>
                <c:pt idx="32">
                  <c:v>4.32</c:v>
                </c:pt>
                <c:pt idx="33">
                  <c:v>4.26</c:v>
                </c:pt>
                <c:pt idx="34">
                  <c:v>4.45</c:v>
                </c:pt>
                <c:pt idx="35">
                  <c:v>4.6399999999999997</c:v>
                </c:pt>
                <c:pt idx="36">
                  <c:v>4.79</c:v>
                </c:pt>
                <c:pt idx="37">
                  <c:v>5.0599999999999996</c:v>
                </c:pt>
                <c:pt idx="38">
                  <c:v>5.84</c:v>
                </c:pt>
                <c:pt idx="39">
                  <c:v>6.25</c:v>
                </c:pt>
                <c:pt idx="40">
                  <c:v>6.85</c:v>
                </c:pt>
                <c:pt idx="41">
                  <c:v>7.62</c:v>
                </c:pt>
                <c:pt idx="42">
                  <c:v>7.91</c:v>
                </c:pt>
                <c:pt idx="43">
                  <c:v>7.82</c:v>
                </c:pt>
                <c:pt idx="44">
                  <c:v>7.8</c:v>
                </c:pt>
                <c:pt idx="45">
                  <c:v>8.41</c:v>
                </c:pt>
                <c:pt idx="46">
                  <c:v>8.6999999999999993</c:v>
                </c:pt>
                <c:pt idx="47">
                  <c:v>8.6999999999999993</c:v>
                </c:pt>
                <c:pt idx="48">
                  <c:v>8.15</c:v>
                </c:pt>
                <c:pt idx="49">
                  <c:v>7.99</c:v>
                </c:pt>
                <c:pt idx="50">
                  <c:v>7.65</c:v>
                </c:pt>
                <c:pt idx="51">
                  <c:v>7.68</c:v>
                </c:pt>
                <c:pt idx="52">
                  <c:v>7.45</c:v>
                </c:pt>
                <c:pt idx="53">
                  <c:v>7.28</c:v>
                </c:pt>
                <c:pt idx="54">
                  <c:v>7.07</c:v>
                </c:pt>
                <c:pt idx="55">
                  <c:v>7.36</c:v>
                </c:pt>
                <c:pt idx="56">
                  <c:v>7.37</c:v>
                </c:pt>
                <c:pt idx="57">
                  <c:v>6.24</c:v>
                </c:pt>
                <c:pt idx="58">
                  <c:v>6</c:v>
                </c:pt>
                <c:pt idx="59">
                  <c:v>5.59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FF7-438A-86E4-A7FCBF8D4FB8}"/>
            </c:ext>
          </c:extLst>
        </c:ser>
        <c:ser>
          <c:idx val="3"/>
          <c:order val="3"/>
          <c:tx>
            <c:strRef>
              <c:f>Inflación!$P$2</c:f>
              <c:strCache>
                <c:ptCount val="1"/>
                <c:pt idx="0">
                  <c:v>Perú (Lima) (obs.)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bg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Inflación!$L$3:$L$62</c:f>
              <c:numCache>
                <c:formatCode>[$-C0A]mmm\-yy;@</c:formatCode>
                <c:ptCount val="60"/>
                <c:pt idx="0">
                  <c:v>46234</c:v>
                </c:pt>
                <c:pt idx="1">
                  <c:v>46203</c:v>
                </c:pt>
                <c:pt idx="2">
                  <c:v>46173</c:v>
                </c:pt>
                <c:pt idx="3">
                  <c:v>46142</c:v>
                </c:pt>
                <c:pt idx="4">
                  <c:v>46112</c:v>
                </c:pt>
                <c:pt idx="5">
                  <c:v>46081</c:v>
                </c:pt>
                <c:pt idx="6">
                  <c:v>46053</c:v>
                </c:pt>
                <c:pt idx="7">
                  <c:v>46022</c:v>
                </c:pt>
                <c:pt idx="8">
                  <c:v>45991</c:v>
                </c:pt>
                <c:pt idx="9">
                  <c:v>45961</c:v>
                </c:pt>
                <c:pt idx="10">
                  <c:v>45930</c:v>
                </c:pt>
                <c:pt idx="11">
                  <c:v>45900</c:v>
                </c:pt>
                <c:pt idx="12">
                  <c:v>45869</c:v>
                </c:pt>
                <c:pt idx="13">
                  <c:v>45838</c:v>
                </c:pt>
                <c:pt idx="14">
                  <c:v>45808</c:v>
                </c:pt>
                <c:pt idx="15">
                  <c:v>45777</c:v>
                </c:pt>
                <c:pt idx="16">
                  <c:v>45747</c:v>
                </c:pt>
                <c:pt idx="17">
                  <c:v>45716</c:v>
                </c:pt>
                <c:pt idx="18">
                  <c:v>45688</c:v>
                </c:pt>
                <c:pt idx="19">
                  <c:v>45657</c:v>
                </c:pt>
                <c:pt idx="20">
                  <c:v>45626</c:v>
                </c:pt>
                <c:pt idx="21">
                  <c:v>45596</c:v>
                </c:pt>
                <c:pt idx="22">
                  <c:v>45565</c:v>
                </c:pt>
                <c:pt idx="23">
                  <c:v>45535</c:v>
                </c:pt>
                <c:pt idx="24">
                  <c:v>45504</c:v>
                </c:pt>
                <c:pt idx="25">
                  <c:v>45473</c:v>
                </c:pt>
                <c:pt idx="26">
                  <c:v>45443</c:v>
                </c:pt>
                <c:pt idx="27">
                  <c:v>45412</c:v>
                </c:pt>
                <c:pt idx="28">
                  <c:v>45382</c:v>
                </c:pt>
                <c:pt idx="29">
                  <c:v>45351</c:v>
                </c:pt>
                <c:pt idx="30">
                  <c:v>45322</c:v>
                </c:pt>
                <c:pt idx="31">
                  <c:v>45291</c:v>
                </c:pt>
                <c:pt idx="32">
                  <c:v>45260</c:v>
                </c:pt>
                <c:pt idx="33">
                  <c:v>45230</c:v>
                </c:pt>
                <c:pt idx="34">
                  <c:v>45199</c:v>
                </c:pt>
                <c:pt idx="35">
                  <c:v>45169</c:v>
                </c:pt>
                <c:pt idx="36">
                  <c:v>45138</c:v>
                </c:pt>
                <c:pt idx="37">
                  <c:v>45107</c:v>
                </c:pt>
                <c:pt idx="38">
                  <c:v>45077</c:v>
                </c:pt>
                <c:pt idx="39">
                  <c:v>45046</c:v>
                </c:pt>
                <c:pt idx="40">
                  <c:v>45016</c:v>
                </c:pt>
                <c:pt idx="41">
                  <c:v>44985</c:v>
                </c:pt>
                <c:pt idx="42">
                  <c:v>44957</c:v>
                </c:pt>
                <c:pt idx="43">
                  <c:v>44926</c:v>
                </c:pt>
                <c:pt idx="44">
                  <c:v>44895</c:v>
                </c:pt>
                <c:pt idx="45">
                  <c:v>44865</c:v>
                </c:pt>
                <c:pt idx="46">
                  <c:v>44834</c:v>
                </c:pt>
                <c:pt idx="47">
                  <c:v>44804</c:v>
                </c:pt>
                <c:pt idx="48">
                  <c:v>44773</c:v>
                </c:pt>
                <c:pt idx="49">
                  <c:v>44742</c:v>
                </c:pt>
                <c:pt idx="50">
                  <c:v>44712</c:v>
                </c:pt>
                <c:pt idx="51">
                  <c:v>44681</c:v>
                </c:pt>
                <c:pt idx="52">
                  <c:v>44651</c:v>
                </c:pt>
                <c:pt idx="53">
                  <c:v>44620</c:v>
                </c:pt>
                <c:pt idx="54">
                  <c:v>44592</c:v>
                </c:pt>
                <c:pt idx="55">
                  <c:v>44561</c:v>
                </c:pt>
                <c:pt idx="56">
                  <c:v>44530</c:v>
                </c:pt>
                <c:pt idx="57">
                  <c:v>44500</c:v>
                </c:pt>
                <c:pt idx="58">
                  <c:v>44469</c:v>
                </c:pt>
                <c:pt idx="59">
                  <c:v>44439</c:v>
                </c:pt>
              </c:numCache>
            </c:numRef>
          </c:cat>
          <c:val>
            <c:numRef>
              <c:f>Inflación!$P$3:$P$62</c:f>
              <c:numCache>
                <c:formatCode>General</c:formatCode>
                <c:ptCount val="60"/>
                <c:pt idx="0">
                  <c:v>4.07</c:v>
                </c:pt>
                <c:pt idx="1">
                  <c:v>4.01</c:v>
                </c:pt>
                <c:pt idx="2">
                  <c:v>3.91</c:v>
                </c:pt>
                <c:pt idx="3">
                  <c:v>4.01</c:v>
                </c:pt>
                <c:pt idx="4">
                  <c:v>3.8</c:v>
                </c:pt>
                <c:pt idx="5">
                  <c:v>2.21</c:v>
                </c:pt>
                <c:pt idx="6">
                  <c:v>1.7</c:v>
                </c:pt>
                <c:pt idx="7">
                  <c:v>1.51</c:v>
                </c:pt>
                <c:pt idx="8">
                  <c:v>1.37</c:v>
                </c:pt>
                <c:pt idx="9">
                  <c:v>1.35</c:v>
                </c:pt>
                <c:pt idx="10">
                  <c:v>1.36</c:v>
                </c:pt>
                <c:pt idx="11">
                  <c:v>1.1100000000000001</c:v>
                </c:pt>
                <c:pt idx="12">
                  <c:v>1.69</c:v>
                </c:pt>
                <c:pt idx="13">
                  <c:v>1.69</c:v>
                </c:pt>
                <c:pt idx="14">
                  <c:v>1.69</c:v>
                </c:pt>
                <c:pt idx="15">
                  <c:v>1.65</c:v>
                </c:pt>
                <c:pt idx="16">
                  <c:v>1.28</c:v>
                </c:pt>
                <c:pt idx="17">
                  <c:v>1.48</c:v>
                </c:pt>
                <c:pt idx="18">
                  <c:v>1.85</c:v>
                </c:pt>
                <c:pt idx="19">
                  <c:v>1.97</c:v>
                </c:pt>
                <c:pt idx="20">
                  <c:v>2.27</c:v>
                </c:pt>
                <c:pt idx="21">
                  <c:v>2.0099999999999998</c:v>
                </c:pt>
                <c:pt idx="22">
                  <c:v>1.78</c:v>
                </c:pt>
                <c:pt idx="23">
                  <c:v>2.0299999999999998</c:v>
                </c:pt>
                <c:pt idx="24">
                  <c:v>2.13</c:v>
                </c:pt>
                <c:pt idx="25">
                  <c:v>2.29</c:v>
                </c:pt>
                <c:pt idx="26">
                  <c:v>2</c:v>
                </c:pt>
                <c:pt idx="27">
                  <c:v>2.42</c:v>
                </c:pt>
                <c:pt idx="28">
                  <c:v>3.05</c:v>
                </c:pt>
                <c:pt idx="29">
                  <c:v>3.29</c:v>
                </c:pt>
                <c:pt idx="30">
                  <c:v>3.02</c:v>
                </c:pt>
                <c:pt idx="31">
                  <c:v>3.24</c:v>
                </c:pt>
                <c:pt idx="32">
                  <c:v>3.64</c:v>
                </c:pt>
                <c:pt idx="33">
                  <c:v>4.34</c:v>
                </c:pt>
                <c:pt idx="34">
                  <c:v>5.04</c:v>
                </c:pt>
                <c:pt idx="35">
                  <c:v>5.58</c:v>
                </c:pt>
                <c:pt idx="36">
                  <c:v>5.88</c:v>
                </c:pt>
                <c:pt idx="37">
                  <c:v>6.46</c:v>
                </c:pt>
                <c:pt idx="38">
                  <c:v>7.89</c:v>
                </c:pt>
                <c:pt idx="39">
                  <c:v>7.97</c:v>
                </c:pt>
                <c:pt idx="40">
                  <c:v>8.4</c:v>
                </c:pt>
                <c:pt idx="41">
                  <c:v>8.65</c:v>
                </c:pt>
                <c:pt idx="42">
                  <c:v>8.66</c:v>
                </c:pt>
                <c:pt idx="43">
                  <c:v>8.4600000000000009</c:v>
                </c:pt>
                <c:pt idx="44">
                  <c:v>8.4499999999999993</c:v>
                </c:pt>
                <c:pt idx="45">
                  <c:v>8.2799999999999994</c:v>
                </c:pt>
                <c:pt idx="46">
                  <c:v>8.5299999999999994</c:v>
                </c:pt>
                <c:pt idx="47">
                  <c:v>8.4</c:v>
                </c:pt>
                <c:pt idx="48">
                  <c:v>8.74</c:v>
                </c:pt>
                <c:pt idx="49">
                  <c:v>8.81</c:v>
                </c:pt>
                <c:pt idx="50">
                  <c:v>8.09</c:v>
                </c:pt>
                <c:pt idx="51">
                  <c:v>7.96</c:v>
                </c:pt>
                <c:pt idx="52">
                  <c:v>6.82</c:v>
                </c:pt>
                <c:pt idx="53">
                  <c:v>6.15</c:v>
                </c:pt>
                <c:pt idx="54">
                  <c:v>5.68</c:v>
                </c:pt>
                <c:pt idx="55">
                  <c:v>6.43</c:v>
                </c:pt>
                <c:pt idx="56">
                  <c:v>5.66</c:v>
                </c:pt>
                <c:pt idx="57">
                  <c:v>5.83</c:v>
                </c:pt>
                <c:pt idx="58">
                  <c:v>5.23</c:v>
                </c:pt>
                <c:pt idx="59">
                  <c:v>4.95</c:v>
                </c:pt>
              </c:numCache>
              <c:extLst xmlns:c15="http://schemas.microsoft.com/office/drawing/2012/chart"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3-0FF7-438A-86E4-A7FCBF8D4F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20444368"/>
        <c:axId val="920437712"/>
      </c:lineChart>
      <c:scatterChart>
        <c:scatterStyle val="smoothMarker"/>
        <c:varyColors val="0"/>
        <c:ser>
          <c:idx val="5"/>
          <c:order val="4"/>
          <c:tx>
            <c:strRef>
              <c:f>Inflación!$AG$4</c:f>
              <c:strCache>
                <c:ptCount val="1"/>
                <c:pt idx="0">
                  <c:v>Chile (est.)</c:v>
                </c:pt>
              </c:strCache>
            </c:strRef>
          </c:tx>
          <c:spPr>
            <a:ln w="28575" cap="rnd">
              <a:solidFill>
                <a:schemeClr val="accent1">
                  <a:lumMod val="40000"/>
                  <a:lumOff val="60000"/>
                </a:schemeClr>
              </a:solidFill>
              <a:prstDash val="sysDot"/>
              <a:round/>
            </a:ln>
            <a:effectLst/>
          </c:spPr>
          <c:marker>
            <c:symbol val="none"/>
          </c:marker>
          <c:xVal>
            <c:numRef>
              <c:f>Inflación!$AF$5:$AF$11</c:f>
              <c:numCache>
                <c:formatCode>[$-C0A]mmm\-yy;@</c:formatCode>
                <c:ptCount val="7"/>
                <c:pt idx="0">
                  <c:v>46234</c:v>
                </c:pt>
                <c:pt idx="1">
                  <c:v>46295</c:v>
                </c:pt>
                <c:pt idx="2">
                  <c:v>46387</c:v>
                </c:pt>
                <c:pt idx="3">
                  <c:v>46477</c:v>
                </c:pt>
                <c:pt idx="4">
                  <c:v>46568</c:v>
                </c:pt>
                <c:pt idx="5">
                  <c:v>46660</c:v>
                </c:pt>
                <c:pt idx="6">
                  <c:v>46752</c:v>
                </c:pt>
              </c:numCache>
            </c:numRef>
          </c:xVal>
          <c:yVal>
            <c:numRef>
              <c:f>Inflación!$AG$5:$AG$11</c:f>
              <c:numCache>
                <c:formatCode>0.00</c:formatCode>
                <c:ptCount val="7"/>
                <c:pt idx="0">
                  <c:v>3.5</c:v>
                </c:pt>
                <c:pt idx="1">
                  <c:v>3.64</c:v>
                </c:pt>
                <c:pt idx="2">
                  <c:v>3.81</c:v>
                </c:pt>
                <c:pt idx="3">
                  <c:v>3.75</c:v>
                </c:pt>
                <c:pt idx="4">
                  <c:v>2.76</c:v>
                </c:pt>
                <c:pt idx="5">
                  <c:v>2.74</c:v>
                </c:pt>
                <c:pt idx="6">
                  <c:v>2.91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0FF7-438A-86E4-A7FCBF8D4FB8}"/>
            </c:ext>
          </c:extLst>
        </c:ser>
        <c:ser>
          <c:idx val="6"/>
          <c:order val="5"/>
          <c:tx>
            <c:strRef>
              <c:f>Inflación!$AH$4</c:f>
              <c:strCache>
                <c:ptCount val="1"/>
                <c:pt idx="0">
                  <c:v>Colombia (est.)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4">
                  <a:lumMod val="75000"/>
                </a:schemeClr>
              </a:solidFill>
              <a:prstDash val="sysDot"/>
              <a:round/>
            </a:ln>
            <a:effectLst/>
          </c:spPr>
          <c:marker>
            <c:symbol val="none"/>
          </c:marker>
          <c:xVal>
            <c:numRef>
              <c:f>Inflación!$AF$5:$AF$11</c:f>
              <c:numCache>
                <c:formatCode>[$-C0A]mmm\-yy;@</c:formatCode>
                <c:ptCount val="7"/>
                <c:pt idx="0">
                  <c:v>46234</c:v>
                </c:pt>
                <c:pt idx="1">
                  <c:v>46295</c:v>
                </c:pt>
                <c:pt idx="2">
                  <c:v>46387</c:v>
                </c:pt>
                <c:pt idx="3">
                  <c:v>46477</c:v>
                </c:pt>
                <c:pt idx="4">
                  <c:v>46568</c:v>
                </c:pt>
                <c:pt idx="5">
                  <c:v>46660</c:v>
                </c:pt>
                <c:pt idx="6">
                  <c:v>46752</c:v>
                </c:pt>
              </c:numCache>
            </c:numRef>
          </c:xVal>
          <c:yVal>
            <c:numRef>
              <c:f>Inflación!$AH$5:$AH$11</c:f>
              <c:numCache>
                <c:formatCode>0.00</c:formatCode>
                <c:ptCount val="7"/>
                <c:pt idx="0">
                  <c:v>6.03</c:v>
                </c:pt>
                <c:pt idx="1">
                  <c:v>6.27</c:v>
                </c:pt>
                <c:pt idx="2">
                  <c:v>6.49</c:v>
                </c:pt>
                <c:pt idx="3">
                  <c:v>6.33</c:v>
                </c:pt>
                <c:pt idx="4">
                  <c:v>5.83</c:v>
                </c:pt>
                <c:pt idx="5">
                  <c:v>5.49</c:v>
                </c:pt>
                <c:pt idx="6">
                  <c:v>5.18</c:v>
                </c:pt>
              </c:numCache>
            </c:numRef>
          </c:yVal>
          <c:smooth val="1"/>
          <c:extLst xmlns:c15="http://schemas.microsoft.com/office/drawing/2012/chart">
            <c:ext xmlns:c16="http://schemas.microsoft.com/office/drawing/2014/chart" uri="{C3380CC4-5D6E-409C-BE32-E72D297353CC}">
              <c16:uniqueId val="{00000005-0FF7-438A-86E4-A7FCBF8D4FB8}"/>
            </c:ext>
          </c:extLst>
        </c:ser>
        <c:ser>
          <c:idx val="2"/>
          <c:order val="6"/>
          <c:tx>
            <c:strRef>
              <c:f>Inflación!$AI$4</c:f>
              <c:strCache>
                <c:ptCount val="1"/>
                <c:pt idx="0">
                  <c:v>México (est.)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prstDash val="sysDot"/>
              <a:round/>
            </a:ln>
            <a:effectLst/>
          </c:spPr>
          <c:marker>
            <c:symbol val="none"/>
          </c:marker>
          <c:xVal>
            <c:numRef>
              <c:f>Inflación!$AF$5:$AF$11</c:f>
              <c:numCache>
                <c:formatCode>[$-C0A]mmm\-yy;@</c:formatCode>
                <c:ptCount val="7"/>
                <c:pt idx="0">
                  <c:v>46234</c:v>
                </c:pt>
                <c:pt idx="1">
                  <c:v>46295</c:v>
                </c:pt>
                <c:pt idx="2">
                  <c:v>46387</c:v>
                </c:pt>
                <c:pt idx="3">
                  <c:v>46477</c:v>
                </c:pt>
                <c:pt idx="4">
                  <c:v>46568</c:v>
                </c:pt>
                <c:pt idx="5">
                  <c:v>46660</c:v>
                </c:pt>
                <c:pt idx="6">
                  <c:v>46752</c:v>
                </c:pt>
              </c:numCache>
            </c:numRef>
          </c:xVal>
          <c:yVal>
            <c:numRef>
              <c:f>Inflación!$AI$5:$AI$11</c:f>
              <c:numCache>
                <c:formatCode>0.00</c:formatCode>
                <c:ptCount val="7"/>
                <c:pt idx="0">
                  <c:v>3.12</c:v>
                </c:pt>
                <c:pt idx="1">
                  <c:v>3.51</c:v>
                </c:pt>
                <c:pt idx="2">
                  <c:v>3.86</c:v>
                </c:pt>
                <c:pt idx="3">
                  <c:v>3.87</c:v>
                </c:pt>
                <c:pt idx="4">
                  <c:v>3.8</c:v>
                </c:pt>
                <c:pt idx="5">
                  <c:v>4.18</c:v>
                </c:pt>
                <c:pt idx="6">
                  <c:v>4.01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6-0FF7-438A-86E4-A7FCBF8D4FB8}"/>
            </c:ext>
          </c:extLst>
        </c:ser>
        <c:ser>
          <c:idx val="8"/>
          <c:order val="7"/>
          <c:tx>
            <c:strRef>
              <c:f>Inflación!$AJ$4</c:f>
              <c:strCache>
                <c:ptCount val="1"/>
                <c:pt idx="0">
                  <c:v>Perú (est.)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bg1">
                  <a:lumMod val="50000"/>
                </a:schemeClr>
              </a:solidFill>
              <a:prstDash val="sysDot"/>
              <a:round/>
            </a:ln>
            <a:effectLst/>
          </c:spPr>
          <c:marker>
            <c:symbol val="none"/>
          </c:marker>
          <c:xVal>
            <c:numRef>
              <c:f>Inflación!$AF$5:$AF$11</c:f>
              <c:numCache>
                <c:formatCode>[$-C0A]mmm\-yy;@</c:formatCode>
                <c:ptCount val="7"/>
                <c:pt idx="0">
                  <c:v>46234</c:v>
                </c:pt>
                <c:pt idx="1">
                  <c:v>46295</c:v>
                </c:pt>
                <c:pt idx="2">
                  <c:v>46387</c:v>
                </c:pt>
                <c:pt idx="3">
                  <c:v>46477</c:v>
                </c:pt>
                <c:pt idx="4">
                  <c:v>46568</c:v>
                </c:pt>
                <c:pt idx="5">
                  <c:v>46660</c:v>
                </c:pt>
                <c:pt idx="6">
                  <c:v>46752</c:v>
                </c:pt>
              </c:numCache>
            </c:numRef>
          </c:xVal>
          <c:yVal>
            <c:numRef>
              <c:f>Inflación!$AJ$5:$AJ$11</c:f>
              <c:numCache>
                <c:formatCode>0.00</c:formatCode>
                <c:ptCount val="7"/>
                <c:pt idx="0">
                  <c:v>4.07</c:v>
                </c:pt>
                <c:pt idx="1">
                  <c:v>3.13</c:v>
                </c:pt>
                <c:pt idx="2">
                  <c:v>3.49</c:v>
                </c:pt>
                <c:pt idx="3">
                  <c:v>3.5</c:v>
                </c:pt>
                <c:pt idx="4">
                  <c:v>3.03</c:v>
                </c:pt>
                <c:pt idx="5">
                  <c:v>2.76</c:v>
                </c:pt>
                <c:pt idx="6">
                  <c:v>2.84</c:v>
                </c:pt>
              </c:numCache>
            </c:numRef>
          </c:y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7-0FF7-438A-86E4-A7FCBF8D4F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20444368"/>
        <c:axId val="920437712"/>
        <c:extLst/>
      </c:scatterChart>
      <c:dateAx>
        <c:axId val="920444368"/>
        <c:scaling>
          <c:orientation val="minMax"/>
          <c:min val="45108"/>
        </c:scaling>
        <c:delete val="0"/>
        <c:axPos val="b"/>
        <c:numFmt formatCode="[$-C0A]mmm\-yy;@" sourceLinked="0"/>
        <c:majorTickMark val="none"/>
        <c:minorTickMark val="none"/>
        <c:tickLblPos val="nextTo"/>
        <c:spPr>
          <a:noFill/>
          <a:ln w="6350" cap="flat" cmpd="sng" algn="ctr">
            <a:solidFill>
              <a:schemeClr val="bg1"/>
            </a:solidFill>
            <a:prstDash val="dash"/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Sura Sans" pitchFamily="50" charset="0"/>
                <a:ea typeface="Roboto" panose="02000000000000000000" pitchFamily="2" charset="0"/>
                <a:cs typeface="+mn-cs"/>
              </a:defRPr>
            </a:pPr>
            <a:endParaRPr lang="es-CL"/>
          </a:p>
        </c:txPr>
        <c:crossAx val="920437712"/>
        <c:crosses val="autoZero"/>
        <c:auto val="1"/>
        <c:lblOffset val="100"/>
        <c:baseTimeUnit val="months"/>
      </c:dateAx>
      <c:valAx>
        <c:axId val="920437712"/>
        <c:scaling>
          <c:orientation val="minMax"/>
          <c:max val="12"/>
          <c:min val="0"/>
        </c:scaling>
        <c:delete val="0"/>
        <c:axPos val="l"/>
        <c:numFmt formatCode="General" sourceLinked="1"/>
        <c:majorTickMark val="out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Sura Sans" pitchFamily="50" charset="0"/>
                <a:ea typeface="Roboto" panose="02000000000000000000" pitchFamily="2" charset="0"/>
                <a:cs typeface="+mn-cs"/>
              </a:defRPr>
            </a:pPr>
            <a:endParaRPr lang="es-CL"/>
          </a:p>
        </c:txPr>
        <c:crossAx val="920444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Sura Sans" pitchFamily="50" charset="0"/>
              <a:ea typeface="Roboto" panose="02000000000000000000" pitchFamily="2" charset="0"/>
              <a:cs typeface="+mn-cs"/>
            </a:defRPr>
          </a:pPr>
          <a:endParaRPr lang="es-C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6350" cap="flat" cmpd="sng" algn="ctr">
      <a:solidFill>
        <a:schemeClr val="tx1"/>
      </a:solidFill>
      <a:round/>
    </a:ln>
    <a:effectLst/>
  </c:spPr>
  <c:txPr>
    <a:bodyPr/>
    <a:lstStyle/>
    <a:p>
      <a:pPr>
        <a:defRPr sz="1000">
          <a:solidFill>
            <a:schemeClr val="tx1"/>
          </a:solidFill>
          <a:latin typeface="Sura Sans" pitchFamily="50" charset="0"/>
          <a:ea typeface="Roboto" panose="02000000000000000000" pitchFamily="2" charset="0"/>
        </a:defRPr>
      </a:pPr>
      <a:endParaRPr lang="es-CL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tx1"/>
                </a:solidFill>
                <a:latin typeface="Sura Sans" pitchFamily="50" charset="0"/>
                <a:ea typeface="Roboto" panose="02000000000000000000" pitchFamily="2" charset="0"/>
                <a:cs typeface="+mn-cs"/>
              </a:defRPr>
            </a:pPr>
            <a:r>
              <a:rPr lang="es-MX" b="1"/>
              <a:t>TPM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tx1"/>
              </a:solidFill>
              <a:latin typeface="Sura Sans" pitchFamily="50" charset="0"/>
              <a:ea typeface="Roboto" panose="02000000000000000000" pitchFamily="2" charset="0"/>
              <a:cs typeface="+mn-cs"/>
            </a:defRPr>
          </a:pPr>
          <a:endParaRPr lang="es-C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TPM!$B$4</c:f>
              <c:strCache>
                <c:ptCount val="1"/>
                <c:pt idx="0">
                  <c:v>Chile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1">
                  <a:lumMod val="40000"/>
                  <a:lumOff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TPM!$A$5:$A$41</c:f>
              <c:numCache>
                <c:formatCode>m/d/yyyy</c:formatCode>
                <c:ptCount val="37"/>
                <c:pt idx="0">
                  <c:v>46265</c:v>
                </c:pt>
                <c:pt idx="1">
                  <c:v>46234</c:v>
                </c:pt>
                <c:pt idx="2">
                  <c:v>46203</c:v>
                </c:pt>
                <c:pt idx="3">
                  <c:v>46173</c:v>
                </c:pt>
                <c:pt idx="4">
                  <c:v>46142</c:v>
                </c:pt>
                <c:pt idx="5">
                  <c:v>46112</c:v>
                </c:pt>
                <c:pt idx="6">
                  <c:v>46081</c:v>
                </c:pt>
                <c:pt idx="7">
                  <c:v>46053</c:v>
                </c:pt>
                <c:pt idx="8">
                  <c:v>46022</c:v>
                </c:pt>
                <c:pt idx="9">
                  <c:v>45991</c:v>
                </c:pt>
                <c:pt idx="10">
                  <c:v>45961</c:v>
                </c:pt>
                <c:pt idx="11">
                  <c:v>45930</c:v>
                </c:pt>
                <c:pt idx="12">
                  <c:v>45900</c:v>
                </c:pt>
                <c:pt idx="13">
                  <c:v>45869</c:v>
                </c:pt>
                <c:pt idx="14">
                  <c:v>45838</c:v>
                </c:pt>
                <c:pt idx="15">
                  <c:v>45808</c:v>
                </c:pt>
                <c:pt idx="16">
                  <c:v>45777</c:v>
                </c:pt>
                <c:pt idx="17">
                  <c:v>45747</c:v>
                </c:pt>
                <c:pt idx="18">
                  <c:v>45716</c:v>
                </c:pt>
                <c:pt idx="19">
                  <c:v>45688</c:v>
                </c:pt>
                <c:pt idx="20">
                  <c:v>45657</c:v>
                </c:pt>
                <c:pt idx="21">
                  <c:v>45626</c:v>
                </c:pt>
                <c:pt idx="22">
                  <c:v>45596</c:v>
                </c:pt>
                <c:pt idx="23">
                  <c:v>45565</c:v>
                </c:pt>
                <c:pt idx="24">
                  <c:v>45535</c:v>
                </c:pt>
                <c:pt idx="25">
                  <c:v>45504</c:v>
                </c:pt>
                <c:pt idx="26">
                  <c:v>45473</c:v>
                </c:pt>
                <c:pt idx="27">
                  <c:v>45443</c:v>
                </c:pt>
                <c:pt idx="28">
                  <c:v>45412</c:v>
                </c:pt>
                <c:pt idx="29">
                  <c:v>45382</c:v>
                </c:pt>
                <c:pt idx="30">
                  <c:v>45351</c:v>
                </c:pt>
                <c:pt idx="31">
                  <c:v>45322</c:v>
                </c:pt>
                <c:pt idx="32">
                  <c:v>45291</c:v>
                </c:pt>
                <c:pt idx="33">
                  <c:v>45260</c:v>
                </c:pt>
                <c:pt idx="34">
                  <c:v>45230</c:v>
                </c:pt>
                <c:pt idx="35">
                  <c:v>45199</c:v>
                </c:pt>
                <c:pt idx="36">
                  <c:v>45169</c:v>
                </c:pt>
              </c:numCache>
            </c:numRef>
          </c:cat>
          <c:val>
            <c:numRef>
              <c:f>TPM!$B$5:$B$41</c:f>
              <c:numCache>
                <c:formatCode>0.00</c:formatCode>
                <c:ptCount val="37"/>
                <c:pt idx="0">
                  <c:v>4.5</c:v>
                </c:pt>
                <c:pt idx="1">
                  <c:v>4.5</c:v>
                </c:pt>
                <c:pt idx="2">
                  <c:v>4.5</c:v>
                </c:pt>
                <c:pt idx="3">
                  <c:v>4.5</c:v>
                </c:pt>
                <c:pt idx="4">
                  <c:v>4.5</c:v>
                </c:pt>
                <c:pt idx="5">
                  <c:v>4.5</c:v>
                </c:pt>
                <c:pt idx="6">
                  <c:v>4.5</c:v>
                </c:pt>
                <c:pt idx="7">
                  <c:v>4.5</c:v>
                </c:pt>
                <c:pt idx="8">
                  <c:v>4.5</c:v>
                </c:pt>
                <c:pt idx="9">
                  <c:v>4.75</c:v>
                </c:pt>
                <c:pt idx="10">
                  <c:v>4.75</c:v>
                </c:pt>
                <c:pt idx="11">
                  <c:v>4.75</c:v>
                </c:pt>
                <c:pt idx="12">
                  <c:v>4.75</c:v>
                </c:pt>
                <c:pt idx="13">
                  <c:v>4.75</c:v>
                </c:pt>
                <c:pt idx="14">
                  <c:v>5</c:v>
                </c:pt>
                <c:pt idx="15">
                  <c:v>5</c:v>
                </c:pt>
                <c:pt idx="16">
                  <c:v>5</c:v>
                </c:pt>
                <c:pt idx="17">
                  <c:v>5</c:v>
                </c:pt>
                <c:pt idx="18">
                  <c:v>5</c:v>
                </c:pt>
                <c:pt idx="19">
                  <c:v>5</c:v>
                </c:pt>
                <c:pt idx="20">
                  <c:v>5</c:v>
                </c:pt>
                <c:pt idx="21">
                  <c:v>5.25</c:v>
                </c:pt>
                <c:pt idx="22">
                  <c:v>5.25</c:v>
                </c:pt>
                <c:pt idx="23">
                  <c:v>5.5</c:v>
                </c:pt>
                <c:pt idx="24">
                  <c:v>5.75</c:v>
                </c:pt>
                <c:pt idx="25">
                  <c:v>5.75</c:v>
                </c:pt>
                <c:pt idx="26">
                  <c:v>5.75</c:v>
                </c:pt>
                <c:pt idx="27">
                  <c:v>6</c:v>
                </c:pt>
                <c:pt idx="28">
                  <c:v>6.5</c:v>
                </c:pt>
                <c:pt idx="29">
                  <c:v>7.25</c:v>
                </c:pt>
                <c:pt idx="30">
                  <c:v>7.25</c:v>
                </c:pt>
                <c:pt idx="31">
                  <c:v>7.25</c:v>
                </c:pt>
                <c:pt idx="32">
                  <c:v>8.25</c:v>
                </c:pt>
                <c:pt idx="33">
                  <c:v>9</c:v>
                </c:pt>
                <c:pt idx="34">
                  <c:v>9</c:v>
                </c:pt>
                <c:pt idx="35">
                  <c:v>9.5</c:v>
                </c:pt>
                <c:pt idx="36" formatCode="General">
                  <c:v>10.25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62B6-4F11-AD17-96E88F63FB95}"/>
            </c:ext>
          </c:extLst>
        </c:ser>
        <c:ser>
          <c:idx val="1"/>
          <c:order val="1"/>
          <c:tx>
            <c:strRef>
              <c:f>TPM!$C$4</c:f>
              <c:strCache>
                <c:ptCount val="1"/>
                <c:pt idx="0">
                  <c:v>Colombia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4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TPM!$A$5:$A$41</c:f>
              <c:numCache>
                <c:formatCode>m/d/yyyy</c:formatCode>
                <c:ptCount val="37"/>
                <c:pt idx="0">
                  <c:v>46265</c:v>
                </c:pt>
                <c:pt idx="1">
                  <c:v>46234</c:v>
                </c:pt>
                <c:pt idx="2">
                  <c:v>46203</c:v>
                </c:pt>
                <c:pt idx="3">
                  <c:v>46173</c:v>
                </c:pt>
                <c:pt idx="4">
                  <c:v>46142</c:v>
                </c:pt>
                <c:pt idx="5">
                  <c:v>46112</c:v>
                </c:pt>
                <c:pt idx="6">
                  <c:v>46081</c:v>
                </c:pt>
                <c:pt idx="7">
                  <c:v>46053</c:v>
                </c:pt>
                <c:pt idx="8">
                  <c:v>46022</c:v>
                </c:pt>
                <c:pt idx="9">
                  <c:v>45991</c:v>
                </c:pt>
                <c:pt idx="10">
                  <c:v>45961</c:v>
                </c:pt>
                <c:pt idx="11">
                  <c:v>45930</c:v>
                </c:pt>
                <c:pt idx="12">
                  <c:v>45900</c:v>
                </c:pt>
                <c:pt idx="13">
                  <c:v>45869</c:v>
                </c:pt>
                <c:pt idx="14">
                  <c:v>45838</c:v>
                </c:pt>
                <c:pt idx="15">
                  <c:v>45808</c:v>
                </c:pt>
                <c:pt idx="16">
                  <c:v>45777</c:v>
                </c:pt>
                <c:pt idx="17">
                  <c:v>45747</c:v>
                </c:pt>
                <c:pt idx="18">
                  <c:v>45716</c:v>
                </c:pt>
                <c:pt idx="19">
                  <c:v>45688</c:v>
                </c:pt>
                <c:pt idx="20">
                  <c:v>45657</c:v>
                </c:pt>
                <c:pt idx="21">
                  <c:v>45626</c:v>
                </c:pt>
                <c:pt idx="22">
                  <c:v>45596</c:v>
                </c:pt>
                <c:pt idx="23">
                  <c:v>45565</c:v>
                </c:pt>
                <c:pt idx="24">
                  <c:v>45535</c:v>
                </c:pt>
                <c:pt idx="25">
                  <c:v>45504</c:v>
                </c:pt>
                <c:pt idx="26">
                  <c:v>45473</c:v>
                </c:pt>
                <c:pt idx="27">
                  <c:v>45443</c:v>
                </c:pt>
                <c:pt idx="28">
                  <c:v>45412</c:v>
                </c:pt>
                <c:pt idx="29">
                  <c:v>45382</c:v>
                </c:pt>
                <c:pt idx="30">
                  <c:v>45351</c:v>
                </c:pt>
                <c:pt idx="31">
                  <c:v>45322</c:v>
                </c:pt>
                <c:pt idx="32">
                  <c:v>45291</c:v>
                </c:pt>
                <c:pt idx="33">
                  <c:v>45260</c:v>
                </c:pt>
                <c:pt idx="34">
                  <c:v>45230</c:v>
                </c:pt>
                <c:pt idx="35">
                  <c:v>45199</c:v>
                </c:pt>
                <c:pt idx="36">
                  <c:v>45169</c:v>
                </c:pt>
              </c:numCache>
            </c:numRef>
          </c:cat>
          <c:val>
            <c:numRef>
              <c:f>TPM!$C$5:$C$41</c:f>
              <c:numCache>
                <c:formatCode>0.00</c:formatCode>
                <c:ptCount val="37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11.25</c:v>
                </c:pt>
                <c:pt idx="4">
                  <c:v>11.25</c:v>
                </c:pt>
                <c:pt idx="5">
                  <c:v>11.25</c:v>
                </c:pt>
                <c:pt idx="6">
                  <c:v>10.25</c:v>
                </c:pt>
                <c:pt idx="7">
                  <c:v>10.25</c:v>
                </c:pt>
                <c:pt idx="8">
                  <c:v>9.25</c:v>
                </c:pt>
                <c:pt idx="9">
                  <c:v>9.25</c:v>
                </c:pt>
                <c:pt idx="10">
                  <c:v>9.25</c:v>
                </c:pt>
                <c:pt idx="11">
                  <c:v>9.25</c:v>
                </c:pt>
                <c:pt idx="12">
                  <c:v>9.25</c:v>
                </c:pt>
                <c:pt idx="13">
                  <c:v>9.25</c:v>
                </c:pt>
                <c:pt idx="14">
                  <c:v>9.25</c:v>
                </c:pt>
                <c:pt idx="15">
                  <c:v>9.25</c:v>
                </c:pt>
                <c:pt idx="16">
                  <c:v>9.25</c:v>
                </c:pt>
                <c:pt idx="17">
                  <c:v>9.5</c:v>
                </c:pt>
                <c:pt idx="18">
                  <c:v>9.5</c:v>
                </c:pt>
                <c:pt idx="19">
                  <c:v>9.5</c:v>
                </c:pt>
                <c:pt idx="20">
                  <c:v>9.5</c:v>
                </c:pt>
                <c:pt idx="21">
                  <c:v>9.75</c:v>
                </c:pt>
                <c:pt idx="22">
                  <c:v>9.75</c:v>
                </c:pt>
                <c:pt idx="23">
                  <c:v>10.25</c:v>
                </c:pt>
                <c:pt idx="24">
                  <c:v>10.75</c:v>
                </c:pt>
                <c:pt idx="25">
                  <c:v>10.75</c:v>
                </c:pt>
                <c:pt idx="26">
                  <c:v>11.25</c:v>
                </c:pt>
                <c:pt idx="27">
                  <c:v>11.75</c:v>
                </c:pt>
                <c:pt idx="28">
                  <c:v>11.75</c:v>
                </c:pt>
                <c:pt idx="29">
                  <c:v>12.25</c:v>
                </c:pt>
                <c:pt idx="30">
                  <c:v>12.75</c:v>
                </c:pt>
                <c:pt idx="31">
                  <c:v>12.75</c:v>
                </c:pt>
                <c:pt idx="32">
                  <c:v>13</c:v>
                </c:pt>
                <c:pt idx="33">
                  <c:v>13.25</c:v>
                </c:pt>
                <c:pt idx="34">
                  <c:v>13.25</c:v>
                </c:pt>
                <c:pt idx="35">
                  <c:v>13.25</c:v>
                </c:pt>
                <c:pt idx="36">
                  <c:v>13.25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62B6-4F11-AD17-96E88F63FB95}"/>
            </c:ext>
          </c:extLst>
        </c:ser>
        <c:ser>
          <c:idx val="4"/>
          <c:order val="2"/>
          <c:tx>
            <c:strRef>
              <c:f>TPM!$D$4</c:f>
              <c:strCache>
                <c:ptCount val="1"/>
                <c:pt idx="0">
                  <c:v>México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TPM!$A$5:$A$41</c:f>
              <c:numCache>
                <c:formatCode>m/d/yyyy</c:formatCode>
                <c:ptCount val="37"/>
                <c:pt idx="0">
                  <c:v>46265</c:v>
                </c:pt>
                <c:pt idx="1">
                  <c:v>46234</c:v>
                </c:pt>
                <c:pt idx="2">
                  <c:v>46203</c:v>
                </c:pt>
                <c:pt idx="3">
                  <c:v>46173</c:v>
                </c:pt>
                <c:pt idx="4">
                  <c:v>46142</c:v>
                </c:pt>
                <c:pt idx="5">
                  <c:v>46112</c:v>
                </c:pt>
                <c:pt idx="6">
                  <c:v>46081</c:v>
                </c:pt>
                <c:pt idx="7">
                  <c:v>46053</c:v>
                </c:pt>
                <c:pt idx="8">
                  <c:v>46022</c:v>
                </c:pt>
                <c:pt idx="9">
                  <c:v>45991</c:v>
                </c:pt>
                <c:pt idx="10">
                  <c:v>45961</c:v>
                </c:pt>
                <c:pt idx="11">
                  <c:v>45930</c:v>
                </c:pt>
                <c:pt idx="12">
                  <c:v>45900</c:v>
                </c:pt>
                <c:pt idx="13">
                  <c:v>45869</c:v>
                </c:pt>
                <c:pt idx="14">
                  <c:v>45838</c:v>
                </c:pt>
                <c:pt idx="15">
                  <c:v>45808</c:v>
                </c:pt>
                <c:pt idx="16">
                  <c:v>45777</c:v>
                </c:pt>
                <c:pt idx="17">
                  <c:v>45747</c:v>
                </c:pt>
                <c:pt idx="18">
                  <c:v>45716</c:v>
                </c:pt>
                <c:pt idx="19">
                  <c:v>45688</c:v>
                </c:pt>
                <c:pt idx="20">
                  <c:v>45657</c:v>
                </c:pt>
                <c:pt idx="21">
                  <c:v>45626</c:v>
                </c:pt>
                <c:pt idx="22">
                  <c:v>45596</c:v>
                </c:pt>
                <c:pt idx="23">
                  <c:v>45565</c:v>
                </c:pt>
                <c:pt idx="24">
                  <c:v>45535</c:v>
                </c:pt>
                <c:pt idx="25">
                  <c:v>45504</c:v>
                </c:pt>
                <c:pt idx="26">
                  <c:v>45473</c:v>
                </c:pt>
                <c:pt idx="27">
                  <c:v>45443</c:v>
                </c:pt>
                <c:pt idx="28">
                  <c:v>45412</c:v>
                </c:pt>
                <c:pt idx="29">
                  <c:v>45382</c:v>
                </c:pt>
                <c:pt idx="30">
                  <c:v>45351</c:v>
                </c:pt>
                <c:pt idx="31">
                  <c:v>45322</c:v>
                </c:pt>
                <c:pt idx="32">
                  <c:v>45291</c:v>
                </c:pt>
                <c:pt idx="33">
                  <c:v>45260</c:v>
                </c:pt>
                <c:pt idx="34">
                  <c:v>45230</c:v>
                </c:pt>
                <c:pt idx="35">
                  <c:v>45199</c:v>
                </c:pt>
                <c:pt idx="36">
                  <c:v>45169</c:v>
                </c:pt>
              </c:numCache>
            </c:numRef>
          </c:cat>
          <c:val>
            <c:numRef>
              <c:f>TPM!$D$5:$D$41</c:f>
              <c:numCache>
                <c:formatCode>0.00</c:formatCode>
                <c:ptCount val="37"/>
                <c:pt idx="0">
                  <c:v>6.5</c:v>
                </c:pt>
                <c:pt idx="1">
                  <c:v>6.5</c:v>
                </c:pt>
                <c:pt idx="2">
                  <c:v>6.5</c:v>
                </c:pt>
                <c:pt idx="3">
                  <c:v>6.5</c:v>
                </c:pt>
                <c:pt idx="4">
                  <c:v>6.75</c:v>
                </c:pt>
                <c:pt idx="5">
                  <c:v>6.75</c:v>
                </c:pt>
                <c:pt idx="6">
                  <c:v>7</c:v>
                </c:pt>
                <c:pt idx="7">
                  <c:v>7</c:v>
                </c:pt>
                <c:pt idx="8">
                  <c:v>7</c:v>
                </c:pt>
                <c:pt idx="9">
                  <c:v>7.25</c:v>
                </c:pt>
                <c:pt idx="10">
                  <c:v>7.5</c:v>
                </c:pt>
                <c:pt idx="11">
                  <c:v>7.5</c:v>
                </c:pt>
                <c:pt idx="12">
                  <c:v>7.75</c:v>
                </c:pt>
                <c:pt idx="13">
                  <c:v>8</c:v>
                </c:pt>
                <c:pt idx="14">
                  <c:v>8</c:v>
                </c:pt>
                <c:pt idx="15">
                  <c:v>8.5</c:v>
                </c:pt>
                <c:pt idx="16">
                  <c:v>9</c:v>
                </c:pt>
                <c:pt idx="17">
                  <c:v>9</c:v>
                </c:pt>
                <c:pt idx="18">
                  <c:v>9.5</c:v>
                </c:pt>
                <c:pt idx="19">
                  <c:v>10</c:v>
                </c:pt>
                <c:pt idx="20">
                  <c:v>10</c:v>
                </c:pt>
                <c:pt idx="21">
                  <c:v>10.25</c:v>
                </c:pt>
                <c:pt idx="22">
                  <c:v>10.5</c:v>
                </c:pt>
                <c:pt idx="23">
                  <c:v>10.5</c:v>
                </c:pt>
                <c:pt idx="24">
                  <c:v>10.75</c:v>
                </c:pt>
                <c:pt idx="25">
                  <c:v>11</c:v>
                </c:pt>
                <c:pt idx="26">
                  <c:v>11</c:v>
                </c:pt>
                <c:pt idx="27">
                  <c:v>11</c:v>
                </c:pt>
                <c:pt idx="28">
                  <c:v>11</c:v>
                </c:pt>
                <c:pt idx="29">
                  <c:v>11</c:v>
                </c:pt>
                <c:pt idx="30">
                  <c:v>11.25</c:v>
                </c:pt>
                <c:pt idx="31">
                  <c:v>11.25</c:v>
                </c:pt>
                <c:pt idx="32">
                  <c:v>11.25</c:v>
                </c:pt>
                <c:pt idx="33">
                  <c:v>11.25</c:v>
                </c:pt>
                <c:pt idx="34">
                  <c:v>11.25</c:v>
                </c:pt>
                <c:pt idx="35">
                  <c:v>11.25</c:v>
                </c:pt>
                <c:pt idx="36">
                  <c:v>11.25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2B6-4F11-AD17-96E88F63FB95}"/>
            </c:ext>
          </c:extLst>
        </c:ser>
        <c:ser>
          <c:idx val="3"/>
          <c:order val="3"/>
          <c:tx>
            <c:strRef>
              <c:f>TPM!$E$4</c:f>
              <c:strCache>
                <c:ptCount val="1"/>
                <c:pt idx="0">
                  <c:v>Perú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bg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TPM!$A$5:$A$41</c:f>
              <c:numCache>
                <c:formatCode>m/d/yyyy</c:formatCode>
                <c:ptCount val="37"/>
                <c:pt idx="0">
                  <c:v>46265</c:v>
                </c:pt>
                <c:pt idx="1">
                  <c:v>46234</c:v>
                </c:pt>
                <c:pt idx="2">
                  <c:v>46203</c:v>
                </c:pt>
                <c:pt idx="3">
                  <c:v>46173</c:v>
                </c:pt>
                <c:pt idx="4">
                  <c:v>46142</c:v>
                </c:pt>
                <c:pt idx="5">
                  <c:v>46112</c:v>
                </c:pt>
                <c:pt idx="6">
                  <c:v>46081</c:v>
                </c:pt>
                <c:pt idx="7">
                  <c:v>46053</c:v>
                </c:pt>
                <c:pt idx="8">
                  <c:v>46022</c:v>
                </c:pt>
                <c:pt idx="9">
                  <c:v>45991</c:v>
                </c:pt>
                <c:pt idx="10">
                  <c:v>45961</c:v>
                </c:pt>
                <c:pt idx="11">
                  <c:v>45930</c:v>
                </c:pt>
                <c:pt idx="12">
                  <c:v>45900</c:v>
                </c:pt>
                <c:pt idx="13">
                  <c:v>45869</c:v>
                </c:pt>
                <c:pt idx="14">
                  <c:v>45838</c:v>
                </c:pt>
                <c:pt idx="15">
                  <c:v>45808</c:v>
                </c:pt>
                <c:pt idx="16">
                  <c:v>45777</c:v>
                </c:pt>
                <c:pt idx="17">
                  <c:v>45747</c:v>
                </c:pt>
                <c:pt idx="18">
                  <c:v>45716</c:v>
                </c:pt>
                <c:pt idx="19">
                  <c:v>45688</c:v>
                </c:pt>
                <c:pt idx="20">
                  <c:v>45657</c:v>
                </c:pt>
                <c:pt idx="21">
                  <c:v>45626</c:v>
                </c:pt>
                <c:pt idx="22">
                  <c:v>45596</c:v>
                </c:pt>
                <c:pt idx="23">
                  <c:v>45565</c:v>
                </c:pt>
                <c:pt idx="24">
                  <c:v>45535</c:v>
                </c:pt>
                <c:pt idx="25">
                  <c:v>45504</c:v>
                </c:pt>
                <c:pt idx="26">
                  <c:v>45473</c:v>
                </c:pt>
                <c:pt idx="27">
                  <c:v>45443</c:v>
                </c:pt>
                <c:pt idx="28">
                  <c:v>45412</c:v>
                </c:pt>
                <c:pt idx="29">
                  <c:v>45382</c:v>
                </c:pt>
                <c:pt idx="30">
                  <c:v>45351</c:v>
                </c:pt>
                <c:pt idx="31">
                  <c:v>45322</c:v>
                </c:pt>
                <c:pt idx="32">
                  <c:v>45291</c:v>
                </c:pt>
                <c:pt idx="33">
                  <c:v>45260</c:v>
                </c:pt>
                <c:pt idx="34">
                  <c:v>45230</c:v>
                </c:pt>
                <c:pt idx="35">
                  <c:v>45199</c:v>
                </c:pt>
                <c:pt idx="36">
                  <c:v>45169</c:v>
                </c:pt>
              </c:numCache>
            </c:numRef>
          </c:cat>
          <c:val>
            <c:numRef>
              <c:f>TPM!$E$5:$E$41</c:f>
              <c:numCache>
                <c:formatCode>0.00</c:formatCode>
                <c:ptCount val="37"/>
                <c:pt idx="0">
                  <c:v>4.25</c:v>
                </c:pt>
                <c:pt idx="1">
                  <c:v>4.25</c:v>
                </c:pt>
                <c:pt idx="2">
                  <c:v>4.25</c:v>
                </c:pt>
                <c:pt idx="3">
                  <c:v>4.25</c:v>
                </c:pt>
                <c:pt idx="4">
                  <c:v>4.25</c:v>
                </c:pt>
                <c:pt idx="5">
                  <c:v>4.25</c:v>
                </c:pt>
                <c:pt idx="6">
                  <c:v>4.25</c:v>
                </c:pt>
                <c:pt idx="7">
                  <c:v>4.25</c:v>
                </c:pt>
                <c:pt idx="8">
                  <c:v>4.25</c:v>
                </c:pt>
                <c:pt idx="9">
                  <c:v>4.25</c:v>
                </c:pt>
                <c:pt idx="10">
                  <c:v>4.25</c:v>
                </c:pt>
                <c:pt idx="11">
                  <c:v>4.25</c:v>
                </c:pt>
                <c:pt idx="12">
                  <c:v>4.5</c:v>
                </c:pt>
                <c:pt idx="13">
                  <c:v>4.5</c:v>
                </c:pt>
                <c:pt idx="14">
                  <c:v>4.5</c:v>
                </c:pt>
                <c:pt idx="15">
                  <c:v>4.5</c:v>
                </c:pt>
                <c:pt idx="16">
                  <c:v>4.75</c:v>
                </c:pt>
                <c:pt idx="17">
                  <c:v>4.75</c:v>
                </c:pt>
                <c:pt idx="18">
                  <c:v>4.75</c:v>
                </c:pt>
                <c:pt idx="19">
                  <c:v>4.75</c:v>
                </c:pt>
                <c:pt idx="20">
                  <c:v>5</c:v>
                </c:pt>
                <c:pt idx="21">
                  <c:v>5</c:v>
                </c:pt>
                <c:pt idx="22">
                  <c:v>5.25</c:v>
                </c:pt>
                <c:pt idx="23">
                  <c:v>5.25</c:v>
                </c:pt>
                <c:pt idx="24">
                  <c:v>5.5</c:v>
                </c:pt>
                <c:pt idx="25">
                  <c:v>5.75</c:v>
                </c:pt>
                <c:pt idx="26">
                  <c:v>5.75</c:v>
                </c:pt>
                <c:pt idx="27">
                  <c:v>5.75</c:v>
                </c:pt>
                <c:pt idx="28">
                  <c:v>6</c:v>
                </c:pt>
                <c:pt idx="29">
                  <c:v>6.25</c:v>
                </c:pt>
                <c:pt idx="30">
                  <c:v>6.25</c:v>
                </c:pt>
                <c:pt idx="31">
                  <c:v>6.5</c:v>
                </c:pt>
                <c:pt idx="32">
                  <c:v>6.75</c:v>
                </c:pt>
                <c:pt idx="33">
                  <c:v>7</c:v>
                </c:pt>
                <c:pt idx="34">
                  <c:v>7.25</c:v>
                </c:pt>
                <c:pt idx="35">
                  <c:v>7.5</c:v>
                </c:pt>
                <c:pt idx="36">
                  <c:v>7.75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3-62B6-4F11-AD17-96E88F63FB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20444368"/>
        <c:axId val="920437712"/>
      </c:lineChart>
      <c:scatterChart>
        <c:scatterStyle val="smoothMarker"/>
        <c:varyColors val="0"/>
        <c:ser>
          <c:idx val="5"/>
          <c:order val="4"/>
          <c:tx>
            <c:strRef>
              <c:f>TPM!$V$5</c:f>
              <c:strCache>
                <c:ptCount val="1"/>
                <c:pt idx="0">
                  <c:v>Chile (est. actual)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1">
                  <a:lumMod val="40000"/>
                  <a:lumOff val="60000"/>
                </a:schemeClr>
              </a:solidFill>
              <a:prstDash val="sysDot"/>
              <a:round/>
            </a:ln>
            <a:effectLst/>
          </c:spPr>
          <c:marker>
            <c:symbol val="none"/>
          </c:marker>
          <c:xVal>
            <c:numRef>
              <c:f>TPM!$U$6:$U$12</c:f>
              <c:numCache>
                <c:formatCode>[$-C0A]mmm\-yy;@</c:formatCode>
                <c:ptCount val="7"/>
                <c:pt idx="0">
                  <c:v>46265</c:v>
                </c:pt>
                <c:pt idx="1">
                  <c:v>46295</c:v>
                </c:pt>
                <c:pt idx="2">
                  <c:v>46387</c:v>
                </c:pt>
                <c:pt idx="3">
                  <c:v>46477</c:v>
                </c:pt>
                <c:pt idx="4">
                  <c:v>46568</c:v>
                </c:pt>
                <c:pt idx="5">
                  <c:v>46660</c:v>
                </c:pt>
                <c:pt idx="6">
                  <c:v>46752</c:v>
                </c:pt>
              </c:numCache>
            </c:numRef>
          </c:xVal>
          <c:yVal>
            <c:numRef>
              <c:f>TPM!$V$6:$V$12</c:f>
              <c:numCache>
                <c:formatCode>0.00</c:formatCode>
                <c:ptCount val="7"/>
                <c:pt idx="0">
                  <c:v>4.5</c:v>
                </c:pt>
                <c:pt idx="1">
                  <c:v>4.4800000000000004</c:v>
                </c:pt>
                <c:pt idx="2">
                  <c:v>5.0199999999999996</c:v>
                </c:pt>
                <c:pt idx="3">
                  <c:v>4.55</c:v>
                </c:pt>
                <c:pt idx="4">
                  <c:v>4.55</c:v>
                </c:pt>
                <c:pt idx="5">
                  <c:v>4.49</c:v>
                </c:pt>
                <c:pt idx="6">
                  <c:v>4.8899999999999997</c:v>
                </c:pt>
              </c:numCache>
            </c:numRef>
          </c:y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4-62B6-4F11-AD17-96E88F63FB95}"/>
            </c:ext>
          </c:extLst>
        </c:ser>
        <c:ser>
          <c:idx val="6"/>
          <c:order val="5"/>
          <c:tx>
            <c:strRef>
              <c:f>TPM!$W$5</c:f>
              <c:strCache>
                <c:ptCount val="1"/>
                <c:pt idx="0">
                  <c:v>Colombia (est. actual)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4">
                  <a:lumMod val="75000"/>
                </a:schemeClr>
              </a:solidFill>
              <a:prstDash val="sysDot"/>
              <a:round/>
            </a:ln>
            <a:effectLst/>
          </c:spPr>
          <c:marker>
            <c:symbol val="none"/>
          </c:marker>
          <c:xVal>
            <c:numRef>
              <c:f>TPM!$U$6:$U$12</c:f>
              <c:numCache>
                <c:formatCode>[$-C0A]mmm\-yy;@</c:formatCode>
                <c:ptCount val="7"/>
                <c:pt idx="0">
                  <c:v>46265</c:v>
                </c:pt>
                <c:pt idx="1">
                  <c:v>46295</c:v>
                </c:pt>
                <c:pt idx="2">
                  <c:v>46387</c:v>
                </c:pt>
                <c:pt idx="3">
                  <c:v>46477</c:v>
                </c:pt>
                <c:pt idx="4">
                  <c:v>46568</c:v>
                </c:pt>
                <c:pt idx="5">
                  <c:v>46660</c:v>
                </c:pt>
                <c:pt idx="6">
                  <c:v>46752</c:v>
                </c:pt>
              </c:numCache>
            </c:numRef>
          </c:xVal>
          <c:yVal>
            <c:numRef>
              <c:f>TPM!$W$6:$W$12</c:f>
              <c:numCache>
                <c:formatCode>0.00</c:formatCode>
                <c:ptCount val="7"/>
                <c:pt idx="0">
                  <c:v>12</c:v>
                </c:pt>
                <c:pt idx="1">
                  <c:v>12.18</c:v>
                </c:pt>
                <c:pt idx="2">
                  <c:v>12.22</c:v>
                </c:pt>
                <c:pt idx="3">
                  <c:v>12.16</c:v>
                </c:pt>
                <c:pt idx="4">
                  <c:v>11.92</c:v>
                </c:pt>
                <c:pt idx="5">
                  <c:v>11.52</c:v>
                </c:pt>
                <c:pt idx="6">
                  <c:v>10.95</c:v>
                </c:pt>
              </c:numCache>
            </c:numRef>
          </c:y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5-62B6-4F11-AD17-96E88F63FB95}"/>
            </c:ext>
          </c:extLst>
        </c:ser>
        <c:ser>
          <c:idx val="2"/>
          <c:order val="6"/>
          <c:tx>
            <c:strRef>
              <c:f>TPM!$X$5</c:f>
              <c:strCache>
                <c:ptCount val="1"/>
                <c:pt idx="0">
                  <c:v>México (est. actual)</c:v>
                </c:pt>
              </c:strCache>
            </c:strRef>
          </c:tx>
          <c:spPr>
            <a:ln w="28575" cap="rnd">
              <a:solidFill>
                <a:schemeClr val="accent5"/>
              </a:solidFill>
              <a:prstDash val="sysDot"/>
              <a:round/>
            </a:ln>
            <a:effectLst/>
          </c:spPr>
          <c:marker>
            <c:symbol val="none"/>
          </c:marker>
          <c:xVal>
            <c:numRef>
              <c:f>TPM!$U$6:$U$12</c:f>
              <c:numCache>
                <c:formatCode>[$-C0A]mmm\-yy;@</c:formatCode>
                <c:ptCount val="7"/>
                <c:pt idx="0">
                  <c:v>46265</c:v>
                </c:pt>
                <c:pt idx="1">
                  <c:v>46295</c:v>
                </c:pt>
                <c:pt idx="2">
                  <c:v>46387</c:v>
                </c:pt>
                <c:pt idx="3">
                  <c:v>46477</c:v>
                </c:pt>
                <c:pt idx="4">
                  <c:v>46568</c:v>
                </c:pt>
                <c:pt idx="5">
                  <c:v>46660</c:v>
                </c:pt>
                <c:pt idx="6">
                  <c:v>46752</c:v>
                </c:pt>
              </c:numCache>
            </c:numRef>
          </c:xVal>
          <c:yVal>
            <c:numRef>
              <c:f>TPM!$X$6:$X$12</c:f>
              <c:numCache>
                <c:formatCode>0.00</c:formatCode>
                <c:ptCount val="7"/>
                <c:pt idx="0">
                  <c:v>6.5</c:v>
                </c:pt>
                <c:pt idx="1">
                  <c:v>6.5</c:v>
                </c:pt>
                <c:pt idx="2">
                  <c:v>6.52</c:v>
                </c:pt>
                <c:pt idx="3">
                  <c:v>6.51</c:v>
                </c:pt>
                <c:pt idx="4">
                  <c:v>6.5</c:v>
                </c:pt>
                <c:pt idx="5">
                  <c:v>6.51</c:v>
                </c:pt>
                <c:pt idx="6">
                  <c:v>6.5600000000000005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6-62B6-4F11-AD17-96E88F63FB95}"/>
            </c:ext>
          </c:extLst>
        </c:ser>
        <c:ser>
          <c:idx val="8"/>
          <c:order val="7"/>
          <c:tx>
            <c:strRef>
              <c:f>TPM!$Y$5</c:f>
              <c:strCache>
                <c:ptCount val="1"/>
                <c:pt idx="0">
                  <c:v>Perú (est. actual)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bg1">
                  <a:lumMod val="50000"/>
                </a:schemeClr>
              </a:solidFill>
              <a:prstDash val="sysDot"/>
              <a:round/>
            </a:ln>
            <a:effectLst/>
          </c:spPr>
          <c:marker>
            <c:symbol val="none"/>
          </c:marker>
          <c:xVal>
            <c:numRef>
              <c:f>TPM!$U$6:$U$12</c:f>
              <c:numCache>
                <c:formatCode>[$-C0A]mmm\-yy;@</c:formatCode>
                <c:ptCount val="7"/>
                <c:pt idx="0">
                  <c:v>46265</c:v>
                </c:pt>
                <c:pt idx="1">
                  <c:v>46295</c:v>
                </c:pt>
                <c:pt idx="2">
                  <c:v>46387</c:v>
                </c:pt>
                <c:pt idx="3">
                  <c:v>46477</c:v>
                </c:pt>
                <c:pt idx="4">
                  <c:v>46568</c:v>
                </c:pt>
                <c:pt idx="5">
                  <c:v>46660</c:v>
                </c:pt>
                <c:pt idx="6">
                  <c:v>46752</c:v>
                </c:pt>
              </c:numCache>
            </c:numRef>
          </c:xVal>
          <c:yVal>
            <c:numRef>
              <c:f>TPM!$Y$6:$Y$12</c:f>
              <c:numCache>
                <c:formatCode>0.00</c:formatCode>
                <c:ptCount val="7"/>
                <c:pt idx="0">
                  <c:v>4.25</c:v>
                </c:pt>
                <c:pt idx="1">
                  <c:v>4.2300000000000004</c:v>
                </c:pt>
                <c:pt idx="2">
                  <c:v>4.37</c:v>
                </c:pt>
                <c:pt idx="3">
                  <c:v>4.55</c:v>
                </c:pt>
                <c:pt idx="4">
                  <c:v>4.58</c:v>
                </c:pt>
                <c:pt idx="5">
                  <c:v>4.63</c:v>
                </c:pt>
                <c:pt idx="6">
                  <c:v>4.53</c:v>
                </c:pt>
              </c:numCache>
            </c:numRef>
          </c:y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7-62B6-4F11-AD17-96E88F63FB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20444368"/>
        <c:axId val="920437712"/>
        <c:extLst/>
      </c:scatterChart>
      <c:dateAx>
        <c:axId val="920444368"/>
        <c:scaling>
          <c:orientation val="minMax"/>
        </c:scaling>
        <c:delete val="0"/>
        <c:axPos val="b"/>
        <c:numFmt formatCode="[$-C0A]mmm\-yy;@" sourceLinked="0"/>
        <c:majorTickMark val="none"/>
        <c:minorTickMark val="none"/>
        <c:tickLblPos val="nextTo"/>
        <c:spPr>
          <a:noFill/>
          <a:ln w="6350" cap="flat" cmpd="sng" algn="ctr">
            <a:noFill/>
            <a:prstDash val="dash"/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Sura Sans" pitchFamily="50" charset="0"/>
                <a:ea typeface="Roboto" panose="02000000000000000000" pitchFamily="2" charset="0"/>
                <a:cs typeface="+mn-cs"/>
              </a:defRPr>
            </a:pPr>
            <a:endParaRPr lang="es-CL"/>
          </a:p>
        </c:txPr>
        <c:crossAx val="920437712"/>
        <c:crosses val="autoZero"/>
        <c:auto val="1"/>
        <c:lblOffset val="100"/>
        <c:baseTimeUnit val="months"/>
      </c:dateAx>
      <c:valAx>
        <c:axId val="920437712"/>
        <c:scaling>
          <c:orientation val="minMax"/>
          <c:max val="15.5"/>
          <c:min val="2"/>
        </c:scaling>
        <c:delete val="0"/>
        <c:axPos val="l"/>
        <c:numFmt formatCode="0" sourceLinked="0"/>
        <c:majorTickMark val="out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Sura Sans" pitchFamily="50" charset="0"/>
                <a:ea typeface="Roboto" panose="02000000000000000000" pitchFamily="2" charset="0"/>
                <a:cs typeface="+mn-cs"/>
              </a:defRPr>
            </a:pPr>
            <a:endParaRPr lang="es-CL"/>
          </a:p>
        </c:txPr>
        <c:crossAx val="920444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Sura Sans" pitchFamily="50" charset="0"/>
              <a:ea typeface="Roboto" panose="02000000000000000000" pitchFamily="2" charset="0"/>
              <a:cs typeface="+mn-cs"/>
            </a:defRPr>
          </a:pPr>
          <a:endParaRPr lang="es-C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0" cap="flat" cmpd="sng" algn="ctr">
      <a:solidFill>
        <a:schemeClr val="tx1"/>
      </a:solidFill>
      <a:round/>
    </a:ln>
    <a:effectLst/>
  </c:spPr>
  <c:txPr>
    <a:bodyPr/>
    <a:lstStyle/>
    <a:p>
      <a:pPr>
        <a:defRPr sz="1000">
          <a:solidFill>
            <a:schemeClr val="tx1"/>
          </a:solidFill>
          <a:latin typeface="Sura Sans" pitchFamily="50" charset="0"/>
          <a:ea typeface="Roboto" panose="02000000000000000000" pitchFamily="2" charset="0"/>
        </a:defRPr>
      </a:pPr>
      <a:endParaRPr lang="es-CL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ysClr val="windowText" lastClr="000000"/>
                </a:solidFill>
                <a:latin typeface="Sura Sans" pitchFamily="50" charset="0"/>
                <a:ea typeface="+mn-ea"/>
                <a:cs typeface="+mn-cs"/>
              </a:defRPr>
            </a:pPr>
            <a:r>
              <a:rPr lang="es-CO" sz="1200" b="1" i="0">
                <a:effectLst/>
              </a:rPr>
              <a:t>La producción local de petróleo se</a:t>
            </a:r>
            <a:r>
              <a:rPr lang="es-CO" sz="1200" b="1" i="0" baseline="0">
                <a:effectLst/>
              </a:rPr>
              <a:t> ha debilitado</a:t>
            </a:r>
            <a:endParaRPr lang="es-CO" sz="1200" b="1" i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ysClr val="windowText" lastClr="000000"/>
              </a:solidFill>
              <a:latin typeface="Sura Sans" pitchFamily="50" charset="0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0.11205019157088122"/>
          <c:y val="0.16772673733804475"/>
          <c:w val="0.85739425287356319"/>
          <c:h val="0.71520450481443532"/>
        </c:manualLayout>
      </c:layout>
      <c:lineChart>
        <c:grouping val="standard"/>
        <c:varyColors val="0"/>
        <c:ser>
          <c:idx val="0"/>
          <c:order val="0"/>
          <c:tx>
            <c:strRef>
              <c:f>Energy!$B$1</c:f>
              <c:strCache>
                <c:ptCount val="1"/>
                <c:pt idx="0">
                  <c:v>COCDTOTL Index</c:v>
                </c:pt>
              </c:strCache>
            </c:strRef>
          </c:tx>
          <c:spPr>
            <a:ln w="28575" cap="rnd">
              <a:solidFill>
                <a:srgbClr val="FFE945">
                  <a:lumMod val="75000"/>
                </a:srgbClr>
              </a:solidFill>
              <a:round/>
            </a:ln>
            <a:effectLst/>
          </c:spPr>
          <c:marker>
            <c:symbol val="none"/>
          </c:marker>
          <c:cat>
            <c:numRef>
              <c:f>Energy!$A$2:$A$163</c:f>
              <c:numCache>
                <c:formatCode>m/d/yyyy</c:formatCode>
                <c:ptCount val="162"/>
                <c:pt idx="0">
                  <c:v>46203</c:v>
                </c:pt>
                <c:pt idx="1">
                  <c:v>46173</c:v>
                </c:pt>
                <c:pt idx="2">
                  <c:v>46142</c:v>
                </c:pt>
                <c:pt idx="3">
                  <c:v>46112</c:v>
                </c:pt>
                <c:pt idx="4">
                  <c:v>46081</c:v>
                </c:pt>
                <c:pt idx="5">
                  <c:v>46053</c:v>
                </c:pt>
                <c:pt idx="6">
                  <c:v>46022</c:v>
                </c:pt>
                <c:pt idx="7">
                  <c:v>45991</c:v>
                </c:pt>
                <c:pt idx="8">
                  <c:v>45961</c:v>
                </c:pt>
                <c:pt idx="9">
                  <c:v>45930</c:v>
                </c:pt>
                <c:pt idx="10">
                  <c:v>45900</c:v>
                </c:pt>
                <c:pt idx="11">
                  <c:v>45869</c:v>
                </c:pt>
                <c:pt idx="12">
                  <c:v>45838</c:v>
                </c:pt>
                <c:pt idx="13">
                  <c:v>45808</c:v>
                </c:pt>
                <c:pt idx="14">
                  <c:v>45777</c:v>
                </c:pt>
                <c:pt idx="15">
                  <c:v>45747</c:v>
                </c:pt>
                <c:pt idx="16">
                  <c:v>45716</c:v>
                </c:pt>
                <c:pt idx="17">
                  <c:v>45688</c:v>
                </c:pt>
                <c:pt idx="18">
                  <c:v>45657</c:v>
                </c:pt>
                <c:pt idx="19">
                  <c:v>45626</c:v>
                </c:pt>
                <c:pt idx="20">
                  <c:v>45596</c:v>
                </c:pt>
                <c:pt idx="21">
                  <c:v>45565</c:v>
                </c:pt>
                <c:pt idx="22">
                  <c:v>45535</c:v>
                </c:pt>
                <c:pt idx="23">
                  <c:v>45504</c:v>
                </c:pt>
                <c:pt idx="24">
                  <c:v>45473</c:v>
                </c:pt>
                <c:pt idx="25">
                  <c:v>45443</c:v>
                </c:pt>
                <c:pt idx="26">
                  <c:v>45412</c:v>
                </c:pt>
                <c:pt idx="27">
                  <c:v>45382</c:v>
                </c:pt>
                <c:pt idx="28">
                  <c:v>45351</c:v>
                </c:pt>
                <c:pt idx="29">
                  <c:v>45322</c:v>
                </c:pt>
                <c:pt idx="30">
                  <c:v>45291</c:v>
                </c:pt>
                <c:pt idx="31">
                  <c:v>45260</c:v>
                </c:pt>
                <c:pt idx="32">
                  <c:v>45230</c:v>
                </c:pt>
                <c:pt idx="33">
                  <c:v>45199</c:v>
                </c:pt>
                <c:pt idx="34">
                  <c:v>45169</c:v>
                </c:pt>
                <c:pt idx="35">
                  <c:v>45138</c:v>
                </c:pt>
                <c:pt idx="36">
                  <c:v>45107</c:v>
                </c:pt>
                <c:pt idx="37">
                  <c:v>45077</c:v>
                </c:pt>
                <c:pt idx="38">
                  <c:v>45046</c:v>
                </c:pt>
                <c:pt idx="39">
                  <c:v>45016</c:v>
                </c:pt>
                <c:pt idx="40">
                  <c:v>44985</c:v>
                </c:pt>
                <c:pt idx="41">
                  <c:v>44957</c:v>
                </c:pt>
                <c:pt idx="42">
                  <c:v>44926</c:v>
                </c:pt>
                <c:pt idx="43">
                  <c:v>44895</c:v>
                </c:pt>
                <c:pt idx="44">
                  <c:v>44865</c:v>
                </c:pt>
                <c:pt idx="45">
                  <c:v>44834</c:v>
                </c:pt>
                <c:pt idx="46">
                  <c:v>44804</c:v>
                </c:pt>
                <c:pt idx="47">
                  <c:v>44773</c:v>
                </c:pt>
                <c:pt idx="48">
                  <c:v>44742</c:v>
                </c:pt>
                <c:pt idx="49">
                  <c:v>44712</c:v>
                </c:pt>
                <c:pt idx="50">
                  <c:v>44681</c:v>
                </c:pt>
                <c:pt idx="51">
                  <c:v>44651</c:v>
                </c:pt>
                <c:pt idx="52">
                  <c:v>44620</c:v>
                </c:pt>
                <c:pt idx="53">
                  <c:v>44592</c:v>
                </c:pt>
                <c:pt idx="54">
                  <c:v>44561</c:v>
                </c:pt>
                <c:pt idx="55">
                  <c:v>44530</c:v>
                </c:pt>
                <c:pt idx="56">
                  <c:v>44500</c:v>
                </c:pt>
                <c:pt idx="57">
                  <c:v>44469</c:v>
                </c:pt>
                <c:pt idx="58">
                  <c:v>44439</c:v>
                </c:pt>
                <c:pt idx="59">
                  <c:v>44408</c:v>
                </c:pt>
                <c:pt idx="60">
                  <c:v>44377</c:v>
                </c:pt>
                <c:pt idx="61">
                  <c:v>44347</c:v>
                </c:pt>
                <c:pt idx="62">
                  <c:v>44316</c:v>
                </c:pt>
                <c:pt idx="63">
                  <c:v>44286</c:v>
                </c:pt>
                <c:pt idx="64">
                  <c:v>44255</c:v>
                </c:pt>
                <c:pt idx="65">
                  <c:v>44227</c:v>
                </c:pt>
                <c:pt idx="66">
                  <c:v>44196</c:v>
                </c:pt>
                <c:pt idx="67">
                  <c:v>44165</c:v>
                </c:pt>
                <c:pt idx="68">
                  <c:v>44135</c:v>
                </c:pt>
                <c:pt idx="69">
                  <c:v>44104</c:v>
                </c:pt>
                <c:pt idx="70">
                  <c:v>44074</c:v>
                </c:pt>
                <c:pt idx="71">
                  <c:v>44043</c:v>
                </c:pt>
                <c:pt idx="72">
                  <c:v>44012</c:v>
                </c:pt>
                <c:pt idx="73">
                  <c:v>43982</c:v>
                </c:pt>
                <c:pt idx="74">
                  <c:v>43951</c:v>
                </c:pt>
                <c:pt idx="75">
                  <c:v>43921</c:v>
                </c:pt>
                <c:pt idx="76">
                  <c:v>43890</c:v>
                </c:pt>
                <c:pt idx="77">
                  <c:v>43861</c:v>
                </c:pt>
                <c:pt idx="78">
                  <c:v>43830</c:v>
                </c:pt>
                <c:pt idx="79">
                  <c:v>43799</c:v>
                </c:pt>
                <c:pt idx="80">
                  <c:v>43769</c:v>
                </c:pt>
                <c:pt idx="81">
                  <c:v>43738</c:v>
                </c:pt>
                <c:pt idx="82">
                  <c:v>43708</c:v>
                </c:pt>
                <c:pt idx="83">
                  <c:v>43677</c:v>
                </c:pt>
                <c:pt idx="84">
                  <c:v>43646</c:v>
                </c:pt>
                <c:pt idx="85">
                  <c:v>43616</c:v>
                </c:pt>
                <c:pt idx="86">
                  <c:v>43585</c:v>
                </c:pt>
                <c:pt idx="87">
                  <c:v>43555</c:v>
                </c:pt>
                <c:pt idx="88">
                  <c:v>43524</c:v>
                </c:pt>
                <c:pt idx="89">
                  <c:v>43496</c:v>
                </c:pt>
                <c:pt idx="90">
                  <c:v>43465</c:v>
                </c:pt>
                <c:pt idx="91">
                  <c:v>43434</c:v>
                </c:pt>
                <c:pt idx="92">
                  <c:v>43404</c:v>
                </c:pt>
                <c:pt idx="93">
                  <c:v>43373</c:v>
                </c:pt>
                <c:pt idx="94">
                  <c:v>43343</c:v>
                </c:pt>
                <c:pt idx="95">
                  <c:v>43312</c:v>
                </c:pt>
                <c:pt idx="96">
                  <c:v>43281</c:v>
                </c:pt>
                <c:pt idx="97">
                  <c:v>43251</c:v>
                </c:pt>
                <c:pt idx="98">
                  <c:v>43220</c:v>
                </c:pt>
                <c:pt idx="99">
                  <c:v>43190</c:v>
                </c:pt>
                <c:pt idx="100">
                  <c:v>43159</c:v>
                </c:pt>
                <c:pt idx="101">
                  <c:v>43131</c:v>
                </c:pt>
                <c:pt idx="102">
                  <c:v>43100</c:v>
                </c:pt>
                <c:pt idx="103">
                  <c:v>43069</c:v>
                </c:pt>
                <c:pt idx="104">
                  <c:v>43039</c:v>
                </c:pt>
                <c:pt idx="105">
                  <c:v>43008</c:v>
                </c:pt>
                <c:pt idx="106">
                  <c:v>42978</c:v>
                </c:pt>
                <c:pt idx="107">
                  <c:v>42947</c:v>
                </c:pt>
                <c:pt idx="108">
                  <c:v>42916</c:v>
                </c:pt>
                <c:pt idx="109">
                  <c:v>42886</c:v>
                </c:pt>
                <c:pt idx="110">
                  <c:v>42855</c:v>
                </c:pt>
                <c:pt idx="111">
                  <c:v>42825</c:v>
                </c:pt>
                <c:pt idx="112">
                  <c:v>42794</c:v>
                </c:pt>
                <c:pt idx="113">
                  <c:v>42766</c:v>
                </c:pt>
                <c:pt idx="114">
                  <c:v>42735</c:v>
                </c:pt>
                <c:pt idx="115">
                  <c:v>42704</c:v>
                </c:pt>
                <c:pt idx="116">
                  <c:v>42674</c:v>
                </c:pt>
                <c:pt idx="117">
                  <c:v>42643</c:v>
                </c:pt>
                <c:pt idx="118">
                  <c:v>42613</c:v>
                </c:pt>
                <c:pt idx="119">
                  <c:v>42582</c:v>
                </c:pt>
                <c:pt idx="120">
                  <c:v>42551</c:v>
                </c:pt>
                <c:pt idx="121">
                  <c:v>42521</c:v>
                </c:pt>
                <c:pt idx="122">
                  <c:v>42490</c:v>
                </c:pt>
                <c:pt idx="123">
                  <c:v>42460</c:v>
                </c:pt>
                <c:pt idx="124">
                  <c:v>42429</c:v>
                </c:pt>
                <c:pt idx="125">
                  <c:v>42400</c:v>
                </c:pt>
                <c:pt idx="126">
                  <c:v>42369</c:v>
                </c:pt>
                <c:pt idx="127">
                  <c:v>42338</c:v>
                </c:pt>
                <c:pt idx="128">
                  <c:v>42308</c:v>
                </c:pt>
                <c:pt idx="129">
                  <c:v>42277</c:v>
                </c:pt>
                <c:pt idx="130">
                  <c:v>42247</c:v>
                </c:pt>
                <c:pt idx="131">
                  <c:v>42216</c:v>
                </c:pt>
                <c:pt idx="132">
                  <c:v>42185</c:v>
                </c:pt>
                <c:pt idx="133">
                  <c:v>42155</c:v>
                </c:pt>
                <c:pt idx="134">
                  <c:v>42124</c:v>
                </c:pt>
                <c:pt idx="135">
                  <c:v>42094</c:v>
                </c:pt>
                <c:pt idx="136">
                  <c:v>42063</c:v>
                </c:pt>
                <c:pt idx="137">
                  <c:v>42035</c:v>
                </c:pt>
                <c:pt idx="138">
                  <c:v>42004</c:v>
                </c:pt>
                <c:pt idx="139">
                  <c:v>41973</c:v>
                </c:pt>
                <c:pt idx="140">
                  <c:v>41943</c:v>
                </c:pt>
                <c:pt idx="141">
                  <c:v>41912</c:v>
                </c:pt>
                <c:pt idx="142">
                  <c:v>41882</c:v>
                </c:pt>
                <c:pt idx="143">
                  <c:v>41851</c:v>
                </c:pt>
                <c:pt idx="144">
                  <c:v>41820</c:v>
                </c:pt>
                <c:pt idx="145">
                  <c:v>41790</c:v>
                </c:pt>
                <c:pt idx="146">
                  <c:v>41759</c:v>
                </c:pt>
                <c:pt idx="147">
                  <c:v>41729</c:v>
                </c:pt>
                <c:pt idx="148">
                  <c:v>41698</c:v>
                </c:pt>
                <c:pt idx="149">
                  <c:v>41670</c:v>
                </c:pt>
                <c:pt idx="150">
                  <c:v>41639</c:v>
                </c:pt>
                <c:pt idx="151">
                  <c:v>41608</c:v>
                </c:pt>
                <c:pt idx="152">
                  <c:v>41578</c:v>
                </c:pt>
                <c:pt idx="153">
                  <c:v>41547</c:v>
                </c:pt>
                <c:pt idx="154">
                  <c:v>41517</c:v>
                </c:pt>
                <c:pt idx="155">
                  <c:v>41486</c:v>
                </c:pt>
                <c:pt idx="156">
                  <c:v>41455</c:v>
                </c:pt>
                <c:pt idx="157">
                  <c:v>41425</c:v>
                </c:pt>
                <c:pt idx="158">
                  <c:v>41394</c:v>
                </c:pt>
                <c:pt idx="159">
                  <c:v>41364</c:v>
                </c:pt>
                <c:pt idx="160">
                  <c:v>41333</c:v>
                </c:pt>
                <c:pt idx="161">
                  <c:v>41305</c:v>
                </c:pt>
              </c:numCache>
            </c:numRef>
          </c:cat>
          <c:val>
            <c:numRef>
              <c:f>Energy!$B$2:$B$163</c:f>
              <c:numCache>
                <c:formatCode>General</c:formatCode>
                <c:ptCount val="162"/>
                <c:pt idx="0">
                  <c:v>712.79899999999998</c:v>
                </c:pt>
                <c:pt idx="1">
                  <c:v>728.83500000000004</c:v>
                </c:pt>
                <c:pt idx="2">
                  <c:v>724.91</c:v>
                </c:pt>
                <c:pt idx="3">
                  <c:v>740.49699999999996</c:v>
                </c:pt>
                <c:pt idx="4">
                  <c:v>734.92399999999998</c:v>
                </c:pt>
                <c:pt idx="5">
                  <c:v>746.44399999999996</c:v>
                </c:pt>
                <c:pt idx="6">
                  <c:v>747.17100000000005</c:v>
                </c:pt>
                <c:pt idx="7">
                  <c:v>744.65499999999997</c:v>
                </c:pt>
                <c:pt idx="8">
                  <c:v>736.27</c:v>
                </c:pt>
                <c:pt idx="9">
                  <c:v>751.56899999999996</c:v>
                </c:pt>
                <c:pt idx="10">
                  <c:v>750.16300000000001</c:v>
                </c:pt>
                <c:pt idx="11">
                  <c:v>746.24199999999996</c:v>
                </c:pt>
                <c:pt idx="12">
                  <c:v>744.23900000000003</c:v>
                </c:pt>
                <c:pt idx="13">
                  <c:v>749.82600000000002</c:v>
                </c:pt>
                <c:pt idx="14">
                  <c:v>714.22900000000004</c:v>
                </c:pt>
                <c:pt idx="15">
                  <c:v>747.89099999999996</c:v>
                </c:pt>
                <c:pt idx="16">
                  <c:v>755.6</c:v>
                </c:pt>
                <c:pt idx="17">
                  <c:v>769.75099999999998</c:v>
                </c:pt>
                <c:pt idx="18">
                  <c:v>755.46900000000005</c:v>
                </c:pt>
                <c:pt idx="19">
                  <c:v>759.149</c:v>
                </c:pt>
                <c:pt idx="20">
                  <c:v>764.50300000000004</c:v>
                </c:pt>
                <c:pt idx="21">
                  <c:v>750.57299999999998</c:v>
                </c:pt>
                <c:pt idx="22">
                  <c:v>777.17</c:v>
                </c:pt>
                <c:pt idx="23">
                  <c:v>784.13400000000001</c:v>
                </c:pt>
                <c:pt idx="24">
                  <c:v>781.46699999999998</c:v>
                </c:pt>
                <c:pt idx="25">
                  <c:v>787.76199999999994</c:v>
                </c:pt>
                <c:pt idx="26">
                  <c:v>789.91399999999999</c:v>
                </c:pt>
                <c:pt idx="27">
                  <c:v>779.63</c:v>
                </c:pt>
                <c:pt idx="28">
                  <c:v>764.16399999999999</c:v>
                </c:pt>
                <c:pt idx="29">
                  <c:v>777.51900000000001</c:v>
                </c:pt>
                <c:pt idx="30">
                  <c:v>786.70100000000002</c:v>
                </c:pt>
                <c:pt idx="31">
                  <c:v>778.11</c:v>
                </c:pt>
                <c:pt idx="32">
                  <c:v>783.03</c:v>
                </c:pt>
                <c:pt idx="33">
                  <c:v>771.15599999999995</c:v>
                </c:pt>
                <c:pt idx="34">
                  <c:v>782.21299999999997</c:v>
                </c:pt>
                <c:pt idx="35">
                  <c:v>782.303</c:v>
                </c:pt>
                <c:pt idx="36">
                  <c:v>777.68200000000002</c:v>
                </c:pt>
                <c:pt idx="37">
                  <c:v>774.51199999999994</c:v>
                </c:pt>
                <c:pt idx="38">
                  <c:v>782.87300000000005</c:v>
                </c:pt>
                <c:pt idx="39">
                  <c:v>771.71100000000001</c:v>
                </c:pt>
                <c:pt idx="40">
                  <c:v>759.95299999999997</c:v>
                </c:pt>
                <c:pt idx="41">
                  <c:v>773.94799999999998</c:v>
                </c:pt>
                <c:pt idx="42">
                  <c:v>784.61900000000003</c:v>
                </c:pt>
                <c:pt idx="43">
                  <c:v>771.24699999999996</c:v>
                </c:pt>
                <c:pt idx="44">
                  <c:v>757.05799999999999</c:v>
                </c:pt>
                <c:pt idx="45">
                  <c:v>753.63300000000004</c:v>
                </c:pt>
                <c:pt idx="46">
                  <c:v>749.58900000000006</c:v>
                </c:pt>
                <c:pt idx="47">
                  <c:v>748.28599999999994</c:v>
                </c:pt>
                <c:pt idx="48">
                  <c:v>753.24800000000005</c:v>
                </c:pt>
                <c:pt idx="49">
                  <c:v>746.96</c:v>
                </c:pt>
                <c:pt idx="50">
                  <c:v>752.07899999999995</c:v>
                </c:pt>
                <c:pt idx="51">
                  <c:v>752.14300000000003</c:v>
                </c:pt>
                <c:pt idx="52">
                  <c:v>740.35799999999995</c:v>
                </c:pt>
                <c:pt idx="53">
                  <c:v>741.13199999999995</c:v>
                </c:pt>
                <c:pt idx="54">
                  <c:v>745.32500000000005</c:v>
                </c:pt>
                <c:pt idx="55">
                  <c:v>747.77200000000005</c:v>
                </c:pt>
                <c:pt idx="56">
                  <c:v>740.32100000000003</c:v>
                </c:pt>
                <c:pt idx="57">
                  <c:v>744.54499999999996</c:v>
                </c:pt>
                <c:pt idx="58">
                  <c:v>747.77300000000002</c:v>
                </c:pt>
                <c:pt idx="59">
                  <c:v>731.25599999999997</c:v>
                </c:pt>
                <c:pt idx="60">
                  <c:v>694.154</c:v>
                </c:pt>
                <c:pt idx="61">
                  <c:v>703.52800000000002</c:v>
                </c:pt>
                <c:pt idx="62">
                  <c:v>745.48800000000006</c:v>
                </c:pt>
                <c:pt idx="63">
                  <c:v>745.428</c:v>
                </c:pt>
                <c:pt idx="64">
                  <c:v>745.76900000000001</c:v>
                </c:pt>
                <c:pt idx="65">
                  <c:v>745.40300000000002</c:v>
                </c:pt>
                <c:pt idx="66">
                  <c:v>760.01599999999996</c:v>
                </c:pt>
                <c:pt idx="67">
                  <c:v>760.94</c:v>
                </c:pt>
                <c:pt idx="68">
                  <c:v>751.375</c:v>
                </c:pt>
                <c:pt idx="69">
                  <c:v>749.255</c:v>
                </c:pt>
                <c:pt idx="70">
                  <c:v>742.09100000000001</c:v>
                </c:pt>
                <c:pt idx="71">
                  <c:v>734.98699999999997</c:v>
                </c:pt>
                <c:pt idx="72">
                  <c:v>729.90499999999997</c:v>
                </c:pt>
                <c:pt idx="73">
                  <c:v>732.12</c:v>
                </c:pt>
                <c:pt idx="74">
                  <c:v>796.16399999999999</c:v>
                </c:pt>
                <c:pt idx="75">
                  <c:v>857.11300000000006</c:v>
                </c:pt>
                <c:pt idx="76">
                  <c:v>878.38900000000001</c:v>
                </c:pt>
                <c:pt idx="77">
                  <c:v>883.88</c:v>
                </c:pt>
                <c:pt idx="78">
                  <c:v>882.22199999999998</c:v>
                </c:pt>
                <c:pt idx="79">
                  <c:v>880.21100000000001</c:v>
                </c:pt>
                <c:pt idx="80">
                  <c:v>882.67700000000002</c:v>
                </c:pt>
                <c:pt idx="81">
                  <c:v>879.49699999999996</c:v>
                </c:pt>
                <c:pt idx="82">
                  <c:v>882.83100000000002</c:v>
                </c:pt>
                <c:pt idx="83">
                  <c:v>868.74599999999998</c:v>
                </c:pt>
                <c:pt idx="84">
                  <c:v>892.18799999999999</c:v>
                </c:pt>
                <c:pt idx="85">
                  <c:v>894.51900000000001</c:v>
                </c:pt>
                <c:pt idx="86">
                  <c:v>891.01099999999997</c:v>
                </c:pt>
                <c:pt idx="87">
                  <c:v>884.87599999999998</c:v>
                </c:pt>
                <c:pt idx="88">
                  <c:v>892.68899999999996</c:v>
                </c:pt>
                <c:pt idx="89">
                  <c:v>898.97299999999996</c:v>
                </c:pt>
                <c:pt idx="90">
                  <c:v>889.34500000000003</c:v>
                </c:pt>
                <c:pt idx="91">
                  <c:v>883.25599999999997</c:v>
                </c:pt>
                <c:pt idx="92">
                  <c:v>878.85500000000002</c:v>
                </c:pt>
                <c:pt idx="93">
                  <c:v>868.70899999999995</c:v>
                </c:pt>
                <c:pt idx="94">
                  <c:v>866.48</c:v>
                </c:pt>
                <c:pt idx="95">
                  <c:v>860.40200000000004</c:v>
                </c:pt>
                <c:pt idx="96">
                  <c:v>863.74599999999998</c:v>
                </c:pt>
                <c:pt idx="97">
                  <c:v>865.99400000000003</c:v>
                </c:pt>
                <c:pt idx="98">
                  <c:v>864.88300000000004</c:v>
                </c:pt>
                <c:pt idx="99">
                  <c:v>856.36800000000005</c:v>
                </c:pt>
                <c:pt idx="100">
                  <c:v>823.32600000000002</c:v>
                </c:pt>
                <c:pt idx="101">
                  <c:v>860.83100000000002</c:v>
                </c:pt>
                <c:pt idx="102">
                  <c:v>870.32</c:v>
                </c:pt>
                <c:pt idx="103">
                  <c:v>851.06100000000004</c:v>
                </c:pt>
                <c:pt idx="104">
                  <c:v>863.85199999999998</c:v>
                </c:pt>
                <c:pt idx="105">
                  <c:v>852.19899999999996</c:v>
                </c:pt>
                <c:pt idx="106">
                  <c:v>858.51199999999994</c:v>
                </c:pt>
                <c:pt idx="107">
                  <c:v>856.39200000000005</c:v>
                </c:pt>
                <c:pt idx="108">
                  <c:v>857.00099999999998</c:v>
                </c:pt>
                <c:pt idx="109">
                  <c:v>852.50800000000004</c:v>
                </c:pt>
                <c:pt idx="110">
                  <c:v>858.42899999999997</c:v>
                </c:pt>
                <c:pt idx="111">
                  <c:v>804.30899999999997</c:v>
                </c:pt>
                <c:pt idx="112">
                  <c:v>864.51400000000001</c:v>
                </c:pt>
                <c:pt idx="113">
                  <c:v>860.47799999999995</c:v>
                </c:pt>
                <c:pt idx="114">
                  <c:v>837.45699999999999</c:v>
                </c:pt>
                <c:pt idx="115">
                  <c:v>855.10599999999999</c:v>
                </c:pt>
                <c:pt idx="116">
                  <c:v>846.62800000000004</c:v>
                </c:pt>
                <c:pt idx="117">
                  <c:v>858.62599999999998</c:v>
                </c:pt>
                <c:pt idx="118">
                  <c:v>827.13199999999995</c:v>
                </c:pt>
                <c:pt idx="119">
                  <c:v>842.54600000000005</c:v>
                </c:pt>
                <c:pt idx="120">
                  <c:v>888.25199999999995</c:v>
                </c:pt>
                <c:pt idx="121">
                  <c:v>905.65800000000002</c:v>
                </c:pt>
                <c:pt idx="122">
                  <c:v>915.08699999999999</c:v>
                </c:pt>
                <c:pt idx="123">
                  <c:v>917.21</c:v>
                </c:pt>
                <c:pt idx="124">
                  <c:v>954.952</c:v>
                </c:pt>
                <c:pt idx="125">
                  <c:v>985.72699999999998</c:v>
                </c:pt>
                <c:pt idx="126">
                  <c:v>998.74</c:v>
                </c:pt>
                <c:pt idx="127">
                  <c:v>989.62400000000002</c:v>
                </c:pt>
                <c:pt idx="128">
                  <c:v>1004.629</c:v>
                </c:pt>
                <c:pt idx="129">
                  <c:v>1008.523</c:v>
                </c:pt>
                <c:pt idx="130">
                  <c:v>967.77099999999996</c:v>
                </c:pt>
                <c:pt idx="131">
                  <c:v>947.48299999999995</c:v>
                </c:pt>
                <c:pt idx="132">
                  <c:v>1009.508</c:v>
                </c:pt>
                <c:pt idx="133">
                  <c:v>1026.933</c:v>
                </c:pt>
                <c:pt idx="134">
                  <c:v>1028.912</c:v>
                </c:pt>
                <c:pt idx="135">
                  <c:v>1022.602</c:v>
                </c:pt>
                <c:pt idx="136">
                  <c:v>1029.798</c:v>
                </c:pt>
                <c:pt idx="137">
                  <c:v>1035.5350000000001</c:v>
                </c:pt>
                <c:pt idx="138">
                  <c:v>1009.23</c:v>
                </c:pt>
                <c:pt idx="139">
                  <c:v>1003.94</c:v>
                </c:pt>
                <c:pt idx="140">
                  <c:v>1004.34</c:v>
                </c:pt>
                <c:pt idx="141">
                  <c:v>995.77</c:v>
                </c:pt>
                <c:pt idx="142">
                  <c:v>1001.93</c:v>
                </c:pt>
                <c:pt idx="143">
                  <c:v>971.01099999999997</c:v>
                </c:pt>
                <c:pt idx="144">
                  <c:v>1011.136</c:v>
                </c:pt>
                <c:pt idx="145">
                  <c:v>951.94500000000005</c:v>
                </c:pt>
                <c:pt idx="146">
                  <c:v>938.35900000000004</c:v>
                </c:pt>
                <c:pt idx="147">
                  <c:v>979.03899999999999</c:v>
                </c:pt>
                <c:pt idx="148">
                  <c:v>1003.953</c:v>
                </c:pt>
                <c:pt idx="149">
                  <c:v>1014.811</c:v>
                </c:pt>
                <c:pt idx="150">
                  <c:v>1013.01</c:v>
                </c:pt>
                <c:pt idx="151">
                  <c:v>1017.34</c:v>
                </c:pt>
                <c:pt idx="152">
                  <c:v>990.73900000000003</c:v>
                </c:pt>
                <c:pt idx="153">
                  <c:v>1002.574</c:v>
                </c:pt>
                <c:pt idx="154">
                  <c:v>1034.8789999999999</c:v>
                </c:pt>
                <c:pt idx="155">
                  <c:v>1024.251</c:v>
                </c:pt>
                <c:pt idx="156">
                  <c:v>978.22400000000005</c:v>
                </c:pt>
                <c:pt idx="157">
                  <c:v>1018.563</c:v>
                </c:pt>
                <c:pt idx="158">
                  <c:v>1011.386</c:v>
                </c:pt>
                <c:pt idx="159">
                  <c:v>1012.672</c:v>
                </c:pt>
                <c:pt idx="160">
                  <c:v>997.45500000000004</c:v>
                </c:pt>
                <c:pt idx="161">
                  <c:v>1015.198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93B-4615-9670-F43AE502C8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95749039"/>
        <c:axId val="1295749519"/>
      </c:lineChart>
      <c:dateAx>
        <c:axId val="1295749039"/>
        <c:scaling>
          <c:orientation val="minMax"/>
          <c:min val="44561"/>
        </c:scaling>
        <c:delete val="0"/>
        <c:axPos val="b"/>
        <c:numFmt formatCode="mmm\.\-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Sura Sans" pitchFamily="50" charset="0"/>
                <a:ea typeface="+mn-ea"/>
                <a:cs typeface="+mn-cs"/>
              </a:defRPr>
            </a:pPr>
            <a:endParaRPr lang="es-CO"/>
          </a:p>
        </c:txPr>
        <c:crossAx val="1295749519"/>
        <c:crosses val="autoZero"/>
        <c:auto val="1"/>
        <c:lblOffset val="100"/>
        <c:baseTimeUnit val="months"/>
        <c:majorUnit val="6"/>
        <c:majorTimeUnit val="months"/>
      </c:dateAx>
      <c:valAx>
        <c:axId val="1295749519"/>
        <c:scaling>
          <c:orientation val="minMax"/>
          <c:max val="800"/>
          <c:min val="7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ysClr val="windowText" lastClr="000000"/>
                    </a:solidFill>
                    <a:latin typeface="Sura Sans" pitchFamily="50" charset="0"/>
                    <a:ea typeface="+mn-ea"/>
                    <a:cs typeface="+mn-cs"/>
                  </a:defRPr>
                </a:pPr>
                <a:r>
                  <a:rPr lang="es-CO" sz="800"/>
                  <a:t>Miles de</a:t>
                </a:r>
                <a:r>
                  <a:rPr lang="es-CO" sz="800" baseline="0"/>
                  <a:t> barriles diarios</a:t>
                </a:r>
                <a:endParaRPr lang="es-CO" sz="8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0" i="0" u="none" strike="noStrike" kern="1200" baseline="0">
                  <a:solidFill>
                    <a:sysClr val="windowText" lastClr="000000"/>
                  </a:solidFill>
                  <a:latin typeface="Sura Sans" pitchFamily="50" charset="0"/>
                  <a:ea typeface="+mn-ea"/>
                  <a:cs typeface="+mn-cs"/>
                </a:defRPr>
              </a:pPr>
              <a:endParaRPr lang="es-CO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Sura Sans" pitchFamily="50" charset="0"/>
                <a:ea typeface="+mn-ea"/>
                <a:cs typeface="+mn-cs"/>
              </a:defRPr>
            </a:pPr>
            <a:endParaRPr lang="es-CO"/>
          </a:p>
        </c:txPr>
        <c:crossAx val="12957490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>
          <a:solidFill>
            <a:sysClr val="windowText" lastClr="000000"/>
          </a:solidFill>
          <a:latin typeface="Sura Sans" pitchFamily="50" charset="0"/>
        </a:defRPr>
      </a:pPr>
      <a:endParaRPr lang="es-CO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ysClr val="windowText" lastClr="000000"/>
                </a:solidFill>
                <a:latin typeface="Sura Sans" pitchFamily="50" charset="0"/>
                <a:ea typeface="+mn-ea"/>
                <a:cs typeface="+mn-cs"/>
              </a:defRPr>
            </a:pPr>
            <a:r>
              <a:rPr lang="es-CO" sz="1200" b="1" i="0">
                <a:effectLst/>
              </a:rPr>
              <a:t>La actividad de perforación petrolera continúa rezagada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ysClr val="windowText" lastClr="000000"/>
              </a:solidFill>
              <a:latin typeface="Sura Sans" pitchFamily="50" charset="0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0.10444488188976378"/>
          <c:y val="0.16772673733804475"/>
          <c:w val="0.86499956255468058"/>
          <c:h val="0.62518201125919326"/>
        </c:manualLayout>
      </c:layout>
      <c:lineChart>
        <c:grouping val="standard"/>
        <c:varyColors val="0"/>
        <c:ser>
          <c:idx val="0"/>
          <c:order val="0"/>
          <c:tx>
            <c:strRef>
              <c:f>Energy!$B$1</c:f>
              <c:strCache>
                <c:ptCount val="1"/>
                <c:pt idx="0">
                  <c:v>COCDTOTL Index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Energy!$K$2:$K$171</c:f>
              <c:numCache>
                <c:formatCode>m/d/yyyy</c:formatCode>
                <c:ptCount val="170"/>
                <c:pt idx="0">
                  <c:v>46234</c:v>
                </c:pt>
                <c:pt idx="1">
                  <c:v>46203</c:v>
                </c:pt>
                <c:pt idx="2">
                  <c:v>46173</c:v>
                </c:pt>
                <c:pt idx="3">
                  <c:v>46142</c:v>
                </c:pt>
                <c:pt idx="4">
                  <c:v>46112</c:v>
                </c:pt>
                <c:pt idx="5">
                  <c:v>46081</c:v>
                </c:pt>
                <c:pt idx="6">
                  <c:v>46053</c:v>
                </c:pt>
                <c:pt idx="7">
                  <c:v>46022</c:v>
                </c:pt>
                <c:pt idx="8">
                  <c:v>45991</c:v>
                </c:pt>
                <c:pt idx="9">
                  <c:v>45961</c:v>
                </c:pt>
                <c:pt idx="10">
                  <c:v>45930</c:v>
                </c:pt>
                <c:pt idx="11">
                  <c:v>45900</c:v>
                </c:pt>
                <c:pt idx="12">
                  <c:v>45869</c:v>
                </c:pt>
                <c:pt idx="13">
                  <c:v>45838</c:v>
                </c:pt>
                <c:pt idx="14">
                  <c:v>45808</c:v>
                </c:pt>
                <c:pt idx="15">
                  <c:v>45777</c:v>
                </c:pt>
                <c:pt idx="16">
                  <c:v>45747</c:v>
                </c:pt>
                <c:pt idx="17">
                  <c:v>45716</c:v>
                </c:pt>
                <c:pt idx="18">
                  <c:v>45688</c:v>
                </c:pt>
                <c:pt idx="19">
                  <c:v>45657</c:v>
                </c:pt>
                <c:pt idx="20">
                  <c:v>45626</c:v>
                </c:pt>
                <c:pt idx="21">
                  <c:v>45596</c:v>
                </c:pt>
                <c:pt idx="22">
                  <c:v>45565</c:v>
                </c:pt>
                <c:pt idx="23">
                  <c:v>45535</c:v>
                </c:pt>
                <c:pt idx="24">
                  <c:v>45504</c:v>
                </c:pt>
                <c:pt idx="25">
                  <c:v>45473</c:v>
                </c:pt>
                <c:pt idx="26">
                  <c:v>45443</c:v>
                </c:pt>
                <c:pt idx="27">
                  <c:v>45412</c:v>
                </c:pt>
                <c:pt idx="28">
                  <c:v>45382</c:v>
                </c:pt>
                <c:pt idx="29">
                  <c:v>45351</c:v>
                </c:pt>
                <c:pt idx="30">
                  <c:v>45322</c:v>
                </c:pt>
                <c:pt idx="31">
                  <c:v>45291</c:v>
                </c:pt>
                <c:pt idx="32">
                  <c:v>45260</c:v>
                </c:pt>
                <c:pt idx="33">
                  <c:v>45230</c:v>
                </c:pt>
                <c:pt idx="34">
                  <c:v>45199</c:v>
                </c:pt>
                <c:pt idx="35">
                  <c:v>45169</c:v>
                </c:pt>
                <c:pt idx="36">
                  <c:v>45138</c:v>
                </c:pt>
                <c:pt idx="37">
                  <c:v>45107</c:v>
                </c:pt>
                <c:pt idx="38">
                  <c:v>45077</c:v>
                </c:pt>
                <c:pt idx="39">
                  <c:v>45046</c:v>
                </c:pt>
                <c:pt idx="40">
                  <c:v>45016</c:v>
                </c:pt>
                <c:pt idx="41">
                  <c:v>44985</c:v>
                </c:pt>
                <c:pt idx="42">
                  <c:v>44957</c:v>
                </c:pt>
                <c:pt idx="43">
                  <c:v>44926</c:v>
                </c:pt>
                <c:pt idx="44">
                  <c:v>44895</c:v>
                </c:pt>
                <c:pt idx="45">
                  <c:v>44865</c:v>
                </c:pt>
                <c:pt idx="46">
                  <c:v>44834</c:v>
                </c:pt>
                <c:pt idx="47">
                  <c:v>44804</c:v>
                </c:pt>
                <c:pt idx="48">
                  <c:v>44773</c:v>
                </c:pt>
                <c:pt idx="49">
                  <c:v>44742</c:v>
                </c:pt>
                <c:pt idx="50">
                  <c:v>44712</c:v>
                </c:pt>
                <c:pt idx="51">
                  <c:v>44681</c:v>
                </c:pt>
                <c:pt idx="52">
                  <c:v>44651</c:v>
                </c:pt>
                <c:pt idx="53">
                  <c:v>44620</c:v>
                </c:pt>
                <c:pt idx="54">
                  <c:v>44592</c:v>
                </c:pt>
                <c:pt idx="55">
                  <c:v>44561</c:v>
                </c:pt>
                <c:pt idx="56">
                  <c:v>44530</c:v>
                </c:pt>
                <c:pt idx="57">
                  <c:v>44500</c:v>
                </c:pt>
                <c:pt idx="58">
                  <c:v>44469</c:v>
                </c:pt>
                <c:pt idx="59">
                  <c:v>44439</c:v>
                </c:pt>
                <c:pt idx="60">
                  <c:v>44408</c:v>
                </c:pt>
                <c:pt idx="61">
                  <c:v>44377</c:v>
                </c:pt>
                <c:pt idx="62">
                  <c:v>44347</c:v>
                </c:pt>
                <c:pt idx="63">
                  <c:v>44316</c:v>
                </c:pt>
                <c:pt idx="64">
                  <c:v>44286</c:v>
                </c:pt>
                <c:pt idx="65">
                  <c:v>44255</c:v>
                </c:pt>
                <c:pt idx="66">
                  <c:v>44227</c:v>
                </c:pt>
                <c:pt idx="67">
                  <c:v>44196</c:v>
                </c:pt>
                <c:pt idx="68">
                  <c:v>44165</c:v>
                </c:pt>
                <c:pt idx="69">
                  <c:v>44135</c:v>
                </c:pt>
                <c:pt idx="70">
                  <c:v>44104</c:v>
                </c:pt>
                <c:pt idx="71">
                  <c:v>44074</c:v>
                </c:pt>
                <c:pt idx="72">
                  <c:v>44043</c:v>
                </c:pt>
                <c:pt idx="73">
                  <c:v>44012</c:v>
                </c:pt>
                <c:pt idx="74">
                  <c:v>43982</c:v>
                </c:pt>
                <c:pt idx="75">
                  <c:v>43951</c:v>
                </c:pt>
                <c:pt idx="76">
                  <c:v>43921</c:v>
                </c:pt>
                <c:pt idx="77">
                  <c:v>43890</c:v>
                </c:pt>
                <c:pt idx="78">
                  <c:v>43861</c:v>
                </c:pt>
                <c:pt idx="79">
                  <c:v>43830</c:v>
                </c:pt>
                <c:pt idx="80">
                  <c:v>43799</c:v>
                </c:pt>
                <c:pt idx="81">
                  <c:v>43769</c:v>
                </c:pt>
                <c:pt idx="82">
                  <c:v>43738</c:v>
                </c:pt>
                <c:pt idx="83">
                  <c:v>43708</c:v>
                </c:pt>
                <c:pt idx="84">
                  <c:v>43677</c:v>
                </c:pt>
                <c:pt idx="85">
                  <c:v>43646</c:v>
                </c:pt>
                <c:pt idx="86">
                  <c:v>43616</c:v>
                </c:pt>
                <c:pt idx="87">
                  <c:v>43585</c:v>
                </c:pt>
                <c:pt idx="88">
                  <c:v>43555</c:v>
                </c:pt>
                <c:pt idx="89">
                  <c:v>43524</c:v>
                </c:pt>
                <c:pt idx="90">
                  <c:v>43496</c:v>
                </c:pt>
                <c:pt idx="91">
                  <c:v>43465</c:v>
                </c:pt>
                <c:pt idx="92">
                  <c:v>43434</c:v>
                </c:pt>
                <c:pt idx="93">
                  <c:v>43404</c:v>
                </c:pt>
                <c:pt idx="94">
                  <c:v>43373</c:v>
                </c:pt>
                <c:pt idx="95">
                  <c:v>43343</c:v>
                </c:pt>
                <c:pt idx="96">
                  <c:v>43312</c:v>
                </c:pt>
                <c:pt idx="97">
                  <c:v>43281</c:v>
                </c:pt>
                <c:pt idx="98">
                  <c:v>43251</c:v>
                </c:pt>
                <c:pt idx="99">
                  <c:v>43220</c:v>
                </c:pt>
                <c:pt idx="100">
                  <c:v>43190</c:v>
                </c:pt>
                <c:pt idx="101">
                  <c:v>43159</c:v>
                </c:pt>
                <c:pt idx="102">
                  <c:v>43131</c:v>
                </c:pt>
                <c:pt idx="103">
                  <c:v>43100</c:v>
                </c:pt>
                <c:pt idx="104">
                  <c:v>43069</c:v>
                </c:pt>
                <c:pt idx="105">
                  <c:v>43039</c:v>
                </c:pt>
                <c:pt idx="106">
                  <c:v>43008</c:v>
                </c:pt>
                <c:pt idx="107">
                  <c:v>42978</c:v>
                </c:pt>
                <c:pt idx="108">
                  <c:v>42947</c:v>
                </c:pt>
                <c:pt idx="109">
                  <c:v>42916</c:v>
                </c:pt>
                <c:pt idx="110">
                  <c:v>42886</c:v>
                </c:pt>
                <c:pt idx="111">
                  <c:v>42855</c:v>
                </c:pt>
                <c:pt idx="112">
                  <c:v>42825</c:v>
                </c:pt>
                <c:pt idx="113">
                  <c:v>42794</c:v>
                </c:pt>
                <c:pt idx="114">
                  <c:v>42766</c:v>
                </c:pt>
                <c:pt idx="115">
                  <c:v>42735</c:v>
                </c:pt>
                <c:pt idx="116">
                  <c:v>42704</c:v>
                </c:pt>
                <c:pt idx="117">
                  <c:v>42674</c:v>
                </c:pt>
                <c:pt idx="118">
                  <c:v>42643</c:v>
                </c:pt>
                <c:pt idx="119">
                  <c:v>42613</c:v>
                </c:pt>
                <c:pt idx="120">
                  <c:v>42582</c:v>
                </c:pt>
                <c:pt idx="121">
                  <c:v>42551</c:v>
                </c:pt>
                <c:pt idx="122">
                  <c:v>42521</c:v>
                </c:pt>
                <c:pt idx="123">
                  <c:v>42490</c:v>
                </c:pt>
                <c:pt idx="124">
                  <c:v>42460</c:v>
                </c:pt>
                <c:pt idx="125">
                  <c:v>42429</c:v>
                </c:pt>
                <c:pt idx="126">
                  <c:v>42400</c:v>
                </c:pt>
                <c:pt idx="127">
                  <c:v>42369</c:v>
                </c:pt>
                <c:pt idx="128">
                  <c:v>42338</c:v>
                </c:pt>
                <c:pt idx="129">
                  <c:v>42308</c:v>
                </c:pt>
                <c:pt idx="130">
                  <c:v>42277</c:v>
                </c:pt>
                <c:pt idx="131">
                  <c:v>42247</c:v>
                </c:pt>
                <c:pt idx="132">
                  <c:v>42216</c:v>
                </c:pt>
                <c:pt idx="133">
                  <c:v>42185</c:v>
                </c:pt>
                <c:pt idx="134">
                  <c:v>42155</c:v>
                </c:pt>
                <c:pt idx="135">
                  <c:v>42124</c:v>
                </c:pt>
                <c:pt idx="136">
                  <c:v>42094</c:v>
                </c:pt>
                <c:pt idx="137">
                  <c:v>42063</c:v>
                </c:pt>
                <c:pt idx="138">
                  <c:v>42035</c:v>
                </c:pt>
                <c:pt idx="139">
                  <c:v>42004</c:v>
                </c:pt>
                <c:pt idx="140">
                  <c:v>41973</c:v>
                </c:pt>
                <c:pt idx="141">
                  <c:v>41943</c:v>
                </c:pt>
                <c:pt idx="142">
                  <c:v>41912</c:v>
                </c:pt>
                <c:pt idx="143">
                  <c:v>41882</c:v>
                </c:pt>
                <c:pt idx="144">
                  <c:v>41851</c:v>
                </c:pt>
                <c:pt idx="145">
                  <c:v>41820</c:v>
                </c:pt>
                <c:pt idx="146">
                  <c:v>41790</c:v>
                </c:pt>
                <c:pt idx="147">
                  <c:v>41759</c:v>
                </c:pt>
                <c:pt idx="148">
                  <c:v>41729</c:v>
                </c:pt>
                <c:pt idx="149">
                  <c:v>41698</c:v>
                </c:pt>
                <c:pt idx="150">
                  <c:v>41670</c:v>
                </c:pt>
                <c:pt idx="151">
                  <c:v>41639</c:v>
                </c:pt>
                <c:pt idx="152">
                  <c:v>41608</c:v>
                </c:pt>
                <c:pt idx="153">
                  <c:v>41578</c:v>
                </c:pt>
                <c:pt idx="154">
                  <c:v>41547</c:v>
                </c:pt>
                <c:pt idx="155">
                  <c:v>41517</c:v>
                </c:pt>
                <c:pt idx="156">
                  <c:v>41486</c:v>
                </c:pt>
                <c:pt idx="157">
                  <c:v>41455</c:v>
                </c:pt>
                <c:pt idx="158">
                  <c:v>41425</c:v>
                </c:pt>
                <c:pt idx="159">
                  <c:v>41394</c:v>
                </c:pt>
                <c:pt idx="160">
                  <c:v>41364</c:v>
                </c:pt>
                <c:pt idx="161">
                  <c:v>41333</c:v>
                </c:pt>
                <c:pt idx="162">
                  <c:v>41305</c:v>
                </c:pt>
                <c:pt idx="163">
                  <c:v>41274</c:v>
                </c:pt>
                <c:pt idx="164">
                  <c:v>41243</c:v>
                </c:pt>
                <c:pt idx="165">
                  <c:v>41213</c:v>
                </c:pt>
                <c:pt idx="166">
                  <c:v>41182</c:v>
                </c:pt>
                <c:pt idx="167">
                  <c:v>41152</c:v>
                </c:pt>
                <c:pt idx="168">
                  <c:v>41121</c:v>
                </c:pt>
                <c:pt idx="169">
                  <c:v>41090</c:v>
                </c:pt>
              </c:numCache>
            </c:numRef>
          </c:cat>
          <c:val>
            <c:numRef>
              <c:f>Energy!$L$2:$L$171</c:f>
              <c:numCache>
                <c:formatCode>General</c:formatCode>
                <c:ptCount val="170"/>
                <c:pt idx="0">
                  <c:v>18</c:v>
                </c:pt>
                <c:pt idx="1">
                  <c:v>16</c:v>
                </c:pt>
                <c:pt idx="2">
                  <c:v>21</c:v>
                </c:pt>
                <c:pt idx="3">
                  <c:v>22</c:v>
                </c:pt>
                <c:pt idx="4">
                  <c:v>23</c:v>
                </c:pt>
                <c:pt idx="5">
                  <c:v>20</c:v>
                </c:pt>
                <c:pt idx="6">
                  <c:v>19</c:v>
                </c:pt>
                <c:pt idx="7">
                  <c:v>20</c:v>
                </c:pt>
                <c:pt idx="8">
                  <c:v>19</c:v>
                </c:pt>
                <c:pt idx="9">
                  <c:v>19</c:v>
                </c:pt>
                <c:pt idx="10">
                  <c:v>22</c:v>
                </c:pt>
                <c:pt idx="11">
                  <c:v>22</c:v>
                </c:pt>
                <c:pt idx="12">
                  <c:v>20</c:v>
                </c:pt>
                <c:pt idx="13">
                  <c:v>24</c:v>
                </c:pt>
                <c:pt idx="14">
                  <c:v>22</c:v>
                </c:pt>
                <c:pt idx="15">
                  <c:v>21</c:v>
                </c:pt>
                <c:pt idx="16">
                  <c:v>19</c:v>
                </c:pt>
                <c:pt idx="17">
                  <c:v>17</c:v>
                </c:pt>
                <c:pt idx="18">
                  <c:v>17</c:v>
                </c:pt>
                <c:pt idx="19">
                  <c:v>17</c:v>
                </c:pt>
                <c:pt idx="20">
                  <c:v>17</c:v>
                </c:pt>
                <c:pt idx="21">
                  <c:v>17</c:v>
                </c:pt>
                <c:pt idx="22">
                  <c:v>20</c:v>
                </c:pt>
                <c:pt idx="23">
                  <c:v>21</c:v>
                </c:pt>
                <c:pt idx="24">
                  <c:v>22</c:v>
                </c:pt>
                <c:pt idx="25">
                  <c:v>22</c:v>
                </c:pt>
                <c:pt idx="26">
                  <c:v>20</c:v>
                </c:pt>
                <c:pt idx="27">
                  <c:v>21</c:v>
                </c:pt>
                <c:pt idx="28">
                  <c:v>19</c:v>
                </c:pt>
                <c:pt idx="29">
                  <c:v>19</c:v>
                </c:pt>
                <c:pt idx="30">
                  <c:v>22</c:v>
                </c:pt>
                <c:pt idx="31">
                  <c:v>24</c:v>
                </c:pt>
                <c:pt idx="32">
                  <c:v>24</c:v>
                </c:pt>
                <c:pt idx="33">
                  <c:v>24</c:v>
                </c:pt>
                <c:pt idx="34">
                  <c:v>25</c:v>
                </c:pt>
                <c:pt idx="35">
                  <c:v>30</c:v>
                </c:pt>
                <c:pt idx="36">
                  <c:v>24</c:v>
                </c:pt>
                <c:pt idx="37">
                  <c:v>24</c:v>
                </c:pt>
                <c:pt idx="38">
                  <c:v>25</c:v>
                </c:pt>
                <c:pt idx="39">
                  <c:v>31</c:v>
                </c:pt>
                <c:pt idx="40">
                  <c:v>34</c:v>
                </c:pt>
                <c:pt idx="41">
                  <c:v>35</c:v>
                </c:pt>
                <c:pt idx="42">
                  <c:v>32</c:v>
                </c:pt>
                <c:pt idx="43">
                  <c:v>35</c:v>
                </c:pt>
                <c:pt idx="44">
                  <c:v>34</c:v>
                </c:pt>
                <c:pt idx="45">
                  <c:v>33</c:v>
                </c:pt>
                <c:pt idx="46">
                  <c:v>34</c:v>
                </c:pt>
                <c:pt idx="47">
                  <c:v>33</c:v>
                </c:pt>
                <c:pt idx="48">
                  <c:v>33</c:v>
                </c:pt>
                <c:pt idx="49">
                  <c:v>32</c:v>
                </c:pt>
                <c:pt idx="50">
                  <c:v>29</c:v>
                </c:pt>
                <c:pt idx="51">
                  <c:v>30</c:v>
                </c:pt>
                <c:pt idx="52">
                  <c:v>31</c:v>
                </c:pt>
                <c:pt idx="53">
                  <c:v>27</c:v>
                </c:pt>
                <c:pt idx="54">
                  <c:v>33</c:v>
                </c:pt>
                <c:pt idx="55">
                  <c:v>29</c:v>
                </c:pt>
                <c:pt idx="56">
                  <c:v>26</c:v>
                </c:pt>
                <c:pt idx="57">
                  <c:v>23</c:v>
                </c:pt>
                <c:pt idx="58">
                  <c:v>21</c:v>
                </c:pt>
                <c:pt idx="59">
                  <c:v>20</c:v>
                </c:pt>
                <c:pt idx="60">
                  <c:v>19</c:v>
                </c:pt>
                <c:pt idx="61">
                  <c:v>17</c:v>
                </c:pt>
                <c:pt idx="62">
                  <c:v>15</c:v>
                </c:pt>
                <c:pt idx="63">
                  <c:v>16</c:v>
                </c:pt>
                <c:pt idx="64">
                  <c:v>14</c:v>
                </c:pt>
                <c:pt idx="65">
                  <c:v>14</c:v>
                </c:pt>
                <c:pt idx="66">
                  <c:v>13</c:v>
                </c:pt>
                <c:pt idx="67">
                  <c:v>14</c:v>
                </c:pt>
                <c:pt idx="68">
                  <c:v>14</c:v>
                </c:pt>
                <c:pt idx="69">
                  <c:v>13</c:v>
                </c:pt>
                <c:pt idx="70">
                  <c:v>12</c:v>
                </c:pt>
                <c:pt idx="71">
                  <c:v>7</c:v>
                </c:pt>
                <c:pt idx="72">
                  <c:v>6</c:v>
                </c:pt>
                <c:pt idx="73">
                  <c:v>4</c:v>
                </c:pt>
                <c:pt idx="74">
                  <c:v>1</c:v>
                </c:pt>
                <c:pt idx="75">
                  <c:v>4</c:v>
                </c:pt>
                <c:pt idx="76">
                  <c:v>24</c:v>
                </c:pt>
                <c:pt idx="77">
                  <c:v>25</c:v>
                </c:pt>
                <c:pt idx="78">
                  <c:v>27</c:v>
                </c:pt>
                <c:pt idx="79">
                  <c:v>33</c:v>
                </c:pt>
                <c:pt idx="80">
                  <c:v>32</c:v>
                </c:pt>
                <c:pt idx="81">
                  <c:v>30</c:v>
                </c:pt>
                <c:pt idx="82">
                  <c:v>29</c:v>
                </c:pt>
                <c:pt idx="83">
                  <c:v>30</c:v>
                </c:pt>
                <c:pt idx="84">
                  <c:v>30</c:v>
                </c:pt>
                <c:pt idx="85">
                  <c:v>30</c:v>
                </c:pt>
                <c:pt idx="86">
                  <c:v>25</c:v>
                </c:pt>
                <c:pt idx="87">
                  <c:v>30</c:v>
                </c:pt>
                <c:pt idx="88">
                  <c:v>33</c:v>
                </c:pt>
                <c:pt idx="89">
                  <c:v>32</c:v>
                </c:pt>
                <c:pt idx="90">
                  <c:v>34</c:v>
                </c:pt>
                <c:pt idx="91">
                  <c:v>30</c:v>
                </c:pt>
                <c:pt idx="92">
                  <c:v>26</c:v>
                </c:pt>
                <c:pt idx="93">
                  <c:v>29</c:v>
                </c:pt>
                <c:pt idx="94">
                  <c:v>29</c:v>
                </c:pt>
                <c:pt idx="95">
                  <c:v>31</c:v>
                </c:pt>
                <c:pt idx="96">
                  <c:v>29</c:v>
                </c:pt>
                <c:pt idx="97">
                  <c:v>24</c:v>
                </c:pt>
                <c:pt idx="98">
                  <c:v>24</c:v>
                </c:pt>
                <c:pt idx="99">
                  <c:v>24</c:v>
                </c:pt>
                <c:pt idx="100">
                  <c:v>23</c:v>
                </c:pt>
                <c:pt idx="101">
                  <c:v>24</c:v>
                </c:pt>
                <c:pt idx="102">
                  <c:v>22</c:v>
                </c:pt>
                <c:pt idx="103">
                  <c:v>24</c:v>
                </c:pt>
                <c:pt idx="104">
                  <c:v>23</c:v>
                </c:pt>
                <c:pt idx="105">
                  <c:v>22</c:v>
                </c:pt>
                <c:pt idx="106">
                  <c:v>21</c:v>
                </c:pt>
                <c:pt idx="107">
                  <c:v>24</c:v>
                </c:pt>
                <c:pt idx="108">
                  <c:v>23</c:v>
                </c:pt>
                <c:pt idx="109">
                  <c:v>20</c:v>
                </c:pt>
                <c:pt idx="110">
                  <c:v>20</c:v>
                </c:pt>
                <c:pt idx="111">
                  <c:v>19</c:v>
                </c:pt>
                <c:pt idx="112">
                  <c:v>19</c:v>
                </c:pt>
                <c:pt idx="113">
                  <c:v>22</c:v>
                </c:pt>
                <c:pt idx="114">
                  <c:v>19</c:v>
                </c:pt>
                <c:pt idx="115">
                  <c:v>18</c:v>
                </c:pt>
                <c:pt idx="116">
                  <c:v>15</c:v>
                </c:pt>
                <c:pt idx="117">
                  <c:v>11</c:v>
                </c:pt>
                <c:pt idx="118">
                  <c:v>6</c:v>
                </c:pt>
                <c:pt idx="119">
                  <c:v>7</c:v>
                </c:pt>
                <c:pt idx="120">
                  <c:v>6</c:v>
                </c:pt>
                <c:pt idx="121">
                  <c:v>7</c:v>
                </c:pt>
                <c:pt idx="122">
                  <c:v>5</c:v>
                </c:pt>
                <c:pt idx="123">
                  <c:v>2</c:v>
                </c:pt>
                <c:pt idx="124">
                  <c:v>3</c:v>
                </c:pt>
                <c:pt idx="125">
                  <c:v>6</c:v>
                </c:pt>
                <c:pt idx="126">
                  <c:v>8</c:v>
                </c:pt>
                <c:pt idx="127">
                  <c:v>11</c:v>
                </c:pt>
                <c:pt idx="128">
                  <c:v>15</c:v>
                </c:pt>
                <c:pt idx="129">
                  <c:v>20</c:v>
                </c:pt>
                <c:pt idx="130">
                  <c:v>26</c:v>
                </c:pt>
                <c:pt idx="131">
                  <c:v>30</c:v>
                </c:pt>
                <c:pt idx="132">
                  <c:v>25</c:v>
                </c:pt>
                <c:pt idx="133">
                  <c:v>26</c:v>
                </c:pt>
                <c:pt idx="134">
                  <c:v>24</c:v>
                </c:pt>
                <c:pt idx="135">
                  <c:v>25</c:v>
                </c:pt>
                <c:pt idx="136">
                  <c:v>31</c:v>
                </c:pt>
                <c:pt idx="137">
                  <c:v>22</c:v>
                </c:pt>
                <c:pt idx="138">
                  <c:v>36</c:v>
                </c:pt>
                <c:pt idx="139">
                  <c:v>46</c:v>
                </c:pt>
                <c:pt idx="140">
                  <c:v>48</c:v>
                </c:pt>
                <c:pt idx="141">
                  <c:v>44</c:v>
                </c:pt>
                <c:pt idx="142">
                  <c:v>38</c:v>
                </c:pt>
                <c:pt idx="143">
                  <c:v>47</c:v>
                </c:pt>
                <c:pt idx="144">
                  <c:v>44</c:v>
                </c:pt>
                <c:pt idx="145">
                  <c:v>43</c:v>
                </c:pt>
                <c:pt idx="146">
                  <c:v>38</c:v>
                </c:pt>
                <c:pt idx="147">
                  <c:v>45</c:v>
                </c:pt>
                <c:pt idx="148">
                  <c:v>44</c:v>
                </c:pt>
                <c:pt idx="149">
                  <c:v>38</c:v>
                </c:pt>
                <c:pt idx="150">
                  <c:v>39</c:v>
                </c:pt>
                <c:pt idx="151">
                  <c:v>44</c:v>
                </c:pt>
                <c:pt idx="152">
                  <c:v>40</c:v>
                </c:pt>
                <c:pt idx="153">
                  <c:v>39</c:v>
                </c:pt>
                <c:pt idx="154">
                  <c:v>35</c:v>
                </c:pt>
                <c:pt idx="155">
                  <c:v>43</c:v>
                </c:pt>
                <c:pt idx="156">
                  <c:v>45</c:v>
                </c:pt>
                <c:pt idx="157">
                  <c:v>41</c:v>
                </c:pt>
                <c:pt idx="158">
                  <c:v>42</c:v>
                </c:pt>
                <c:pt idx="159">
                  <c:v>48</c:v>
                </c:pt>
                <c:pt idx="160">
                  <c:v>43</c:v>
                </c:pt>
                <c:pt idx="161">
                  <c:v>37</c:v>
                </c:pt>
                <c:pt idx="162">
                  <c:v>39</c:v>
                </c:pt>
                <c:pt idx="163">
                  <c:v>38</c:v>
                </c:pt>
                <c:pt idx="164">
                  <c:v>36</c:v>
                </c:pt>
                <c:pt idx="165">
                  <c:v>39</c:v>
                </c:pt>
                <c:pt idx="166">
                  <c:v>38</c:v>
                </c:pt>
                <c:pt idx="167">
                  <c:v>38</c:v>
                </c:pt>
                <c:pt idx="168">
                  <c:v>41</c:v>
                </c:pt>
                <c:pt idx="169">
                  <c:v>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6B9-40CC-8607-EC187D3ECC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95749039"/>
        <c:axId val="1295749519"/>
      </c:lineChart>
      <c:dateAx>
        <c:axId val="1295749039"/>
        <c:scaling>
          <c:orientation val="minMax"/>
          <c:min val="44531"/>
        </c:scaling>
        <c:delete val="0"/>
        <c:axPos val="b"/>
        <c:numFmt formatCode="mmm\.\-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Sura Sans" pitchFamily="50" charset="0"/>
                <a:ea typeface="+mn-ea"/>
                <a:cs typeface="+mn-cs"/>
              </a:defRPr>
            </a:pPr>
            <a:endParaRPr lang="es-CO"/>
          </a:p>
        </c:txPr>
        <c:crossAx val="1295749519"/>
        <c:crosses val="autoZero"/>
        <c:auto val="1"/>
        <c:lblOffset val="100"/>
        <c:baseTimeUnit val="months"/>
        <c:majorUnit val="6"/>
        <c:majorTimeUnit val="months"/>
      </c:dateAx>
      <c:valAx>
        <c:axId val="1295749519"/>
        <c:scaling>
          <c:orientation val="minMax"/>
          <c:max val="36"/>
          <c:min val="15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800" b="0" i="0" u="none" strike="noStrike" kern="1200" baseline="0">
                    <a:solidFill>
                      <a:sysClr val="windowText" lastClr="000000"/>
                    </a:solidFill>
                    <a:latin typeface="Sura Sans" pitchFamily="50" charset="0"/>
                    <a:ea typeface="+mn-ea"/>
                    <a:cs typeface="+mn-cs"/>
                  </a:defRPr>
                </a:pPr>
                <a:r>
                  <a:rPr lang="es-CO" sz="800" b="0" i="0">
                    <a:effectLst/>
                  </a:rPr>
                  <a:t>Plataformas activas de perforación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0" i="0" u="none" strike="noStrike" kern="1200" baseline="0">
                  <a:solidFill>
                    <a:sysClr val="windowText" lastClr="000000"/>
                  </a:solidFill>
                  <a:latin typeface="Sura Sans" pitchFamily="50" charset="0"/>
                  <a:ea typeface="+mn-ea"/>
                  <a:cs typeface="+mn-cs"/>
                </a:defRPr>
              </a:pPr>
              <a:endParaRPr lang="es-CO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Sura Sans" pitchFamily="50" charset="0"/>
                <a:ea typeface="+mn-ea"/>
                <a:cs typeface="+mn-cs"/>
              </a:defRPr>
            </a:pPr>
            <a:endParaRPr lang="es-CO"/>
          </a:p>
        </c:txPr>
        <c:crossAx val="12957490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>
          <a:solidFill>
            <a:sysClr val="windowText" lastClr="000000"/>
          </a:solidFill>
          <a:latin typeface="Sura Sans" pitchFamily="50" charset="0"/>
        </a:defRPr>
      </a:pPr>
      <a:endParaRPr lang="es-CO"/>
    </a:p>
  </c:txPr>
  <c:externalData r:id="rId4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ysClr val="windowText" lastClr="000000"/>
                </a:solidFill>
                <a:latin typeface="Sura Sans" pitchFamily="50" charset="0"/>
                <a:ea typeface="+mn-ea"/>
                <a:cs typeface="+mn-cs"/>
              </a:defRPr>
            </a:pPr>
            <a:r>
              <a:rPr lang="es-CO" sz="1200" b="1" i="0">
                <a:effectLst/>
              </a:rPr>
              <a:t>La producción de petróleo</a:t>
            </a:r>
            <a:r>
              <a:rPr lang="es-CO" sz="1200" b="1" i="0" baseline="0">
                <a:effectLst/>
              </a:rPr>
              <a:t> ha crecido rápidamente en Brasil y Argentina</a:t>
            </a:r>
            <a:endParaRPr lang="es-CO" sz="1200" b="1" i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ysClr val="windowText" lastClr="000000"/>
              </a:solidFill>
              <a:latin typeface="Sura Sans" pitchFamily="50" charset="0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0.10577799650043744"/>
          <c:y val="0.26668465542857361"/>
          <c:w val="0.85704724409448807"/>
          <c:h val="0.59681230317900169"/>
        </c:manualLayout>
      </c:layout>
      <c:lineChart>
        <c:grouping val="standard"/>
        <c:varyColors val="0"/>
        <c:ser>
          <c:idx val="0"/>
          <c:order val="0"/>
          <c:tx>
            <c:strRef>
              <c:f>Energy!$X$1</c:f>
              <c:strCache>
                <c:ptCount val="1"/>
                <c:pt idx="0">
                  <c:v>Brasil</c:v>
                </c:pt>
              </c:strCache>
            </c:strRef>
          </c:tx>
          <c:spPr>
            <a:ln w="28575" cap="rnd">
              <a:solidFill>
                <a:srgbClr val="0A2CCE">
                  <a:lumMod val="60000"/>
                  <a:lumOff val="40000"/>
                </a:srgbClr>
              </a:solidFill>
              <a:round/>
            </a:ln>
            <a:effectLst/>
          </c:spPr>
          <c:marker>
            <c:symbol val="none"/>
          </c:marker>
          <c:cat>
            <c:numRef>
              <c:f>Energy!$U$2:$U$190</c:f>
              <c:numCache>
                <c:formatCode>m/d/yyyy</c:formatCode>
                <c:ptCount val="189"/>
                <c:pt idx="0">
                  <c:v>46142</c:v>
                </c:pt>
                <c:pt idx="1">
                  <c:v>46112</c:v>
                </c:pt>
                <c:pt idx="2">
                  <c:v>46081</c:v>
                </c:pt>
                <c:pt idx="3">
                  <c:v>46053</c:v>
                </c:pt>
                <c:pt idx="4">
                  <c:v>46022</c:v>
                </c:pt>
                <c:pt idx="5">
                  <c:v>45991</c:v>
                </c:pt>
                <c:pt idx="6">
                  <c:v>45961</c:v>
                </c:pt>
                <c:pt idx="7">
                  <c:v>45930</c:v>
                </c:pt>
                <c:pt idx="8">
                  <c:v>45900</c:v>
                </c:pt>
                <c:pt idx="9">
                  <c:v>45869</c:v>
                </c:pt>
                <c:pt idx="10">
                  <c:v>45838</c:v>
                </c:pt>
                <c:pt idx="11">
                  <c:v>45808</c:v>
                </c:pt>
                <c:pt idx="12">
                  <c:v>45777</c:v>
                </c:pt>
                <c:pt idx="13">
                  <c:v>45747</c:v>
                </c:pt>
                <c:pt idx="14">
                  <c:v>45716</c:v>
                </c:pt>
                <c:pt idx="15">
                  <c:v>45688</c:v>
                </c:pt>
                <c:pt idx="16">
                  <c:v>45657</c:v>
                </c:pt>
                <c:pt idx="17">
                  <c:v>45626</c:v>
                </c:pt>
                <c:pt idx="18">
                  <c:v>45596</c:v>
                </c:pt>
                <c:pt idx="19">
                  <c:v>45565</c:v>
                </c:pt>
                <c:pt idx="20">
                  <c:v>45535</c:v>
                </c:pt>
                <c:pt idx="21">
                  <c:v>45504</c:v>
                </c:pt>
                <c:pt idx="22">
                  <c:v>45473</c:v>
                </c:pt>
                <c:pt idx="23">
                  <c:v>45443</c:v>
                </c:pt>
                <c:pt idx="24">
                  <c:v>45412</c:v>
                </c:pt>
                <c:pt idx="25">
                  <c:v>45382</c:v>
                </c:pt>
                <c:pt idx="26">
                  <c:v>45351</c:v>
                </c:pt>
                <c:pt idx="27">
                  <c:v>45322</c:v>
                </c:pt>
                <c:pt idx="28">
                  <c:v>45291</c:v>
                </c:pt>
                <c:pt idx="29">
                  <c:v>45260</c:v>
                </c:pt>
                <c:pt idx="30">
                  <c:v>45230</c:v>
                </c:pt>
                <c:pt idx="31">
                  <c:v>45199</c:v>
                </c:pt>
                <c:pt idx="32">
                  <c:v>45169</c:v>
                </c:pt>
                <c:pt idx="33">
                  <c:v>45138</c:v>
                </c:pt>
                <c:pt idx="34">
                  <c:v>45107</c:v>
                </c:pt>
                <c:pt idx="35">
                  <c:v>45077</c:v>
                </c:pt>
                <c:pt idx="36">
                  <c:v>45046</c:v>
                </c:pt>
                <c:pt idx="37">
                  <c:v>45016</c:v>
                </c:pt>
                <c:pt idx="38">
                  <c:v>44985</c:v>
                </c:pt>
                <c:pt idx="39">
                  <c:v>44957</c:v>
                </c:pt>
                <c:pt idx="40">
                  <c:v>44926</c:v>
                </c:pt>
                <c:pt idx="41">
                  <c:v>44895</c:v>
                </c:pt>
                <c:pt idx="42">
                  <c:v>44865</c:v>
                </c:pt>
                <c:pt idx="43">
                  <c:v>44834</c:v>
                </c:pt>
                <c:pt idx="44">
                  <c:v>44804</c:v>
                </c:pt>
                <c:pt idx="45">
                  <c:v>44773</c:v>
                </c:pt>
                <c:pt idx="46">
                  <c:v>44742</c:v>
                </c:pt>
                <c:pt idx="47">
                  <c:v>44712</c:v>
                </c:pt>
                <c:pt idx="48">
                  <c:v>44681</c:v>
                </c:pt>
                <c:pt idx="49">
                  <c:v>44651</c:v>
                </c:pt>
                <c:pt idx="50">
                  <c:v>44620</c:v>
                </c:pt>
                <c:pt idx="51">
                  <c:v>44592</c:v>
                </c:pt>
                <c:pt idx="52">
                  <c:v>44561</c:v>
                </c:pt>
                <c:pt idx="53">
                  <c:v>44530</c:v>
                </c:pt>
                <c:pt idx="54">
                  <c:v>44500</c:v>
                </c:pt>
                <c:pt idx="55">
                  <c:v>44469</c:v>
                </c:pt>
                <c:pt idx="56">
                  <c:v>44439</c:v>
                </c:pt>
                <c:pt idx="57">
                  <c:v>44408</c:v>
                </c:pt>
                <c:pt idx="58">
                  <c:v>44377</c:v>
                </c:pt>
                <c:pt idx="59">
                  <c:v>44347</c:v>
                </c:pt>
                <c:pt idx="60">
                  <c:v>44316</c:v>
                </c:pt>
                <c:pt idx="61">
                  <c:v>44286</c:v>
                </c:pt>
                <c:pt idx="62">
                  <c:v>44255</c:v>
                </c:pt>
                <c:pt idx="63">
                  <c:v>44227</c:v>
                </c:pt>
                <c:pt idx="64">
                  <c:v>44196</c:v>
                </c:pt>
                <c:pt idx="65">
                  <c:v>44165</c:v>
                </c:pt>
                <c:pt idx="66">
                  <c:v>44135</c:v>
                </c:pt>
                <c:pt idx="67">
                  <c:v>44104</c:v>
                </c:pt>
                <c:pt idx="68">
                  <c:v>44074</c:v>
                </c:pt>
                <c:pt idx="69">
                  <c:v>44043</c:v>
                </c:pt>
                <c:pt idx="70">
                  <c:v>44012</c:v>
                </c:pt>
                <c:pt idx="71">
                  <c:v>43982</c:v>
                </c:pt>
                <c:pt idx="72">
                  <c:v>43951</c:v>
                </c:pt>
                <c:pt idx="73">
                  <c:v>43921</c:v>
                </c:pt>
                <c:pt idx="74">
                  <c:v>43890</c:v>
                </c:pt>
                <c:pt idx="75">
                  <c:v>43861</c:v>
                </c:pt>
                <c:pt idx="76">
                  <c:v>43830</c:v>
                </c:pt>
                <c:pt idx="77">
                  <c:v>43799</c:v>
                </c:pt>
                <c:pt idx="78">
                  <c:v>43769</c:v>
                </c:pt>
                <c:pt idx="79">
                  <c:v>43738</c:v>
                </c:pt>
                <c:pt idx="80">
                  <c:v>43708</c:v>
                </c:pt>
                <c:pt idx="81">
                  <c:v>43677</c:v>
                </c:pt>
                <c:pt idx="82">
                  <c:v>43646</c:v>
                </c:pt>
                <c:pt idx="83">
                  <c:v>43616</c:v>
                </c:pt>
                <c:pt idx="84">
                  <c:v>43585</c:v>
                </c:pt>
                <c:pt idx="85">
                  <c:v>43555</c:v>
                </c:pt>
                <c:pt idx="86">
                  <c:v>43524</c:v>
                </c:pt>
                <c:pt idx="87">
                  <c:v>43496</c:v>
                </c:pt>
                <c:pt idx="88">
                  <c:v>43465</c:v>
                </c:pt>
                <c:pt idx="89">
                  <c:v>43434</c:v>
                </c:pt>
                <c:pt idx="90">
                  <c:v>43404</c:v>
                </c:pt>
                <c:pt idx="91">
                  <c:v>43373</c:v>
                </c:pt>
                <c:pt idx="92">
                  <c:v>43343</c:v>
                </c:pt>
                <c:pt idx="93">
                  <c:v>43312</c:v>
                </c:pt>
                <c:pt idx="94">
                  <c:v>43281</c:v>
                </c:pt>
                <c:pt idx="95">
                  <c:v>43251</c:v>
                </c:pt>
                <c:pt idx="96">
                  <c:v>43220</c:v>
                </c:pt>
                <c:pt idx="97">
                  <c:v>43190</c:v>
                </c:pt>
                <c:pt idx="98">
                  <c:v>43159</c:v>
                </c:pt>
                <c:pt idx="99">
                  <c:v>43131</c:v>
                </c:pt>
                <c:pt idx="100">
                  <c:v>43100</c:v>
                </c:pt>
                <c:pt idx="101">
                  <c:v>43069</c:v>
                </c:pt>
                <c:pt idx="102">
                  <c:v>43039</c:v>
                </c:pt>
                <c:pt idx="103">
                  <c:v>43008</c:v>
                </c:pt>
                <c:pt idx="104">
                  <c:v>42978</c:v>
                </c:pt>
                <c:pt idx="105">
                  <c:v>42947</c:v>
                </c:pt>
                <c:pt idx="106">
                  <c:v>42916</c:v>
                </c:pt>
                <c:pt idx="107">
                  <c:v>42886</c:v>
                </c:pt>
                <c:pt idx="108">
                  <c:v>42855</c:v>
                </c:pt>
                <c:pt idx="109">
                  <c:v>42825</c:v>
                </c:pt>
                <c:pt idx="110">
                  <c:v>42794</c:v>
                </c:pt>
                <c:pt idx="111">
                  <c:v>42766</c:v>
                </c:pt>
                <c:pt idx="112">
                  <c:v>42735</c:v>
                </c:pt>
                <c:pt idx="113">
                  <c:v>42704</c:v>
                </c:pt>
                <c:pt idx="114">
                  <c:v>42674</c:v>
                </c:pt>
                <c:pt idx="115">
                  <c:v>42643</c:v>
                </c:pt>
                <c:pt idx="116">
                  <c:v>42613</c:v>
                </c:pt>
                <c:pt idx="117">
                  <c:v>42582</c:v>
                </c:pt>
                <c:pt idx="118">
                  <c:v>42551</c:v>
                </c:pt>
                <c:pt idx="119">
                  <c:v>42521</c:v>
                </c:pt>
                <c:pt idx="120">
                  <c:v>42490</c:v>
                </c:pt>
                <c:pt idx="121">
                  <c:v>42460</c:v>
                </c:pt>
                <c:pt idx="122">
                  <c:v>42429</c:v>
                </c:pt>
                <c:pt idx="123">
                  <c:v>42400</c:v>
                </c:pt>
                <c:pt idx="124">
                  <c:v>42369</c:v>
                </c:pt>
                <c:pt idx="125">
                  <c:v>42338</c:v>
                </c:pt>
                <c:pt idx="126">
                  <c:v>42308</c:v>
                </c:pt>
                <c:pt idx="127">
                  <c:v>42277</c:v>
                </c:pt>
                <c:pt idx="128">
                  <c:v>42247</c:v>
                </c:pt>
                <c:pt idx="129">
                  <c:v>42216</c:v>
                </c:pt>
                <c:pt idx="130">
                  <c:v>42185</c:v>
                </c:pt>
                <c:pt idx="131">
                  <c:v>42155</c:v>
                </c:pt>
                <c:pt idx="132">
                  <c:v>42124</c:v>
                </c:pt>
                <c:pt idx="133">
                  <c:v>42094</c:v>
                </c:pt>
                <c:pt idx="134">
                  <c:v>42063</c:v>
                </c:pt>
                <c:pt idx="135">
                  <c:v>42035</c:v>
                </c:pt>
                <c:pt idx="136">
                  <c:v>42004</c:v>
                </c:pt>
                <c:pt idx="137">
                  <c:v>41973</c:v>
                </c:pt>
                <c:pt idx="138">
                  <c:v>41943</c:v>
                </c:pt>
                <c:pt idx="139">
                  <c:v>41912</c:v>
                </c:pt>
                <c:pt idx="140">
                  <c:v>41882</c:v>
                </c:pt>
                <c:pt idx="141">
                  <c:v>41851</c:v>
                </c:pt>
                <c:pt idx="142">
                  <c:v>41820</c:v>
                </c:pt>
                <c:pt idx="143">
                  <c:v>41790</c:v>
                </c:pt>
                <c:pt idx="144">
                  <c:v>41759</c:v>
                </c:pt>
                <c:pt idx="145">
                  <c:v>41729</c:v>
                </c:pt>
                <c:pt idx="146">
                  <c:v>41698</c:v>
                </c:pt>
                <c:pt idx="147">
                  <c:v>41670</c:v>
                </c:pt>
                <c:pt idx="148">
                  <c:v>41639</c:v>
                </c:pt>
                <c:pt idx="149">
                  <c:v>41608</c:v>
                </c:pt>
                <c:pt idx="150">
                  <c:v>41578</c:v>
                </c:pt>
                <c:pt idx="151">
                  <c:v>41547</c:v>
                </c:pt>
                <c:pt idx="152">
                  <c:v>41517</c:v>
                </c:pt>
                <c:pt idx="153">
                  <c:v>41486</c:v>
                </c:pt>
                <c:pt idx="154">
                  <c:v>41455</c:v>
                </c:pt>
                <c:pt idx="155">
                  <c:v>41425</c:v>
                </c:pt>
                <c:pt idx="156">
                  <c:v>41394</c:v>
                </c:pt>
                <c:pt idx="157">
                  <c:v>41364</c:v>
                </c:pt>
                <c:pt idx="158">
                  <c:v>41333</c:v>
                </c:pt>
                <c:pt idx="159">
                  <c:v>41305</c:v>
                </c:pt>
                <c:pt idx="160">
                  <c:v>41274</c:v>
                </c:pt>
                <c:pt idx="161">
                  <c:v>41243</c:v>
                </c:pt>
                <c:pt idx="162">
                  <c:v>41213</c:v>
                </c:pt>
                <c:pt idx="163">
                  <c:v>41182</c:v>
                </c:pt>
                <c:pt idx="164">
                  <c:v>41152</c:v>
                </c:pt>
                <c:pt idx="165">
                  <c:v>41121</c:v>
                </c:pt>
                <c:pt idx="166">
                  <c:v>41090</c:v>
                </c:pt>
                <c:pt idx="167">
                  <c:v>41060</c:v>
                </c:pt>
                <c:pt idx="168">
                  <c:v>41029</c:v>
                </c:pt>
                <c:pt idx="169">
                  <c:v>40999</c:v>
                </c:pt>
                <c:pt idx="170">
                  <c:v>40968</c:v>
                </c:pt>
                <c:pt idx="171">
                  <c:v>40939</c:v>
                </c:pt>
                <c:pt idx="172">
                  <c:v>40908</c:v>
                </c:pt>
                <c:pt idx="173">
                  <c:v>40877</c:v>
                </c:pt>
                <c:pt idx="174">
                  <c:v>40847</c:v>
                </c:pt>
                <c:pt idx="175">
                  <c:v>40816</c:v>
                </c:pt>
                <c:pt idx="176">
                  <c:v>40786</c:v>
                </c:pt>
                <c:pt idx="177">
                  <c:v>40755</c:v>
                </c:pt>
                <c:pt idx="178">
                  <c:v>40724</c:v>
                </c:pt>
                <c:pt idx="179">
                  <c:v>40694</c:v>
                </c:pt>
                <c:pt idx="180">
                  <c:v>40663</c:v>
                </c:pt>
                <c:pt idx="181">
                  <c:v>40633</c:v>
                </c:pt>
                <c:pt idx="182">
                  <c:v>40602</c:v>
                </c:pt>
                <c:pt idx="183">
                  <c:v>40574</c:v>
                </c:pt>
                <c:pt idx="184">
                  <c:v>40543</c:v>
                </c:pt>
                <c:pt idx="185">
                  <c:v>40512</c:v>
                </c:pt>
                <c:pt idx="186">
                  <c:v>40482</c:v>
                </c:pt>
                <c:pt idx="187">
                  <c:v>40451</c:v>
                </c:pt>
                <c:pt idx="188">
                  <c:v>40421</c:v>
                </c:pt>
              </c:numCache>
            </c:numRef>
          </c:cat>
          <c:val>
            <c:numRef>
              <c:f>Energy!$X$2:$X$190</c:f>
              <c:numCache>
                <c:formatCode>General</c:formatCode>
                <c:ptCount val="189"/>
                <c:pt idx="0">
                  <c:v>152.89701777317941</c:v>
                </c:pt>
                <c:pt idx="1">
                  <c:v>149.640137060244</c:v>
                </c:pt>
                <c:pt idx="2">
                  <c:v>143.07524421655327</c:v>
                </c:pt>
                <c:pt idx="3">
                  <c:v>139.28133388280318</c:v>
                </c:pt>
                <c:pt idx="4">
                  <c:v>141.44814617870952</c:v>
                </c:pt>
                <c:pt idx="5">
                  <c:v>132.91237023416554</c:v>
                </c:pt>
                <c:pt idx="6">
                  <c:v>141.97484593546798</c:v>
                </c:pt>
                <c:pt idx="7">
                  <c:v>137.83810531127293</c:v>
                </c:pt>
                <c:pt idx="8">
                  <c:v>137.18935320782265</c:v>
                </c:pt>
                <c:pt idx="9">
                  <c:v>139.4753288707052</c:v>
                </c:pt>
                <c:pt idx="10">
                  <c:v>132.3789412685573</c:v>
                </c:pt>
                <c:pt idx="11">
                  <c:v>129.61912008512761</c:v>
                </c:pt>
                <c:pt idx="12">
                  <c:v>127.96404122179457</c:v>
                </c:pt>
                <c:pt idx="13">
                  <c:v>127.56643305742517</c:v>
                </c:pt>
                <c:pt idx="14">
                  <c:v>122.89079906818422</c:v>
                </c:pt>
                <c:pt idx="15">
                  <c:v>121.40028987740611</c:v>
                </c:pt>
                <c:pt idx="16">
                  <c:v>120.44104996374152</c:v>
                </c:pt>
                <c:pt idx="17">
                  <c:v>116.61153119342376</c:v>
                </c:pt>
                <c:pt idx="18">
                  <c:v>115.15428402398091</c:v>
                </c:pt>
                <c:pt idx="19">
                  <c:v>122.26192103128963</c:v>
                </c:pt>
                <c:pt idx="20">
                  <c:v>117.68517118067983</c:v>
                </c:pt>
                <c:pt idx="21">
                  <c:v>113.78621824909999</c:v>
                </c:pt>
                <c:pt idx="22">
                  <c:v>120.10038993122922</c:v>
                </c:pt>
                <c:pt idx="23">
                  <c:v>116.89560245497039</c:v>
                </c:pt>
                <c:pt idx="24">
                  <c:v>112.54404152689904</c:v>
                </c:pt>
                <c:pt idx="25">
                  <c:v>118.24574246303062</c:v>
                </c:pt>
                <c:pt idx="26">
                  <c:v>121.4895840126399</c:v>
                </c:pt>
                <c:pt idx="27">
                  <c:v>123.98386920560066</c:v>
                </c:pt>
                <c:pt idx="28">
                  <c:v>126.2966630557943</c:v>
                </c:pt>
                <c:pt idx="29">
                  <c:v>129.59187207400518</c:v>
                </c:pt>
                <c:pt idx="30">
                  <c:v>124.8333560752407</c:v>
                </c:pt>
                <c:pt idx="31">
                  <c:v>129.37847159796476</c:v>
                </c:pt>
                <c:pt idx="32">
                  <c:v>121.97297373568645</c:v>
                </c:pt>
                <c:pt idx="33">
                  <c:v>123.75831387587878</c:v>
                </c:pt>
                <c:pt idx="34">
                  <c:v>118.60921134271214</c:v>
                </c:pt>
                <c:pt idx="35">
                  <c:v>112.78619087425562</c:v>
                </c:pt>
                <c:pt idx="36">
                  <c:v>110.6685863584562</c:v>
                </c:pt>
                <c:pt idx="37">
                  <c:v>109.75862468781844</c:v>
                </c:pt>
                <c:pt idx="38">
                  <c:v>114.90949584027437</c:v>
                </c:pt>
                <c:pt idx="39">
                  <c:v>115.36128646689514</c:v>
                </c:pt>
                <c:pt idx="40">
                  <c:v>108.29324257427402</c:v>
                </c:pt>
                <c:pt idx="41">
                  <c:v>109.05831486588283</c:v>
                </c:pt>
                <c:pt idx="42">
                  <c:v>114.3090495915564</c:v>
                </c:pt>
                <c:pt idx="43">
                  <c:v>110.90319969653029</c:v>
                </c:pt>
                <c:pt idx="44">
                  <c:v>108.74616765390502</c:v>
                </c:pt>
                <c:pt idx="45">
                  <c:v>104.37405973839303</c:v>
                </c:pt>
                <c:pt idx="46">
                  <c:v>99.653938984677936</c:v>
                </c:pt>
                <c:pt idx="47">
                  <c:v>101.42406970361148</c:v>
                </c:pt>
                <c:pt idx="48">
                  <c:v>105.66293223760674</c:v>
                </c:pt>
                <c:pt idx="49">
                  <c:v>105.03145059582211</c:v>
                </c:pt>
                <c:pt idx="50">
                  <c:v>102.75448714039381</c:v>
                </c:pt>
                <c:pt idx="51">
                  <c:v>106.83871527353899</c:v>
                </c:pt>
                <c:pt idx="52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0AC-4B43-8D34-A73EB0A6C27C}"/>
            </c:ext>
          </c:extLst>
        </c:ser>
        <c:ser>
          <c:idx val="1"/>
          <c:order val="1"/>
          <c:tx>
            <c:strRef>
              <c:f>Energy!$Y$1</c:f>
              <c:strCache>
                <c:ptCount val="1"/>
                <c:pt idx="0">
                  <c:v>Argentina</c:v>
                </c:pt>
              </c:strCache>
            </c:strRef>
          </c:tx>
          <c:spPr>
            <a:ln w="28575" cap="rnd">
              <a:solidFill>
                <a:srgbClr val="FFE945">
                  <a:lumMod val="50000"/>
                </a:srgbClr>
              </a:solidFill>
              <a:round/>
            </a:ln>
            <a:effectLst/>
          </c:spPr>
          <c:marker>
            <c:symbol val="none"/>
          </c:marker>
          <c:cat>
            <c:numRef>
              <c:f>Energy!$U$2:$U$190</c:f>
              <c:numCache>
                <c:formatCode>m/d/yyyy</c:formatCode>
                <c:ptCount val="189"/>
                <c:pt idx="0">
                  <c:v>46142</c:v>
                </c:pt>
                <c:pt idx="1">
                  <c:v>46112</c:v>
                </c:pt>
                <c:pt idx="2">
                  <c:v>46081</c:v>
                </c:pt>
                <c:pt idx="3">
                  <c:v>46053</c:v>
                </c:pt>
                <c:pt idx="4">
                  <c:v>46022</c:v>
                </c:pt>
                <c:pt idx="5">
                  <c:v>45991</c:v>
                </c:pt>
                <c:pt idx="6">
                  <c:v>45961</c:v>
                </c:pt>
                <c:pt idx="7">
                  <c:v>45930</c:v>
                </c:pt>
                <c:pt idx="8">
                  <c:v>45900</c:v>
                </c:pt>
                <c:pt idx="9">
                  <c:v>45869</c:v>
                </c:pt>
                <c:pt idx="10">
                  <c:v>45838</c:v>
                </c:pt>
                <c:pt idx="11">
                  <c:v>45808</c:v>
                </c:pt>
                <c:pt idx="12">
                  <c:v>45777</c:v>
                </c:pt>
                <c:pt idx="13">
                  <c:v>45747</c:v>
                </c:pt>
                <c:pt idx="14">
                  <c:v>45716</c:v>
                </c:pt>
                <c:pt idx="15">
                  <c:v>45688</c:v>
                </c:pt>
                <c:pt idx="16">
                  <c:v>45657</c:v>
                </c:pt>
                <c:pt idx="17">
                  <c:v>45626</c:v>
                </c:pt>
                <c:pt idx="18">
                  <c:v>45596</c:v>
                </c:pt>
                <c:pt idx="19">
                  <c:v>45565</c:v>
                </c:pt>
                <c:pt idx="20">
                  <c:v>45535</c:v>
                </c:pt>
                <c:pt idx="21">
                  <c:v>45504</c:v>
                </c:pt>
                <c:pt idx="22">
                  <c:v>45473</c:v>
                </c:pt>
                <c:pt idx="23">
                  <c:v>45443</c:v>
                </c:pt>
                <c:pt idx="24">
                  <c:v>45412</c:v>
                </c:pt>
                <c:pt idx="25">
                  <c:v>45382</c:v>
                </c:pt>
                <c:pt idx="26">
                  <c:v>45351</c:v>
                </c:pt>
                <c:pt idx="27">
                  <c:v>45322</c:v>
                </c:pt>
                <c:pt idx="28">
                  <c:v>45291</c:v>
                </c:pt>
                <c:pt idx="29">
                  <c:v>45260</c:v>
                </c:pt>
                <c:pt idx="30">
                  <c:v>45230</c:v>
                </c:pt>
                <c:pt idx="31">
                  <c:v>45199</c:v>
                </c:pt>
                <c:pt idx="32">
                  <c:v>45169</c:v>
                </c:pt>
                <c:pt idx="33">
                  <c:v>45138</c:v>
                </c:pt>
                <c:pt idx="34">
                  <c:v>45107</c:v>
                </c:pt>
                <c:pt idx="35">
                  <c:v>45077</c:v>
                </c:pt>
                <c:pt idx="36">
                  <c:v>45046</c:v>
                </c:pt>
                <c:pt idx="37">
                  <c:v>45016</c:v>
                </c:pt>
                <c:pt idx="38">
                  <c:v>44985</c:v>
                </c:pt>
                <c:pt idx="39">
                  <c:v>44957</c:v>
                </c:pt>
                <c:pt idx="40">
                  <c:v>44926</c:v>
                </c:pt>
                <c:pt idx="41">
                  <c:v>44895</c:v>
                </c:pt>
                <c:pt idx="42">
                  <c:v>44865</c:v>
                </c:pt>
                <c:pt idx="43">
                  <c:v>44834</c:v>
                </c:pt>
                <c:pt idx="44">
                  <c:v>44804</c:v>
                </c:pt>
                <c:pt idx="45">
                  <c:v>44773</c:v>
                </c:pt>
                <c:pt idx="46">
                  <c:v>44742</c:v>
                </c:pt>
                <c:pt idx="47">
                  <c:v>44712</c:v>
                </c:pt>
                <c:pt idx="48">
                  <c:v>44681</c:v>
                </c:pt>
                <c:pt idx="49">
                  <c:v>44651</c:v>
                </c:pt>
                <c:pt idx="50">
                  <c:v>44620</c:v>
                </c:pt>
                <c:pt idx="51">
                  <c:v>44592</c:v>
                </c:pt>
                <c:pt idx="52">
                  <c:v>44561</c:v>
                </c:pt>
                <c:pt idx="53">
                  <c:v>44530</c:v>
                </c:pt>
                <c:pt idx="54">
                  <c:v>44500</c:v>
                </c:pt>
                <c:pt idx="55">
                  <c:v>44469</c:v>
                </c:pt>
                <c:pt idx="56">
                  <c:v>44439</c:v>
                </c:pt>
                <c:pt idx="57">
                  <c:v>44408</c:v>
                </c:pt>
                <c:pt idx="58">
                  <c:v>44377</c:v>
                </c:pt>
                <c:pt idx="59">
                  <c:v>44347</c:v>
                </c:pt>
                <c:pt idx="60">
                  <c:v>44316</c:v>
                </c:pt>
                <c:pt idx="61">
                  <c:v>44286</c:v>
                </c:pt>
                <c:pt idx="62">
                  <c:v>44255</c:v>
                </c:pt>
                <c:pt idx="63">
                  <c:v>44227</c:v>
                </c:pt>
                <c:pt idx="64">
                  <c:v>44196</c:v>
                </c:pt>
                <c:pt idx="65">
                  <c:v>44165</c:v>
                </c:pt>
                <c:pt idx="66">
                  <c:v>44135</c:v>
                </c:pt>
                <c:pt idx="67">
                  <c:v>44104</c:v>
                </c:pt>
                <c:pt idx="68">
                  <c:v>44074</c:v>
                </c:pt>
                <c:pt idx="69">
                  <c:v>44043</c:v>
                </c:pt>
                <c:pt idx="70">
                  <c:v>44012</c:v>
                </c:pt>
                <c:pt idx="71">
                  <c:v>43982</c:v>
                </c:pt>
                <c:pt idx="72">
                  <c:v>43951</c:v>
                </c:pt>
                <c:pt idx="73">
                  <c:v>43921</c:v>
                </c:pt>
                <c:pt idx="74">
                  <c:v>43890</c:v>
                </c:pt>
                <c:pt idx="75">
                  <c:v>43861</c:v>
                </c:pt>
                <c:pt idx="76">
                  <c:v>43830</c:v>
                </c:pt>
                <c:pt idx="77">
                  <c:v>43799</c:v>
                </c:pt>
                <c:pt idx="78">
                  <c:v>43769</c:v>
                </c:pt>
                <c:pt idx="79">
                  <c:v>43738</c:v>
                </c:pt>
                <c:pt idx="80">
                  <c:v>43708</c:v>
                </c:pt>
                <c:pt idx="81">
                  <c:v>43677</c:v>
                </c:pt>
                <c:pt idx="82">
                  <c:v>43646</c:v>
                </c:pt>
                <c:pt idx="83">
                  <c:v>43616</c:v>
                </c:pt>
                <c:pt idx="84">
                  <c:v>43585</c:v>
                </c:pt>
                <c:pt idx="85">
                  <c:v>43555</c:v>
                </c:pt>
                <c:pt idx="86">
                  <c:v>43524</c:v>
                </c:pt>
                <c:pt idx="87">
                  <c:v>43496</c:v>
                </c:pt>
                <c:pt idx="88">
                  <c:v>43465</c:v>
                </c:pt>
                <c:pt idx="89">
                  <c:v>43434</c:v>
                </c:pt>
                <c:pt idx="90">
                  <c:v>43404</c:v>
                </c:pt>
                <c:pt idx="91">
                  <c:v>43373</c:v>
                </c:pt>
                <c:pt idx="92">
                  <c:v>43343</c:v>
                </c:pt>
                <c:pt idx="93">
                  <c:v>43312</c:v>
                </c:pt>
                <c:pt idx="94">
                  <c:v>43281</c:v>
                </c:pt>
                <c:pt idx="95">
                  <c:v>43251</c:v>
                </c:pt>
                <c:pt idx="96">
                  <c:v>43220</c:v>
                </c:pt>
                <c:pt idx="97">
                  <c:v>43190</c:v>
                </c:pt>
                <c:pt idx="98">
                  <c:v>43159</c:v>
                </c:pt>
                <c:pt idx="99">
                  <c:v>43131</c:v>
                </c:pt>
                <c:pt idx="100">
                  <c:v>43100</c:v>
                </c:pt>
                <c:pt idx="101">
                  <c:v>43069</c:v>
                </c:pt>
                <c:pt idx="102">
                  <c:v>43039</c:v>
                </c:pt>
                <c:pt idx="103">
                  <c:v>43008</c:v>
                </c:pt>
                <c:pt idx="104">
                  <c:v>42978</c:v>
                </c:pt>
                <c:pt idx="105">
                  <c:v>42947</c:v>
                </c:pt>
                <c:pt idx="106">
                  <c:v>42916</c:v>
                </c:pt>
                <c:pt idx="107">
                  <c:v>42886</c:v>
                </c:pt>
                <c:pt idx="108">
                  <c:v>42855</c:v>
                </c:pt>
                <c:pt idx="109">
                  <c:v>42825</c:v>
                </c:pt>
                <c:pt idx="110">
                  <c:v>42794</c:v>
                </c:pt>
                <c:pt idx="111">
                  <c:v>42766</c:v>
                </c:pt>
                <c:pt idx="112">
                  <c:v>42735</c:v>
                </c:pt>
                <c:pt idx="113">
                  <c:v>42704</c:v>
                </c:pt>
                <c:pt idx="114">
                  <c:v>42674</c:v>
                </c:pt>
                <c:pt idx="115">
                  <c:v>42643</c:v>
                </c:pt>
                <c:pt idx="116">
                  <c:v>42613</c:v>
                </c:pt>
                <c:pt idx="117">
                  <c:v>42582</c:v>
                </c:pt>
                <c:pt idx="118">
                  <c:v>42551</c:v>
                </c:pt>
                <c:pt idx="119">
                  <c:v>42521</c:v>
                </c:pt>
                <c:pt idx="120">
                  <c:v>42490</c:v>
                </c:pt>
                <c:pt idx="121">
                  <c:v>42460</c:v>
                </c:pt>
                <c:pt idx="122">
                  <c:v>42429</c:v>
                </c:pt>
                <c:pt idx="123">
                  <c:v>42400</c:v>
                </c:pt>
                <c:pt idx="124">
                  <c:v>42369</c:v>
                </c:pt>
                <c:pt idx="125">
                  <c:v>42338</c:v>
                </c:pt>
                <c:pt idx="126">
                  <c:v>42308</c:v>
                </c:pt>
                <c:pt idx="127">
                  <c:v>42277</c:v>
                </c:pt>
                <c:pt idx="128">
                  <c:v>42247</c:v>
                </c:pt>
                <c:pt idx="129">
                  <c:v>42216</c:v>
                </c:pt>
                <c:pt idx="130">
                  <c:v>42185</c:v>
                </c:pt>
                <c:pt idx="131">
                  <c:v>42155</c:v>
                </c:pt>
                <c:pt idx="132">
                  <c:v>42124</c:v>
                </c:pt>
                <c:pt idx="133">
                  <c:v>42094</c:v>
                </c:pt>
                <c:pt idx="134">
                  <c:v>42063</c:v>
                </c:pt>
                <c:pt idx="135">
                  <c:v>42035</c:v>
                </c:pt>
                <c:pt idx="136">
                  <c:v>42004</c:v>
                </c:pt>
                <c:pt idx="137">
                  <c:v>41973</c:v>
                </c:pt>
                <c:pt idx="138">
                  <c:v>41943</c:v>
                </c:pt>
                <c:pt idx="139">
                  <c:v>41912</c:v>
                </c:pt>
                <c:pt idx="140">
                  <c:v>41882</c:v>
                </c:pt>
                <c:pt idx="141">
                  <c:v>41851</c:v>
                </c:pt>
                <c:pt idx="142">
                  <c:v>41820</c:v>
                </c:pt>
                <c:pt idx="143">
                  <c:v>41790</c:v>
                </c:pt>
                <c:pt idx="144">
                  <c:v>41759</c:v>
                </c:pt>
                <c:pt idx="145">
                  <c:v>41729</c:v>
                </c:pt>
                <c:pt idx="146">
                  <c:v>41698</c:v>
                </c:pt>
                <c:pt idx="147">
                  <c:v>41670</c:v>
                </c:pt>
                <c:pt idx="148">
                  <c:v>41639</c:v>
                </c:pt>
                <c:pt idx="149">
                  <c:v>41608</c:v>
                </c:pt>
                <c:pt idx="150">
                  <c:v>41578</c:v>
                </c:pt>
                <c:pt idx="151">
                  <c:v>41547</c:v>
                </c:pt>
                <c:pt idx="152">
                  <c:v>41517</c:v>
                </c:pt>
                <c:pt idx="153">
                  <c:v>41486</c:v>
                </c:pt>
                <c:pt idx="154">
                  <c:v>41455</c:v>
                </c:pt>
                <c:pt idx="155">
                  <c:v>41425</c:v>
                </c:pt>
                <c:pt idx="156">
                  <c:v>41394</c:v>
                </c:pt>
                <c:pt idx="157">
                  <c:v>41364</c:v>
                </c:pt>
                <c:pt idx="158">
                  <c:v>41333</c:v>
                </c:pt>
                <c:pt idx="159">
                  <c:v>41305</c:v>
                </c:pt>
                <c:pt idx="160">
                  <c:v>41274</c:v>
                </c:pt>
                <c:pt idx="161">
                  <c:v>41243</c:v>
                </c:pt>
                <c:pt idx="162">
                  <c:v>41213</c:v>
                </c:pt>
                <c:pt idx="163">
                  <c:v>41182</c:v>
                </c:pt>
                <c:pt idx="164">
                  <c:v>41152</c:v>
                </c:pt>
                <c:pt idx="165">
                  <c:v>41121</c:v>
                </c:pt>
                <c:pt idx="166">
                  <c:v>41090</c:v>
                </c:pt>
                <c:pt idx="167">
                  <c:v>41060</c:v>
                </c:pt>
                <c:pt idx="168">
                  <c:v>41029</c:v>
                </c:pt>
                <c:pt idx="169">
                  <c:v>40999</c:v>
                </c:pt>
                <c:pt idx="170">
                  <c:v>40968</c:v>
                </c:pt>
                <c:pt idx="171">
                  <c:v>40939</c:v>
                </c:pt>
                <c:pt idx="172">
                  <c:v>40908</c:v>
                </c:pt>
                <c:pt idx="173">
                  <c:v>40877</c:v>
                </c:pt>
                <c:pt idx="174">
                  <c:v>40847</c:v>
                </c:pt>
                <c:pt idx="175">
                  <c:v>40816</c:v>
                </c:pt>
                <c:pt idx="176">
                  <c:v>40786</c:v>
                </c:pt>
                <c:pt idx="177">
                  <c:v>40755</c:v>
                </c:pt>
                <c:pt idx="178">
                  <c:v>40724</c:v>
                </c:pt>
                <c:pt idx="179">
                  <c:v>40694</c:v>
                </c:pt>
                <c:pt idx="180">
                  <c:v>40663</c:v>
                </c:pt>
                <c:pt idx="181">
                  <c:v>40633</c:v>
                </c:pt>
                <c:pt idx="182">
                  <c:v>40602</c:v>
                </c:pt>
                <c:pt idx="183">
                  <c:v>40574</c:v>
                </c:pt>
                <c:pt idx="184">
                  <c:v>40543</c:v>
                </c:pt>
                <c:pt idx="185">
                  <c:v>40512</c:v>
                </c:pt>
                <c:pt idx="186">
                  <c:v>40482</c:v>
                </c:pt>
                <c:pt idx="187">
                  <c:v>40451</c:v>
                </c:pt>
                <c:pt idx="188">
                  <c:v>40421</c:v>
                </c:pt>
              </c:numCache>
            </c:numRef>
          </c:cat>
          <c:val>
            <c:numRef>
              <c:f>Energy!$Y$2:$Y$190</c:f>
              <c:numCache>
                <c:formatCode>General</c:formatCode>
                <c:ptCount val="189"/>
                <c:pt idx="0">
                  <c:v>161.07313889422778</c:v>
                </c:pt>
                <c:pt idx="1">
                  <c:v>158.33096727412513</c:v>
                </c:pt>
                <c:pt idx="2">
                  <c:v>157.43466764512323</c:v>
                </c:pt>
                <c:pt idx="3">
                  <c:v>159.22799492134499</c:v>
                </c:pt>
                <c:pt idx="4">
                  <c:v>156.77502853831422</c:v>
                </c:pt>
                <c:pt idx="5">
                  <c:v>154.40425541208748</c:v>
                </c:pt>
                <c:pt idx="6">
                  <c:v>154.8593396001142</c:v>
                </c:pt>
                <c:pt idx="7">
                  <c:v>151.76879306227764</c:v>
                </c:pt>
                <c:pt idx="8">
                  <c:v>148.74764486106506</c:v>
                </c:pt>
                <c:pt idx="9">
                  <c:v>146.57800496799638</c:v>
                </c:pt>
                <c:pt idx="10">
                  <c:v>141.07466045230319</c:v>
                </c:pt>
                <c:pt idx="11">
                  <c:v>136.10808376868826</c:v>
                </c:pt>
                <c:pt idx="12">
                  <c:v>135.06856475576447</c:v>
                </c:pt>
                <c:pt idx="13">
                  <c:v>136.23748900692493</c:v>
                </c:pt>
                <c:pt idx="14">
                  <c:v>135.74782395354663</c:v>
                </c:pt>
                <c:pt idx="15">
                  <c:v>136.06887998765282</c:v>
                </c:pt>
                <c:pt idx="16">
                  <c:v>137.94534694436194</c:v>
                </c:pt>
                <c:pt idx="17">
                  <c:v>136.74489950436521</c:v>
                </c:pt>
                <c:pt idx="18">
                  <c:v>133.84922524301251</c:v>
                </c:pt>
                <c:pt idx="19">
                  <c:v>133.44670397032016</c:v>
                </c:pt>
                <c:pt idx="20">
                  <c:v>129.46819361207696</c:v>
                </c:pt>
                <c:pt idx="21">
                  <c:v>123.07135233752089</c:v>
                </c:pt>
                <c:pt idx="22">
                  <c:v>120.29507306390833</c:v>
                </c:pt>
                <c:pt idx="23">
                  <c:v>124.40004018660561</c:v>
                </c:pt>
                <c:pt idx="24">
                  <c:v>123.85220647761487</c:v>
                </c:pt>
                <c:pt idx="25">
                  <c:v>123.34632481843224</c:v>
                </c:pt>
                <c:pt idx="26">
                  <c:v>122.02653699206168</c:v>
                </c:pt>
                <c:pt idx="27">
                  <c:v>121.8723973348709</c:v>
                </c:pt>
                <c:pt idx="28">
                  <c:v>123.23768629986196</c:v>
                </c:pt>
                <c:pt idx="29">
                  <c:v>121.30499813627334</c:v>
                </c:pt>
                <c:pt idx="30">
                  <c:v>118.94580049971171</c:v>
                </c:pt>
                <c:pt idx="31">
                  <c:v>115.90788967903133</c:v>
                </c:pt>
                <c:pt idx="32">
                  <c:v>113.2178259628769</c:v>
                </c:pt>
                <c:pt idx="33">
                  <c:v>112.27225770097672</c:v>
                </c:pt>
                <c:pt idx="34">
                  <c:v>112.89251102219583</c:v>
                </c:pt>
                <c:pt idx="35">
                  <c:v>114.29691276594505</c:v>
                </c:pt>
                <c:pt idx="36">
                  <c:v>114.26964848368368</c:v>
                </c:pt>
                <c:pt idx="37">
                  <c:v>114.86777005107778</c:v>
                </c:pt>
                <c:pt idx="38">
                  <c:v>114.160791559648</c:v>
                </c:pt>
                <c:pt idx="39">
                  <c:v>112.11081966115123</c:v>
                </c:pt>
                <c:pt idx="40">
                  <c:v>111.29627647802262</c:v>
                </c:pt>
                <c:pt idx="41">
                  <c:v>110.83034481854877</c:v>
                </c:pt>
                <c:pt idx="42">
                  <c:v>110.95665597935927</c:v>
                </c:pt>
                <c:pt idx="43">
                  <c:v>108.22704267351588</c:v>
                </c:pt>
                <c:pt idx="44">
                  <c:v>106.30738603602819</c:v>
                </c:pt>
                <c:pt idx="45">
                  <c:v>105.5208351533789</c:v>
                </c:pt>
                <c:pt idx="46">
                  <c:v>104.43570579910194</c:v>
                </c:pt>
                <c:pt idx="47">
                  <c:v>104.92862873400544</c:v>
                </c:pt>
                <c:pt idx="48">
                  <c:v>103.60043229721782</c:v>
                </c:pt>
                <c:pt idx="49">
                  <c:v>102.4219346064916</c:v>
                </c:pt>
                <c:pt idx="50">
                  <c:v>101.83429650143566</c:v>
                </c:pt>
                <c:pt idx="51">
                  <c:v>101.90384044170322</c:v>
                </c:pt>
                <c:pt idx="52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0AC-4B43-8D34-A73EB0A6C2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95749039"/>
        <c:axId val="1295749519"/>
      </c:lineChart>
      <c:dateAx>
        <c:axId val="1295749039"/>
        <c:scaling>
          <c:orientation val="minMax"/>
          <c:min val="44561"/>
        </c:scaling>
        <c:delete val="0"/>
        <c:axPos val="b"/>
        <c:numFmt formatCode="mmm\.\-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Sura Sans" pitchFamily="50" charset="0"/>
                <a:ea typeface="+mn-ea"/>
                <a:cs typeface="+mn-cs"/>
              </a:defRPr>
            </a:pPr>
            <a:endParaRPr lang="es-CO"/>
          </a:p>
        </c:txPr>
        <c:crossAx val="1295749519"/>
        <c:crosses val="autoZero"/>
        <c:auto val="1"/>
        <c:lblOffset val="100"/>
        <c:baseTimeUnit val="months"/>
        <c:majorUnit val="12"/>
        <c:majorTimeUnit val="months"/>
      </c:dateAx>
      <c:valAx>
        <c:axId val="1295749519"/>
        <c:scaling>
          <c:orientation val="minMax"/>
          <c:min val="9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Sura Sans" pitchFamily="50" charset="0"/>
                <a:ea typeface="+mn-ea"/>
                <a:cs typeface="+mn-cs"/>
              </a:defRPr>
            </a:pPr>
            <a:endParaRPr lang="es-CO"/>
          </a:p>
        </c:txPr>
        <c:crossAx val="12957490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3784585016204033"/>
          <c:y val="0.25326349535190557"/>
          <c:w val="0.31944220678969476"/>
          <c:h val="0.1055244086391422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Sura Sans" pitchFamily="50" charset="0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>
          <a:solidFill>
            <a:sysClr val="windowText" lastClr="000000"/>
          </a:solidFill>
          <a:latin typeface="Sura Sans" pitchFamily="50" charset="0"/>
        </a:defRPr>
      </a:pPr>
      <a:endParaRPr lang="es-CO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ysClr val="windowText" lastClr="000000"/>
                </a:solidFill>
                <a:latin typeface="Sura Sans" pitchFamily="50" charset="0"/>
                <a:ea typeface="+mn-ea"/>
                <a:cs typeface="+mn-cs"/>
              </a:defRPr>
            </a:pPr>
            <a:r>
              <a:rPr lang="es-CO" sz="1200" b="1"/>
              <a:t>Variación</a:t>
            </a:r>
            <a:r>
              <a:rPr lang="es-CO" sz="1200" b="1" baseline="0"/>
              <a:t> tasas soberanas 3A (pbs)</a:t>
            </a:r>
            <a:endParaRPr lang="es-CO" sz="12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ysClr val="windowText" lastClr="000000"/>
              </a:solidFill>
              <a:latin typeface="Sura Sans" pitchFamily="50" charset="0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Tasas!$D$1</c:f>
              <c:strCache>
                <c:ptCount val="1"/>
                <c:pt idx="0">
                  <c:v>3Y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Tasas!$A$2:$A$431</c:f>
              <c:numCache>
                <c:formatCode>m/d/yyyy</c:formatCode>
                <c:ptCount val="430"/>
                <c:pt idx="0">
                  <c:v>46022</c:v>
                </c:pt>
                <c:pt idx="1">
                  <c:v>46023</c:v>
                </c:pt>
                <c:pt idx="2">
                  <c:v>46024</c:v>
                </c:pt>
                <c:pt idx="3">
                  <c:v>46027</c:v>
                </c:pt>
                <c:pt idx="4">
                  <c:v>46028</c:v>
                </c:pt>
                <c:pt idx="5">
                  <c:v>46029</c:v>
                </c:pt>
                <c:pt idx="6">
                  <c:v>46030</c:v>
                </c:pt>
                <c:pt idx="7">
                  <c:v>46031</c:v>
                </c:pt>
                <c:pt idx="8">
                  <c:v>46034</c:v>
                </c:pt>
                <c:pt idx="9">
                  <c:v>46035</c:v>
                </c:pt>
                <c:pt idx="10">
                  <c:v>46036</c:v>
                </c:pt>
                <c:pt idx="11">
                  <c:v>46037</c:v>
                </c:pt>
                <c:pt idx="12">
                  <c:v>46038</c:v>
                </c:pt>
                <c:pt idx="13">
                  <c:v>46041</c:v>
                </c:pt>
                <c:pt idx="14">
                  <c:v>46042</c:v>
                </c:pt>
                <c:pt idx="15">
                  <c:v>46043</c:v>
                </c:pt>
                <c:pt idx="16">
                  <c:v>46044</c:v>
                </c:pt>
                <c:pt idx="17">
                  <c:v>46045</c:v>
                </c:pt>
                <c:pt idx="18">
                  <c:v>46048</c:v>
                </c:pt>
                <c:pt idx="19">
                  <c:v>46049</c:v>
                </c:pt>
                <c:pt idx="20">
                  <c:v>46050</c:v>
                </c:pt>
                <c:pt idx="21">
                  <c:v>46051</c:v>
                </c:pt>
                <c:pt idx="22">
                  <c:v>46052</c:v>
                </c:pt>
                <c:pt idx="23">
                  <c:v>46055</c:v>
                </c:pt>
                <c:pt idx="24">
                  <c:v>46056</c:v>
                </c:pt>
                <c:pt idx="25">
                  <c:v>46057</c:v>
                </c:pt>
                <c:pt idx="26">
                  <c:v>46058</c:v>
                </c:pt>
                <c:pt idx="27">
                  <c:v>46059</c:v>
                </c:pt>
                <c:pt idx="28">
                  <c:v>46062</c:v>
                </c:pt>
                <c:pt idx="29">
                  <c:v>46063</c:v>
                </c:pt>
                <c:pt idx="30">
                  <c:v>46064</c:v>
                </c:pt>
                <c:pt idx="31">
                  <c:v>46065</c:v>
                </c:pt>
                <c:pt idx="32">
                  <c:v>46066</c:v>
                </c:pt>
                <c:pt idx="33">
                  <c:v>46069</c:v>
                </c:pt>
                <c:pt idx="34">
                  <c:v>46070</c:v>
                </c:pt>
                <c:pt idx="35">
                  <c:v>46071</c:v>
                </c:pt>
                <c:pt idx="36">
                  <c:v>46072</c:v>
                </c:pt>
                <c:pt idx="37">
                  <c:v>46073</c:v>
                </c:pt>
                <c:pt idx="38">
                  <c:v>46076</c:v>
                </c:pt>
                <c:pt idx="39">
                  <c:v>46077</c:v>
                </c:pt>
                <c:pt idx="40">
                  <c:v>46078</c:v>
                </c:pt>
                <c:pt idx="41">
                  <c:v>46079</c:v>
                </c:pt>
                <c:pt idx="42">
                  <c:v>46080</c:v>
                </c:pt>
                <c:pt idx="43">
                  <c:v>46083</c:v>
                </c:pt>
                <c:pt idx="44">
                  <c:v>46084</c:v>
                </c:pt>
                <c:pt idx="45">
                  <c:v>46085</c:v>
                </c:pt>
                <c:pt idx="46">
                  <c:v>46086</c:v>
                </c:pt>
                <c:pt idx="47">
                  <c:v>46087</c:v>
                </c:pt>
                <c:pt idx="48">
                  <c:v>46090</c:v>
                </c:pt>
                <c:pt idx="49">
                  <c:v>46091</c:v>
                </c:pt>
                <c:pt idx="50">
                  <c:v>46092</c:v>
                </c:pt>
                <c:pt idx="51">
                  <c:v>46093</c:v>
                </c:pt>
                <c:pt idx="52">
                  <c:v>46094</c:v>
                </c:pt>
                <c:pt idx="53">
                  <c:v>46097</c:v>
                </c:pt>
                <c:pt idx="54">
                  <c:v>46098</c:v>
                </c:pt>
                <c:pt idx="55">
                  <c:v>46099</c:v>
                </c:pt>
                <c:pt idx="56">
                  <c:v>46100</c:v>
                </c:pt>
                <c:pt idx="57">
                  <c:v>46101</c:v>
                </c:pt>
                <c:pt idx="58">
                  <c:v>46104</c:v>
                </c:pt>
                <c:pt idx="59">
                  <c:v>46105</c:v>
                </c:pt>
                <c:pt idx="60">
                  <c:v>46106</c:v>
                </c:pt>
                <c:pt idx="61">
                  <c:v>46107</c:v>
                </c:pt>
                <c:pt idx="62">
                  <c:v>46108</c:v>
                </c:pt>
                <c:pt idx="63">
                  <c:v>46111</c:v>
                </c:pt>
                <c:pt idx="64">
                  <c:v>46112</c:v>
                </c:pt>
                <c:pt idx="65">
                  <c:v>46113</c:v>
                </c:pt>
                <c:pt idx="66">
                  <c:v>46114</c:v>
                </c:pt>
                <c:pt idx="67">
                  <c:v>46115</c:v>
                </c:pt>
                <c:pt idx="68">
                  <c:v>46118</c:v>
                </c:pt>
                <c:pt idx="69">
                  <c:v>46119</c:v>
                </c:pt>
                <c:pt idx="70">
                  <c:v>46120</c:v>
                </c:pt>
                <c:pt idx="71">
                  <c:v>46121</c:v>
                </c:pt>
                <c:pt idx="72">
                  <c:v>46122</c:v>
                </c:pt>
                <c:pt idx="73">
                  <c:v>46125</c:v>
                </c:pt>
                <c:pt idx="74">
                  <c:v>46126</c:v>
                </c:pt>
                <c:pt idx="75">
                  <c:v>46127</c:v>
                </c:pt>
                <c:pt idx="76">
                  <c:v>46128</c:v>
                </c:pt>
                <c:pt idx="77">
                  <c:v>46129</c:v>
                </c:pt>
                <c:pt idx="78">
                  <c:v>46132</c:v>
                </c:pt>
                <c:pt idx="79">
                  <c:v>46133</c:v>
                </c:pt>
                <c:pt idx="80">
                  <c:v>46134</c:v>
                </c:pt>
                <c:pt idx="81">
                  <c:v>46135</c:v>
                </c:pt>
                <c:pt idx="82">
                  <c:v>46136</c:v>
                </c:pt>
                <c:pt idx="83">
                  <c:v>46139</c:v>
                </c:pt>
                <c:pt idx="84">
                  <c:v>46140</c:v>
                </c:pt>
                <c:pt idx="85">
                  <c:v>46141</c:v>
                </c:pt>
                <c:pt idx="86">
                  <c:v>46142</c:v>
                </c:pt>
                <c:pt idx="87">
                  <c:v>46143</c:v>
                </c:pt>
                <c:pt idx="88">
                  <c:v>46146</c:v>
                </c:pt>
                <c:pt idx="89">
                  <c:v>46147</c:v>
                </c:pt>
                <c:pt idx="90">
                  <c:v>46148</c:v>
                </c:pt>
                <c:pt idx="91">
                  <c:v>46149</c:v>
                </c:pt>
                <c:pt idx="92">
                  <c:v>46150</c:v>
                </c:pt>
                <c:pt idx="93">
                  <c:v>46153</c:v>
                </c:pt>
                <c:pt idx="94">
                  <c:v>46154</c:v>
                </c:pt>
                <c:pt idx="95">
                  <c:v>46155</c:v>
                </c:pt>
                <c:pt idx="96">
                  <c:v>46156</c:v>
                </c:pt>
                <c:pt idx="97">
                  <c:v>46157</c:v>
                </c:pt>
                <c:pt idx="98">
                  <c:v>46160</c:v>
                </c:pt>
                <c:pt idx="99">
                  <c:v>46161</c:v>
                </c:pt>
                <c:pt idx="100">
                  <c:v>46162</c:v>
                </c:pt>
                <c:pt idx="101">
                  <c:v>46163</c:v>
                </c:pt>
                <c:pt idx="102">
                  <c:v>46164</c:v>
                </c:pt>
                <c:pt idx="103">
                  <c:v>46167</c:v>
                </c:pt>
                <c:pt idx="104">
                  <c:v>46168</c:v>
                </c:pt>
                <c:pt idx="105">
                  <c:v>46169</c:v>
                </c:pt>
                <c:pt idx="106">
                  <c:v>46170</c:v>
                </c:pt>
                <c:pt idx="107">
                  <c:v>46171</c:v>
                </c:pt>
                <c:pt idx="108">
                  <c:v>46174</c:v>
                </c:pt>
                <c:pt idx="109">
                  <c:v>46175</c:v>
                </c:pt>
                <c:pt idx="110">
                  <c:v>46176</c:v>
                </c:pt>
                <c:pt idx="111">
                  <c:v>46177</c:v>
                </c:pt>
                <c:pt idx="112">
                  <c:v>46178</c:v>
                </c:pt>
                <c:pt idx="113">
                  <c:v>46181</c:v>
                </c:pt>
                <c:pt idx="114">
                  <c:v>46182</c:v>
                </c:pt>
                <c:pt idx="115">
                  <c:v>46183</c:v>
                </c:pt>
                <c:pt idx="116">
                  <c:v>46184</c:v>
                </c:pt>
                <c:pt idx="117">
                  <c:v>46185</c:v>
                </c:pt>
                <c:pt idx="118">
                  <c:v>46188</c:v>
                </c:pt>
                <c:pt idx="119">
                  <c:v>46189</c:v>
                </c:pt>
                <c:pt idx="120">
                  <c:v>46190</c:v>
                </c:pt>
                <c:pt idx="121">
                  <c:v>46191</c:v>
                </c:pt>
                <c:pt idx="122">
                  <c:v>46192</c:v>
                </c:pt>
                <c:pt idx="123">
                  <c:v>46195</c:v>
                </c:pt>
                <c:pt idx="124">
                  <c:v>46196</c:v>
                </c:pt>
                <c:pt idx="125">
                  <c:v>46197</c:v>
                </c:pt>
                <c:pt idx="126">
                  <c:v>46198</c:v>
                </c:pt>
                <c:pt idx="127">
                  <c:v>46199</c:v>
                </c:pt>
                <c:pt idx="128">
                  <c:v>46202</c:v>
                </c:pt>
                <c:pt idx="129">
                  <c:v>46203</c:v>
                </c:pt>
                <c:pt idx="130">
                  <c:v>46204</c:v>
                </c:pt>
                <c:pt idx="131">
                  <c:v>46205</c:v>
                </c:pt>
                <c:pt idx="132">
                  <c:v>46206</c:v>
                </c:pt>
                <c:pt idx="133">
                  <c:v>46209</c:v>
                </c:pt>
                <c:pt idx="134">
                  <c:v>46210</c:v>
                </c:pt>
                <c:pt idx="135">
                  <c:v>46211</c:v>
                </c:pt>
                <c:pt idx="136">
                  <c:v>46212</c:v>
                </c:pt>
                <c:pt idx="137">
                  <c:v>46213</c:v>
                </c:pt>
                <c:pt idx="138">
                  <c:v>46216</c:v>
                </c:pt>
                <c:pt idx="139">
                  <c:v>46217</c:v>
                </c:pt>
                <c:pt idx="140">
                  <c:v>46218</c:v>
                </c:pt>
                <c:pt idx="141">
                  <c:v>46219</c:v>
                </c:pt>
                <c:pt idx="142">
                  <c:v>46220</c:v>
                </c:pt>
                <c:pt idx="143">
                  <c:v>46223</c:v>
                </c:pt>
                <c:pt idx="144">
                  <c:v>46224</c:v>
                </c:pt>
                <c:pt idx="145">
                  <c:v>46225</c:v>
                </c:pt>
                <c:pt idx="146">
                  <c:v>46226</c:v>
                </c:pt>
                <c:pt idx="147">
                  <c:v>46227</c:v>
                </c:pt>
                <c:pt idx="148">
                  <c:v>46230</c:v>
                </c:pt>
                <c:pt idx="149">
                  <c:v>46231</c:v>
                </c:pt>
                <c:pt idx="150">
                  <c:v>46232</c:v>
                </c:pt>
                <c:pt idx="151">
                  <c:v>46233</c:v>
                </c:pt>
                <c:pt idx="152">
                  <c:v>46234</c:v>
                </c:pt>
                <c:pt idx="153">
                  <c:v>46237</c:v>
                </c:pt>
                <c:pt idx="154">
                  <c:v>46238</c:v>
                </c:pt>
                <c:pt idx="155">
                  <c:v>46239</c:v>
                </c:pt>
                <c:pt idx="156">
                  <c:v>46240</c:v>
                </c:pt>
                <c:pt idx="157">
                  <c:v>46241</c:v>
                </c:pt>
                <c:pt idx="158">
                  <c:v>46244</c:v>
                </c:pt>
                <c:pt idx="159">
                  <c:v>46245</c:v>
                </c:pt>
                <c:pt idx="160">
                  <c:v>46246</c:v>
                </c:pt>
                <c:pt idx="161">
                  <c:v>46247</c:v>
                </c:pt>
                <c:pt idx="162">
                  <c:v>46248</c:v>
                </c:pt>
                <c:pt idx="163">
                  <c:v>46251</c:v>
                </c:pt>
                <c:pt idx="164">
                  <c:v>46252</c:v>
                </c:pt>
                <c:pt idx="165">
                  <c:v>46253</c:v>
                </c:pt>
                <c:pt idx="166">
                  <c:v>46254</c:v>
                </c:pt>
                <c:pt idx="167">
                  <c:v>46255</c:v>
                </c:pt>
                <c:pt idx="168">
                  <c:v>46258</c:v>
                </c:pt>
              </c:numCache>
            </c:numRef>
          </c:cat>
          <c:val>
            <c:numRef>
              <c:f>Tasas!$D$2:$D$431</c:f>
              <c:numCache>
                <c:formatCode>General</c:formatCode>
                <c:ptCount val="430"/>
                <c:pt idx="0">
                  <c:v>0</c:v>
                </c:pt>
                <c:pt idx="1">
                  <c:v>0</c:v>
                </c:pt>
                <c:pt idx="2">
                  <c:v>-4.0999999999998593E-2</c:v>
                </c:pt>
                <c:pt idx="3">
                  <c:v>-0.19899999999999984</c:v>
                </c:pt>
                <c:pt idx="4">
                  <c:v>-0.34399999999999942</c:v>
                </c:pt>
                <c:pt idx="5">
                  <c:v>-0.42899999999999849</c:v>
                </c:pt>
                <c:pt idx="6">
                  <c:v>-0.42899999999999849</c:v>
                </c:pt>
                <c:pt idx="7">
                  <c:v>-0.41299999999999848</c:v>
                </c:pt>
                <c:pt idx="8">
                  <c:v>-0.41299999999999848</c:v>
                </c:pt>
                <c:pt idx="9">
                  <c:v>-0.44799999999999862</c:v>
                </c:pt>
                <c:pt idx="10">
                  <c:v>-0.52899999999999991</c:v>
                </c:pt>
                <c:pt idx="11">
                  <c:v>-0.55799999999999983</c:v>
                </c:pt>
                <c:pt idx="12">
                  <c:v>-0.54599999999999937</c:v>
                </c:pt>
                <c:pt idx="13">
                  <c:v>-0.54599999999999937</c:v>
                </c:pt>
                <c:pt idx="14">
                  <c:v>-0.68199999999999861</c:v>
                </c:pt>
                <c:pt idx="15">
                  <c:v>-0.49699999999999989</c:v>
                </c:pt>
                <c:pt idx="16">
                  <c:v>-0.48099999999999987</c:v>
                </c:pt>
                <c:pt idx="17">
                  <c:v>-0.37599999999999945</c:v>
                </c:pt>
                <c:pt idx="18">
                  <c:v>-0.28299999999999947</c:v>
                </c:pt>
                <c:pt idx="19">
                  <c:v>-0.24799999999999933</c:v>
                </c:pt>
                <c:pt idx="20">
                  <c:v>-0.27399999999999913</c:v>
                </c:pt>
                <c:pt idx="21">
                  <c:v>8.1000000000001293E-2</c:v>
                </c:pt>
                <c:pt idx="22">
                  <c:v>0.16999999999999993</c:v>
                </c:pt>
                <c:pt idx="23">
                  <c:v>0.28100000000000058</c:v>
                </c:pt>
                <c:pt idx="24">
                  <c:v>0.36900000000000155</c:v>
                </c:pt>
                <c:pt idx="25">
                  <c:v>0.44700000000000095</c:v>
                </c:pt>
                <c:pt idx="26">
                  <c:v>0.49699999999999989</c:v>
                </c:pt>
                <c:pt idx="27">
                  <c:v>0.5340000000000007</c:v>
                </c:pt>
                <c:pt idx="28">
                  <c:v>0.52400000000000091</c:v>
                </c:pt>
                <c:pt idx="29">
                  <c:v>0.55700000000000038</c:v>
                </c:pt>
                <c:pt idx="30">
                  <c:v>0.59500000000000064</c:v>
                </c:pt>
                <c:pt idx="31">
                  <c:v>0.56200000000000117</c:v>
                </c:pt>
                <c:pt idx="32">
                  <c:v>0.45199999999999996</c:v>
                </c:pt>
                <c:pt idx="33">
                  <c:v>0.45199999999999996</c:v>
                </c:pt>
                <c:pt idx="34">
                  <c:v>0.61600000000000144</c:v>
                </c:pt>
                <c:pt idx="35">
                  <c:v>0.68800000000000061</c:v>
                </c:pt>
                <c:pt idx="36">
                  <c:v>0.75700000000000145</c:v>
                </c:pt>
                <c:pt idx="37">
                  <c:v>0.6980000000000004</c:v>
                </c:pt>
                <c:pt idx="38">
                  <c:v>1.011000000000001</c:v>
                </c:pt>
                <c:pt idx="39">
                  <c:v>1.2160000000000011</c:v>
                </c:pt>
                <c:pt idx="40">
                  <c:v>1.2970000000000006</c:v>
                </c:pt>
                <c:pt idx="41">
                  <c:v>1.5250000000000004</c:v>
                </c:pt>
                <c:pt idx="42">
                  <c:v>1.511000000000001</c:v>
                </c:pt>
                <c:pt idx="43">
                  <c:v>1.636000000000001</c:v>
                </c:pt>
                <c:pt idx="44">
                  <c:v>1.7400000000000002</c:v>
                </c:pt>
                <c:pt idx="45">
                  <c:v>1.6490000000000009</c:v>
                </c:pt>
                <c:pt idx="46">
                  <c:v>1.5560000000000009</c:v>
                </c:pt>
                <c:pt idx="47">
                  <c:v>1.7270000000000003</c:v>
                </c:pt>
                <c:pt idx="48">
                  <c:v>1.5140000000000011</c:v>
                </c:pt>
                <c:pt idx="49">
                  <c:v>1.3250000000000011</c:v>
                </c:pt>
                <c:pt idx="50">
                  <c:v>1.4590000000000014</c:v>
                </c:pt>
                <c:pt idx="51">
                  <c:v>1.4390000000000001</c:v>
                </c:pt>
                <c:pt idx="52">
                  <c:v>1.5060000000000002</c:v>
                </c:pt>
                <c:pt idx="53">
                  <c:v>1.4240000000000013</c:v>
                </c:pt>
                <c:pt idx="54">
                  <c:v>1.4130000000000003</c:v>
                </c:pt>
                <c:pt idx="55">
                  <c:v>1.3900000000000006</c:v>
                </c:pt>
                <c:pt idx="56">
                  <c:v>1.4720000000000013</c:v>
                </c:pt>
                <c:pt idx="57">
                  <c:v>1.5190000000000001</c:v>
                </c:pt>
                <c:pt idx="58">
                  <c:v>1.5190000000000001</c:v>
                </c:pt>
                <c:pt idx="59">
                  <c:v>1.4359999999999999</c:v>
                </c:pt>
                <c:pt idx="60">
                  <c:v>1.4110000000000014</c:v>
                </c:pt>
                <c:pt idx="61">
                  <c:v>1.4120000000000008</c:v>
                </c:pt>
                <c:pt idx="62">
                  <c:v>1.3990000000000009</c:v>
                </c:pt>
                <c:pt idx="63">
                  <c:v>1.3340000000000014</c:v>
                </c:pt>
                <c:pt idx="64">
                  <c:v>1.3100000000000005</c:v>
                </c:pt>
                <c:pt idx="65">
                  <c:v>1.277000000000001</c:v>
                </c:pt>
                <c:pt idx="66">
                  <c:v>1.2940000000000005</c:v>
                </c:pt>
                <c:pt idx="67">
                  <c:v>1.2940000000000005</c:v>
                </c:pt>
                <c:pt idx="68">
                  <c:v>1.2580000000000009</c:v>
                </c:pt>
                <c:pt idx="69">
                  <c:v>1.2600000000000016</c:v>
                </c:pt>
                <c:pt idx="70">
                  <c:v>1.2040000000000006</c:v>
                </c:pt>
                <c:pt idx="71">
                  <c:v>1.1620000000000008</c:v>
                </c:pt>
                <c:pt idx="72">
                  <c:v>1.1530000000000005</c:v>
                </c:pt>
                <c:pt idx="73">
                  <c:v>1.1870000000000012</c:v>
                </c:pt>
                <c:pt idx="74">
                  <c:v>1.1180000000000003</c:v>
                </c:pt>
                <c:pt idx="75">
                  <c:v>1.0820000000000007</c:v>
                </c:pt>
                <c:pt idx="76">
                  <c:v>1.1430000000000007</c:v>
                </c:pt>
                <c:pt idx="77">
                  <c:v>1.0500000000000007</c:v>
                </c:pt>
                <c:pt idx="78">
                  <c:v>1.0449999999999999</c:v>
                </c:pt>
                <c:pt idx="79">
                  <c:v>1.0609999999999999</c:v>
                </c:pt>
                <c:pt idx="80">
                  <c:v>1.218</c:v>
                </c:pt>
                <c:pt idx="81">
                  <c:v>1.3120000000000012</c:v>
                </c:pt>
                <c:pt idx="82">
                  <c:v>1.3440000000000012</c:v>
                </c:pt>
                <c:pt idx="83">
                  <c:v>1.7120000000000015</c:v>
                </c:pt>
                <c:pt idx="84">
                  <c:v>1.6140000000000008</c:v>
                </c:pt>
                <c:pt idx="85">
                  <c:v>1.7490000000000006</c:v>
                </c:pt>
                <c:pt idx="86">
                  <c:v>1.7300000000000004</c:v>
                </c:pt>
                <c:pt idx="87">
                  <c:v>1.7390000000000008</c:v>
                </c:pt>
                <c:pt idx="88">
                  <c:v>1.7070000000000007</c:v>
                </c:pt>
                <c:pt idx="89">
                  <c:v>1.8550000000000004</c:v>
                </c:pt>
                <c:pt idx="90">
                  <c:v>1.8420000000000005</c:v>
                </c:pt>
                <c:pt idx="91">
                  <c:v>1.8030000000000008</c:v>
                </c:pt>
                <c:pt idx="92">
                  <c:v>1.838000000000001</c:v>
                </c:pt>
                <c:pt idx="93">
                  <c:v>1.7720000000000002</c:v>
                </c:pt>
                <c:pt idx="94">
                  <c:v>1.7910000000000004</c:v>
                </c:pt>
                <c:pt idx="95">
                  <c:v>1.9380000000000006</c:v>
                </c:pt>
                <c:pt idx="96">
                  <c:v>1.9550000000000001</c:v>
                </c:pt>
                <c:pt idx="97">
                  <c:v>2.2320000000000011</c:v>
                </c:pt>
                <c:pt idx="98">
                  <c:v>2.2320000000000011</c:v>
                </c:pt>
                <c:pt idx="99">
                  <c:v>2.5140000000000011</c:v>
                </c:pt>
                <c:pt idx="100">
                  <c:v>2.343</c:v>
                </c:pt>
                <c:pt idx="101">
                  <c:v>2.1930000000000014</c:v>
                </c:pt>
                <c:pt idx="102">
                  <c:v>2.0150000000000006</c:v>
                </c:pt>
                <c:pt idx="103">
                  <c:v>1.902000000000001</c:v>
                </c:pt>
                <c:pt idx="104">
                  <c:v>1.7910000000000004</c:v>
                </c:pt>
                <c:pt idx="105">
                  <c:v>1.8290000000000006</c:v>
                </c:pt>
                <c:pt idx="106">
                  <c:v>1.7210000000000001</c:v>
                </c:pt>
                <c:pt idx="107">
                  <c:v>1.7140000000000004</c:v>
                </c:pt>
                <c:pt idx="108">
                  <c:v>1.0520000000000014</c:v>
                </c:pt>
                <c:pt idx="109">
                  <c:v>0.84200000000000053</c:v>
                </c:pt>
                <c:pt idx="110">
                  <c:v>0.76800000000000068</c:v>
                </c:pt>
                <c:pt idx="111">
                  <c:v>0.69200000000000017</c:v>
                </c:pt>
                <c:pt idx="112">
                  <c:v>0.66300000000000026</c:v>
                </c:pt>
                <c:pt idx="113">
                  <c:v>0.66300000000000026</c:v>
                </c:pt>
                <c:pt idx="114">
                  <c:v>0.77400000000000091</c:v>
                </c:pt>
                <c:pt idx="115">
                  <c:v>0.65399999999999991</c:v>
                </c:pt>
                <c:pt idx="116">
                  <c:v>0.49800000000000111</c:v>
                </c:pt>
                <c:pt idx="117">
                  <c:v>0.35800000000000054</c:v>
                </c:pt>
                <c:pt idx="118">
                  <c:v>0.35800000000000054</c:v>
                </c:pt>
                <c:pt idx="119">
                  <c:v>1.4000000000001123E-2</c:v>
                </c:pt>
                <c:pt idx="120">
                  <c:v>9.2999999999999972E-2</c:v>
                </c:pt>
                <c:pt idx="121">
                  <c:v>0.13400000000000034</c:v>
                </c:pt>
                <c:pt idx="122">
                  <c:v>5.5000000000001492E-2</c:v>
                </c:pt>
                <c:pt idx="123">
                  <c:v>-3.0999999999998806E-2</c:v>
                </c:pt>
                <c:pt idx="124">
                  <c:v>7.0000000000014495E-3</c:v>
                </c:pt>
                <c:pt idx="125">
                  <c:v>8.1000000000001293E-2</c:v>
                </c:pt>
                <c:pt idx="126">
                  <c:v>-7.8999999999998849E-2</c:v>
                </c:pt>
                <c:pt idx="127">
                  <c:v>-0.27799999999999869</c:v>
                </c:pt>
                <c:pt idx="128">
                  <c:v>-0.27799999999999869</c:v>
                </c:pt>
                <c:pt idx="129">
                  <c:v>-0.37199999999999989</c:v>
                </c:pt>
                <c:pt idx="130">
                  <c:v>-0.37899999999999956</c:v>
                </c:pt>
                <c:pt idx="131">
                  <c:v>-0.52299999999999969</c:v>
                </c:pt>
                <c:pt idx="132">
                  <c:v>-0.51999999999999957</c:v>
                </c:pt>
                <c:pt idx="133">
                  <c:v>-0.38999999999999879</c:v>
                </c:pt>
                <c:pt idx="134">
                  <c:v>-0.41699999999999982</c:v>
                </c:pt>
                <c:pt idx="135">
                  <c:v>-0.33099999999999952</c:v>
                </c:pt>
                <c:pt idx="136">
                  <c:v>-0.36999999999999922</c:v>
                </c:pt>
                <c:pt idx="137">
                  <c:v>-0.43299999999999983</c:v>
                </c:pt>
                <c:pt idx="138">
                  <c:v>-0.43299999999999983</c:v>
                </c:pt>
                <c:pt idx="139">
                  <c:v>-0.42199999999999882</c:v>
                </c:pt>
                <c:pt idx="140">
                  <c:v>-0.48799999999999955</c:v>
                </c:pt>
                <c:pt idx="141">
                  <c:v>-0.38899999999999935</c:v>
                </c:pt>
                <c:pt idx="142">
                  <c:v>-0.28499999999999837</c:v>
                </c:pt>
                <c:pt idx="143">
                  <c:v>-0.28499999999999837</c:v>
                </c:pt>
                <c:pt idx="144">
                  <c:v>-8.9999999999999858E-2</c:v>
                </c:pt>
                <c:pt idx="145">
                  <c:v>6.0000000000000497E-2</c:v>
                </c:pt>
                <c:pt idx="146">
                  <c:v>0.19300000000000139</c:v>
                </c:pt>
                <c:pt idx="147">
                  <c:v>0.18200000000000038</c:v>
                </c:pt>
                <c:pt idx="148">
                  <c:v>6.0000000000000497E-2</c:v>
                </c:pt>
                <c:pt idx="149">
                  <c:v>9.100000000000108E-2</c:v>
                </c:pt>
                <c:pt idx="150">
                  <c:v>0.12900000000000134</c:v>
                </c:pt>
                <c:pt idx="151">
                  <c:v>-4.9999999999998934E-2</c:v>
                </c:pt>
                <c:pt idx="152">
                  <c:v>-0.10199999999999854</c:v>
                </c:pt>
                <c:pt idx="153">
                  <c:v>-0.24599999999999866</c:v>
                </c:pt>
                <c:pt idx="154">
                  <c:v>-0.37800000000000011</c:v>
                </c:pt>
                <c:pt idx="155">
                  <c:v>-0.3539999999999992</c:v>
                </c:pt>
                <c:pt idx="156">
                  <c:v>-0.35899999999999999</c:v>
                </c:pt>
                <c:pt idx="157">
                  <c:v>-0.35899999999999999</c:v>
                </c:pt>
                <c:pt idx="158">
                  <c:v>-0.30499999999999972</c:v>
                </c:pt>
                <c:pt idx="159">
                  <c:v>-0.37699999999999889</c:v>
                </c:pt>
                <c:pt idx="160">
                  <c:v>-0.46199999999999974</c:v>
                </c:pt>
                <c:pt idx="161">
                  <c:v>-0.47399999999999842</c:v>
                </c:pt>
                <c:pt idx="162">
                  <c:v>-0.4529999999999994</c:v>
                </c:pt>
                <c:pt idx="163">
                  <c:v>-0.4529999999999994</c:v>
                </c:pt>
                <c:pt idx="164">
                  <c:v>-0.39899999999999913</c:v>
                </c:pt>
                <c:pt idx="165">
                  <c:v>-0.40799999999999947</c:v>
                </c:pt>
                <c:pt idx="166">
                  <c:v>-0.36999999999999922</c:v>
                </c:pt>
                <c:pt idx="167">
                  <c:v>-0.38099999999999845</c:v>
                </c:pt>
                <c:pt idx="168">
                  <c:v>-0.42899999999999849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8A0-40AF-8876-B116431914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53315440"/>
        <c:axId val="353314480"/>
      </c:lineChart>
      <c:dateAx>
        <c:axId val="353315440"/>
        <c:scaling>
          <c:orientation val="minMax"/>
          <c:min val="46023"/>
        </c:scaling>
        <c:delete val="0"/>
        <c:axPos val="b"/>
        <c:numFmt formatCode="mmm\.\-yy" sourceLinked="0"/>
        <c:majorTickMark val="none"/>
        <c:minorTickMark val="none"/>
        <c:tickLblPos val="low"/>
        <c:spPr>
          <a:noFill/>
          <a:ln w="12700" cap="flat" cmpd="sng" algn="ctr">
            <a:solidFill>
              <a:schemeClr val="bg1">
                <a:lumMod val="50000"/>
              </a:schemeClr>
            </a:solidFill>
            <a:prstDash val="dash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Sura Sans" pitchFamily="50" charset="0"/>
                <a:ea typeface="+mn-ea"/>
                <a:cs typeface="+mn-cs"/>
              </a:defRPr>
            </a:pPr>
            <a:endParaRPr lang="es-CO"/>
          </a:p>
        </c:txPr>
        <c:crossAx val="353314480"/>
        <c:crosses val="autoZero"/>
        <c:auto val="1"/>
        <c:lblOffset val="100"/>
        <c:baseTimeUnit val="days"/>
        <c:majorUnit val="1"/>
        <c:majorTimeUnit val="months"/>
      </c:dateAx>
      <c:valAx>
        <c:axId val="35331448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Sura Sans" pitchFamily="50" charset="0"/>
                <a:ea typeface="+mn-ea"/>
                <a:cs typeface="+mn-cs"/>
              </a:defRPr>
            </a:pPr>
            <a:endParaRPr lang="es-CO"/>
          </a:p>
        </c:txPr>
        <c:crossAx val="353315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>
          <a:solidFill>
            <a:sysClr val="windowText" lastClr="000000"/>
          </a:solidFill>
          <a:latin typeface="Sura Sans" pitchFamily="50" charset="0"/>
        </a:defRPr>
      </a:pPr>
      <a:endParaRPr lang="es-CO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ysClr val="windowText" lastClr="000000"/>
                </a:solidFill>
                <a:latin typeface="Sura Sans" pitchFamily="50" charset="0"/>
                <a:ea typeface="+mn-ea"/>
                <a:cs typeface="+mn-cs"/>
              </a:defRPr>
            </a:pPr>
            <a:r>
              <a:rPr lang="es-CO" sz="1200" b="1" i="0">
                <a:effectLst/>
              </a:rPr>
              <a:t>La dependencia del gas importado ha aumentado significativamente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ysClr val="windowText" lastClr="000000"/>
              </a:solidFill>
              <a:latin typeface="Sura Sans" pitchFamily="50" charset="0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0.12555599300087489"/>
          <c:y val="0.2626649858751175"/>
          <c:w val="0.81979790026246702"/>
          <c:h val="0.60083190920421126"/>
        </c:manualLayout>
      </c:layout>
      <c:areaChart>
        <c:grouping val="stacked"/>
        <c:varyColors val="0"/>
        <c:ser>
          <c:idx val="1"/>
          <c:order val="0"/>
          <c:tx>
            <c:strRef>
              <c:f>Energy!$AI$1</c:f>
              <c:strCache>
                <c:ptCount val="1"/>
                <c:pt idx="0">
                  <c:v>Oferta nacional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Energy!$AG$2:$AG$190</c:f>
              <c:numCache>
                <c:formatCode>m/d/yyyy</c:formatCode>
                <c:ptCount val="189"/>
                <c:pt idx="0">
                  <c:v>42370</c:v>
                </c:pt>
                <c:pt idx="1">
                  <c:v>42401</c:v>
                </c:pt>
                <c:pt idx="2">
                  <c:v>42430</c:v>
                </c:pt>
                <c:pt idx="3">
                  <c:v>42461</c:v>
                </c:pt>
                <c:pt idx="4">
                  <c:v>42491</c:v>
                </c:pt>
                <c:pt idx="5">
                  <c:v>42522</c:v>
                </c:pt>
                <c:pt idx="6">
                  <c:v>42552</c:v>
                </c:pt>
                <c:pt idx="7">
                  <c:v>42583</c:v>
                </c:pt>
                <c:pt idx="8">
                  <c:v>42614</c:v>
                </c:pt>
                <c:pt idx="9">
                  <c:v>42644</c:v>
                </c:pt>
                <c:pt idx="10">
                  <c:v>42675</c:v>
                </c:pt>
                <c:pt idx="11">
                  <c:v>42705</c:v>
                </c:pt>
                <c:pt idx="12">
                  <c:v>42736</c:v>
                </c:pt>
                <c:pt idx="13">
                  <c:v>42767</c:v>
                </c:pt>
                <c:pt idx="14">
                  <c:v>42795</c:v>
                </c:pt>
                <c:pt idx="15">
                  <c:v>42826</c:v>
                </c:pt>
                <c:pt idx="16">
                  <c:v>42856</c:v>
                </c:pt>
                <c:pt idx="17">
                  <c:v>42887</c:v>
                </c:pt>
                <c:pt idx="18">
                  <c:v>42917</c:v>
                </c:pt>
                <c:pt idx="19">
                  <c:v>42948</c:v>
                </c:pt>
                <c:pt idx="20">
                  <c:v>42979</c:v>
                </c:pt>
                <c:pt idx="21">
                  <c:v>43009</c:v>
                </c:pt>
                <c:pt idx="22">
                  <c:v>43040</c:v>
                </c:pt>
                <c:pt idx="23">
                  <c:v>43070</c:v>
                </c:pt>
                <c:pt idx="24">
                  <c:v>43101</c:v>
                </c:pt>
                <c:pt idx="25">
                  <c:v>43132</c:v>
                </c:pt>
                <c:pt idx="26">
                  <c:v>43160</c:v>
                </c:pt>
                <c:pt idx="27">
                  <c:v>43191</c:v>
                </c:pt>
                <c:pt idx="28">
                  <c:v>43221</c:v>
                </c:pt>
                <c:pt idx="29">
                  <c:v>43252</c:v>
                </c:pt>
                <c:pt idx="30">
                  <c:v>43282</c:v>
                </c:pt>
                <c:pt idx="31">
                  <c:v>43313</c:v>
                </c:pt>
                <c:pt idx="32">
                  <c:v>43344</c:v>
                </c:pt>
                <c:pt idx="33">
                  <c:v>43374</c:v>
                </c:pt>
                <c:pt idx="34">
                  <c:v>43405</c:v>
                </c:pt>
                <c:pt idx="35">
                  <c:v>43435</c:v>
                </c:pt>
                <c:pt idx="36">
                  <c:v>43466</c:v>
                </c:pt>
                <c:pt idx="37">
                  <c:v>43497</c:v>
                </c:pt>
                <c:pt idx="38">
                  <c:v>43525</c:v>
                </c:pt>
                <c:pt idx="39">
                  <c:v>43556</c:v>
                </c:pt>
                <c:pt idx="40">
                  <c:v>43586</c:v>
                </c:pt>
                <c:pt idx="41">
                  <c:v>43617</c:v>
                </c:pt>
                <c:pt idx="42">
                  <c:v>43647</c:v>
                </c:pt>
                <c:pt idx="43">
                  <c:v>43678</c:v>
                </c:pt>
                <c:pt idx="44">
                  <c:v>43709</c:v>
                </c:pt>
                <c:pt idx="45">
                  <c:v>43739</c:v>
                </c:pt>
                <c:pt idx="46">
                  <c:v>43770</c:v>
                </c:pt>
                <c:pt idx="47">
                  <c:v>43800</c:v>
                </c:pt>
                <c:pt idx="48">
                  <c:v>43831</c:v>
                </c:pt>
                <c:pt idx="49">
                  <c:v>43862</c:v>
                </c:pt>
                <c:pt idx="50">
                  <c:v>43891</c:v>
                </c:pt>
                <c:pt idx="51">
                  <c:v>43922</c:v>
                </c:pt>
                <c:pt idx="52">
                  <c:v>43952</c:v>
                </c:pt>
                <c:pt idx="53">
                  <c:v>43983</c:v>
                </c:pt>
                <c:pt idx="54">
                  <c:v>44013</c:v>
                </c:pt>
                <c:pt idx="55">
                  <c:v>44044</c:v>
                </c:pt>
                <c:pt idx="56">
                  <c:v>44075</c:v>
                </c:pt>
                <c:pt idx="57">
                  <c:v>44105</c:v>
                </c:pt>
                <c:pt idx="58">
                  <c:v>44136</c:v>
                </c:pt>
                <c:pt idx="59">
                  <c:v>44166</c:v>
                </c:pt>
                <c:pt idx="60">
                  <c:v>44197</c:v>
                </c:pt>
                <c:pt idx="61">
                  <c:v>44228</c:v>
                </c:pt>
                <c:pt idx="62">
                  <c:v>44256</c:v>
                </c:pt>
                <c:pt idx="63">
                  <c:v>44287</c:v>
                </c:pt>
                <c:pt idx="64">
                  <c:v>44317</c:v>
                </c:pt>
                <c:pt idx="65">
                  <c:v>44348</c:v>
                </c:pt>
                <c:pt idx="66">
                  <c:v>44378</c:v>
                </c:pt>
                <c:pt idx="67">
                  <c:v>44409</c:v>
                </c:pt>
                <c:pt idx="68">
                  <c:v>44440</c:v>
                </c:pt>
                <c:pt idx="69">
                  <c:v>44470</c:v>
                </c:pt>
                <c:pt idx="70">
                  <c:v>44501</c:v>
                </c:pt>
                <c:pt idx="71">
                  <c:v>44531</c:v>
                </c:pt>
                <c:pt idx="72">
                  <c:v>44562</c:v>
                </c:pt>
                <c:pt idx="73">
                  <c:v>44593</c:v>
                </c:pt>
                <c:pt idx="74">
                  <c:v>44621</c:v>
                </c:pt>
                <c:pt idx="75">
                  <c:v>44652</c:v>
                </c:pt>
                <c:pt idx="76">
                  <c:v>44682</c:v>
                </c:pt>
                <c:pt idx="77">
                  <c:v>44713</c:v>
                </c:pt>
                <c:pt idx="78">
                  <c:v>44743</c:v>
                </c:pt>
                <c:pt idx="79">
                  <c:v>44774</c:v>
                </c:pt>
                <c:pt idx="80">
                  <c:v>44805</c:v>
                </c:pt>
                <c:pt idx="81">
                  <c:v>44835</c:v>
                </c:pt>
                <c:pt idx="82">
                  <c:v>44866</c:v>
                </c:pt>
                <c:pt idx="83">
                  <c:v>44896</c:v>
                </c:pt>
                <c:pt idx="84">
                  <c:v>44927</c:v>
                </c:pt>
                <c:pt idx="85">
                  <c:v>44958</c:v>
                </c:pt>
                <c:pt idx="86">
                  <c:v>44986</c:v>
                </c:pt>
                <c:pt idx="87">
                  <c:v>45017</c:v>
                </c:pt>
                <c:pt idx="88">
                  <c:v>45047</c:v>
                </c:pt>
                <c:pt idx="89">
                  <c:v>45078</c:v>
                </c:pt>
                <c:pt idx="90">
                  <c:v>45108</c:v>
                </c:pt>
                <c:pt idx="91">
                  <c:v>45139</c:v>
                </c:pt>
                <c:pt idx="92">
                  <c:v>45170</c:v>
                </c:pt>
                <c:pt idx="93">
                  <c:v>45200</c:v>
                </c:pt>
                <c:pt idx="94">
                  <c:v>45231</c:v>
                </c:pt>
                <c:pt idx="95">
                  <c:v>45261</c:v>
                </c:pt>
                <c:pt idx="96">
                  <c:v>45292</c:v>
                </c:pt>
                <c:pt idx="97">
                  <c:v>45323</c:v>
                </c:pt>
                <c:pt idx="98">
                  <c:v>45352</c:v>
                </c:pt>
                <c:pt idx="99">
                  <c:v>45383</c:v>
                </c:pt>
                <c:pt idx="100">
                  <c:v>45413</c:v>
                </c:pt>
                <c:pt idx="101">
                  <c:v>45444</c:v>
                </c:pt>
                <c:pt idx="102">
                  <c:v>45474</c:v>
                </c:pt>
                <c:pt idx="103">
                  <c:v>45505</c:v>
                </c:pt>
                <c:pt idx="104">
                  <c:v>45536</c:v>
                </c:pt>
                <c:pt idx="105">
                  <c:v>45566</c:v>
                </c:pt>
                <c:pt idx="106">
                  <c:v>45597</c:v>
                </c:pt>
                <c:pt idx="107">
                  <c:v>45627</c:v>
                </c:pt>
              </c:numCache>
            </c:numRef>
          </c:cat>
          <c:val>
            <c:numRef>
              <c:f>Energy!$AI$2:$AI$190</c:f>
              <c:numCache>
                <c:formatCode>0</c:formatCode>
                <c:ptCount val="189"/>
                <c:pt idx="0">
                  <c:v>1105.5254516129032</c:v>
                </c:pt>
                <c:pt idx="1">
                  <c:v>1120.6004827586207</c:v>
                </c:pt>
                <c:pt idx="2">
                  <c:v>1103.2751935483873</c:v>
                </c:pt>
                <c:pt idx="3">
                  <c:v>1078.6563666666666</c:v>
                </c:pt>
                <c:pt idx="4">
                  <c:v>1009.8620967741934</c:v>
                </c:pt>
                <c:pt idx="5">
                  <c:v>996.95629999999994</c:v>
                </c:pt>
                <c:pt idx="6">
                  <c:v>953.87390322580643</c:v>
                </c:pt>
                <c:pt idx="7">
                  <c:v>989.52812903225799</c:v>
                </c:pt>
                <c:pt idx="8">
                  <c:v>1012.3369</c:v>
                </c:pt>
                <c:pt idx="9">
                  <c:v>1003.1755161290322</c:v>
                </c:pt>
                <c:pt idx="10">
                  <c:v>981.03796666666665</c:v>
                </c:pt>
                <c:pt idx="11">
                  <c:v>926.58899999999994</c:v>
                </c:pt>
                <c:pt idx="12">
                  <c:v>888.27322580645171</c:v>
                </c:pt>
                <c:pt idx="13">
                  <c:v>963.86121428571437</c:v>
                </c:pt>
                <c:pt idx="14">
                  <c:v>971.92051612903231</c:v>
                </c:pt>
                <c:pt idx="15">
                  <c:v>948.05673333333334</c:v>
                </c:pt>
                <c:pt idx="16">
                  <c:v>934.72387096774185</c:v>
                </c:pt>
                <c:pt idx="17">
                  <c:v>928.57159999999999</c:v>
                </c:pt>
                <c:pt idx="18">
                  <c:v>907.78664516129027</c:v>
                </c:pt>
                <c:pt idx="19">
                  <c:v>955.30161290322576</c:v>
                </c:pt>
                <c:pt idx="20">
                  <c:v>962.44996666666668</c:v>
                </c:pt>
                <c:pt idx="21">
                  <c:v>955.93812903225796</c:v>
                </c:pt>
                <c:pt idx="22">
                  <c:v>991.6497333333333</c:v>
                </c:pt>
                <c:pt idx="23">
                  <c:v>958.16396774193549</c:v>
                </c:pt>
                <c:pt idx="24">
                  <c:v>897.79867741935482</c:v>
                </c:pt>
                <c:pt idx="25">
                  <c:v>967.98332142857146</c:v>
                </c:pt>
                <c:pt idx="26">
                  <c:v>965.37090322580639</c:v>
                </c:pt>
                <c:pt idx="27">
                  <c:v>982.01836666666668</c:v>
                </c:pt>
                <c:pt idx="28">
                  <c:v>1008.0930322580645</c:v>
                </c:pt>
                <c:pt idx="29">
                  <c:v>979.47426666666661</c:v>
                </c:pt>
                <c:pt idx="30">
                  <c:v>1002.8751935483872</c:v>
                </c:pt>
                <c:pt idx="31">
                  <c:v>995.99699999999996</c:v>
                </c:pt>
                <c:pt idx="32">
                  <c:v>1017.5191333333333</c:v>
                </c:pt>
                <c:pt idx="33">
                  <c:v>999.8401612903225</c:v>
                </c:pt>
                <c:pt idx="34">
                  <c:v>987.27239999999995</c:v>
                </c:pt>
                <c:pt idx="35">
                  <c:v>984.78480645161301</c:v>
                </c:pt>
                <c:pt idx="36">
                  <c:v>983.73954838709676</c:v>
                </c:pt>
                <c:pt idx="37">
                  <c:v>1007.9496785714285</c:v>
                </c:pt>
                <c:pt idx="38">
                  <c:v>979.54054838709681</c:v>
                </c:pt>
                <c:pt idx="39">
                  <c:v>953.58586666666667</c:v>
                </c:pt>
                <c:pt idx="40">
                  <c:v>992.3352258064516</c:v>
                </c:pt>
                <c:pt idx="41">
                  <c:v>1001.2853333333334</c:v>
                </c:pt>
                <c:pt idx="42">
                  <c:v>1012.1493870967743</c:v>
                </c:pt>
                <c:pt idx="43">
                  <c:v>1016.6846451612903</c:v>
                </c:pt>
                <c:pt idx="44">
                  <c:v>1050.5599666666667</c:v>
                </c:pt>
                <c:pt idx="45">
                  <c:v>1063.2773548387097</c:v>
                </c:pt>
                <c:pt idx="46">
                  <c:v>1014.8342666666666</c:v>
                </c:pt>
                <c:pt idx="47">
                  <c:v>1070.949387096774</c:v>
                </c:pt>
                <c:pt idx="48">
                  <c:v>1059.0927419354839</c:v>
                </c:pt>
                <c:pt idx="49">
                  <c:v>1090.9418275862067</c:v>
                </c:pt>
                <c:pt idx="50">
                  <c:v>984.28109677419354</c:v>
                </c:pt>
                <c:pt idx="51">
                  <c:v>798.072</c:v>
                </c:pt>
                <c:pt idx="52">
                  <c:v>907.49335483870971</c:v>
                </c:pt>
                <c:pt idx="53">
                  <c:v>991.89619999999991</c:v>
                </c:pt>
                <c:pt idx="54">
                  <c:v>903.62438709677417</c:v>
                </c:pt>
                <c:pt idx="55">
                  <c:v>947.54325806451618</c:v>
                </c:pt>
                <c:pt idx="56">
                  <c:v>988.47709999999995</c:v>
                </c:pt>
                <c:pt idx="57">
                  <c:v>1012.5687741935484</c:v>
                </c:pt>
                <c:pt idx="58">
                  <c:v>1024.4369666666666</c:v>
                </c:pt>
                <c:pt idx="59">
                  <c:v>1035.2576129032259</c:v>
                </c:pt>
                <c:pt idx="60">
                  <c:v>1009.59</c:v>
                </c:pt>
                <c:pt idx="61">
                  <c:v>1064.2054642857142</c:v>
                </c:pt>
                <c:pt idx="62">
                  <c:v>1017.266</c:v>
                </c:pt>
                <c:pt idx="63">
                  <c:v>982.73860000000002</c:v>
                </c:pt>
                <c:pt idx="64">
                  <c:v>915.51925806451618</c:v>
                </c:pt>
                <c:pt idx="65">
                  <c:v>996.87509999999997</c:v>
                </c:pt>
                <c:pt idx="66">
                  <c:v>1030.0885483870968</c:v>
                </c:pt>
                <c:pt idx="67">
                  <c:v>1004.5375483870968</c:v>
                </c:pt>
                <c:pt idx="68">
                  <c:v>1027.1805333333334</c:v>
                </c:pt>
                <c:pt idx="69">
                  <c:v>1040.1383548387098</c:v>
                </c:pt>
                <c:pt idx="70">
                  <c:v>1056.3141666666666</c:v>
                </c:pt>
                <c:pt idx="71">
                  <c:v>1070.3763548387096</c:v>
                </c:pt>
                <c:pt idx="72">
                  <c:v>1029.2309032258065</c:v>
                </c:pt>
                <c:pt idx="73">
                  <c:v>1084.4340714285713</c:v>
                </c:pt>
                <c:pt idx="74">
                  <c:v>1082.7723870967743</c:v>
                </c:pt>
                <c:pt idx="75">
                  <c:v>1081.2502666666667</c:v>
                </c:pt>
                <c:pt idx="76">
                  <c:v>1100.0487741935485</c:v>
                </c:pt>
                <c:pt idx="77">
                  <c:v>1091.2663666666667</c:v>
                </c:pt>
                <c:pt idx="78">
                  <c:v>1108.4765161290322</c:v>
                </c:pt>
                <c:pt idx="79">
                  <c:v>1091.7910322580644</c:v>
                </c:pt>
                <c:pt idx="80">
                  <c:v>1105.1941666666667</c:v>
                </c:pt>
                <c:pt idx="81">
                  <c:v>972.82754838709673</c:v>
                </c:pt>
                <c:pt idx="82">
                  <c:v>1055.1048666666668</c:v>
                </c:pt>
                <c:pt idx="83">
                  <c:v>1040.5941612903227</c:v>
                </c:pt>
                <c:pt idx="84">
                  <c:v>1024.9282903225806</c:v>
                </c:pt>
                <c:pt idx="85">
                  <c:v>1078.5930357142856</c:v>
                </c:pt>
                <c:pt idx="86">
                  <c:v>1049.6359677419355</c:v>
                </c:pt>
                <c:pt idx="87">
                  <c:v>1008.5527333333333</c:v>
                </c:pt>
                <c:pt idx="88">
                  <c:v>1057.0392258064517</c:v>
                </c:pt>
                <c:pt idx="89">
                  <c:v>1043.6350666666667</c:v>
                </c:pt>
                <c:pt idx="90">
                  <c:v>1075.1391935483871</c:v>
                </c:pt>
                <c:pt idx="91">
                  <c:v>1050.8441612903227</c:v>
                </c:pt>
                <c:pt idx="92">
                  <c:v>1049.0708333333334</c:v>
                </c:pt>
                <c:pt idx="93">
                  <c:v>1057.1070645161292</c:v>
                </c:pt>
                <c:pt idx="94">
                  <c:v>1020.4046333333333</c:v>
                </c:pt>
                <c:pt idx="95">
                  <c:v>991.27596774193546</c:v>
                </c:pt>
                <c:pt idx="96">
                  <c:v>922.58551612903227</c:v>
                </c:pt>
                <c:pt idx="97">
                  <c:v>985.96910344827586</c:v>
                </c:pt>
                <c:pt idx="98">
                  <c:v>973.34493548387093</c:v>
                </c:pt>
                <c:pt idx="99">
                  <c:v>978.48383333333334</c:v>
                </c:pt>
                <c:pt idx="100">
                  <c:v>968.94409677419355</c:v>
                </c:pt>
                <c:pt idx="101">
                  <c:v>970.35646666666662</c:v>
                </c:pt>
                <c:pt idx="102">
                  <c:v>956.69312903225807</c:v>
                </c:pt>
                <c:pt idx="103">
                  <c:v>955.83216129032257</c:v>
                </c:pt>
                <c:pt idx="104">
                  <c:v>902.71969999999999</c:v>
                </c:pt>
                <c:pt idx="105">
                  <c:v>920.38206451612905</c:v>
                </c:pt>
                <c:pt idx="106">
                  <c:v>910.03429999999992</c:v>
                </c:pt>
                <c:pt idx="107">
                  <c:v>879.10241935483884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B-454A-8864-78DAAB07A53F}"/>
            </c:ext>
          </c:extLst>
        </c:ser>
        <c:ser>
          <c:idx val="0"/>
          <c:order val="1"/>
          <c:tx>
            <c:strRef>
              <c:f>Energy!$AH$1</c:f>
              <c:strCache>
                <c:ptCount val="1"/>
                <c:pt idx="0">
                  <c:v>Gas importado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Energy!$AG$2:$AG$190</c:f>
              <c:numCache>
                <c:formatCode>m/d/yyyy</c:formatCode>
                <c:ptCount val="189"/>
                <c:pt idx="0">
                  <c:v>42370</c:v>
                </c:pt>
                <c:pt idx="1">
                  <c:v>42401</c:v>
                </c:pt>
                <c:pt idx="2">
                  <c:v>42430</c:v>
                </c:pt>
                <c:pt idx="3">
                  <c:v>42461</c:v>
                </c:pt>
                <c:pt idx="4">
                  <c:v>42491</c:v>
                </c:pt>
                <c:pt idx="5">
                  <c:v>42522</c:v>
                </c:pt>
                <c:pt idx="6">
                  <c:v>42552</c:v>
                </c:pt>
                <c:pt idx="7">
                  <c:v>42583</c:v>
                </c:pt>
                <c:pt idx="8">
                  <c:v>42614</c:v>
                </c:pt>
                <c:pt idx="9">
                  <c:v>42644</c:v>
                </c:pt>
                <c:pt idx="10">
                  <c:v>42675</c:v>
                </c:pt>
                <c:pt idx="11">
                  <c:v>42705</c:v>
                </c:pt>
                <c:pt idx="12">
                  <c:v>42736</c:v>
                </c:pt>
                <c:pt idx="13">
                  <c:v>42767</c:v>
                </c:pt>
                <c:pt idx="14">
                  <c:v>42795</c:v>
                </c:pt>
                <c:pt idx="15">
                  <c:v>42826</c:v>
                </c:pt>
                <c:pt idx="16">
                  <c:v>42856</c:v>
                </c:pt>
                <c:pt idx="17">
                  <c:v>42887</c:v>
                </c:pt>
                <c:pt idx="18">
                  <c:v>42917</c:v>
                </c:pt>
                <c:pt idx="19">
                  <c:v>42948</c:v>
                </c:pt>
                <c:pt idx="20">
                  <c:v>42979</c:v>
                </c:pt>
                <c:pt idx="21">
                  <c:v>43009</c:v>
                </c:pt>
                <c:pt idx="22">
                  <c:v>43040</c:v>
                </c:pt>
                <c:pt idx="23">
                  <c:v>43070</c:v>
                </c:pt>
                <c:pt idx="24">
                  <c:v>43101</c:v>
                </c:pt>
                <c:pt idx="25">
                  <c:v>43132</c:v>
                </c:pt>
                <c:pt idx="26">
                  <c:v>43160</c:v>
                </c:pt>
                <c:pt idx="27">
                  <c:v>43191</c:v>
                </c:pt>
                <c:pt idx="28">
                  <c:v>43221</c:v>
                </c:pt>
                <c:pt idx="29">
                  <c:v>43252</c:v>
                </c:pt>
                <c:pt idx="30">
                  <c:v>43282</c:v>
                </c:pt>
                <c:pt idx="31">
                  <c:v>43313</c:v>
                </c:pt>
                <c:pt idx="32">
                  <c:v>43344</c:v>
                </c:pt>
                <c:pt idx="33">
                  <c:v>43374</c:v>
                </c:pt>
                <c:pt idx="34">
                  <c:v>43405</c:v>
                </c:pt>
                <c:pt idx="35">
                  <c:v>43435</c:v>
                </c:pt>
                <c:pt idx="36">
                  <c:v>43466</c:v>
                </c:pt>
                <c:pt idx="37">
                  <c:v>43497</c:v>
                </c:pt>
                <c:pt idx="38">
                  <c:v>43525</c:v>
                </c:pt>
                <c:pt idx="39">
                  <c:v>43556</c:v>
                </c:pt>
                <c:pt idx="40">
                  <c:v>43586</c:v>
                </c:pt>
                <c:pt idx="41">
                  <c:v>43617</c:v>
                </c:pt>
                <c:pt idx="42">
                  <c:v>43647</c:v>
                </c:pt>
                <c:pt idx="43">
                  <c:v>43678</c:v>
                </c:pt>
                <c:pt idx="44">
                  <c:v>43709</c:v>
                </c:pt>
                <c:pt idx="45">
                  <c:v>43739</c:v>
                </c:pt>
                <c:pt idx="46">
                  <c:v>43770</c:v>
                </c:pt>
                <c:pt idx="47">
                  <c:v>43800</c:v>
                </c:pt>
                <c:pt idx="48">
                  <c:v>43831</c:v>
                </c:pt>
                <c:pt idx="49">
                  <c:v>43862</c:v>
                </c:pt>
                <c:pt idx="50">
                  <c:v>43891</c:v>
                </c:pt>
                <c:pt idx="51">
                  <c:v>43922</c:v>
                </c:pt>
                <c:pt idx="52">
                  <c:v>43952</c:v>
                </c:pt>
                <c:pt idx="53">
                  <c:v>43983</c:v>
                </c:pt>
                <c:pt idx="54">
                  <c:v>44013</c:v>
                </c:pt>
                <c:pt idx="55">
                  <c:v>44044</c:v>
                </c:pt>
                <c:pt idx="56">
                  <c:v>44075</c:v>
                </c:pt>
                <c:pt idx="57">
                  <c:v>44105</c:v>
                </c:pt>
                <c:pt idx="58">
                  <c:v>44136</c:v>
                </c:pt>
                <c:pt idx="59">
                  <c:v>44166</c:v>
                </c:pt>
                <c:pt idx="60">
                  <c:v>44197</c:v>
                </c:pt>
                <c:pt idx="61">
                  <c:v>44228</c:v>
                </c:pt>
                <c:pt idx="62">
                  <c:v>44256</c:v>
                </c:pt>
                <c:pt idx="63">
                  <c:v>44287</c:v>
                </c:pt>
                <c:pt idx="64">
                  <c:v>44317</c:v>
                </c:pt>
                <c:pt idx="65">
                  <c:v>44348</c:v>
                </c:pt>
                <c:pt idx="66">
                  <c:v>44378</c:v>
                </c:pt>
                <c:pt idx="67">
                  <c:v>44409</c:v>
                </c:pt>
                <c:pt idx="68">
                  <c:v>44440</c:v>
                </c:pt>
                <c:pt idx="69">
                  <c:v>44470</c:v>
                </c:pt>
                <c:pt idx="70">
                  <c:v>44501</c:v>
                </c:pt>
                <c:pt idx="71">
                  <c:v>44531</c:v>
                </c:pt>
                <c:pt idx="72">
                  <c:v>44562</c:v>
                </c:pt>
                <c:pt idx="73">
                  <c:v>44593</c:v>
                </c:pt>
                <c:pt idx="74">
                  <c:v>44621</c:v>
                </c:pt>
                <c:pt idx="75">
                  <c:v>44652</c:v>
                </c:pt>
                <c:pt idx="76">
                  <c:v>44682</c:v>
                </c:pt>
                <c:pt idx="77">
                  <c:v>44713</c:v>
                </c:pt>
                <c:pt idx="78">
                  <c:v>44743</c:v>
                </c:pt>
                <c:pt idx="79">
                  <c:v>44774</c:v>
                </c:pt>
                <c:pt idx="80">
                  <c:v>44805</c:v>
                </c:pt>
                <c:pt idx="81">
                  <c:v>44835</c:v>
                </c:pt>
                <c:pt idx="82">
                  <c:v>44866</c:v>
                </c:pt>
                <c:pt idx="83">
                  <c:v>44896</c:v>
                </c:pt>
                <c:pt idx="84">
                  <c:v>44927</c:v>
                </c:pt>
                <c:pt idx="85">
                  <c:v>44958</c:v>
                </c:pt>
                <c:pt idx="86">
                  <c:v>44986</c:v>
                </c:pt>
                <c:pt idx="87">
                  <c:v>45017</c:v>
                </c:pt>
                <c:pt idx="88">
                  <c:v>45047</c:v>
                </c:pt>
                <c:pt idx="89">
                  <c:v>45078</c:v>
                </c:pt>
                <c:pt idx="90">
                  <c:v>45108</c:v>
                </c:pt>
                <c:pt idx="91">
                  <c:v>45139</c:v>
                </c:pt>
                <c:pt idx="92">
                  <c:v>45170</c:v>
                </c:pt>
                <c:pt idx="93">
                  <c:v>45200</c:v>
                </c:pt>
                <c:pt idx="94">
                  <c:v>45231</c:v>
                </c:pt>
                <c:pt idx="95">
                  <c:v>45261</c:v>
                </c:pt>
                <c:pt idx="96">
                  <c:v>45292</c:v>
                </c:pt>
                <c:pt idx="97">
                  <c:v>45323</c:v>
                </c:pt>
                <c:pt idx="98">
                  <c:v>45352</c:v>
                </c:pt>
                <c:pt idx="99">
                  <c:v>45383</c:v>
                </c:pt>
                <c:pt idx="100">
                  <c:v>45413</c:v>
                </c:pt>
                <c:pt idx="101">
                  <c:v>45444</c:v>
                </c:pt>
                <c:pt idx="102">
                  <c:v>45474</c:v>
                </c:pt>
                <c:pt idx="103">
                  <c:v>45505</c:v>
                </c:pt>
                <c:pt idx="104">
                  <c:v>45536</c:v>
                </c:pt>
                <c:pt idx="105">
                  <c:v>45566</c:v>
                </c:pt>
                <c:pt idx="106">
                  <c:v>45597</c:v>
                </c:pt>
                <c:pt idx="107">
                  <c:v>45627</c:v>
                </c:pt>
              </c:numCache>
            </c:numRef>
          </c:cat>
          <c:val>
            <c:numRef>
              <c:f>Energy!$AH$2:$AH$190</c:f>
              <c:numCache>
                <c:formatCode>0</c:formatCode>
                <c:ptCount val="18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5.6760333333333337</c:v>
                </c:pt>
                <c:pt idx="11">
                  <c:v>9.649903225806451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8.406225806451614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1.6922999999999999</c:v>
                </c:pt>
                <c:pt idx="21">
                  <c:v>1.6575806451612902</c:v>
                </c:pt>
                <c:pt idx="22">
                  <c:v>0</c:v>
                </c:pt>
                <c:pt idx="23">
                  <c:v>1.3029032258064517</c:v>
                </c:pt>
                <c:pt idx="24">
                  <c:v>1.9780645161290322</c:v>
                </c:pt>
                <c:pt idx="25">
                  <c:v>69.632999999999996</c:v>
                </c:pt>
                <c:pt idx="26">
                  <c:v>32.871000000000002</c:v>
                </c:pt>
                <c:pt idx="27">
                  <c:v>6.8389666666666669</c:v>
                </c:pt>
                <c:pt idx="28">
                  <c:v>21.51558064516129</c:v>
                </c:pt>
                <c:pt idx="29">
                  <c:v>39.612400000000001</c:v>
                </c:pt>
                <c:pt idx="30">
                  <c:v>29.722354838709677</c:v>
                </c:pt>
                <c:pt idx="31">
                  <c:v>45.234483870967743</c:v>
                </c:pt>
                <c:pt idx="32">
                  <c:v>35.698</c:v>
                </c:pt>
                <c:pt idx="33">
                  <c:v>25.05283870967742</c:v>
                </c:pt>
                <c:pt idx="34">
                  <c:v>33.851433333333333</c:v>
                </c:pt>
                <c:pt idx="35">
                  <c:v>16.103354838709677</c:v>
                </c:pt>
                <c:pt idx="36">
                  <c:v>25.290967741935482</c:v>
                </c:pt>
                <c:pt idx="37">
                  <c:v>35.715035714285712</c:v>
                </c:pt>
                <c:pt idx="38">
                  <c:v>30.988870967741935</c:v>
                </c:pt>
                <c:pt idx="39">
                  <c:v>33.837000000000003</c:v>
                </c:pt>
                <c:pt idx="40">
                  <c:v>5.9636774193548385</c:v>
                </c:pt>
                <c:pt idx="41">
                  <c:v>11.620800000000001</c:v>
                </c:pt>
                <c:pt idx="42">
                  <c:v>17.925193548387099</c:v>
                </c:pt>
                <c:pt idx="43">
                  <c:v>15.916032258064515</c:v>
                </c:pt>
                <c:pt idx="44">
                  <c:v>9.1646999999999998</c:v>
                </c:pt>
                <c:pt idx="45">
                  <c:v>10.230290322580645</c:v>
                </c:pt>
                <c:pt idx="46">
                  <c:v>0</c:v>
                </c:pt>
                <c:pt idx="47">
                  <c:v>4.7212580645161291</c:v>
                </c:pt>
                <c:pt idx="48">
                  <c:v>21.781612903225806</c:v>
                </c:pt>
                <c:pt idx="49">
                  <c:v>103.10796551724137</c:v>
                </c:pt>
                <c:pt idx="50">
                  <c:v>78.099096774193555</c:v>
                </c:pt>
                <c:pt idx="51">
                  <c:v>29.483266666666669</c:v>
                </c:pt>
                <c:pt idx="52">
                  <c:v>64.289225806451611</c:v>
                </c:pt>
                <c:pt idx="53">
                  <c:v>48.458433333333332</c:v>
                </c:pt>
                <c:pt idx="54">
                  <c:v>16.301612903225806</c:v>
                </c:pt>
                <c:pt idx="55">
                  <c:v>9.1523225806451602</c:v>
                </c:pt>
                <c:pt idx="56">
                  <c:v>60.988500000000002</c:v>
                </c:pt>
                <c:pt idx="57">
                  <c:v>9.7408064516129027</c:v>
                </c:pt>
                <c:pt idx="58">
                  <c:v>5.5520666666666667</c:v>
                </c:pt>
                <c:pt idx="59">
                  <c:v>0</c:v>
                </c:pt>
                <c:pt idx="60">
                  <c:v>0.72054838709677416</c:v>
                </c:pt>
                <c:pt idx="61">
                  <c:v>4.7808571428571431</c:v>
                </c:pt>
                <c:pt idx="62">
                  <c:v>5.2693225806451611</c:v>
                </c:pt>
                <c:pt idx="63">
                  <c:v>4.9641666666666673</c:v>
                </c:pt>
                <c:pt idx="64">
                  <c:v>8.0643225806451611</c:v>
                </c:pt>
                <c:pt idx="65">
                  <c:v>3.7282333333333333</c:v>
                </c:pt>
                <c:pt idx="66">
                  <c:v>4.4581935483870971</c:v>
                </c:pt>
                <c:pt idx="67">
                  <c:v>19.906645161290321</c:v>
                </c:pt>
                <c:pt idx="68">
                  <c:v>6.5639000000000003</c:v>
                </c:pt>
                <c:pt idx="69">
                  <c:v>0.8076451612903226</c:v>
                </c:pt>
                <c:pt idx="70">
                  <c:v>0.73483333333333334</c:v>
                </c:pt>
                <c:pt idx="71">
                  <c:v>3.7279999999999998</c:v>
                </c:pt>
                <c:pt idx="72">
                  <c:v>0.71025806451612905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7.5814193548387099</c:v>
                </c:pt>
                <c:pt idx="77">
                  <c:v>3.6766000000000001</c:v>
                </c:pt>
                <c:pt idx="78">
                  <c:v>13.181774193548387</c:v>
                </c:pt>
                <c:pt idx="79">
                  <c:v>4.4240322580645168</c:v>
                </c:pt>
                <c:pt idx="80">
                  <c:v>2.3711666666666669</c:v>
                </c:pt>
                <c:pt idx="81">
                  <c:v>4.2728064516129027</c:v>
                </c:pt>
                <c:pt idx="82">
                  <c:v>0</c:v>
                </c:pt>
                <c:pt idx="83">
                  <c:v>2.6629999999999998</c:v>
                </c:pt>
                <c:pt idx="84">
                  <c:v>0.10132258064516129</c:v>
                </c:pt>
                <c:pt idx="85">
                  <c:v>9.6462857142857139</c:v>
                </c:pt>
                <c:pt idx="86">
                  <c:v>0</c:v>
                </c:pt>
                <c:pt idx="87">
                  <c:v>2.3808666666666669</c:v>
                </c:pt>
                <c:pt idx="88">
                  <c:v>23.684612903225805</c:v>
                </c:pt>
                <c:pt idx="89">
                  <c:v>41.692966666666663</c:v>
                </c:pt>
                <c:pt idx="90">
                  <c:v>6.4503548387096776</c:v>
                </c:pt>
                <c:pt idx="91">
                  <c:v>60.191967741935485</c:v>
                </c:pt>
                <c:pt idx="92">
                  <c:v>247.79626666666667</c:v>
                </c:pt>
                <c:pt idx="93">
                  <c:v>250.65793548387097</c:v>
                </c:pt>
                <c:pt idx="94">
                  <c:v>106.26676666666667</c:v>
                </c:pt>
                <c:pt idx="95">
                  <c:v>264.61154838709678</c:v>
                </c:pt>
                <c:pt idx="96">
                  <c:v>209.26738709677417</c:v>
                </c:pt>
                <c:pt idx="97">
                  <c:v>220.51593103448278</c:v>
                </c:pt>
                <c:pt idx="98">
                  <c:v>356.61132258064515</c:v>
                </c:pt>
                <c:pt idx="99">
                  <c:v>411.6208666666667</c:v>
                </c:pt>
                <c:pt idx="100">
                  <c:v>53.541032258064511</c:v>
                </c:pt>
                <c:pt idx="101">
                  <c:v>37.435233333333336</c:v>
                </c:pt>
                <c:pt idx="102">
                  <c:v>65.308903225806446</c:v>
                </c:pt>
                <c:pt idx="103">
                  <c:v>108.80164516129032</c:v>
                </c:pt>
                <c:pt idx="104">
                  <c:v>318.94096666666667</c:v>
                </c:pt>
                <c:pt idx="105">
                  <c:v>413.34496774193548</c:v>
                </c:pt>
                <c:pt idx="106">
                  <c:v>208.68363333333335</c:v>
                </c:pt>
                <c:pt idx="107">
                  <c:v>295.76432258064517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0B-454A-8864-78DAAB07A5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95749039"/>
        <c:axId val="1295749519"/>
      </c:areaChart>
      <c:dateAx>
        <c:axId val="1295749039"/>
        <c:scaling>
          <c:orientation val="minMax"/>
          <c:min val="44561"/>
        </c:scaling>
        <c:delete val="0"/>
        <c:axPos val="b"/>
        <c:numFmt formatCode="mmm\.\-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Sura Sans" pitchFamily="50" charset="0"/>
                <a:ea typeface="+mn-ea"/>
                <a:cs typeface="+mn-cs"/>
              </a:defRPr>
            </a:pPr>
            <a:endParaRPr lang="es-CO"/>
          </a:p>
        </c:txPr>
        <c:crossAx val="1295749519"/>
        <c:crosses val="autoZero"/>
        <c:auto val="1"/>
        <c:lblOffset val="100"/>
        <c:baseTimeUnit val="months"/>
        <c:majorUnit val="12"/>
        <c:majorTimeUnit val="months"/>
      </c:dateAx>
      <c:valAx>
        <c:axId val="1295749519"/>
        <c:scaling>
          <c:orientation val="minMax"/>
          <c:min val="2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ysClr val="windowText" lastClr="000000"/>
                    </a:solidFill>
                    <a:latin typeface="Sura Sans" pitchFamily="50" charset="0"/>
                    <a:ea typeface="+mn-ea"/>
                    <a:cs typeface="+mn-cs"/>
                  </a:defRPr>
                </a:pPr>
                <a:r>
                  <a:rPr lang="es-CO" sz="800" b="0" i="0">
                    <a:effectLst/>
                  </a:rPr>
                  <a:t>Oferta de gas natural (GBTU/día)</a:t>
                </a:r>
              </a:p>
            </c:rich>
          </c:tx>
          <c:layout>
            <c:manualLayout>
              <c:xMode val="edge"/>
              <c:yMode val="edge"/>
              <c:x val="7.3141790475781789E-3"/>
              <c:y val="0.1546379816798164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0" i="0" u="none" strike="noStrike" kern="1200" baseline="0">
                  <a:solidFill>
                    <a:sysClr val="windowText" lastClr="000000"/>
                  </a:solidFill>
                  <a:latin typeface="Sura Sans" pitchFamily="50" charset="0"/>
                  <a:ea typeface="+mn-ea"/>
                  <a:cs typeface="+mn-cs"/>
                </a:defRPr>
              </a:pPr>
              <a:endParaRPr lang="es-CO"/>
            </a:p>
          </c:txPr>
        </c:title>
        <c:numFmt formatCode="0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Sura Sans" pitchFamily="50" charset="0"/>
                <a:ea typeface="+mn-ea"/>
                <a:cs typeface="+mn-cs"/>
              </a:defRPr>
            </a:pPr>
            <a:endParaRPr lang="es-CO"/>
          </a:p>
        </c:txPr>
        <c:crossAx val="1295749039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2329357214313114"/>
          <c:y val="0.25172909491639478"/>
          <c:w val="0.48178565179352578"/>
          <c:h val="8.385332352496083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Sura Sans" pitchFamily="50" charset="0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>
          <a:solidFill>
            <a:sysClr val="windowText" lastClr="000000"/>
          </a:solidFill>
          <a:latin typeface="Sura Sans" pitchFamily="50" charset="0"/>
        </a:defRPr>
      </a:pPr>
      <a:endParaRPr lang="es-C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ysClr val="windowText" lastClr="000000"/>
                </a:solidFill>
                <a:latin typeface="Sura Sans" pitchFamily="50" charset="0"/>
                <a:ea typeface="+mn-ea"/>
                <a:cs typeface="+mn-cs"/>
              </a:defRPr>
            </a:pPr>
            <a:r>
              <a:rPr lang="es-CO" sz="1200" b="1"/>
              <a:t>Variación</a:t>
            </a:r>
            <a:r>
              <a:rPr lang="es-CO" sz="1200" b="1" baseline="0"/>
              <a:t> tasas soberanas 10A (pbs)</a:t>
            </a:r>
            <a:endParaRPr lang="es-CO" sz="12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ysClr val="windowText" lastClr="000000"/>
              </a:solidFill>
              <a:latin typeface="Sura Sans" pitchFamily="50" charset="0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Tasas!$E$1</c:f>
              <c:strCache>
                <c:ptCount val="1"/>
                <c:pt idx="0">
                  <c:v>10Y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Tasas!$A$2:$A$170</c:f>
              <c:numCache>
                <c:formatCode>m/d/yyyy</c:formatCode>
                <c:ptCount val="169"/>
                <c:pt idx="0">
                  <c:v>46022</c:v>
                </c:pt>
                <c:pt idx="1">
                  <c:v>46023</c:v>
                </c:pt>
                <c:pt idx="2">
                  <c:v>46024</c:v>
                </c:pt>
                <c:pt idx="3">
                  <c:v>46027</c:v>
                </c:pt>
                <c:pt idx="4">
                  <c:v>46028</c:v>
                </c:pt>
                <c:pt idx="5">
                  <c:v>46029</c:v>
                </c:pt>
                <c:pt idx="6">
                  <c:v>46030</c:v>
                </c:pt>
                <c:pt idx="7">
                  <c:v>46031</c:v>
                </c:pt>
                <c:pt idx="8">
                  <c:v>46034</c:v>
                </c:pt>
                <c:pt idx="9">
                  <c:v>46035</c:v>
                </c:pt>
                <c:pt idx="10">
                  <c:v>46036</c:v>
                </c:pt>
                <c:pt idx="11">
                  <c:v>46037</c:v>
                </c:pt>
                <c:pt idx="12">
                  <c:v>46038</c:v>
                </c:pt>
                <c:pt idx="13">
                  <c:v>46041</c:v>
                </c:pt>
                <c:pt idx="14">
                  <c:v>46042</c:v>
                </c:pt>
                <c:pt idx="15">
                  <c:v>46043</c:v>
                </c:pt>
                <c:pt idx="16">
                  <c:v>46044</c:v>
                </c:pt>
                <c:pt idx="17">
                  <c:v>46045</c:v>
                </c:pt>
                <c:pt idx="18">
                  <c:v>46048</c:v>
                </c:pt>
                <c:pt idx="19">
                  <c:v>46049</c:v>
                </c:pt>
                <c:pt idx="20">
                  <c:v>46050</c:v>
                </c:pt>
                <c:pt idx="21">
                  <c:v>46051</c:v>
                </c:pt>
                <c:pt idx="22">
                  <c:v>46052</c:v>
                </c:pt>
                <c:pt idx="23">
                  <c:v>46055</c:v>
                </c:pt>
                <c:pt idx="24">
                  <c:v>46056</c:v>
                </c:pt>
                <c:pt idx="25">
                  <c:v>46057</c:v>
                </c:pt>
                <c:pt idx="26">
                  <c:v>46058</c:v>
                </c:pt>
                <c:pt idx="27">
                  <c:v>46059</c:v>
                </c:pt>
                <c:pt idx="28">
                  <c:v>46062</c:v>
                </c:pt>
                <c:pt idx="29">
                  <c:v>46063</c:v>
                </c:pt>
                <c:pt idx="30">
                  <c:v>46064</c:v>
                </c:pt>
                <c:pt idx="31">
                  <c:v>46065</c:v>
                </c:pt>
                <c:pt idx="32">
                  <c:v>46066</c:v>
                </c:pt>
                <c:pt idx="33">
                  <c:v>46069</c:v>
                </c:pt>
                <c:pt idx="34">
                  <c:v>46070</c:v>
                </c:pt>
                <c:pt idx="35">
                  <c:v>46071</c:v>
                </c:pt>
                <c:pt idx="36">
                  <c:v>46072</c:v>
                </c:pt>
                <c:pt idx="37">
                  <c:v>46073</c:v>
                </c:pt>
                <c:pt idx="38">
                  <c:v>46076</c:v>
                </c:pt>
                <c:pt idx="39">
                  <c:v>46077</c:v>
                </c:pt>
                <c:pt idx="40">
                  <c:v>46078</c:v>
                </c:pt>
                <c:pt idx="41">
                  <c:v>46079</c:v>
                </c:pt>
                <c:pt idx="42">
                  <c:v>46080</c:v>
                </c:pt>
                <c:pt idx="43">
                  <c:v>46083</c:v>
                </c:pt>
                <c:pt idx="44">
                  <c:v>46084</c:v>
                </c:pt>
                <c:pt idx="45">
                  <c:v>46085</c:v>
                </c:pt>
                <c:pt idx="46">
                  <c:v>46086</c:v>
                </c:pt>
                <c:pt idx="47">
                  <c:v>46087</c:v>
                </c:pt>
                <c:pt idx="48">
                  <c:v>46090</c:v>
                </c:pt>
                <c:pt idx="49">
                  <c:v>46091</c:v>
                </c:pt>
                <c:pt idx="50">
                  <c:v>46092</c:v>
                </c:pt>
                <c:pt idx="51">
                  <c:v>46093</c:v>
                </c:pt>
                <c:pt idx="52">
                  <c:v>46094</c:v>
                </c:pt>
                <c:pt idx="53">
                  <c:v>46097</c:v>
                </c:pt>
                <c:pt idx="54">
                  <c:v>46098</c:v>
                </c:pt>
                <c:pt idx="55">
                  <c:v>46099</c:v>
                </c:pt>
                <c:pt idx="56">
                  <c:v>46100</c:v>
                </c:pt>
                <c:pt idx="57">
                  <c:v>46101</c:v>
                </c:pt>
                <c:pt idx="58">
                  <c:v>46104</c:v>
                </c:pt>
                <c:pt idx="59">
                  <c:v>46105</c:v>
                </c:pt>
                <c:pt idx="60">
                  <c:v>46106</c:v>
                </c:pt>
                <c:pt idx="61">
                  <c:v>46107</c:v>
                </c:pt>
                <c:pt idx="62">
                  <c:v>46108</c:v>
                </c:pt>
                <c:pt idx="63">
                  <c:v>46111</c:v>
                </c:pt>
                <c:pt idx="64">
                  <c:v>46112</c:v>
                </c:pt>
                <c:pt idx="65">
                  <c:v>46113</c:v>
                </c:pt>
                <c:pt idx="66">
                  <c:v>46114</c:v>
                </c:pt>
                <c:pt idx="67">
                  <c:v>46115</c:v>
                </c:pt>
                <c:pt idx="68">
                  <c:v>46118</c:v>
                </c:pt>
                <c:pt idx="69">
                  <c:v>46119</c:v>
                </c:pt>
                <c:pt idx="70">
                  <c:v>46120</c:v>
                </c:pt>
                <c:pt idx="71">
                  <c:v>46121</c:v>
                </c:pt>
                <c:pt idx="72">
                  <c:v>46122</c:v>
                </c:pt>
                <c:pt idx="73">
                  <c:v>46125</c:v>
                </c:pt>
                <c:pt idx="74">
                  <c:v>46126</c:v>
                </c:pt>
                <c:pt idx="75">
                  <c:v>46127</c:v>
                </c:pt>
                <c:pt idx="76">
                  <c:v>46128</c:v>
                </c:pt>
                <c:pt idx="77">
                  <c:v>46129</c:v>
                </c:pt>
                <c:pt idx="78">
                  <c:v>46132</c:v>
                </c:pt>
                <c:pt idx="79">
                  <c:v>46133</c:v>
                </c:pt>
                <c:pt idx="80">
                  <c:v>46134</c:v>
                </c:pt>
                <c:pt idx="81">
                  <c:v>46135</c:v>
                </c:pt>
                <c:pt idx="82">
                  <c:v>46136</c:v>
                </c:pt>
                <c:pt idx="83">
                  <c:v>46139</c:v>
                </c:pt>
                <c:pt idx="84">
                  <c:v>46140</c:v>
                </c:pt>
                <c:pt idx="85">
                  <c:v>46141</c:v>
                </c:pt>
                <c:pt idx="86">
                  <c:v>46142</c:v>
                </c:pt>
                <c:pt idx="87">
                  <c:v>46143</c:v>
                </c:pt>
                <c:pt idx="88">
                  <c:v>46146</c:v>
                </c:pt>
                <c:pt idx="89">
                  <c:v>46147</c:v>
                </c:pt>
                <c:pt idx="90">
                  <c:v>46148</c:v>
                </c:pt>
                <c:pt idx="91">
                  <c:v>46149</c:v>
                </c:pt>
                <c:pt idx="92">
                  <c:v>46150</c:v>
                </c:pt>
                <c:pt idx="93">
                  <c:v>46153</c:v>
                </c:pt>
                <c:pt idx="94">
                  <c:v>46154</c:v>
                </c:pt>
                <c:pt idx="95">
                  <c:v>46155</c:v>
                </c:pt>
                <c:pt idx="96">
                  <c:v>46156</c:v>
                </c:pt>
                <c:pt idx="97">
                  <c:v>46157</c:v>
                </c:pt>
                <c:pt idx="98">
                  <c:v>46160</c:v>
                </c:pt>
                <c:pt idx="99">
                  <c:v>46161</c:v>
                </c:pt>
                <c:pt idx="100">
                  <c:v>46162</c:v>
                </c:pt>
                <c:pt idx="101">
                  <c:v>46163</c:v>
                </c:pt>
                <c:pt idx="102">
                  <c:v>46164</c:v>
                </c:pt>
                <c:pt idx="103">
                  <c:v>46167</c:v>
                </c:pt>
                <c:pt idx="104">
                  <c:v>46168</c:v>
                </c:pt>
                <c:pt idx="105">
                  <c:v>46169</c:v>
                </c:pt>
                <c:pt idx="106">
                  <c:v>46170</c:v>
                </c:pt>
                <c:pt idx="107">
                  <c:v>46171</c:v>
                </c:pt>
                <c:pt idx="108">
                  <c:v>46174</c:v>
                </c:pt>
                <c:pt idx="109">
                  <c:v>46175</c:v>
                </c:pt>
                <c:pt idx="110">
                  <c:v>46176</c:v>
                </c:pt>
                <c:pt idx="111">
                  <c:v>46177</c:v>
                </c:pt>
                <c:pt idx="112">
                  <c:v>46178</c:v>
                </c:pt>
                <c:pt idx="113">
                  <c:v>46181</c:v>
                </c:pt>
                <c:pt idx="114">
                  <c:v>46182</c:v>
                </c:pt>
                <c:pt idx="115">
                  <c:v>46183</c:v>
                </c:pt>
                <c:pt idx="116">
                  <c:v>46184</c:v>
                </c:pt>
                <c:pt idx="117">
                  <c:v>46185</c:v>
                </c:pt>
                <c:pt idx="118">
                  <c:v>46188</c:v>
                </c:pt>
                <c:pt idx="119">
                  <c:v>46189</c:v>
                </c:pt>
                <c:pt idx="120">
                  <c:v>46190</c:v>
                </c:pt>
                <c:pt idx="121">
                  <c:v>46191</c:v>
                </c:pt>
                <c:pt idx="122">
                  <c:v>46192</c:v>
                </c:pt>
                <c:pt idx="123">
                  <c:v>46195</c:v>
                </c:pt>
                <c:pt idx="124">
                  <c:v>46196</c:v>
                </c:pt>
                <c:pt idx="125">
                  <c:v>46197</c:v>
                </c:pt>
                <c:pt idx="126">
                  <c:v>46198</c:v>
                </c:pt>
                <c:pt idx="127">
                  <c:v>46199</c:v>
                </c:pt>
                <c:pt idx="128">
                  <c:v>46202</c:v>
                </c:pt>
                <c:pt idx="129">
                  <c:v>46203</c:v>
                </c:pt>
                <c:pt idx="130">
                  <c:v>46204</c:v>
                </c:pt>
                <c:pt idx="131">
                  <c:v>46205</c:v>
                </c:pt>
                <c:pt idx="132">
                  <c:v>46206</c:v>
                </c:pt>
                <c:pt idx="133">
                  <c:v>46209</c:v>
                </c:pt>
                <c:pt idx="134">
                  <c:v>46210</c:v>
                </c:pt>
                <c:pt idx="135">
                  <c:v>46211</c:v>
                </c:pt>
                <c:pt idx="136">
                  <c:v>46212</c:v>
                </c:pt>
                <c:pt idx="137">
                  <c:v>46213</c:v>
                </c:pt>
                <c:pt idx="138">
                  <c:v>46216</c:v>
                </c:pt>
                <c:pt idx="139">
                  <c:v>46217</c:v>
                </c:pt>
                <c:pt idx="140">
                  <c:v>46218</c:v>
                </c:pt>
                <c:pt idx="141">
                  <c:v>46219</c:v>
                </c:pt>
                <c:pt idx="142">
                  <c:v>46220</c:v>
                </c:pt>
                <c:pt idx="143">
                  <c:v>46223</c:v>
                </c:pt>
                <c:pt idx="144">
                  <c:v>46224</c:v>
                </c:pt>
                <c:pt idx="145">
                  <c:v>46225</c:v>
                </c:pt>
                <c:pt idx="146">
                  <c:v>46226</c:v>
                </c:pt>
                <c:pt idx="147">
                  <c:v>46227</c:v>
                </c:pt>
                <c:pt idx="148">
                  <c:v>46230</c:v>
                </c:pt>
                <c:pt idx="149">
                  <c:v>46231</c:v>
                </c:pt>
                <c:pt idx="150">
                  <c:v>46232</c:v>
                </c:pt>
                <c:pt idx="151">
                  <c:v>46233</c:v>
                </c:pt>
                <c:pt idx="152">
                  <c:v>46234</c:v>
                </c:pt>
                <c:pt idx="153">
                  <c:v>46237</c:v>
                </c:pt>
                <c:pt idx="154">
                  <c:v>46238</c:v>
                </c:pt>
                <c:pt idx="155">
                  <c:v>46239</c:v>
                </c:pt>
                <c:pt idx="156">
                  <c:v>46240</c:v>
                </c:pt>
                <c:pt idx="157">
                  <c:v>46241</c:v>
                </c:pt>
                <c:pt idx="158">
                  <c:v>46244</c:v>
                </c:pt>
                <c:pt idx="159">
                  <c:v>46245</c:v>
                </c:pt>
                <c:pt idx="160">
                  <c:v>46246</c:v>
                </c:pt>
                <c:pt idx="161">
                  <c:v>46247</c:v>
                </c:pt>
                <c:pt idx="162">
                  <c:v>46248</c:v>
                </c:pt>
                <c:pt idx="163">
                  <c:v>46251</c:v>
                </c:pt>
                <c:pt idx="164">
                  <c:v>46252</c:v>
                </c:pt>
                <c:pt idx="165">
                  <c:v>46253</c:v>
                </c:pt>
                <c:pt idx="166">
                  <c:v>46254</c:v>
                </c:pt>
                <c:pt idx="167">
                  <c:v>46255</c:v>
                </c:pt>
                <c:pt idx="168">
                  <c:v>46258</c:v>
                </c:pt>
              </c:numCache>
            </c:numRef>
          </c:cat>
          <c:val>
            <c:numRef>
              <c:f>Tasas!$E$2:$E$170</c:f>
              <c:numCache>
                <c:formatCode>General</c:formatCode>
                <c:ptCount val="169"/>
                <c:pt idx="0">
                  <c:v>0</c:v>
                </c:pt>
                <c:pt idx="1">
                  <c:v>0</c:v>
                </c:pt>
                <c:pt idx="2">
                  <c:v>6.9000000000000838E-2</c:v>
                </c:pt>
                <c:pt idx="3">
                  <c:v>-6.9999999999996732E-3</c:v>
                </c:pt>
                <c:pt idx="4">
                  <c:v>-0.18599999999999994</c:v>
                </c:pt>
                <c:pt idx="5">
                  <c:v>-0.12199999999999989</c:v>
                </c:pt>
                <c:pt idx="6">
                  <c:v>-9.4999999999998863E-2</c:v>
                </c:pt>
                <c:pt idx="7">
                  <c:v>-0.12999999999999901</c:v>
                </c:pt>
                <c:pt idx="8">
                  <c:v>-0.14599999999999902</c:v>
                </c:pt>
                <c:pt idx="9">
                  <c:v>-0.18900000000000006</c:v>
                </c:pt>
                <c:pt idx="10">
                  <c:v>-0.43699999999999939</c:v>
                </c:pt>
                <c:pt idx="11">
                  <c:v>-0.62299999999999933</c:v>
                </c:pt>
                <c:pt idx="12">
                  <c:v>-0.60999999999999943</c:v>
                </c:pt>
                <c:pt idx="13">
                  <c:v>-0.60999999999999943</c:v>
                </c:pt>
                <c:pt idx="14">
                  <c:v>-0.59699999999999953</c:v>
                </c:pt>
                <c:pt idx="15">
                  <c:v>-0.43499999999999872</c:v>
                </c:pt>
                <c:pt idx="16">
                  <c:v>-0.39499999999999957</c:v>
                </c:pt>
                <c:pt idx="17">
                  <c:v>-0.44599999999999973</c:v>
                </c:pt>
                <c:pt idx="18">
                  <c:v>-0.32699999999999996</c:v>
                </c:pt>
                <c:pt idx="19">
                  <c:v>-0.28800000000000026</c:v>
                </c:pt>
                <c:pt idx="20">
                  <c:v>-0.32699999999999996</c:v>
                </c:pt>
                <c:pt idx="21">
                  <c:v>-0.30799999999999983</c:v>
                </c:pt>
                <c:pt idx="22">
                  <c:v>-0.25300000000000011</c:v>
                </c:pt>
                <c:pt idx="23">
                  <c:v>-0.26999999999999957</c:v>
                </c:pt>
                <c:pt idx="24">
                  <c:v>-0.19999999999999929</c:v>
                </c:pt>
                <c:pt idx="25">
                  <c:v>-7.099999999999973E-2</c:v>
                </c:pt>
                <c:pt idx="26">
                  <c:v>-9.9999999999997868E-3</c:v>
                </c:pt>
                <c:pt idx="27">
                  <c:v>-3.0000000000001137E-3</c:v>
                </c:pt>
                <c:pt idx="28">
                  <c:v>1.2999999999999901E-2</c:v>
                </c:pt>
                <c:pt idx="29">
                  <c:v>8.5000000000000853E-2</c:v>
                </c:pt>
                <c:pt idx="30">
                  <c:v>0.15200000000000102</c:v>
                </c:pt>
                <c:pt idx="31">
                  <c:v>0.10500000000000043</c:v>
                </c:pt>
                <c:pt idx="32">
                  <c:v>-2.7999999999998693E-2</c:v>
                </c:pt>
                <c:pt idx="33">
                  <c:v>-2.7999999999998693E-2</c:v>
                </c:pt>
                <c:pt idx="34">
                  <c:v>0.18599999999999994</c:v>
                </c:pt>
                <c:pt idx="35">
                  <c:v>0.2889999999999997</c:v>
                </c:pt>
                <c:pt idx="36">
                  <c:v>0.4090000000000007</c:v>
                </c:pt>
                <c:pt idx="37">
                  <c:v>0.46199999999999974</c:v>
                </c:pt>
                <c:pt idx="38">
                  <c:v>0.75500000000000078</c:v>
                </c:pt>
                <c:pt idx="39">
                  <c:v>0.875</c:v>
                </c:pt>
                <c:pt idx="40">
                  <c:v>0.80700000000000038</c:v>
                </c:pt>
                <c:pt idx="41">
                  <c:v>0.90399999999999991</c:v>
                </c:pt>
                <c:pt idx="42">
                  <c:v>0.77200000000000024</c:v>
                </c:pt>
                <c:pt idx="43">
                  <c:v>0.82000000000000028</c:v>
                </c:pt>
                <c:pt idx="44">
                  <c:v>0.88000000000000078</c:v>
                </c:pt>
                <c:pt idx="45">
                  <c:v>0.74900000000000055</c:v>
                </c:pt>
                <c:pt idx="46">
                  <c:v>0.62199999999999989</c:v>
                </c:pt>
                <c:pt idx="47">
                  <c:v>0.67600000000000016</c:v>
                </c:pt>
                <c:pt idx="48">
                  <c:v>0.58800000000000097</c:v>
                </c:pt>
                <c:pt idx="49">
                  <c:v>0.41900000000000048</c:v>
                </c:pt>
                <c:pt idx="50">
                  <c:v>0.49200000000000088</c:v>
                </c:pt>
                <c:pt idx="51">
                  <c:v>0.61400000000000077</c:v>
                </c:pt>
                <c:pt idx="52">
                  <c:v>0.64900000000000091</c:v>
                </c:pt>
                <c:pt idx="53">
                  <c:v>0.53600000000000136</c:v>
                </c:pt>
                <c:pt idx="54">
                  <c:v>0.41999999999999993</c:v>
                </c:pt>
                <c:pt idx="55">
                  <c:v>0.34500000000000064</c:v>
                </c:pt>
                <c:pt idx="56">
                  <c:v>0.35400000000000098</c:v>
                </c:pt>
                <c:pt idx="57">
                  <c:v>0.41300000000000026</c:v>
                </c:pt>
                <c:pt idx="58">
                  <c:v>0.41300000000000026</c:v>
                </c:pt>
                <c:pt idx="59">
                  <c:v>0.32200000000000095</c:v>
                </c:pt>
                <c:pt idx="60">
                  <c:v>0.29100000000000037</c:v>
                </c:pt>
                <c:pt idx="61">
                  <c:v>0.28100000000000058</c:v>
                </c:pt>
                <c:pt idx="62">
                  <c:v>0.21000000000000085</c:v>
                </c:pt>
                <c:pt idx="63">
                  <c:v>0.14799999999999969</c:v>
                </c:pt>
                <c:pt idx="64">
                  <c:v>0.18800000000000061</c:v>
                </c:pt>
                <c:pt idx="65">
                  <c:v>0.24300000000000033</c:v>
                </c:pt>
                <c:pt idx="66">
                  <c:v>0.24399999999999977</c:v>
                </c:pt>
                <c:pt idx="67">
                  <c:v>0.24300000000000033</c:v>
                </c:pt>
                <c:pt idx="68">
                  <c:v>0.2759999999999998</c:v>
                </c:pt>
                <c:pt idx="69">
                  <c:v>0.29199999999999982</c:v>
                </c:pt>
                <c:pt idx="70">
                  <c:v>0.23099999999999987</c:v>
                </c:pt>
                <c:pt idx="71">
                  <c:v>0.17400000000000126</c:v>
                </c:pt>
                <c:pt idx="72">
                  <c:v>0.10100000000000087</c:v>
                </c:pt>
                <c:pt idx="73">
                  <c:v>0.11500000000000021</c:v>
                </c:pt>
                <c:pt idx="74">
                  <c:v>5.3000000000000824E-2</c:v>
                </c:pt>
                <c:pt idx="75">
                  <c:v>5.1000000000000156E-2</c:v>
                </c:pt>
                <c:pt idx="76">
                  <c:v>0.1120000000000001</c:v>
                </c:pt>
                <c:pt idx="77">
                  <c:v>2.5999999999999801E-2</c:v>
                </c:pt>
                <c:pt idx="78">
                  <c:v>2.4000000000000909E-2</c:v>
                </c:pt>
                <c:pt idx="79">
                  <c:v>4.9000000000001265E-2</c:v>
                </c:pt>
                <c:pt idx="80">
                  <c:v>0.14400000000000013</c:v>
                </c:pt>
                <c:pt idx="81">
                  <c:v>0.2370000000000001</c:v>
                </c:pt>
                <c:pt idx="82">
                  <c:v>0.26400000000000112</c:v>
                </c:pt>
                <c:pt idx="83">
                  <c:v>0.51500000000000057</c:v>
                </c:pt>
                <c:pt idx="84">
                  <c:v>0.38700000000000045</c:v>
                </c:pt>
                <c:pt idx="85">
                  <c:v>0.46400000000000041</c:v>
                </c:pt>
                <c:pt idx="86">
                  <c:v>0.4870000000000001</c:v>
                </c:pt>
                <c:pt idx="87">
                  <c:v>0.49399999999999977</c:v>
                </c:pt>
                <c:pt idx="88">
                  <c:v>0.53800000000000026</c:v>
                </c:pt>
                <c:pt idx="89">
                  <c:v>0.72200000000000131</c:v>
                </c:pt>
                <c:pt idx="90">
                  <c:v>0.73300000000000054</c:v>
                </c:pt>
                <c:pt idx="91">
                  <c:v>0.7840000000000007</c:v>
                </c:pt>
                <c:pt idx="92">
                  <c:v>0.9220000000000006</c:v>
                </c:pt>
                <c:pt idx="93">
                  <c:v>0.87900000000000134</c:v>
                </c:pt>
                <c:pt idx="94">
                  <c:v>0.87400000000000055</c:v>
                </c:pt>
                <c:pt idx="95">
                  <c:v>1.0300000000000011</c:v>
                </c:pt>
                <c:pt idx="96">
                  <c:v>1.0449999999999999</c:v>
                </c:pt>
                <c:pt idx="97">
                  <c:v>1.3450000000000006</c:v>
                </c:pt>
                <c:pt idx="98">
                  <c:v>1.3450000000000006</c:v>
                </c:pt>
                <c:pt idx="99">
                  <c:v>1.6639999999999997</c:v>
                </c:pt>
                <c:pt idx="100">
                  <c:v>1.3970000000000002</c:v>
                </c:pt>
                <c:pt idx="101">
                  <c:v>1.2390000000000008</c:v>
                </c:pt>
                <c:pt idx="102">
                  <c:v>1.0380000000000003</c:v>
                </c:pt>
                <c:pt idx="103">
                  <c:v>0.82900000000000063</c:v>
                </c:pt>
                <c:pt idx="104">
                  <c:v>0.72200000000000131</c:v>
                </c:pt>
                <c:pt idx="105">
                  <c:v>0.79900000000000126</c:v>
                </c:pt>
                <c:pt idx="106">
                  <c:v>0.67500000000000071</c:v>
                </c:pt>
                <c:pt idx="107">
                  <c:v>0.60299999999999976</c:v>
                </c:pt>
                <c:pt idx="108">
                  <c:v>-8.8999999999998636E-2</c:v>
                </c:pt>
                <c:pt idx="109">
                  <c:v>-0.23799999999999955</c:v>
                </c:pt>
                <c:pt idx="110">
                  <c:v>-0.33899999999999864</c:v>
                </c:pt>
                <c:pt idx="111">
                  <c:v>-0.37599999999999945</c:v>
                </c:pt>
                <c:pt idx="112">
                  <c:v>-0.40499999999999936</c:v>
                </c:pt>
                <c:pt idx="113">
                  <c:v>-0.40499999999999936</c:v>
                </c:pt>
                <c:pt idx="114">
                  <c:v>-0.28200000000000003</c:v>
                </c:pt>
                <c:pt idx="115">
                  <c:v>-0.41099999999999959</c:v>
                </c:pt>
                <c:pt idx="116">
                  <c:v>-0.48799999999999955</c:v>
                </c:pt>
                <c:pt idx="117">
                  <c:v>-0.68900000000000006</c:v>
                </c:pt>
                <c:pt idx="118">
                  <c:v>-0.68900000000000006</c:v>
                </c:pt>
                <c:pt idx="119">
                  <c:v>-0.82199999999999918</c:v>
                </c:pt>
                <c:pt idx="120">
                  <c:v>-0.69200000000000017</c:v>
                </c:pt>
                <c:pt idx="121">
                  <c:v>-0.75999999999999979</c:v>
                </c:pt>
                <c:pt idx="122">
                  <c:v>-0.87399999999999878</c:v>
                </c:pt>
                <c:pt idx="123">
                  <c:v>-0.81700000000000017</c:v>
                </c:pt>
                <c:pt idx="124">
                  <c:v>-0.83399999999999963</c:v>
                </c:pt>
                <c:pt idx="125">
                  <c:v>-0.71699999999999875</c:v>
                </c:pt>
                <c:pt idx="126">
                  <c:v>-0.70999999999999908</c:v>
                </c:pt>
                <c:pt idx="127">
                  <c:v>-0.80799999999999983</c:v>
                </c:pt>
                <c:pt idx="128">
                  <c:v>-0.80799999999999983</c:v>
                </c:pt>
                <c:pt idx="129">
                  <c:v>-0.86500000000000021</c:v>
                </c:pt>
                <c:pt idx="130">
                  <c:v>-0.94899999999999984</c:v>
                </c:pt>
                <c:pt idx="131">
                  <c:v>-1.0759999999999987</c:v>
                </c:pt>
                <c:pt idx="132">
                  <c:v>-0.91099999999999959</c:v>
                </c:pt>
                <c:pt idx="133">
                  <c:v>-0.83199999999999896</c:v>
                </c:pt>
                <c:pt idx="134">
                  <c:v>-0.91099999999999959</c:v>
                </c:pt>
                <c:pt idx="135">
                  <c:v>-0.81899999999999906</c:v>
                </c:pt>
                <c:pt idx="136">
                  <c:v>-0.85499999999999865</c:v>
                </c:pt>
                <c:pt idx="137">
                  <c:v>-0.98899999999999899</c:v>
                </c:pt>
                <c:pt idx="138">
                  <c:v>-0.98899999999999899</c:v>
                </c:pt>
                <c:pt idx="139">
                  <c:v>-0.87699999999999889</c:v>
                </c:pt>
                <c:pt idx="140">
                  <c:v>-0.93900000000000006</c:v>
                </c:pt>
                <c:pt idx="141">
                  <c:v>-0.87299999999999933</c:v>
                </c:pt>
                <c:pt idx="142">
                  <c:v>-0.79899999999999949</c:v>
                </c:pt>
                <c:pt idx="143">
                  <c:v>-0.79899999999999949</c:v>
                </c:pt>
                <c:pt idx="144">
                  <c:v>-0.7029999999999994</c:v>
                </c:pt>
                <c:pt idx="145">
                  <c:v>-0.57199999999999918</c:v>
                </c:pt>
                <c:pt idx="146">
                  <c:v>-0.3409999999999993</c:v>
                </c:pt>
                <c:pt idx="147">
                  <c:v>-0.41599999999999859</c:v>
                </c:pt>
                <c:pt idx="148">
                  <c:v>-0.49399999999999977</c:v>
                </c:pt>
                <c:pt idx="149">
                  <c:v>-0.52200000000000024</c:v>
                </c:pt>
                <c:pt idx="150">
                  <c:v>-0.49399999999999977</c:v>
                </c:pt>
                <c:pt idx="151">
                  <c:v>-0.60699999999999932</c:v>
                </c:pt>
                <c:pt idx="152">
                  <c:v>-0.63499999999999979</c:v>
                </c:pt>
                <c:pt idx="153">
                  <c:v>-0.58999999999999986</c:v>
                </c:pt>
                <c:pt idx="154">
                  <c:v>-0.6379999999999999</c:v>
                </c:pt>
                <c:pt idx="155">
                  <c:v>-0.64799999999999969</c:v>
                </c:pt>
                <c:pt idx="156">
                  <c:v>-0.69999999999999929</c:v>
                </c:pt>
                <c:pt idx="157">
                  <c:v>-0.69999999999999929</c:v>
                </c:pt>
                <c:pt idx="158">
                  <c:v>-0.64400000000000013</c:v>
                </c:pt>
                <c:pt idx="159">
                  <c:v>-0.69200000000000017</c:v>
                </c:pt>
                <c:pt idx="160">
                  <c:v>-0.79800000000000004</c:v>
                </c:pt>
                <c:pt idx="161">
                  <c:v>-0.81700000000000017</c:v>
                </c:pt>
                <c:pt idx="162">
                  <c:v>-0.77899999999999991</c:v>
                </c:pt>
                <c:pt idx="163">
                  <c:v>-0.77899999999999991</c:v>
                </c:pt>
                <c:pt idx="164">
                  <c:v>-0.66499999999999915</c:v>
                </c:pt>
                <c:pt idx="165">
                  <c:v>-0.65499999999999936</c:v>
                </c:pt>
                <c:pt idx="166">
                  <c:v>-0.55899999999999928</c:v>
                </c:pt>
                <c:pt idx="167">
                  <c:v>-0.50099999999999945</c:v>
                </c:pt>
                <c:pt idx="168">
                  <c:v>-0.52299999999999969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C43-4385-A79A-A9D2889591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53315440"/>
        <c:axId val="353314480"/>
      </c:lineChart>
      <c:dateAx>
        <c:axId val="353315440"/>
        <c:scaling>
          <c:orientation val="minMax"/>
          <c:min val="46023"/>
        </c:scaling>
        <c:delete val="0"/>
        <c:axPos val="b"/>
        <c:numFmt formatCode="mmm\.\-yy" sourceLinked="0"/>
        <c:majorTickMark val="none"/>
        <c:minorTickMark val="none"/>
        <c:tickLblPos val="low"/>
        <c:spPr>
          <a:noFill/>
          <a:ln w="12700" cap="flat" cmpd="sng" algn="ctr">
            <a:solidFill>
              <a:schemeClr val="bg1">
                <a:lumMod val="50000"/>
              </a:schemeClr>
            </a:solidFill>
            <a:prstDash val="dash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Sura Sans" pitchFamily="50" charset="0"/>
                <a:ea typeface="+mn-ea"/>
                <a:cs typeface="+mn-cs"/>
              </a:defRPr>
            </a:pPr>
            <a:endParaRPr lang="es-CO"/>
          </a:p>
        </c:txPr>
        <c:crossAx val="353314480"/>
        <c:crosses val="autoZero"/>
        <c:auto val="1"/>
        <c:lblOffset val="100"/>
        <c:baseTimeUnit val="days"/>
        <c:majorUnit val="1"/>
        <c:majorTimeUnit val="months"/>
      </c:dateAx>
      <c:valAx>
        <c:axId val="35331448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Sura Sans" pitchFamily="50" charset="0"/>
                <a:ea typeface="+mn-ea"/>
                <a:cs typeface="+mn-cs"/>
              </a:defRPr>
            </a:pPr>
            <a:endParaRPr lang="es-CO"/>
          </a:p>
        </c:txPr>
        <c:crossAx val="353315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>
          <a:solidFill>
            <a:sysClr val="windowText" lastClr="000000"/>
          </a:solidFill>
          <a:latin typeface="Sura Sans" pitchFamily="50" charset="0"/>
        </a:defRPr>
      </a:pPr>
      <a:endParaRPr lang="es-C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tx1"/>
                </a:solidFill>
                <a:latin typeface="Sura Sans" pitchFamily="50" charset="0"/>
                <a:ea typeface="Roboto" panose="02000000000000000000" pitchFamily="2" charset="0"/>
                <a:cs typeface="+mn-cs"/>
              </a:defRPr>
            </a:pPr>
            <a:r>
              <a:rPr lang="es-MX" b="1"/>
              <a:t>Variación (12M)</a:t>
            </a:r>
            <a:endParaRPr lang="en-US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tx1"/>
              </a:solidFill>
              <a:latin typeface="Sura Sans" pitchFamily="50" charset="0"/>
              <a:ea typeface="Roboto" panose="02000000000000000000" pitchFamily="2" charset="0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FX!$H$2</c:f>
              <c:strCache>
                <c:ptCount val="1"/>
                <c:pt idx="0">
                  <c:v>DXY</c:v>
                </c:pt>
              </c:strCache>
            </c:strRef>
          </c:tx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FX!$A$3:$A$368</c:f>
              <c:numCache>
                <c:formatCode>m/d/yyyy</c:formatCode>
                <c:ptCount val="366"/>
                <c:pt idx="0">
                  <c:v>46254</c:v>
                </c:pt>
                <c:pt idx="1">
                  <c:v>46253</c:v>
                </c:pt>
                <c:pt idx="2">
                  <c:v>46252</c:v>
                </c:pt>
                <c:pt idx="3">
                  <c:v>46251</c:v>
                </c:pt>
                <c:pt idx="4">
                  <c:v>46250</c:v>
                </c:pt>
                <c:pt idx="5">
                  <c:v>46249</c:v>
                </c:pt>
                <c:pt idx="6">
                  <c:v>46248</c:v>
                </c:pt>
                <c:pt idx="7">
                  <c:v>46247</c:v>
                </c:pt>
                <c:pt idx="8">
                  <c:v>46246</c:v>
                </c:pt>
                <c:pt idx="9">
                  <c:v>46245</c:v>
                </c:pt>
                <c:pt idx="10">
                  <c:v>46244</c:v>
                </c:pt>
                <c:pt idx="11">
                  <c:v>46243</c:v>
                </c:pt>
                <c:pt idx="12">
                  <c:v>46242</c:v>
                </c:pt>
                <c:pt idx="13">
                  <c:v>46241</c:v>
                </c:pt>
                <c:pt idx="14">
                  <c:v>46240</c:v>
                </c:pt>
                <c:pt idx="15">
                  <c:v>46239</c:v>
                </c:pt>
                <c:pt idx="16">
                  <c:v>46238</c:v>
                </c:pt>
                <c:pt idx="17">
                  <c:v>46237</c:v>
                </c:pt>
                <c:pt idx="18">
                  <c:v>46236</c:v>
                </c:pt>
                <c:pt idx="19">
                  <c:v>46235</c:v>
                </c:pt>
                <c:pt idx="20">
                  <c:v>46234</c:v>
                </c:pt>
                <c:pt idx="21">
                  <c:v>46233</c:v>
                </c:pt>
                <c:pt idx="22">
                  <c:v>46232</c:v>
                </c:pt>
                <c:pt idx="23">
                  <c:v>46231</c:v>
                </c:pt>
                <c:pt idx="24">
                  <c:v>46230</c:v>
                </c:pt>
                <c:pt idx="25">
                  <c:v>46229</c:v>
                </c:pt>
                <c:pt idx="26">
                  <c:v>46228</c:v>
                </c:pt>
                <c:pt idx="27">
                  <c:v>46227</c:v>
                </c:pt>
                <c:pt idx="28">
                  <c:v>46226</c:v>
                </c:pt>
                <c:pt idx="29">
                  <c:v>46225</c:v>
                </c:pt>
                <c:pt idx="30">
                  <c:v>46224</c:v>
                </c:pt>
                <c:pt idx="31">
                  <c:v>46223</c:v>
                </c:pt>
                <c:pt idx="32">
                  <c:v>46222</c:v>
                </c:pt>
                <c:pt idx="33">
                  <c:v>46221</c:v>
                </c:pt>
                <c:pt idx="34">
                  <c:v>46220</c:v>
                </c:pt>
                <c:pt idx="35">
                  <c:v>46219</c:v>
                </c:pt>
                <c:pt idx="36">
                  <c:v>46218</c:v>
                </c:pt>
                <c:pt idx="37">
                  <c:v>46217</c:v>
                </c:pt>
                <c:pt idx="38">
                  <c:v>46216</c:v>
                </c:pt>
                <c:pt idx="39">
                  <c:v>46215</c:v>
                </c:pt>
                <c:pt idx="40">
                  <c:v>46214</c:v>
                </c:pt>
                <c:pt idx="41">
                  <c:v>46213</c:v>
                </c:pt>
                <c:pt idx="42">
                  <c:v>46212</c:v>
                </c:pt>
                <c:pt idx="43">
                  <c:v>46211</c:v>
                </c:pt>
                <c:pt idx="44">
                  <c:v>46210</c:v>
                </c:pt>
                <c:pt idx="45">
                  <c:v>46209</c:v>
                </c:pt>
                <c:pt idx="46">
                  <c:v>46208</c:v>
                </c:pt>
                <c:pt idx="47">
                  <c:v>46207</c:v>
                </c:pt>
                <c:pt idx="48">
                  <c:v>46206</c:v>
                </c:pt>
                <c:pt idx="49">
                  <c:v>46205</c:v>
                </c:pt>
                <c:pt idx="50">
                  <c:v>46204</c:v>
                </c:pt>
                <c:pt idx="51">
                  <c:v>46203</c:v>
                </c:pt>
                <c:pt idx="52">
                  <c:v>46202</c:v>
                </c:pt>
                <c:pt idx="53">
                  <c:v>46201</c:v>
                </c:pt>
                <c:pt idx="54">
                  <c:v>46200</c:v>
                </c:pt>
                <c:pt idx="55">
                  <c:v>46199</c:v>
                </c:pt>
                <c:pt idx="56">
                  <c:v>46198</c:v>
                </c:pt>
                <c:pt idx="57">
                  <c:v>46197</c:v>
                </c:pt>
                <c:pt idx="58">
                  <c:v>46196</c:v>
                </c:pt>
                <c:pt idx="59">
                  <c:v>46195</c:v>
                </c:pt>
                <c:pt idx="60">
                  <c:v>46194</c:v>
                </c:pt>
                <c:pt idx="61">
                  <c:v>46193</c:v>
                </c:pt>
                <c:pt idx="62">
                  <c:v>46192</c:v>
                </c:pt>
                <c:pt idx="63">
                  <c:v>46191</c:v>
                </c:pt>
                <c:pt idx="64">
                  <c:v>46190</c:v>
                </c:pt>
                <c:pt idx="65">
                  <c:v>46189</c:v>
                </c:pt>
                <c:pt idx="66">
                  <c:v>46188</c:v>
                </c:pt>
                <c:pt idx="67">
                  <c:v>46187</c:v>
                </c:pt>
                <c:pt idx="68">
                  <c:v>46186</c:v>
                </c:pt>
                <c:pt idx="69">
                  <c:v>46185</c:v>
                </c:pt>
                <c:pt idx="70">
                  <c:v>46184</c:v>
                </c:pt>
                <c:pt idx="71">
                  <c:v>46183</c:v>
                </c:pt>
                <c:pt idx="72">
                  <c:v>46182</c:v>
                </c:pt>
                <c:pt idx="73">
                  <c:v>46181</c:v>
                </c:pt>
                <c:pt idx="74">
                  <c:v>46180</c:v>
                </c:pt>
                <c:pt idx="75">
                  <c:v>46179</c:v>
                </c:pt>
                <c:pt idx="76">
                  <c:v>46178</c:v>
                </c:pt>
                <c:pt idx="77">
                  <c:v>46177</c:v>
                </c:pt>
                <c:pt idx="78">
                  <c:v>46176</c:v>
                </c:pt>
                <c:pt idx="79">
                  <c:v>46175</c:v>
                </c:pt>
                <c:pt idx="80">
                  <c:v>46174</c:v>
                </c:pt>
                <c:pt idx="81">
                  <c:v>46173</c:v>
                </c:pt>
                <c:pt idx="82">
                  <c:v>46172</c:v>
                </c:pt>
                <c:pt idx="83">
                  <c:v>46171</c:v>
                </c:pt>
                <c:pt idx="84">
                  <c:v>46170</c:v>
                </c:pt>
                <c:pt idx="85">
                  <c:v>46169</c:v>
                </c:pt>
                <c:pt idx="86">
                  <c:v>46168</c:v>
                </c:pt>
                <c:pt idx="87">
                  <c:v>46167</c:v>
                </c:pt>
                <c:pt idx="88">
                  <c:v>46166</c:v>
                </c:pt>
                <c:pt idx="89">
                  <c:v>46165</c:v>
                </c:pt>
                <c:pt idx="90">
                  <c:v>46164</c:v>
                </c:pt>
                <c:pt idx="91">
                  <c:v>46163</c:v>
                </c:pt>
                <c:pt idx="92">
                  <c:v>46162</c:v>
                </c:pt>
                <c:pt idx="93">
                  <c:v>46161</c:v>
                </c:pt>
                <c:pt idx="94">
                  <c:v>46160</c:v>
                </c:pt>
                <c:pt idx="95">
                  <c:v>46159</c:v>
                </c:pt>
                <c:pt idx="96">
                  <c:v>46158</c:v>
                </c:pt>
                <c:pt idx="97">
                  <c:v>46157</c:v>
                </c:pt>
                <c:pt idx="98">
                  <c:v>46156</c:v>
                </c:pt>
                <c:pt idx="99">
                  <c:v>46155</c:v>
                </c:pt>
                <c:pt idx="100">
                  <c:v>46154</c:v>
                </c:pt>
                <c:pt idx="101">
                  <c:v>46153</c:v>
                </c:pt>
                <c:pt idx="102">
                  <c:v>46152</c:v>
                </c:pt>
                <c:pt idx="103">
                  <c:v>46151</c:v>
                </c:pt>
                <c:pt idx="104">
                  <c:v>46150</c:v>
                </c:pt>
                <c:pt idx="105">
                  <c:v>46149</c:v>
                </c:pt>
                <c:pt idx="106">
                  <c:v>46148</c:v>
                </c:pt>
                <c:pt idx="107">
                  <c:v>46147</c:v>
                </c:pt>
                <c:pt idx="108">
                  <c:v>46146</c:v>
                </c:pt>
                <c:pt idx="109">
                  <c:v>46145</c:v>
                </c:pt>
                <c:pt idx="110">
                  <c:v>46144</c:v>
                </c:pt>
                <c:pt idx="111">
                  <c:v>46143</c:v>
                </c:pt>
                <c:pt idx="112">
                  <c:v>46142</c:v>
                </c:pt>
                <c:pt idx="113">
                  <c:v>46141</c:v>
                </c:pt>
                <c:pt idx="114">
                  <c:v>46140</c:v>
                </c:pt>
                <c:pt idx="115">
                  <c:v>46139</c:v>
                </c:pt>
                <c:pt idx="116">
                  <c:v>46138</c:v>
                </c:pt>
                <c:pt idx="117">
                  <c:v>46137</c:v>
                </c:pt>
                <c:pt idx="118">
                  <c:v>46136</c:v>
                </c:pt>
                <c:pt idx="119">
                  <c:v>46135</c:v>
                </c:pt>
                <c:pt idx="120">
                  <c:v>46134</c:v>
                </c:pt>
                <c:pt idx="121">
                  <c:v>46133</c:v>
                </c:pt>
                <c:pt idx="122">
                  <c:v>46132</c:v>
                </c:pt>
                <c:pt idx="123">
                  <c:v>46131</c:v>
                </c:pt>
                <c:pt idx="124">
                  <c:v>46130</c:v>
                </c:pt>
                <c:pt idx="125">
                  <c:v>46129</c:v>
                </c:pt>
                <c:pt idx="126">
                  <c:v>46128</c:v>
                </c:pt>
                <c:pt idx="127">
                  <c:v>46127</c:v>
                </c:pt>
                <c:pt idx="128">
                  <c:v>46126</c:v>
                </c:pt>
                <c:pt idx="129">
                  <c:v>46125</c:v>
                </c:pt>
                <c:pt idx="130">
                  <c:v>46124</c:v>
                </c:pt>
                <c:pt idx="131">
                  <c:v>46123</c:v>
                </c:pt>
                <c:pt idx="132">
                  <c:v>46122</c:v>
                </c:pt>
                <c:pt idx="133">
                  <c:v>46121</c:v>
                </c:pt>
                <c:pt idx="134">
                  <c:v>46120</c:v>
                </c:pt>
                <c:pt idx="135">
                  <c:v>46119</c:v>
                </c:pt>
                <c:pt idx="136">
                  <c:v>46118</c:v>
                </c:pt>
                <c:pt idx="137">
                  <c:v>46117</c:v>
                </c:pt>
                <c:pt idx="138">
                  <c:v>46116</c:v>
                </c:pt>
                <c:pt idx="139">
                  <c:v>46115</c:v>
                </c:pt>
                <c:pt idx="140">
                  <c:v>46114</c:v>
                </c:pt>
                <c:pt idx="141">
                  <c:v>46113</c:v>
                </c:pt>
                <c:pt idx="142">
                  <c:v>46112</c:v>
                </c:pt>
                <c:pt idx="143">
                  <c:v>46111</c:v>
                </c:pt>
                <c:pt idx="144">
                  <c:v>46110</c:v>
                </c:pt>
                <c:pt idx="145">
                  <c:v>46109</c:v>
                </c:pt>
                <c:pt idx="146">
                  <c:v>46108</c:v>
                </c:pt>
                <c:pt idx="147">
                  <c:v>46107</c:v>
                </c:pt>
                <c:pt idx="148">
                  <c:v>46106</c:v>
                </c:pt>
                <c:pt idx="149">
                  <c:v>46105</c:v>
                </c:pt>
                <c:pt idx="150">
                  <c:v>46104</c:v>
                </c:pt>
                <c:pt idx="151">
                  <c:v>46103</c:v>
                </c:pt>
                <c:pt idx="152">
                  <c:v>46102</c:v>
                </c:pt>
                <c:pt idx="153">
                  <c:v>46101</c:v>
                </c:pt>
                <c:pt idx="154">
                  <c:v>46100</c:v>
                </c:pt>
                <c:pt idx="155">
                  <c:v>46099</c:v>
                </c:pt>
                <c:pt idx="156">
                  <c:v>46098</c:v>
                </c:pt>
                <c:pt idx="157">
                  <c:v>46097</c:v>
                </c:pt>
                <c:pt idx="158">
                  <c:v>46096</c:v>
                </c:pt>
                <c:pt idx="159">
                  <c:v>46095</c:v>
                </c:pt>
                <c:pt idx="160">
                  <c:v>46094</c:v>
                </c:pt>
                <c:pt idx="161">
                  <c:v>46093</c:v>
                </c:pt>
                <c:pt idx="162">
                  <c:v>46092</c:v>
                </c:pt>
                <c:pt idx="163">
                  <c:v>46091</c:v>
                </c:pt>
                <c:pt idx="164">
                  <c:v>46090</c:v>
                </c:pt>
                <c:pt idx="165">
                  <c:v>46089</c:v>
                </c:pt>
                <c:pt idx="166">
                  <c:v>46088</c:v>
                </c:pt>
                <c:pt idx="167">
                  <c:v>46087</c:v>
                </c:pt>
                <c:pt idx="168">
                  <c:v>46086</c:v>
                </c:pt>
                <c:pt idx="169">
                  <c:v>46085</c:v>
                </c:pt>
                <c:pt idx="170">
                  <c:v>46084</c:v>
                </c:pt>
                <c:pt idx="171">
                  <c:v>46083</c:v>
                </c:pt>
                <c:pt idx="172">
                  <c:v>46082</c:v>
                </c:pt>
                <c:pt idx="173">
                  <c:v>46081</c:v>
                </c:pt>
                <c:pt idx="174">
                  <c:v>46080</c:v>
                </c:pt>
                <c:pt idx="175">
                  <c:v>46079</c:v>
                </c:pt>
                <c:pt idx="176">
                  <c:v>46078</c:v>
                </c:pt>
                <c:pt idx="177">
                  <c:v>46077</c:v>
                </c:pt>
                <c:pt idx="178">
                  <c:v>46076</c:v>
                </c:pt>
                <c:pt idx="179">
                  <c:v>46075</c:v>
                </c:pt>
                <c:pt idx="180">
                  <c:v>46074</c:v>
                </c:pt>
                <c:pt idx="181">
                  <c:v>46073</c:v>
                </c:pt>
                <c:pt idx="182">
                  <c:v>46072</c:v>
                </c:pt>
                <c:pt idx="183">
                  <c:v>46071</c:v>
                </c:pt>
                <c:pt idx="184">
                  <c:v>46070</c:v>
                </c:pt>
                <c:pt idx="185">
                  <c:v>46069</c:v>
                </c:pt>
                <c:pt idx="186">
                  <c:v>46068</c:v>
                </c:pt>
                <c:pt idx="187">
                  <c:v>46067</c:v>
                </c:pt>
                <c:pt idx="188">
                  <c:v>46066</c:v>
                </c:pt>
                <c:pt idx="189">
                  <c:v>46065</c:v>
                </c:pt>
                <c:pt idx="190">
                  <c:v>46064</c:v>
                </c:pt>
                <c:pt idx="191">
                  <c:v>46063</c:v>
                </c:pt>
                <c:pt idx="192">
                  <c:v>46062</c:v>
                </c:pt>
                <c:pt idx="193">
                  <c:v>46061</c:v>
                </c:pt>
                <c:pt idx="194">
                  <c:v>46060</c:v>
                </c:pt>
                <c:pt idx="195">
                  <c:v>46059</c:v>
                </c:pt>
                <c:pt idx="196">
                  <c:v>46058</c:v>
                </c:pt>
                <c:pt idx="197">
                  <c:v>46057</c:v>
                </c:pt>
                <c:pt idx="198">
                  <c:v>46056</c:v>
                </c:pt>
                <c:pt idx="199">
                  <c:v>46055</c:v>
                </c:pt>
                <c:pt idx="200">
                  <c:v>46054</c:v>
                </c:pt>
                <c:pt idx="201">
                  <c:v>46053</c:v>
                </c:pt>
                <c:pt idx="202">
                  <c:v>46052</c:v>
                </c:pt>
                <c:pt idx="203">
                  <c:v>46051</c:v>
                </c:pt>
                <c:pt idx="204">
                  <c:v>46050</c:v>
                </c:pt>
                <c:pt idx="205">
                  <c:v>46049</c:v>
                </c:pt>
                <c:pt idx="206">
                  <c:v>46048</c:v>
                </c:pt>
                <c:pt idx="207">
                  <c:v>46047</c:v>
                </c:pt>
                <c:pt idx="208">
                  <c:v>46046</c:v>
                </c:pt>
                <c:pt idx="209">
                  <c:v>46045</c:v>
                </c:pt>
                <c:pt idx="210">
                  <c:v>46044</c:v>
                </c:pt>
                <c:pt idx="211">
                  <c:v>46043</c:v>
                </c:pt>
                <c:pt idx="212">
                  <c:v>46042</c:v>
                </c:pt>
                <c:pt idx="213">
                  <c:v>46041</c:v>
                </c:pt>
                <c:pt idx="214">
                  <c:v>46040</c:v>
                </c:pt>
                <c:pt idx="215">
                  <c:v>46039</c:v>
                </c:pt>
                <c:pt idx="216">
                  <c:v>46038</c:v>
                </c:pt>
                <c:pt idx="217">
                  <c:v>46037</c:v>
                </c:pt>
                <c:pt idx="218">
                  <c:v>46036</c:v>
                </c:pt>
                <c:pt idx="219">
                  <c:v>46035</c:v>
                </c:pt>
                <c:pt idx="220">
                  <c:v>46034</c:v>
                </c:pt>
                <c:pt idx="221">
                  <c:v>46033</c:v>
                </c:pt>
                <c:pt idx="222">
                  <c:v>46032</c:v>
                </c:pt>
                <c:pt idx="223">
                  <c:v>46031</c:v>
                </c:pt>
                <c:pt idx="224">
                  <c:v>46030</c:v>
                </c:pt>
                <c:pt idx="225">
                  <c:v>46029</c:v>
                </c:pt>
                <c:pt idx="226">
                  <c:v>46028</c:v>
                </c:pt>
                <c:pt idx="227">
                  <c:v>46027</c:v>
                </c:pt>
                <c:pt idx="228">
                  <c:v>46026</c:v>
                </c:pt>
                <c:pt idx="229">
                  <c:v>46025</c:v>
                </c:pt>
                <c:pt idx="230">
                  <c:v>46024</c:v>
                </c:pt>
                <c:pt idx="231">
                  <c:v>46023</c:v>
                </c:pt>
                <c:pt idx="232">
                  <c:v>46022</c:v>
                </c:pt>
                <c:pt idx="233">
                  <c:v>46021</c:v>
                </c:pt>
                <c:pt idx="234">
                  <c:v>46020</c:v>
                </c:pt>
                <c:pt idx="235">
                  <c:v>46019</c:v>
                </c:pt>
                <c:pt idx="236">
                  <c:v>46018</c:v>
                </c:pt>
                <c:pt idx="237">
                  <c:v>46017</c:v>
                </c:pt>
                <c:pt idx="238">
                  <c:v>46016</c:v>
                </c:pt>
                <c:pt idx="239">
                  <c:v>46015</c:v>
                </c:pt>
                <c:pt idx="240">
                  <c:v>46014</c:v>
                </c:pt>
                <c:pt idx="241">
                  <c:v>46013</c:v>
                </c:pt>
                <c:pt idx="242">
                  <c:v>46012</c:v>
                </c:pt>
                <c:pt idx="243">
                  <c:v>46011</c:v>
                </c:pt>
                <c:pt idx="244">
                  <c:v>46010</c:v>
                </c:pt>
                <c:pt idx="245">
                  <c:v>46009</c:v>
                </c:pt>
                <c:pt idx="246">
                  <c:v>46008</c:v>
                </c:pt>
                <c:pt idx="247">
                  <c:v>46007</c:v>
                </c:pt>
                <c:pt idx="248">
                  <c:v>46006</c:v>
                </c:pt>
                <c:pt idx="249">
                  <c:v>46005</c:v>
                </c:pt>
                <c:pt idx="250">
                  <c:v>46004</c:v>
                </c:pt>
                <c:pt idx="251">
                  <c:v>46003</c:v>
                </c:pt>
                <c:pt idx="252">
                  <c:v>46002</c:v>
                </c:pt>
                <c:pt idx="253">
                  <c:v>46001</c:v>
                </c:pt>
                <c:pt idx="254">
                  <c:v>46000</c:v>
                </c:pt>
                <c:pt idx="255">
                  <c:v>45999</c:v>
                </c:pt>
                <c:pt idx="256">
                  <c:v>45998</c:v>
                </c:pt>
                <c:pt idx="257">
                  <c:v>45997</c:v>
                </c:pt>
                <c:pt idx="258">
                  <c:v>45996</c:v>
                </c:pt>
                <c:pt idx="259">
                  <c:v>45995</c:v>
                </c:pt>
                <c:pt idx="260">
                  <c:v>45994</c:v>
                </c:pt>
                <c:pt idx="261">
                  <c:v>45993</c:v>
                </c:pt>
                <c:pt idx="262">
                  <c:v>45992</c:v>
                </c:pt>
                <c:pt idx="263">
                  <c:v>45991</c:v>
                </c:pt>
                <c:pt idx="264">
                  <c:v>45990</c:v>
                </c:pt>
                <c:pt idx="265">
                  <c:v>45989</c:v>
                </c:pt>
                <c:pt idx="266">
                  <c:v>45988</c:v>
                </c:pt>
                <c:pt idx="267">
                  <c:v>45987</c:v>
                </c:pt>
                <c:pt idx="268">
                  <c:v>45986</c:v>
                </c:pt>
                <c:pt idx="269">
                  <c:v>45985</c:v>
                </c:pt>
                <c:pt idx="270">
                  <c:v>45984</c:v>
                </c:pt>
                <c:pt idx="271">
                  <c:v>45983</c:v>
                </c:pt>
                <c:pt idx="272">
                  <c:v>45982</c:v>
                </c:pt>
                <c:pt idx="273">
                  <c:v>45981</c:v>
                </c:pt>
                <c:pt idx="274">
                  <c:v>45980</c:v>
                </c:pt>
                <c:pt idx="275">
                  <c:v>45979</c:v>
                </c:pt>
                <c:pt idx="276">
                  <c:v>45978</c:v>
                </c:pt>
                <c:pt idx="277">
                  <c:v>45977</c:v>
                </c:pt>
                <c:pt idx="278">
                  <c:v>45976</c:v>
                </c:pt>
                <c:pt idx="279">
                  <c:v>45975</c:v>
                </c:pt>
                <c:pt idx="280">
                  <c:v>45974</c:v>
                </c:pt>
                <c:pt idx="281">
                  <c:v>45973</c:v>
                </c:pt>
                <c:pt idx="282">
                  <c:v>45972</c:v>
                </c:pt>
                <c:pt idx="283">
                  <c:v>45971</c:v>
                </c:pt>
                <c:pt idx="284">
                  <c:v>45970</c:v>
                </c:pt>
                <c:pt idx="285">
                  <c:v>45969</c:v>
                </c:pt>
                <c:pt idx="286">
                  <c:v>45968</c:v>
                </c:pt>
                <c:pt idx="287">
                  <c:v>45967</c:v>
                </c:pt>
                <c:pt idx="288">
                  <c:v>45966</c:v>
                </c:pt>
                <c:pt idx="289">
                  <c:v>45965</c:v>
                </c:pt>
                <c:pt idx="290">
                  <c:v>45964</c:v>
                </c:pt>
                <c:pt idx="291">
                  <c:v>45963</c:v>
                </c:pt>
                <c:pt idx="292">
                  <c:v>45962</c:v>
                </c:pt>
                <c:pt idx="293">
                  <c:v>45961</c:v>
                </c:pt>
                <c:pt idx="294">
                  <c:v>45960</c:v>
                </c:pt>
                <c:pt idx="295">
                  <c:v>45959</c:v>
                </c:pt>
                <c:pt idx="296">
                  <c:v>45958</c:v>
                </c:pt>
                <c:pt idx="297">
                  <c:v>45957</c:v>
                </c:pt>
                <c:pt idx="298">
                  <c:v>45956</c:v>
                </c:pt>
                <c:pt idx="299">
                  <c:v>45955</c:v>
                </c:pt>
                <c:pt idx="300">
                  <c:v>45954</c:v>
                </c:pt>
                <c:pt idx="301">
                  <c:v>45953</c:v>
                </c:pt>
                <c:pt idx="302">
                  <c:v>45952</c:v>
                </c:pt>
                <c:pt idx="303">
                  <c:v>45951</c:v>
                </c:pt>
                <c:pt idx="304">
                  <c:v>45950</c:v>
                </c:pt>
                <c:pt idx="305">
                  <c:v>45949</c:v>
                </c:pt>
                <c:pt idx="306">
                  <c:v>45948</c:v>
                </c:pt>
                <c:pt idx="307">
                  <c:v>45947</c:v>
                </c:pt>
                <c:pt idx="308">
                  <c:v>45946</c:v>
                </c:pt>
                <c:pt idx="309">
                  <c:v>45945</c:v>
                </c:pt>
                <c:pt idx="310">
                  <c:v>45944</c:v>
                </c:pt>
                <c:pt idx="311">
                  <c:v>45943</c:v>
                </c:pt>
                <c:pt idx="312">
                  <c:v>45942</c:v>
                </c:pt>
                <c:pt idx="313">
                  <c:v>45941</c:v>
                </c:pt>
                <c:pt idx="314">
                  <c:v>45940</c:v>
                </c:pt>
                <c:pt idx="315">
                  <c:v>45939</c:v>
                </c:pt>
                <c:pt idx="316">
                  <c:v>45938</c:v>
                </c:pt>
                <c:pt idx="317">
                  <c:v>45937</c:v>
                </c:pt>
                <c:pt idx="318">
                  <c:v>45936</c:v>
                </c:pt>
                <c:pt idx="319">
                  <c:v>45935</c:v>
                </c:pt>
                <c:pt idx="320">
                  <c:v>45934</c:v>
                </c:pt>
                <c:pt idx="321">
                  <c:v>45933</c:v>
                </c:pt>
                <c:pt idx="322">
                  <c:v>45932</c:v>
                </c:pt>
                <c:pt idx="323">
                  <c:v>45931</c:v>
                </c:pt>
                <c:pt idx="324">
                  <c:v>45930</c:v>
                </c:pt>
                <c:pt idx="325">
                  <c:v>45929</c:v>
                </c:pt>
                <c:pt idx="326">
                  <c:v>45928</c:v>
                </c:pt>
                <c:pt idx="327">
                  <c:v>45927</c:v>
                </c:pt>
                <c:pt idx="328">
                  <c:v>45926</c:v>
                </c:pt>
                <c:pt idx="329">
                  <c:v>45925</c:v>
                </c:pt>
                <c:pt idx="330">
                  <c:v>45924</c:v>
                </c:pt>
                <c:pt idx="331">
                  <c:v>45923</c:v>
                </c:pt>
                <c:pt idx="332">
                  <c:v>45922</c:v>
                </c:pt>
                <c:pt idx="333">
                  <c:v>45921</c:v>
                </c:pt>
                <c:pt idx="334">
                  <c:v>45920</c:v>
                </c:pt>
                <c:pt idx="335">
                  <c:v>45919</c:v>
                </c:pt>
                <c:pt idx="336">
                  <c:v>45918</c:v>
                </c:pt>
                <c:pt idx="337">
                  <c:v>45917</c:v>
                </c:pt>
                <c:pt idx="338">
                  <c:v>45916</c:v>
                </c:pt>
                <c:pt idx="339">
                  <c:v>45915</c:v>
                </c:pt>
                <c:pt idx="340">
                  <c:v>45914</c:v>
                </c:pt>
                <c:pt idx="341">
                  <c:v>45913</c:v>
                </c:pt>
                <c:pt idx="342">
                  <c:v>45912</c:v>
                </c:pt>
                <c:pt idx="343">
                  <c:v>45911</c:v>
                </c:pt>
                <c:pt idx="344">
                  <c:v>45910</c:v>
                </c:pt>
                <c:pt idx="345">
                  <c:v>45909</c:v>
                </c:pt>
                <c:pt idx="346">
                  <c:v>45908</c:v>
                </c:pt>
                <c:pt idx="347">
                  <c:v>45907</c:v>
                </c:pt>
                <c:pt idx="348">
                  <c:v>45906</c:v>
                </c:pt>
                <c:pt idx="349">
                  <c:v>45905</c:v>
                </c:pt>
                <c:pt idx="350">
                  <c:v>45904</c:v>
                </c:pt>
                <c:pt idx="351">
                  <c:v>45903</c:v>
                </c:pt>
                <c:pt idx="352">
                  <c:v>45902</c:v>
                </c:pt>
                <c:pt idx="353">
                  <c:v>45901</c:v>
                </c:pt>
                <c:pt idx="354">
                  <c:v>45900</c:v>
                </c:pt>
                <c:pt idx="355">
                  <c:v>45899</c:v>
                </c:pt>
                <c:pt idx="356">
                  <c:v>45898</c:v>
                </c:pt>
                <c:pt idx="357">
                  <c:v>45897</c:v>
                </c:pt>
                <c:pt idx="358">
                  <c:v>45896</c:v>
                </c:pt>
                <c:pt idx="359">
                  <c:v>45895</c:v>
                </c:pt>
                <c:pt idx="360">
                  <c:v>45894</c:v>
                </c:pt>
                <c:pt idx="361">
                  <c:v>45893</c:v>
                </c:pt>
                <c:pt idx="362">
                  <c:v>45892</c:v>
                </c:pt>
                <c:pt idx="363">
                  <c:v>45891</c:v>
                </c:pt>
                <c:pt idx="364">
                  <c:v>45890</c:v>
                </c:pt>
                <c:pt idx="365">
                  <c:v>45889</c:v>
                </c:pt>
              </c:numCache>
            </c:numRef>
          </c:cat>
          <c:val>
            <c:numRef>
              <c:f>FX!$H$3:$H$368</c:f>
              <c:numCache>
                <c:formatCode>0.00</c:formatCode>
                <c:ptCount val="366"/>
                <c:pt idx="0">
                  <c:v>100.68928302347838</c:v>
                </c:pt>
                <c:pt idx="1">
                  <c:v>100.62615813801949</c:v>
                </c:pt>
                <c:pt idx="2">
                  <c:v>101.46510822863425</c:v>
                </c:pt>
                <c:pt idx="3">
                  <c:v>101.44474536235721</c:v>
                </c:pt>
                <c:pt idx="4">
                  <c:v>101.47528966177279</c:v>
                </c:pt>
                <c:pt idx="5">
                  <c:v>101.47528966177279</c:v>
                </c:pt>
                <c:pt idx="6">
                  <c:v>101.47528966177279</c:v>
                </c:pt>
                <c:pt idx="7">
                  <c:v>101.77767822598709</c:v>
                </c:pt>
                <c:pt idx="8">
                  <c:v>101.82858539167972</c:v>
                </c:pt>
                <c:pt idx="9">
                  <c:v>101.63921073530311</c:v>
                </c:pt>
                <c:pt idx="10">
                  <c:v>101.6219022989676</c:v>
                </c:pt>
                <c:pt idx="11">
                  <c:v>101.34496731759961</c:v>
                </c:pt>
                <c:pt idx="12">
                  <c:v>101.34496731759961</c:v>
                </c:pt>
                <c:pt idx="13">
                  <c:v>101.34496731759961</c:v>
                </c:pt>
                <c:pt idx="14">
                  <c:v>101.74306135331609</c:v>
                </c:pt>
                <c:pt idx="15">
                  <c:v>101.48445295159746</c:v>
                </c:pt>
                <c:pt idx="16">
                  <c:v>101.66975503471869</c:v>
                </c:pt>
                <c:pt idx="17">
                  <c:v>101.70946262395896</c:v>
                </c:pt>
                <c:pt idx="18">
                  <c:v>101.72677106029444</c:v>
                </c:pt>
                <c:pt idx="19">
                  <c:v>101.72677106029444</c:v>
                </c:pt>
                <c:pt idx="20">
                  <c:v>101.72677106029444</c:v>
                </c:pt>
                <c:pt idx="21">
                  <c:v>101.6758638946018</c:v>
                </c:pt>
                <c:pt idx="22">
                  <c:v>102.71640636135942</c:v>
                </c:pt>
                <c:pt idx="23">
                  <c:v>103.25704046101529</c:v>
                </c:pt>
                <c:pt idx="24">
                  <c:v>103.37718137204993</c:v>
                </c:pt>
                <c:pt idx="25">
                  <c:v>103.3089657700218</c:v>
                </c:pt>
                <c:pt idx="26">
                  <c:v>103.3089657700218</c:v>
                </c:pt>
                <c:pt idx="27">
                  <c:v>103.3089657700218</c:v>
                </c:pt>
                <c:pt idx="28">
                  <c:v>103.28453033048932</c:v>
                </c:pt>
                <c:pt idx="29">
                  <c:v>102.95974261337025</c:v>
                </c:pt>
                <c:pt idx="30">
                  <c:v>103.00861349243519</c:v>
                </c:pt>
                <c:pt idx="31">
                  <c:v>102.78054939013215</c:v>
                </c:pt>
                <c:pt idx="32">
                  <c:v>102.59321102038322</c:v>
                </c:pt>
                <c:pt idx="33">
                  <c:v>102.59321102038322</c:v>
                </c:pt>
                <c:pt idx="34">
                  <c:v>102.59321102038322</c:v>
                </c:pt>
                <c:pt idx="35">
                  <c:v>102.59117473375554</c:v>
                </c:pt>
                <c:pt idx="36">
                  <c:v>102.30813089250442</c:v>
                </c:pt>
                <c:pt idx="37">
                  <c:v>102.75000509071656</c:v>
                </c:pt>
                <c:pt idx="38">
                  <c:v>103.07173837789406</c:v>
                </c:pt>
                <c:pt idx="39">
                  <c:v>102.78360382007372</c:v>
                </c:pt>
                <c:pt idx="40">
                  <c:v>102.78360382007372</c:v>
                </c:pt>
                <c:pt idx="41">
                  <c:v>102.78360382007372</c:v>
                </c:pt>
                <c:pt idx="42">
                  <c:v>102.73473294100877</c:v>
                </c:pt>
                <c:pt idx="43">
                  <c:v>102.82331140931397</c:v>
                </c:pt>
                <c:pt idx="44">
                  <c:v>102.85589199535725</c:v>
                </c:pt>
                <c:pt idx="45">
                  <c:v>102.68280763200227</c:v>
                </c:pt>
                <c:pt idx="46">
                  <c:v>102.68688020525769</c:v>
                </c:pt>
                <c:pt idx="47">
                  <c:v>102.68688020525769</c:v>
                </c:pt>
                <c:pt idx="48">
                  <c:v>102.68688020525769</c:v>
                </c:pt>
                <c:pt idx="49">
                  <c:v>102.68688020525769</c:v>
                </c:pt>
                <c:pt idx="50">
                  <c:v>103.23158687816895</c:v>
                </c:pt>
                <c:pt idx="51">
                  <c:v>103.02286749882911</c:v>
                </c:pt>
                <c:pt idx="52">
                  <c:v>102.9393797470932</c:v>
                </c:pt>
                <c:pt idx="53">
                  <c:v>103.19595186218413</c:v>
                </c:pt>
                <c:pt idx="54">
                  <c:v>103.19595186218413</c:v>
                </c:pt>
                <c:pt idx="55">
                  <c:v>103.19595186218413</c:v>
                </c:pt>
                <c:pt idx="56">
                  <c:v>103.27129446740923</c:v>
                </c:pt>
                <c:pt idx="57">
                  <c:v>103.45252397727504</c:v>
                </c:pt>
                <c:pt idx="58">
                  <c:v>103.24787717119061</c:v>
                </c:pt>
                <c:pt idx="59">
                  <c:v>102.8528375654157</c:v>
                </c:pt>
                <c:pt idx="60">
                  <c:v>102.67873505874687</c:v>
                </c:pt>
                <c:pt idx="61">
                  <c:v>102.67873505874687</c:v>
                </c:pt>
                <c:pt idx="62">
                  <c:v>102.67873505874687</c:v>
                </c:pt>
                <c:pt idx="63">
                  <c:v>102.67873505874687</c:v>
                </c:pt>
                <c:pt idx="64">
                  <c:v>101.90494614021868</c:v>
                </c:pt>
                <c:pt idx="65">
                  <c:v>101.34598546091347</c:v>
                </c:pt>
                <c:pt idx="66">
                  <c:v>101.43863650247408</c:v>
                </c:pt>
                <c:pt idx="67">
                  <c:v>101.55674112688102</c:v>
                </c:pt>
                <c:pt idx="68">
                  <c:v>101.55674112688102</c:v>
                </c:pt>
                <c:pt idx="69">
                  <c:v>101.55674112688102</c:v>
                </c:pt>
                <c:pt idx="70">
                  <c:v>101.66975503471869</c:v>
                </c:pt>
                <c:pt idx="71">
                  <c:v>101.76036978965159</c:v>
                </c:pt>
                <c:pt idx="72">
                  <c:v>101.7216803437252</c:v>
                </c:pt>
                <c:pt idx="73">
                  <c:v>101.86014783440916</c:v>
                </c:pt>
                <c:pt idx="74">
                  <c:v>101.88458327394163</c:v>
                </c:pt>
                <c:pt idx="75">
                  <c:v>101.88458327394163</c:v>
                </c:pt>
                <c:pt idx="76">
                  <c:v>101.88458327394163</c:v>
                </c:pt>
                <c:pt idx="77">
                  <c:v>101.21668126005416</c:v>
                </c:pt>
                <c:pt idx="78">
                  <c:v>101.33478588446108</c:v>
                </c:pt>
                <c:pt idx="79">
                  <c:v>101.0191614571667</c:v>
                </c:pt>
                <c:pt idx="80">
                  <c:v>101.00083487751733</c:v>
                </c:pt>
                <c:pt idx="81">
                  <c:v>100.73713575922946</c:v>
                </c:pt>
                <c:pt idx="82">
                  <c:v>100.73713575922946</c:v>
                </c:pt>
                <c:pt idx="83">
                  <c:v>100.73713575922946</c:v>
                </c:pt>
                <c:pt idx="84">
                  <c:v>100.81655093770999</c:v>
                </c:pt>
                <c:pt idx="85">
                  <c:v>101.00592559408662</c:v>
                </c:pt>
                <c:pt idx="86">
                  <c:v>100.96825429147405</c:v>
                </c:pt>
                <c:pt idx="87">
                  <c:v>101.03952432344376</c:v>
                </c:pt>
                <c:pt idx="88">
                  <c:v>101.03952432344376</c:v>
                </c:pt>
                <c:pt idx="89">
                  <c:v>101.03952432344376</c:v>
                </c:pt>
                <c:pt idx="90">
                  <c:v>101.03952432344376</c:v>
                </c:pt>
                <c:pt idx="91">
                  <c:v>101.05785090309313</c:v>
                </c:pt>
                <c:pt idx="92">
                  <c:v>100.88985725630741</c:v>
                </c:pt>
                <c:pt idx="93">
                  <c:v>101.12912093506283</c:v>
                </c:pt>
                <c:pt idx="94">
                  <c:v>100.99268973100652</c:v>
                </c:pt>
                <c:pt idx="95">
                  <c:v>101.08534077256716</c:v>
                </c:pt>
                <c:pt idx="96">
                  <c:v>101.08534077256716</c:v>
                </c:pt>
                <c:pt idx="97">
                  <c:v>101.08534077256716</c:v>
                </c:pt>
                <c:pt idx="98">
                  <c:v>100.61190413162556</c:v>
                </c:pt>
                <c:pt idx="99">
                  <c:v>100.31155185403897</c:v>
                </c:pt>
                <c:pt idx="100">
                  <c:v>100.08145146510822</c:v>
                </c:pt>
                <c:pt idx="101">
                  <c:v>99.732228308456698</c:v>
                </c:pt>
                <c:pt idx="102">
                  <c:v>99.676230426194792</c:v>
                </c:pt>
                <c:pt idx="103">
                  <c:v>99.676230426194792</c:v>
                </c:pt>
                <c:pt idx="104">
                  <c:v>99.676230426194792</c:v>
                </c:pt>
                <c:pt idx="105">
                  <c:v>99.846260359608209</c:v>
                </c:pt>
                <c:pt idx="106">
                  <c:v>99.801462053798687</c:v>
                </c:pt>
                <c:pt idx="107">
                  <c:v>100.23010038893074</c:v>
                </c:pt>
                <c:pt idx="108">
                  <c:v>100.15883035696103</c:v>
                </c:pt>
                <c:pt idx="109">
                  <c:v>99.936875114541124</c:v>
                </c:pt>
                <c:pt idx="110">
                  <c:v>99.936875114541124</c:v>
                </c:pt>
                <c:pt idx="111">
                  <c:v>99.936875114541124</c:v>
                </c:pt>
                <c:pt idx="112">
                  <c:v>99.835060783155839</c:v>
                </c:pt>
                <c:pt idx="113">
                  <c:v>100.75648048219267</c:v>
                </c:pt>
                <c:pt idx="114">
                  <c:v>100.42965647844591</c:v>
                </c:pt>
                <c:pt idx="115">
                  <c:v>100.2830438412511</c:v>
                </c:pt>
                <c:pt idx="116">
                  <c:v>100.32071514386364</c:v>
                </c:pt>
                <c:pt idx="117">
                  <c:v>100.32071514386364</c:v>
                </c:pt>
                <c:pt idx="118">
                  <c:v>100.32071514386364</c:v>
                </c:pt>
                <c:pt idx="119">
                  <c:v>100.56201510924677</c:v>
                </c:pt>
                <c:pt idx="120">
                  <c:v>100.37874931275326</c:v>
                </c:pt>
                <c:pt idx="121">
                  <c:v>100.17919322323812</c:v>
                </c:pt>
                <c:pt idx="122">
                  <c:v>99.87680465902379</c:v>
                </c:pt>
                <c:pt idx="123">
                  <c:v>99.877822802337647</c:v>
                </c:pt>
                <c:pt idx="124">
                  <c:v>99.877822802337647</c:v>
                </c:pt>
                <c:pt idx="125">
                  <c:v>99.877822802337647</c:v>
                </c:pt>
                <c:pt idx="126">
                  <c:v>99.996945570058443</c:v>
                </c:pt>
                <c:pt idx="127">
                  <c:v>99.834042639841982</c:v>
                </c:pt>
                <c:pt idx="128">
                  <c:v>99.904294528497829</c:v>
                </c:pt>
                <c:pt idx="129">
                  <c:v>100.15068521045022</c:v>
                </c:pt>
                <c:pt idx="130">
                  <c:v>100.43983791158443</c:v>
                </c:pt>
                <c:pt idx="131">
                  <c:v>100.43983791158443</c:v>
                </c:pt>
                <c:pt idx="132">
                  <c:v>100.43983791158443</c:v>
                </c:pt>
                <c:pt idx="133">
                  <c:v>100.61190413162556</c:v>
                </c:pt>
                <c:pt idx="134">
                  <c:v>100.93160113217536</c:v>
                </c:pt>
                <c:pt idx="135">
                  <c:v>101.66975503471869</c:v>
                </c:pt>
                <c:pt idx="136">
                  <c:v>101.79498666232257</c:v>
                </c:pt>
                <c:pt idx="137">
                  <c:v>101.84283939807368</c:v>
                </c:pt>
                <c:pt idx="138">
                  <c:v>101.84283939807368</c:v>
                </c:pt>
                <c:pt idx="139">
                  <c:v>101.84283939807368</c:v>
                </c:pt>
                <c:pt idx="140">
                  <c:v>101.84283939807368</c:v>
                </c:pt>
                <c:pt idx="141">
                  <c:v>101.45899936875115</c:v>
                </c:pt>
                <c:pt idx="142">
                  <c:v>101.77462379604553</c:v>
                </c:pt>
                <c:pt idx="143">
                  <c:v>102.33256633203689</c:v>
                </c:pt>
                <c:pt idx="144">
                  <c:v>101.96807102567757</c:v>
                </c:pt>
                <c:pt idx="145">
                  <c:v>101.96807102567757</c:v>
                </c:pt>
                <c:pt idx="146">
                  <c:v>101.96807102567757</c:v>
                </c:pt>
                <c:pt idx="147">
                  <c:v>101.7125170539005</c:v>
                </c:pt>
                <c:pt idx="148">
                  <c:v>101.40605591643079</c:v>
                </c:pt>
                <c:pt idx="149">
                  <c:v>101.23806226964507</c:v>
                </c:pt>
                <c:pt idx="150">
                  <c:v>100.74528090574029</c:v>
                </c:pt>
                <c:pt idx="151">
                  <c:v>101.45492679549574</c:v>
                </c:pt>
                <c:pt idx="152">
                  <c:v>101.45492679549574</c:v>
                </c:pt>
                <c:pt idx="153">
                  <c:v>101.45492679549574</c:v>
                </c:pt>
                <c:pt idx="154">
                  <c:v>101.0323973202468</c:v>
                </c:pt>
                <c:pt idx="155">
                  <c:v>101.90189171027714</c:v>
                </c:pt>
                <c:pt idx="156">
                  <c:v>101.38162047689832</c:v>
                </c:pt>
                <c:pt idx="157">
                  <c:v>101.52110611089617</c:v>
                </c:pt>
                <c:pt idx="158">
                  <c:v>102.18289926490051</c:v>
                </c:pt>
                <c:pt idx="159">
                  <c:v>102.18289926490051</c:v>
                </c:pt>
                <c:pt idx="160">
                  <c:v>102.18289926490051</c:v>
                </c:pt>
                <c:pt idx="161">
                  <c:v>101.54859598037019</c:v>
                </c:pt>
                <c:pt idx="162">
                  <c:v>101.03137917693293</c:v>
                </c:pt>
                <c:pt idx="163">
                  <c:v>100.61903113482252</c:v>
                </c:pt>
                <c:pt idx="164">
                  <c:v>100.97436315135718</c:v>
                </c:pt>
                <c:pt idx="165">
                  <c:v>100.781934065039</c:v>
                </c:pt>
                <c:pt idx="166">
                  <c:v>100.781934065039</c:v>
                </c:pt>
                <c:pt idx="167">
                  <c:v>100.781934065039</c:v>
                </c:pt>
                <c:pt idx="168">
                  <c:v>101.11893950192427</c:v>
                </c:pt>
                <c:pt idx="169">
                  <c:v>100.56099696593293</c:v>
                </c:pt>
                <c:pt idx="170">
                  <c:v>100.84913152375329</c:v>
                </c:pt>
                <c:pt idx="171">
                  <c:v>100.16595736015802</c:v>
                </c:pt>
                <c:pt idx="172">
                  <c:v>99.378932578549765</c:v>
                </c:pt>
                <c:pt idx="173">
                  <c:v>99.378932578549765</c:v>
                </c:pt>
                <c:pt idx="174">
                  <c:v>99.378932578549765</c:v>
                </c:pt>
                <c:pt idx="175">
                  <c:v>99.565252804984823</c:v>
                </c:pt>
                <c:pt idx="176">
                  <c:v>99.472601763424223</c:v>
                </c:pt>
                <c:pt idx="177">
                  <c:v>99.618196257305186</c:v>
                </c:pt>
                <c:pt idx="178">
                  <c:v>99.478710623307336</c:v>
                </c:pt>
                <c:pt idx="179">
                  <c:v>99.570343521554094</c:v>
                </c:pt>
                <c:pt idx="180">
                  <c:v>99.570343521554094</c:v>
                </c:pt>
                <c:pt idx="181">
                  <c:v>99.570343521554094</c:v>
                </c:pt>
                <c:pt idx="182">
                  <c:v>99.701684009041102</c:v>
                </c:pt>
                <c:pt idx="183">
                  <c:v>99.475656193365779</c:v>
                </c:pt>
                <c:pt idx="184">
                  <c:v>98.917713657374406</c:v>
                </c:pt>
                <c:pt idx="185">
                  <c:v>98.673359262049729</c:v>
                </c:pt>
                <c:pt idx="186">
                  <c:v>98.673359262049729</c:v>
                </c:pt>
                <c:pt idx="187">
                  <c:v>98.673359262049729</c:v>
                </c:pt>
                <c:pt idx="188">
                  <c:v>98.673359262049729</c:v>
                </c:pt>
                <c:pt idx="189">
                  <c:v>98.683540695188256</c:v>
                </c:pt>
                <c:pt idx="190">
                  <c:v>98.590889653627642</c:v>
                </c:pt>
                <c:pt idx="191">
                  <c:v>98.555254637642804</c:v>
                </c:pt>
                <c:pt idx="192">
                  <c:v>98.572563073978287</c:v>
                </c:pt>
                <c:pt idx="193">
                  <c:v>99.404386161396062</c:v>
                </c:pt>
                <c:pt idx="194">
                  <c:v>99.404386161396062</c:v>
                </c:pt>
                <c:pt idx="195">
                  <c:v>99.404386161396062</c:v>
                </c:pt>
                <c:pt idx="196">
                  <c:v>99.598851534341961</c:v>
                </c:pt>
                <c:pt idx="197">
                  <c:v>99.387077725060578</c:v>
                </c:pt>
                <c:pt idx="198">
                  <c:v>99.204830071880906</c:v>
                </c:pt>
                <c:pt idx="199">
                  <c:v>99.403368018082233</c:v>
                </c:pt>
                <c:pt idx="200">
                  <c:v>98.750738153902546</c:v>
                </c:pt>
                <c:pt idx="201">
                  <c:v>98.750738153902546</c:v>
                </c:pt>
                <c:pt idx="202">
                  <c:v>98.750738153902546</c:v>
                </c:pt>
                <c:pt idx="203">
                  <c:v>98.029892687694712</c:v>
                </c:pt>
                <c:pt idx="204">
                  <c:v>98.19585004785273</c:v>
                </c:pt>
                <c:pt idx="205">
                  <c:v>97.962695228980436</c:v>
                </c:pt>
                <c:pt idx="206">
                  <c:v>98.800627176281324</c:v>
                </c:pt>
                <c:pt idx="207">
                  <c:v>99.369769288725067</c:v>
                </c:pt>
                <c:pt idx="208">
                  <c:v>99.369769288725067</c:v>
                </c:pt>
                <c:pt idx="209">
                  <c:v>99.369769288725067</c:v>
                </c:pt>
                <c:pt idx="210">
                  <c:v>100.14355820725325</c:v>
                </c:pt>
                <c:pt idx="211">
                  <c:v>100.5528518194221</c:v>
                </c:pt>
                <c:pt idx="212">
                  <c:v>100.43067462175976</c:v>
                </c:pt>
                <c:pt idx="213">
                  <c:v>101.19631839377709</c:v>
                </c:pt>
                <c:pt idx="214">
                  <c:v>101.19631839377709</c:v>
                </c:pt>
                <c:pt idx="215">
                  <c:v>101.19631839377709</c:v>
                </c:pt>
                <c:pt idx="216">
                  <c:v>101.19631839377709</c:v>
                </c:pt>
                <c:pt idx="217">
                  <c:v>101.1230120751797</c:v>
                </c:pt>
                <c:pt idx="218">
                  <c:v>100.85218595369484</c:v>
                </c:pt>
                <c:pt idx="219">
                  <c:v>100.93261927548922</c:v>
                </c:pt>
                <c:pt idx="220">
                  <c:v>100.65568429412123</c:v>
                </c:pt>
                <c:pt idx="221">
                  <c:v>100.93160113217536</c:v>
                </c:pt>
                <c:pt idx="222">
                  <c:v>100.93160113217536</c:v>
                </c:pt>
                <c:pt idx="223">
                  <c:v>100.93160113217536</c:v>
                </c:pt>
                <c:pt idx="224">
                  <c:v>100.72899061271863</c:v>
                </c:pt>
                <c:pt idx="225">
                  <c:v>100.47445478425543</c:v>
                </c:pt>
                <c:pt idx="226">
                  <c:v>100.36856787961473</c:v>
                </c:pt>
                <c:pt idx="227">
                  <c:v>100.05294345232035</c:v>
                </c:pt>
                <c:pt idx="228">
                  <c:v>100.2097375226537</c:v>
                </c:pt>
                <c:pt idx="229">
                  <c:v>100.2097375226537</c:v>
                </c:pt>
                <c:pt idx="230">
                  <c:v>100.2097375226537</c:v>
                </c:pt>
                <c:pt idx="231">
                  <c:v>100.1058869046407</c:v>
                </c:pt>
                <c:pt idx="232">
                  <c:v>100.1058869046407</c:v>
                </c:pt>
                <c:pt idx="233">
                  <c:v>100.02036286627704</c:v>
                </c:pt>
                <c:pt idx="234">
                  <c:v>99.815716060192642</c:v>
                </c:pt>
                <c:pt idx="235">
                  <c:v>99.800443910484844</c:v>
                </c:pt>
                <c:pt idx="236">
                  <c:v>99.800443910484844</c:v>
                </c:pt>
                <c:pt idx="237">
                  <c:v>99.800443910484844</c:v>
                </c:pt>
                <c:pt idx="238">
                  <c:v>99.753609318047609</c:v>
                </c:pt>
                <c:pt idx="239">
                  <c:v>99.753609318047609</c:v>
                </c:pt>
                <c:pt idx="240">
                  <c:v>99.7189924453766</c:v>
                </c:pt>
                <c:pt idx="241">
                  <c:v>100.06923374534199</c:v>
                </c:pt>
                <c:pt idx="242">
                  <c:v>100.38791260257793</c:v>
                </c:pt>
                <c:pt idx="243">
                  <c:v>100.38791260257793</c:v>
                </c:pt>
                <c:pt idx="244">
                  <c:v>100.38791260257793</c:v>
                </c:pt>
                <c:pt idx="245">
                  <c:v>100.21279195259525</c:v>
                </c:pt>
                <c:pt idx="246">
                  <c:v>100.15272149707792</c:v>
                </c:pt>
                <c:pt idx="247">
                  <c:v>99.926693681402597</c:v>
                </c:pt>
                <c:pt idx="248">
                  <c:v>100.0926510415606</c:v>
                </c:pt>
                <c:pt idx="249">
                  <c:v>100.18428393980736</c:v>
                </c:pt>
                <c:pt idx="250">
                  <c:v>100.18428393980736</c:v>
                </c:pt>
                <c:pt idx="251">
                  <c:v>100.18428393980736</c:v>
                </c:pt>
                <c:pt idx="252">
                  <c:v>100.13032234417317</c:v>
                </c:pt>
                <c:pt idx="253">
                  <c:v>100.57830540226843</c:v>
                </c:pt>
                <c:pt idx="254">
                  <c:v>101.02017960048056</c:v>
                </c:pt>
                <c:pt idx="255">
                  <c:v>100.88476653973814</c:v>
                </c:pt>
                <c:pt idx="256">
                  <c:v>100.78804292492211</c:v>
                </c:pt>
                <c:pt idx="257">
                  <c:v>100.78804292492211</c:v>
                </c:pt>
                <c:pt idx="258">
                  <c:v>100.78804292492211</c:v>
                </c:pt>
                <c:pt idx="259">
                  <c:v>100.78498849498055</c:v>
                </c:pt>
                <c:pt idx="260">
                  <c:v>100.64753914761042</c:v>
                </c:pt>
                <c:pt idx="261">
                  <c:v>101.15966523447841</c:v>
                </c:pt>
                <c:pt idx="262">
                  <c:v>101.21769940336802</c:v>
                </c:pt>
                <c:pt idx="263">
                  <c:v>101.26351585249139</c:v>
                </c:pt>
                <c:pt idx="264">
                  <c:v>101.26351585249139</c:v>
                </c:pt>
                <c:pt idx="265">
                  <c:v>101.26351585249139</c:v>
                </c:pt>
                <c:pt idx="266">
                  <c:v>101.34191288765807</c:v>
                </c:pt>
                <c:pt idx="267">
                  <c:v>101.40198334317539</c:v>
                </c:pt>
                <c:pt idx="268">
                  <c:v>101.47223523183122</c:v>
                </c:pt>
                <c:pt idx="269">
                  <c:v>101.95890773585289</c:v>
                </c:pt>
                <c:pt idx="270">
                  <c:v>101.9975971817793</c:v>
                </c:pt>
                <c:pt idx="271">
                  <c:v>101.9975971817793</c:v>
                </c:pt>
                <c:pt idx="272">
                  <c:v>101.9975971817793</c:v>
                </c:pt>
                <c:pt idx="273">
                  <c:v>101.97519802887453</c:v>
                </c:pt>
                <c:pt idx="274">
                  <c:v>102.04646806084423</c:v>
                </c:pt>
                <c:pt idx="275">
                  <c:v>101.35616689405201</c:v>
                </c:pt>
                <c:pt idx="276">
                  <c:v>101.3948563399784</c:v>
                </c:pt>
                <c:pt idx="277">
                  <c:v>101.10061292227495</c:v>
                </c:pt>
                <c:pt idx="278">
                  <c:v>101.10061292227495</c:v>
                </c:pt>
                <c:pt idx="279">
                  <c:v>101.10061292227495</c:v>
                </c:pt>
                <c:pt idx="280">
                  <c:v>100.95501842839398</c:v>
                </c:pt>
                <c:pt idx="281">
                  <c:v>101.30016901179009</c:v>
                </c:pt>
                <c:pt idx="282">
                  <c:v>101.24722555946974</c:v>
                </c:pt>
                <c:pt idx="283">
                  <c:v>101.39587448329226</c:v>
                </c:pt>
                <c:pt idx="284">
                  <c:v>101.4101284896862</c:v>
                </c:pt>
                <c:pt idx="285">
                  <c:v>101.4101284896862</c:v>
                </c:pt>
                <c:pt idx="286">
                  <c:v>101.4101284896862</c:v>
                </c:pt>
                <c:pt idx="287">
                  <c:v>101.54248712048708</c:v>
                </c:pt>
                <c:pt idx="288">
                  <c:v>102.02203262131177</c:v>
                </c:pt>
                <c:pt idx="289">
                  <c:v>102.04239548758882</c:v>
                </c:pt>
                <c:pt idx="290">
                  <c:v>101.68502718442649</c:v>
                </c:pt>
                <c:pt idx="291">
                  <c:v>101.61477529577063</c:v>
                </c:pt>
                <c:pt idx="292">
                  <c:v>101.61477529577063</c:v>
                </c:pt>
                <c:pt idx="293">
                  <c:v>101.61477529577063</c:v>
                </c:pt>
                <c:pt idx="294">
                  <c:v>101.33173145451954</c:v>
                </c:pt>
                <c:pt idx="295">
                  <c:v>101.02017960048056</c:v>
                </c:pt>
                <c:pt idx="296">
                  <c:v>100.45714634791993</c:v>
                </c:pt>
                <c:pt idx="297">
                  <c:v>100.57525097232686</c:v>
                </c:pt>
                <c:pt idx="298">
                  <c:v>100.747317192368</c:v>
                </c:pt>
                <c:pt idx="299">
                  <c:v>100.747317192368</c:v>
                </c:pt>
                <c:pt idx="300">
                  <c:v>100.747317192368</c:v>
                </c:pt>
                <c:pt idx="301">
                  <c:v>100.73102689934635</c:v>
                </c:pt>
                <c:pt idx="302">
                  <c:v>100.6913193101061</c:v>
                </c:pt>
                <c:pt idx="303">
                  <c:v>100.72899061271863</c:v>
                </c:pt>
                <c:pt idx="304">
                  <c:v>100.37467673949786</c:v>
                </c:pt>
                <c:pt idx="305">
                  <c:v>100.21890081247837</c:v>
                </c:pt>
                <c:pt idx="306">
                  <c:v>100.21890081247837</c:v>
                </c:pt>
                <c:pt idx="307">
                  <c:v>100.21890081247837</c:v>
                </c:pt>
                <c:pt idx="308">
                  <c:v>100.12014091103464</c:v>
                </c:pt>
                <c:pt idx="309">
                  <c:v>100.5854324054654</c:v>
                </c:pt>
                <c:pt idx="310">
                  <c:v>100.844040807184</c:v>
                </c:pt>
                <c:pt idx="311">
                  <c:v>101.07006862285937</c:v>
                </c:pt>
                <c:pt idx="312">
                  <c:v>100.77378891852815</c:v>
                </c:pt>
                <c:pt idx="313">
                  <c:v>100.77378891852815</c:v>
                </c:pt>
                <c:pt idx="314">
                  <c:v>100.77378891852815</c:v>
                </c:pt>
                <c:pt idx="315">
                  <c:v>101.34394917428577</c:v>
                </c:pt>
                <c:pt idx="316">
                  <c:v>100.70964588975544</c:v>
                </c:pt>
                <c:pt idx="317">
                  <c:v>100.36653159298703</c:v>
                </c:pt>
                <c:pt idx="318">
                  <c:v>99.888004235476188</c:v>
                </c:pt>
                <c:pt idx="319">
                  <c:v>99.496019059642819</c:v>
                </c:pt>
                <c:pt idx="320">
                  <c:v>99.496019059642819</c:v>
                </c:pt>
                <c:pt idx="321">
                  <c:v>99.496019059642819</c:v>
                </c:pt>
                <c:pt idx="322">
                  <c:v>99.621250687246743</c:v>
                </c:pt>
                <c:pt idx="323">
                  <c:v>99.478710623307336</c:v>
                </c:pt>
                <c:pt idx="324">
                  <c:v>99.548962511963182</c:v>
                </c:pt>
                <c:pt idx="325">
                  <c:v>99.682339286077905</c:v>
                </c:pt>
                <c:pt idx="326">
                  <c:v>99.93280254128571</c:v>
                </c:pt>
                <c:pt idx="327">
                  <c:v>99.93280254128571</c:v>
                </c:pt>
                <c:pt idx="328">
                  <c:v>99.93280254128571</c:v>
                </c:pt>
                <c:pt idx="329">
                  <c:v>100.34107801014069</c:v>
                </c:pt>
                <c:pt idx="330">
                  <c:v>99.648740556720767</c:v>
                </c:pt>
                <c:pt idx="331">
                  <c:v>99.028691278584361</c:v>
                </c:pt>
                <c:pt idx="332">
                  <c:v>99.107088313751021</c:v>
                </c:pt>
                <c:pt idx="333">
                  <c:v>99.415585737848474</c:v>
                </c:pt>
                <c:pt idx="334">
                  <c:v>99.415585737848474</c:v>
                </c:pt>
                <c:pt idx="335">
                  <c:v>99.415585737848474</c:v>
                </c:pt>
                <c:pt idx="336">
                  <c:v>99.114215316948005</c:v>
                </c:pt>
                <c:pt idx="337">
                  <c:v>98.630597242867907</c:v>
                </c:pt>
                <c:pt idx="338">
                  <c:v>98.386242847543215</c:v>
                </c:pt>
                <c:pt idx="339">
                  <c:v>99.067380724510784</c:v>
                </c:pt>
                <c:pt idx="340">
                  <c:v>99.319880266346289</c:v>
                </c:pt>
                <c:pt idx="341">
                  <c:v>99.319880266346289</c:v>
                </c:pt>
                <c:pt idx="342">
                  <c:v>99.319880266346289</c:v>
                </c:pt>
                <c:pt idx="343">
                  <c:v>99.300535543383091</c:v>
                </c:pt>
                <c:pt idx="344">
                  <c:v>99.554053228532439</c:v>
                </c:pt>
                <c:pt idx="345">
                  <c:v>99.562198375043266</c:v>
                </c:pt>
                <c:pt idx="346">
                  <c:v>99.222138508216403</c:v>
                </c:pt>
                <c:pt idx="347">
                  <c:v>99.541835508766198</c:v>
                </c:pt>
                <c:pt idx="348">
                  <c:v>99.541835508766198</c:v>
                </c:pt>
                <c:pt idx="349">
                  <c:v>99.541835508766198</c:v>
                </c:pt>
                <c:pt idx="350">
                  <c:v>100.13134048748701</c:v>
                </c:pt>
                <c:pt idx="351">
                  <c:v>99.922621108147169</c:v>
                </c:pt>
                <c:pt idx="352">
                  <c:v>100.18224765317967</c:v>
                </c:pt>
                <c:pt idx="353">
                  <c:v>99.544889938707769</c:v>
                </c:pt>
                <c:pt idx="354">
                  <c:v>99.544889938707769</c:v>
                </c:pt>
                <c:pt idx="355">
                  <c:v>99.544889938707769</c:v>
                </c:pt>
                <c:pt idx="356">
                  <c:v>99.544889938707769</c:v>
                </c:pt>
                <c:pt idx="357">
                  <c:v>99.587651957889605</c:v>
                </c:pt>
                <c:pt idx="358">
                  <c:v>100.01425400639394</c:v>
                </c:pt>
                <c:pt idx="359">
                  <c:v>100.00712700319697</c:v>
                </c:pt>
                <c:pt idx="360">
                  <c:v>100.2158463825368</c:v>
                </c:pt>
                <c:pt idx="361">
                  <c:v>99.488892056445849</c:v>
                </c:pt>
                <c:pt idx="362">
                  <c:v>99.488892056445849</c:v>
                </c:pt>
                <c:pt idx="363">
                  <c:v>99.488892056445849</c:v>
                </c:pt>
                <c:pt idx="364">
                  <c:v>100.408275468855</c:v>
                </c:pt>
                <c:pt idx="365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915-48CB-9010-5B9201B043C9}"/>
            </c:ext>
          </c:extLst>
        </c:ser>
        <c:ser>
          <c:idx val="9"/>
          <c:order val="2"/>
          <c:tx>
            <c:strRef>
              <c:f>FX!$J$2</c:f>
              <c:strCache>
                <c:ptCount val="1"/>
                <c:pt idx="0">
                  <c:v>Colombia</c:v>
                </c:pt>
              </c:strCache>
            </c:strRef>
          </c:tx>
          <c:spPr>
            <a:ln w="28575" cap="rnd">
              <a:solidFill>
                <a:schemeClr val="accent4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FX!$A$3:$A$368</c:f>
              <c:numCache>
                <c:formatCode>m/d/yyyy</c:formatCode>
                <c:ptCount val="366"/>
                <c:pt idx="0">
                  <c:v>46254</c:v>
                </c:pt>
                <c:pt idx="1">
                  <c:v>46253</c:v>
                </c:pt>
                <c:pt idx="2">
                  <c:v>46252</c:v>
                </c:pt>
                <c:pt idx="3">
                  <c:v>46251</c:v>
                </c:pt>
                <c:pt idx="4">
                  <c:v>46250</c:v>
                </c:pt>
                <c:pt idx="5">
                  <c:v>46249</c:v>
                </c:pt>
                <c:pt idx="6">
                  <c:v>46248</c:v>
                </c:pt>
                <c:pt idx="7">
                  <c:v>46247</c:v>
                </c:pt>
                <c:pt idx="8">
                  <c:v>46246</c:v>
                </c:pt>
                <c:pt idx="9">
                  <c:v>46245</c:v>
                </c:pt>
                <c:pt idx="10">
                  <c:v>46244</c:v>
                </c:pt>
                <c:pt idx="11">
                  <c:v>46243</c:v>
                </c:pt>
                <c:pt idx="12">
                  <c:v>46242</c:v>
                </c:pt>
                <c:pt idx="13">
                  <c:v>46241</c:v>
                </c:pt>
                <c:pt idx="14">
                  <c:v>46240</c:v>
                </c:pt>
                <c:pt idx="15">
                  <c:v>46239</c:v>
                </c:pt>
                <c:pt idx="16">
                  <c:v>46238</c:v>
                </c:pt>
                <c:pt idx="17">
                  <c:v>46237</c:v>
                </c:pt>
                <c:pt idx="18">
                  <c:v>46236</c:v>
                </c:pt>
                <c:pt idx="19">
                  <c:v>46235</c:v>
                </c:pt>
                <c:pt idx="20">
                  <c:v>46234</c:v>
                </c:pt>
                <c:pt idx="21">
                  <c:v>46233</c:v>
                </c:pt>
                <c:pt idx="22">
                  <c:v>46232</c:v>
                </c:pt>
                <c:pt idx="23">
                  <c:v>46231</c:v>
                </c:pt>
                <c:pt idx="24">
                  <c:v>46230</c:v>
                </c:pt>
                <c:pt idx="25">
                  <c:v>46229</c:v>
                </c:pt>
                <c:pt idx="26">
                  <c:v>46228</c:v>
                </c:pt>
                <c:pt idx="27">
                  <c:v>46227</c:v>
                </c:pt>
                <c:pt idx="28">
                  <c:v>46226</c:v>
                </c:pt>
                <c:pt idx="29">
                  <c:v>46225</c:v>
                </c:pt>
                <c:pt idx="30">
                  <c:v>46224</c:v>
                </c:pt>
                <c:pt idx="31">
                  <c:v>46223</c:v>
                </c:pt>
                <c:pt idx="32">
                  <c:v>46222</c:v>
                </c:pt>
                <c:pt idx="33">
                  <c:v>46221</c:v>
                </c:pt>
                <c:pt idx="34">
                  <c:v>46220</c:v>
                </c:pt>
                <c:pt idx="35">
                  <c:v>46219</c:v>
                </c:pt>
                <c:pt idx="36">
                  <c:v>46218</c:v>
                </c:pt>
                <c:pt idx="37">
                  <c:v>46217</c:v>
                </c:pt>
                <c:pt idx="38">
                  <c:v>46216</c:v>
                </c:pt>
                <c:pt idx="39">
                  <c:v>46215</c:v>
                </c:pt>
                <c:pt idx="40">
                  <c:v>46214</c:v>
                </c:pt>
                <c:pt idx="41">
                  <c:v>46213</c:v>
                </c:pt>
                <c:pt idx="42">
                  <c:v>46212</c:v>
                </c:pt>
                <c:pt idx="43">
                  <c:v>46211</c:v>
                </c:pt>
                <c:pt idx="44">
                  <c:v>46210</c:v>
                </c:pt>
                <c:pt idx="45">
                  <c:v>46209</c:v>
                </c:pt>
                <c:pt idx="46">
                  <c:v>46208</c:v>
                </c:pt>
                <c:pt idx="47">
                  <c:v>46207</c:v>
                </c:pt>
                <c:pt idx="48">
                  <c:v>46206</c:v>
                </c:pt>
                <c:pt idx="49">
                  <c:v>46205</c:v>
                </c:pt>
                <c:pt idx="50">
                  <c:v>46204</c:v>
                </c:pt>
                <c:pt idx="51">
                  <c:v>46203</c:v>
                </c:pt>
                <c:pt idx="52">
                  <c:v>46202</c:v>
                </c:pt>
                <c:pt idx="53">
                  <c:v>46201</c:v>
                </c:pt>
                <c:pt idx="54">
                  <c:v>46200</c:v>
                </c:pt>
                <c:pt idx="55">
                  <c:v>46199</c:v>
                </c:pt>
                <c:pt idx="56">
                  <c:v>46198</c:v>
                </c:pt>
                <c:pt idx="57">
                  <c:v>46197</c:v>
                </c:pt>
                <c:pt idx="58">
                  <c:v>46196</c:v>
                </c:pt>
                <c:pt idx="59">
                  <c:v>46195</c:v>
                </c:pt>
                <c:pt idx="60">
                  <c:v>46194</c:v>
                </c:pt>
                <c:pt idx="61">
                  <c:v>46193</c:v>
                </c:pt>
                <c:pt idx="62">
                  <c:v>46192</c:v>
                </c:pt>
                <c:pt idx="63">
                  <c:v>46191</c:v>
                </c:pt>
                <c:pt idx="64">
                  <c:v>46190</c:v>
                </c:pt>
                <c:pt idx="65">
                  <c:v>46189</c:v>
                </c:pt>
                <c:pt idx="66">
                  <c:v>46188</c:v>
                </c:pt>
                <c:pt idx="67">
                  <c:v>46187</c:v>
                </c:pt>
                <c:pt idx="68">
                  <c:v>46186</c:v>
                </c:pt>
                <c:pt idx="69">
                  <c:v>46185</c:v>
                </c:pt>
                <c:pt idx="70">
                  <c:v>46184</c:v>
                </c:pt>
                <c:pt idx="71">
                  <c:v>46183</c:v>
                </c:pt>
                <c:pt idx="72">
                  <c:v>46182</c:v>
                </c:pt>
                <c:pt idx="73">
                  <c:v>46181</c:v>
                </c:pt>
                <c:pt idx="74">
                  <c:v>46180</c:v>
                </c:pt>
                <c:pt idx="75">
                  <c:v>46179</c:v>
                </c:pt>
                <c:pt idx="76">
                  <c:v>46178</c:v>
                </c:pt>
                <c:pt idx="77">
                  <c:v>46177</c:v>
                </c:pt>
                <c:pt idx="78">
                  <c:v>46176</c:v>
                </c:pt>
                <c:pt idx="79">
                  <c:v>46175</c:v>
                </c:pt>
                <c:pt idx="80">
                  <c:v>46174</c:v>
                </c:pt>
                <c:pt idx="81">
                  <c:v>46173</c:v>
                </c:pt>
                <c:pt idx="82">
                  <c:v>46172</c:v>
                </c:pt>
                <c:pt idx="83">
                  <c:v>46171</c:v>
                </c:pt>
                <c:pt idx="84">
                  <c:v>46170</c:v>
                </c:pt>
                <c:pt idx="85">
                  <c:v>46169</c:v>
                </c:pt>
                <c:pt idx="86">
                  <c:v>46168</c:v>
                </c:pt>
                <c:pt idx="87">
                  <c:v>46167</c:v>
                </c:pt>
                <c:pt idx="88">
                  <c:v>46166</c:v>
                </c:pt>
                <c:pt idx="89">
                  <c:v>46165</c:v>
                </c:pt>
                <c:pt idx="90">
                  <c:v>46164</c:v>
                </c:pt>
                <c:pt idx="91">
                  <c:v>46163</c:v>
                </c:pt>
                <c:pt idx="92">
                  <c:v>46162</c:v>
                </c:pt>
                <c:pt idx="93">
                  <c:v>46161</c:v>
                </c:pt>
                <c:pt idx="94">
                  <c:v>46160</c:v>
                </c:pt>
                <c:pt idx="95">
                  <c:v>46159</c:v>
                </c:pt>
                <c:pt idx="96">
                  <c:v>46158</c:v>
                </c:pt>
                <c:pt idx="97">
                  <c:v>46157</c:v>
                </c:pt>
                <c:pt idx="98">
                  <c:v>46156</c:v>
                </c:pt>
                <c:pt idx="99">
                  <c:v>46155</c:v>
                </c:pt>
                <c:pt idx="100">
                  <c:v>46154</c:v>
                </c:pt>
                <c:pt idx="101">
                  <c:v>46153</c:v>
                </c:pt>
                <c:pt idx="102">
                  <c:v>46152</c:v>
                </c:pt>
                <c:pt idx="103">
                  <c:v>46151</c:v>
                </c:pt>
                <c:pt idx="104">
                  <c:v>46150</c:v>
                </c:pt>
                <c:pt idx="105">
                  <c:v>46149</c:v>
                </c:pt>
                <c:pt idx="106">
                  <c:v>46148</c:v>
                </c:pt>
                <c:pt idx="107">
                  <c:v>46147</c:v>
                </c:pt>
                <c:pt idx="108">
                  <c:v>46146</c:v>
                </c:pt>
                <c:pt idx="109">
                  <c:v>46145</c:v>
                </c:pt>
                <c:pt idx="110">
                  <c:v>46144</c:v>
                </c:pt>
                <c:pt idx="111">
                  <c:v>46143</c:v>
                </c:pt>
                <c:pt idx="112">
                  <c:v>46142</c:v>
                </c:pt>
                <c:pt idx="113">
                  <c:v>46141</c:v>
                </c:pt>
                <c:pt idx="114">
                  <c:v>46140</c:v>
                </c:pt>
                <c:pt idx="115">
                  <c:v>46139</c:v>
                </c:pt>
                <c:pt idx="116">
                  <c:v>46138</c:v>
                </c:pt>
                <c:pt idx="117">
                  <c:v>46137</c:v>
                </c:pt>
                <c:pt idx="118">
                  <c:v>46136</c:v>
                </c:pt>
                <c:pt idx="119">
                  <c:v>46135</c:v>
                </c:pt>
                <c:pt idx="120">
                  <c:v>46134</c:v>
                </c:pt>
                <c:pt idx="121">
                  <c:v>46133</c:v>
                </c:pt>
                <c:pt idx="122">
                  <c:v>46132</c:v>
                </c:pt>
                <c:pt idx="123">
                  <c:v>46131</c:v>
                </c:pt>
                <c:pt idx="124">
                  <c:v>46130</c:v>
                </c:pt>
                <c:pt idx="125">
                  <c:v>46129</c:v>
                </c:pt>
                <c:pt idx="126">
                  <c:v>46128</c:v>
                </c:pt>
                <c:pt idx="127">
                  <c:v>46127</c:v>
                </c:pt>
                <c:pt idx="128">
                  <c:v>46126</c:v>
                </c:pt>
                <c:pt idx="129">
                  <c:v>46125</c:v>
                </c:pt>
                <c:pt idx="130">
                  <c:v>46124</c:v>
                </c:pt>
                <c:pt idx="131">
                  <c:v>46123</c:v>
                </c:pt>
                <c:pt idx="132">
                  <c:v>46122</c:v>
                </c:pt>
                <c:pt idx="133">
                  <c:v>46121</c:v>
                </c:pt>
                <c:pt idx="134">
                  <c:v>46120</c:v>
                </c:pt>
                <c:pt idx="135">
                  <c:v>46119</c:v>
                </c:pt>
                <c:pt idx="136">
                  <c:v>46118</c:v>
                </c:pt>
                <c:pt idx="137">
                  <c:v>46117</c:v>
                </c:pt>
                <c:pt idx="138">
                  <c:v>46116</c:v>
                </c:pt>
                <c:pt idx="139">
                  <c:v>46115</c:v>
                </c:pt>
                <c:pt idx="140">
                  <c:v>46114</c:v>
                </c:pt>
                <c:pt idx="141">
                  <c:v>46113</c:v>
                </c:pt>
                <c:pt idx="142">
                  <c:v>46112</c:v>
                </c:pt>
                <c:pt idx="143">
                  <c:v>46111</c:v>
                </c:pt>
                <c:pt idx="144">
                  <c:v>46110</c:v>
                </c:pt>
                <c:pt idx="145">
                  <c:v>46109</c:v>
                </c:pt>
                <c:pt idx="146">
                  <c:v>46108</c:v>
                </c:pt>
                <c:pt idx="147">
                  <c:v>46107</c:v>
                </c:pt>
                <c:pt idx="148">
                  <c:v>46106</c:v>
                </c:pt>
                <c:pt idx="149">
                  <c:v>46105</c:v>
                </c:pt>
                <c:pt idx="150">
                  <c:v>46104</c:v>
                </c:pt>
                <c:pt idx="151">
                  <c:v>46103</c:v>
                </c:pt>
                <c:pt idx="152">
                  <c:v>46102</c:v>
                </c:pt>
                <c:pt idx="153">
                  <c:v>46101</c:v>
                </c:pt>
                <c:pt idx="154">
                  <c:v>46100</c:v>
                </c:pt>
                <c:pt idx="155">
                  <c:v>46099</c:v>
                </c:pt>
                <c:pt idx="156">
                  <c:v>46098</c:v>
                </c:pt>
                <c:pt idx="157">
                  <c:v>46097</c:v>
                </c:pt>
                <c:pt idx="158">
                  <c:v>46096</c:v>
                </c:pt>
                <c:pt idx="159">
                  <c:v>46095</c:v>
                </c:pt>
                <c:pt idx="160">
                  <c:v>46094</c:v>
                </c:pt>
                <c:pt idx="161">
                  <c:v>46093</c:v>
                </c:pt>
                <c:pt idx="162">
                  <c:v>46092</c:v>
                </c:pt>
                <c:pt idx="163">
                  <c:v>46091</c:v>
                </c:pt>
                <c:pt idx="164">
                  <c:v>46090</c:v>
                </c:pt>
                <c:pt idx="165">
                  <c:v>46089</c:v>
                </c:pt>
                <c:pt idx="166">
                  <c:v>46088</c:v>
                </c:pt>
                <c:pt idx="167">
                  <c:v>46087</c:v>
                </c:pt>
                <c:pt idx="168">
                  <c:v>46086</c:v>
                </c:pt>
                <c:pt idx="169">
                  <c:v>46085</c:v>
                </c:pt>
                <c:pt idx="170">
                  <c:v>46084</c:v>
                </c:pt>
                <c:pt idx="171">
                  <c:v>46083</c:v>
                </c:pt>
                <c:pt idx="172">
                  <c:v>46082</c:v>
                </c:pt>
                <c:pt idx="173">
                  <c:v>46081</c:v>
                </c:pt>
                <c:pt idx="174">
                  <c:v>46080</c:v>
                </c:pt>
                <c:pt idx="175">
                  <c:v>46079</c:v>
                </c:pt>
                <c:pt idx="176">
                  <c:v>46078</c:v>
                </c:pt>
                <c:pt idx="177">
                  <c:v>46077</c:v>
                </c:pt>
                <c:pt idx="178">
                  <c:v>46076</c:v>
                </c:pt>
                <c:pt idx="179">
                  <c:v>46075</c:v>
                </c:pt>
                <c:pt idx="180">
                  <c:v>46074</c:v>
                </c:pt>
                <c:pt idx="181">
                  <c:v>46073</c:v>
                </c:pt>
                <c:pt idx="182">
                  <c:v>46072</c:v>
                </c:pt>
                <c:pt idx="183">
                  <c:v>46071</c:v>
                </c:pt>
                <c:pt idx="184">
                  <c:v>46070</c:v>
                </c:pt>
                <c:pt idx="185">
                  <c:v>46069</c:v>
                </c:pt>
                <c:pt idx="186">
                  <c:v>46068</c:v>
                </c:pt>
                <c:pt idx="187">
                  <c:v>46067</c:v>
                </c:pt>
                <c:pt idx="188">
                  <c:v>46066</c:v>
                </c:pt>
                <c:pt idx="189">
                  <c:v>46065</c:v>
                </c:pt>
                <c:pt idx="190">
                  <c:v>46064</c:v>
                </c:pt>
                <c:pt idx="191">
                  <c:v>46063</c:v>
                </c:pt>
                <c:pt idx="192">
                  <c:v>46062</c:v>
                </c:pt>
                <c:pt idx="193">
                  <c:v>46061</c:v>
                </c:pt>
                <c:pt idx="194">
                  <c:v>46060</c:v>
                </c:pt>
                <c:pt idx="195">
                  <c:v>46059</c:v>
                </c:pt>
                <c:pt idx="196">
                  <c:v>46058</c:v>
                </c:pt>
                <c:pt idx="197">
                  <c:v>46057</c:v>
                </c:pt>
                <c:pt idx="198">
                  <c:v>46056</c:v>
                </c:pt>
                <c:pt idx="199">
                  <c:v>46055</c:v>
                </c:pt>
                <c:pt idx="200">
                  <c:v>46054</c:v>
                </c:pt>
                <c:pt idx="201">
                  <c:v>46053</c:v>
                </c:pt>
                <c:pt idx="202">
                  <c:v>46052</c:v>
                </c:pt>
                <c:pt idx="203">
                  <c:v>46051</c:v>
                </c:pt>
                <c:pt idx="204">
                  <c:v>46050</c:v>
                </c:pt>
                <c:pt idx="205">
                  <c:v>46049</c:v>
                </c:pt>
                <c:pt idx="206">
                  <c:v>46048</c:v>
                </c:pt>
                <c:pt idx="207">
                  <c:v>46047</c:v>
                </c:pt>
                <c:pt idx="208">
                  <c:v>46046</c:v>
                </c:pt>
                <c:pt idx="209">
                  <c:v>46045</c:v>
                </c:pt>
                <c:pt idx="210">
                  <c:v>46044</c:v>
                </c:pt>
                <c:pt idx="211">
                  <c:v>46043</c:v>
                </c:pt>
                <c:pt idx="212">
                  <c:v>46042</c:v>
                </c:pt>
                <c:pt idx="213">
                  <c:v>46041</c:v>
                </c:pt>
                <c:pt idx="214">
                  <c:v>46040</c:v>
                </c:pt>
                <c:pt idx="215">
                  <c:v>46039</c:v>
                </c:pt>
                <c:pt idx="216">
                  <c:v>46038</c:v>
                </c:pt>
                <c:pt idx="217">
                  <c:v>46037</c:v>
                </c:pt>
                <c:pt idx="218">
                  <c:v>46036</c:v>
                </c:pt>
                <c:pt idx="219">
                  <c:v>46035</c:v>
                </c:pt>
                <c:pt idx="220">
                  <c:v>46034</c:v>
                </c:pt>
                <c:pt idx="221">
                  <c:v>46033</c:v>
                </c:pt>
                <c:pt idx="222">
                  <c:v>46032</c:v>
                </c:pt>
                <c:pt idx="223">
                  <c:v>46031</c:v>
                </c:pt>
                <c:pt idx="224">
                  <c:v>46030</c:v>
                </c:pt>
                <c:pt idx="225">
                  <c:v>46029</c:v>
                </c:pt>
                <c:pt idx="226">
                  <c:v>46028</c:v>
                </c:pt>
                <c:pt idx="227">
                  <c:v>46027</c:v>
                </c:pt>
                <c:pt idx="228">
                  <c:v>46026</c:v>
                </c:pt>
                <c:pt idx="229">
                  <c:v>46025</c:v>
                </c:pt>
                <c:pt idx="230">
                  <c:v>46024</c:v>
                </c:pt>
                <c:pt idx="231">
                  <c:v>46023</c:v>
                </c:pt>
                <c:pt idx="232">
                  <c:v>46022</c:v>
                </c:pt>
                <c:pt idx="233">
                  <c:v>46021</c:v>
                </c:pt>
                <c:pt idx="234">
                  <c:v>46020</c:v>
                </c:pt>
                <c:pt idx="235">
                  <c:v>46019</c:v>
                </c:pt>
                <c:pt idx="236">
                  <c:v>46018</c:v>
                </c:pt>
                <c:pt idx="237">
                  <c:v>46017</c:v>
                </c:pt>
                <c:pt idx="238">
                  <c:v>46016</c:v>
                </c:pt>
                <c:pt idx="239">
                  <c:v>46015</c:v>
                </c:pt>
                <c:pt idx="240">
                  <c:v>46014</c:v>
                </c:pt>
                <c:pt idx="241">
                  <c:v>46013</c:v>
                </c:pt>
                <c:pt idx="242">
                  <c:v>46012</c:v>
                </c:pt>
                <c:pt idx="243">
                  <c:v>46011</c:v>
                </c:pt>
                <c:pt idx="244">
                  <c:v>46010</c:v>
                </c:pt>
                <c:pt idx="245">
                  <c:v>46009</c:v>
                </c:pt>
                <c:pt idx="246">
                  <c:v>46008</c:v>
                </c:pt>
                <c:pt idx="247">
                  <c:v>46007</c:v>
                </c:pt>
                <c:pt idx="248">
                  <c:v>46006</c:v>
                </c:pt>
                <c:pt idx="249">
                  <c:v>46005</c:v>
                </c:pt>
                <c:pt idx="250">
                  <c:v>46004</c:v>
                </c:pt>
                <c:pt idx="251">
                  <c:v>46003</c:v>
                </c:pt>
                <c:pt idx="252">
                  <c:v>46002</c:v>
                </c:pt>
                <c:pt idx="253">
                  <c:v>46001</c:v>
                </c:pt>
                <c:pt idx="254">
                  <c:v>46000</c:v>
                </c:pt>
                <c:pt idx="255">
                  <c:v>45999</c:v>
                </c:pt>
                <c:pt idx="256">
                  <c:v>45998</c:v>
                </c:pt>
                <c:pt idx="257">
                  <c:v>45997</c:v>
                </c:pt>
                <c:pt idx="258">
                  <c:v>45996</c:v>
                </c:pt>
                <c:pt idx="259">
                  <c:v>45995</c:v>
                </c:pt>
                <c:pt idx="260">
                  <c:v>45994</c:v>
                </c:pt>
                <c:pt idx="261">
                  <c:v>45993</c:v>
                </c:pt>
                <c:pt idx="262">
                  <c:v>45992</c:v>
                </c:pt>
                <c:pt idx="263">
                  <c:v>45991</c:v>
                </c:pt>
                <c:pt idx="264">
                  <c:v>45990</c:v>
                </c:pt>
                <c:pt idx="265">
                  <c:v>45989</c:v>
                </c:pt>
                <c:pt idx="266">
                  <c:v>45988</c:v>
                </c:pt>
                <c:pt idx="267">
                  <c:v>45987</c:v>
                </c:pt>
                <c:pt idx="268">
                  <c:v>45986</c:v>
                </c:pt>
                <c:pt idx="269">
                  <c:v>45985</c:v>
                </c:pt>
                <c:pt idx="270">
                  <c:v>45984</c:v>
                </c:pt>
                <c:pt idx="271">
                  <c:v>45983</c:v>
                </c:pt>
                <c:pt idx="272">
                  <c:v>45982</c:v>
                </c:pt>
                <c:pt idx="273">
                  <c:v>45981</c:v>
                </c:pt>
                <c:pt idx="274">
                  <c:v>45980</c:v>
                </c:pt>
                <c:pt idx="275">
                  <c:v>45979</c:v>
                </c:pt>
                <c:pt idx="276">
                  <c:v>45978</c:v>
                </c:pt>
                <c:pt idx="277">
                  <c:v>45977</c:v>
                </c:pt>
                <c:pt idx="278">
                  <c:v>45976</c:v>
                </c:pt>
                <c:pt idx="279">
                  <c:v>45975</c:v>
                </c:pt>
                <c:pt idx="280">
                  <c:v>45974</c:v>
                </c:pt>
                <c:pt idx="281">
                  <c:v>45973</c:v>
                </c:pt>
                <c:pt idx="282">
                  <c:v>45972</c:v>
                </c:pt>
                <c:pt idx="283">
                  <c:v>45971</c:v>
                </c:pt>
                <c:pt idx="284">
                  <c:v>45970</c:v>
                </c:pt>
                <c:pt idx="285">
                  <c:v>45969</c:v>
                </c:pt>
                <c:pt idx="286">
                  <c:v>45968</c:v>
                </c:pt>
                <c:pt idx="287">
                  <c:v>45967</c:v>
                </c:pt>
                <c:pt idx="288">
                  <c:v>45966</c:v>
                </c:pt>
                <c:pt idx="289">
                  <c:v>45965</c:v>
                </c:pt>
                <c:pt idx="290">
                  <c:v>45964</c:v>
                </c:pt>
                <c:pt idx="291">
                  <c:v>45963</c:v>
                </c:pt>
                <c:pt idx="292">
                  <c:v>45962</c:v>
                </c:pt>
                <c:pt idx="293">
                  <c:v>45961</c:v>
                </c:pt>
                <c:pt idx="294">
                  <c:v>45960</c:v>
                </c:pt>
                <c:pt idx="295">
                  <c:v>45959</c:v>
                </c:pt>
                <c:pt idx="296">
                  <c:v>45958</c:v>
                </c:pt>
                <c:pt idx="297">
                  <c:v>45957</c:v>
                </c:pt>
                <c:pt idx="298">
                  <c:v>45956</c:v>
                </c:pt>
                <c:pt idx="299">
                  <c:v>45955</c:v>
                </c:pt>
                <c:pt idx="300">
                  <c:v>45954</c:v>
                </c:pt>
                <c:pt idx="301">
                  <c:v>45953</c:v>
                </c:pt>
                <c:pt idx="302">
                  <c:v>45952</c:v>
                </c:pt>
                <c:pt idx="303">
                  <c:v>45951</c:v>
                </c:pt>
                <c:pt idx="304">
                  <c:v>45950</c:v>
                </c:pt>
                <c:pt idx="305">
                  <c:v>45949</c:v>
                </c:pt>
                <c:pt idx="306">
                  <c:v>45948</c:v>
                </c:pt>
                <c:pt idx="307">
                  <c:v>45947</c:v>
                </c:pt>
                <c:pt idx="308">
                  <c:v>45946</c:v>
                </c:pt>
                <c:pt idx="309">
                  <c:v>45945</c:v>
                </c:pt>
                <c:pt idx="310">
                  <c:v>45944</c:v>
                </c:pt>
                <c:pt idx="311">
                  <c:v>45943</c:v>
                </c:pt>
                <c:pt idx="312">
                  <c:v>45942</c:v>
                </c:pt>
                <c:pt idx="313">
                  <c:v>45941</c:v>
                </c:pt>
                <c:pt idx="314">
                  <c:v>45940</c:v>
                </c:pt>
                <c:pt idx="315">
                  <c:v>45939</c:v>
                </c:pt>
                <c:pt idx="316">
                  <c:v>45938</c:v>
                </c:pt>
                <c:pt idx="317">
                  <c:v>45937</c:v>
                </c:pt>
                <c:pt idx="318">
                  <c:v>45936</c:v>
                </c:pt>
                <c:pt idx="319">
                  <c:v>45935</c:v>
                </c:pt>
                <c:pt idx="320">
                  <c:v>45934</c:v>
                </c:pt>
                <c:pt idx="321">
                  <c:v>45933</c:v>
                </c:pt>
                <c:pt idx="322">
                  <c:v>45932</c:v>
                </c:pt>
                <c:pt idx="323">
                  <c:v>45931</c:v>
                </c:pt>
                <c:pt idx="324">
                  <c:v>45930</c:v>
                </c:pt>
                <c:pt idx="325">
                  <c:v>45929</c:v>
                </c:pt>
                <c:pt idx="326">
                  <c:v>45928</c:v>
                </c:pt>
                <c:pt idx="327">
                  <c:v>45927</c:v>
                </c:pt>
                <c:pt idx="328">
                  <c:v>45926</c:v>
                </c:pt>
                <c:pt idx="329">
                  <c:v>45925</c:v>
                </c:pt>
                <c:pt idx="330">
                  <c:v>45924</c:v>
                </c:pt>
                <c:pt idx="331">
                  <c:v>45923</c:v>
                </c:pt>
                <c:pt idx="332">
                  <c:v>45922</c:v>
                </c:pt>
                <c:pt idx="333">
                  <c:v>45921</c:v>
                </c:pt>
                <c:pt idx="334">
                  <c:v>45920</c:v>
                </c:pt>
                <c:pt idx="335">
                  <c:v>45919</c:v>
                </c:pt>
                <c:pt idx="336">
                  <c:v>45918</c:v>
                </c:pt>
                <c:pt idx="337">
                  <c:v>45917</c:v>
                </c:pt>
                <c:pt idx="338">
                  <c:v>45916</c:v>
                </c:pt>
                <c:pt idx="339">
                  <c:v>45915</c:v>
                </c:pt>
                <c:pt idx="340">
                  <c:v>45914</c:v>
                </c:pt>
                <c:pt idx="341">
                  <c:v>45913</c:v>
                </c:pt>
                <c:pt idx="342">
                  <c:v>45912</c:v>
                </c:pt>
                <c:pt idx="343">
                  <c:v>45911</c:v>
                </c:pt>
                <c:pt idx="344">
                  <c:v>45910</c:v>
                </c:pt>
                <c:pt idx="345">
                  <c:v>45909</c:v>
                </c:pt>
                <c:pt idx="346">
                  <c:v>45908</c:v>
                </c:pt>
                <c:pt idx="347">
                  <c:v>45907</c:v>
                </c:pt>
                <c:pt idx="348">
                  <c:v>45906</c:v>
                </c:pt>
                <c:pt idx="349">
                  <c:v>45905</c:v>
                </c:pt>
                <c:pt idx="350">
                  <c:v>45904</c:v>
                </c:pt>
                <c:pt idx="351">
                  <c:v>45903</c:v>
                </c:pt>
                <c:pt idx="352">
                  <c:v>45902</c:v>
                </c:pt>
                <c:pt idx="353">
                  <c:v>45901</c:v>
                </c:pt>
                <c:pt idx="354">
                  <c:v>45900</c:v>
                </c:pt>
                <c:pt idx="355">
                  <c:v>45899</c:v>
                </c:pt>
                <c:pt idx="356">
                  <c:v>45898</c:v>
                </c:pt>
                <c:pt idx="357">
                  <c:v>45897</c:v>
                </c:pt>
                <c:pt idx="358">
                  <c:v>45896</c:v>
                </c:pt>
                <c:pt idx="359">
                  <c:v>45895</c:v>
                </c:pt>
                <c:pt idx="360">
                  <c:v>45894</c:v>
                </c:pt>
                <c:pt idx="361">
                  <c:v>45893</c:v>
                </c:pt>
                <c:pt idx="362">
                  <c:v>45892</c:v>
                </c:pt>
                <c:pt idx="363">
                  <c:v>45891</c:v>
                </c:pt>
                <c:pt idx="364">
                  <c:v>45890</c:v>
                </c:pt>
                <c:pt idx="365">
                  <c:v>45889</c:v>
                </c:pt>
              </c:numCache>
            </c:numRef>
          </c:cat>
          <c:val>
            <c:numRef>
              <c:f>FX!$J$3:$J$368</c:f>
              <c:numCache>
                <c:formatCode>0.00</c:formatCode>
                <c:ptCount val="366"/>
                <c:pt idx="0">
                  <c:v>76.451070518943013</c:v>
                </c:pt>
                <c:pt idx="1">
                  <c:v>75.568091372174464</c:v>
                </c:pt>
                <c:pt idx="2">
                  <c:v>77.004487026424698</c:v>
                </c:pt>
                <c:pt idx="3">
                  <c:v>77.985713148678769</c:v>
                </c:pt>
                <c:pt idx="4">
                  <c:v>77.985713148678769</c:v>
                </c:pt>
                <c:pt idx="5">
                  <c:v>77.985713148678769</c:v>
                </c:pt>
                <c:pt idx="6">
                  <c:v>77.985713148678769</c:v>
                </c:pt>
                <c:pt idx="7">
                  <c:v>77.573075851639601</c:v>
                </c:pt>
                <c:pt idx="8">
                  <c:v>78.196633237822354</c:v>
                </c:pt>
                <c:pt idx="9">
                  <c:v>77.908359200891439</c:v>
                </c:pt>
                <c:pt idx="10">
                  <c:v>78.0707776185928</c:v>
                </c:pt>
                <c:pt idx="11">
                  <c:v>78.41601002865329</c:v>
                </c:pt>
                <c:pt idx="12">
                  <c:v>78.41601002865329</c:v>
                </c:pt>
                <c:pt idx="13">
                  <c:v>78.41601002865329</c:v>
                </c:pt>
                <c:pt idx="14">
                  <c:v>78.38093958930277</c:v>
                </c:pt>
                <c:pt idx="15">
                  <c:v>78.983355221267118</c:v>
                </c:pt>
                <c:pt idx="16">
                  <c:v>79.488518783826805</c:v>
                </c:pt>
                <c:pt idx="17">
                  <c:v>80.412786532951287</c:v>
                </c:pt>
                <c:pt idx="18">
                  <c:v>78.473465854823303</c:v>
                </c:pt>
                <c:pt idx="19">
                  <c:v>78.473465854823303</c:v>
                </c:pt>
                <c:pt idx="20">
                  <c:v>78.473465854823303</c:v>
                </c:pt>
                <c:pt idx="21">
                  <c:v>77.399962193568925</c:v>
                </c:pt>
                <c:pt idx="22">
                  <c:v>79.474838825214903</c:v>
                </c:pt>
                <c:pt idx="23">
                  <c:v>79.545228430436168</c:v>
                </c:pt>
                <c:pt idx="24">
                  <c:v>79.565872731614135</c:v>
                </c:pt>
                <c:pt idx="25">
                  <c:v>80.072279926774911</c:v>
                </c:pt>
                <c:pt idx="26">
                  <c:v>80.072279926774911</c:v>
                </c:pt>
                <c:pt idx="27">
                  <c:v>80.072279926774911</c:v>
                </c:pt>
                <c:pt idx="28">
                  <c:v>79.591491563196428</c:v>
                </c:pt>
                <c:pt idx="29">
                  <c:v>79.801665472779362</c:v>
                </c:pt>
                <c:pt idx="30">
                  <c:v>80.183211954791474</c:v>
                </c:pt>
                <c:pt idx="31">
                  <c:v>80.964710681311686</c:v>
                </c:pt>
                <c:pt idx="32">
                  <c:v>80.964710681311686</c:v>
                </c:pt>
                <c:pt idx="33">
                  <c:v>80.964710681311686</c:v>
                </c:pt>
                <c:pt idx="34">
                  <c:v>80.964710681311686</c:v>
                </c:pt>
                <c:pt idx="35">
                  <c:v>80.327722063037243</c:v>
                </c:pt>
                <c:pt idx="36">
                  <c:v>80.091929321872016</c:v>
                </c:pt>
                <c:pt idx="37">
                  <c:v>80.860245542820763</c:v>
                </c:pt>
                <c:pt idx="38">
                  <c:v>80.616742279528808</c:v>
                </c:pt>
                <c:pt idx="39">
                  <c:v>80.616742279528808</c:v>
                </c:pt>
                <c:pt idx="40">
                  <c:v>80.616742279528808</c:v>
                </c:pt>
                <c:pt idx="41">
                  <c:v>80.616742279528808</c:v>
                </c:pt>
                <c:pt idx="42">
                  <c:v>81.850674546322821</c:v>
                </c:pt>
                <c:pt idx="43">
                  <c:v>83.065454871060169</c:v>
                </c:pt>
                <c:pt idx="44">
                  <c:v>82.689131645972623</c:v>
                </c:pt>
                <c:pt idx="45">
                  <c:v>83.335820598535491</c:v>
                </c:pt>
                <c:pt idx="46">
                  <c:v>82.931142550143264</c:v>
                </c:pt>
                <c:pt idx="47">
                  <c:v>82.931142550143264</c:v>
                </c:pt>
                <c:pt idx="48">
                  <c:v>82.931142550143264</c:v>
                </c:pt>
                <c:pt idx="49">
                  <c:v>83.640013132760274</c:v>
                </c:pt>
                <c:pt idx="50">
                  <c:v>83.86088228271251</c:v>
                </c:pt>
                <c:pt idx="51">
                  <c:v>85.020445319961794</c:v>
                </c:pt>
                <c:pt idx="52">
                  <c:v>85.889993234638652</c:v>
                </c:pt>
                <c:pt idx="53">
                  <c:v>85.889993234638652</c:v>
                </c:pt>
                <c:pt idx="54">
                  <c:v>85.889993234638652</c:v>
                </c:pt>
                <c:pt idx="55">
                  <c:v>85.889993234638652</c:v>
                </c:pt>
                <c:pt idx="56">
                  <c:v>85.443280404329826</c:v>
                </c:pt>
                <c:pt idx="57">
                  <c:v>85.314688793377911</c:v>
                </c:pt>
                <c:pt idx="58">
                  <c:v>84.994577761859276</c:v>
                </c:pt>
                <c:pt idx="59">
                  <c:v>85.406966332378218</c:v>
                </c:pt>
                <c:pt idx="60">
                  <c:v>86.081512655205344</c:v>
                </c:pt>
                <c:pt idx="61">
                  <c:v>86.081512655205344</c:v>
                </c:pt>
                <c:pt idx="62">
                  <c:v>86.081512655205344</c:v>
                </c:pt>
                <c:pt idx="63">
                  <c:v>85.579333810888258</c:v>
                </c:pt>
                <c:pt idx="64">
                  <c:v>85.66812917860554</c:v>
                </c:pt>
                <c:pt idx="65">
                  <c:v>85.082626950015921</c:v>
                </c:pt>
                <c:pt idx="66">
                  <c:v>86.017092486469281</c:v>
                </c:pt>
                <c:pt idx="67">
                  <c:v>86.017092486469281</c:v>
                </c:pt>
                <c:pt idx="68">
                  <c:v>86.017092486469281</c:v>
                </c:pt>
                <c:pt idx="69">
                  <c:v>86.017092486469281</c:v>
                </c:pt>
                <c:pt idx="70">
                  <c:v>86.886391674625912</c:v>
                </c:pt>
                <c:pt idx="71">
                  <c:v>88.29393505253104</c:v>
                </c:pt>
                <c:pt idx="72">
                  <c:v>88.792382999044889</c:v>
                </c:pt>
                <c:pt idx="73">
                  <c:v>89.345799506526589</c:v>
                </c:pt>
                <c:pt idx="74">
                  <c:v>89.345799506526589</c:v>
                </c:pt>
                <c:pt idx="75">
                  <c:v>89.345799506526589</c:v>
                </c:pt>
                <c:pt idx="76">
                  <c:v>89.345799506526589</c:v>
                </c:pt>
                <c:pt idx="77">
                  <c:v>88.591660697230182</c:v>
                </c:pt>
                <c:pt idx="78">
                  <c:v>88.755322747532631</c:v>
                </c:pt>
                <c:pt idx="79">
                  <c:v>89.019221585482327</c:v>
                </c:pt>
                <c:pt idx="80">
                  <c:v>88.445906956383311</c:v>
                </c:pt>
                <c:pt idx="81">
                  <c:v>91.730340655842085</c:v>
                </c:pt>
                <c:pt idx="82">
                  <c:v>91.730340655842085</c:v>
                </c:pt>
                <c:pt idx="83">
                  <c:v>91.730340655842085</c:v>
                </c:pt>
                <c:pt idx="84">
                  <c:v>90.543168974848768</c:v>
                </c:pt>
                <c:pt idx="85">
                  <c:v>90.213855062082132</c:v>
                </c:pt>
                <c:pt idx="86">
                  <c:v>91.262486071314868</c:v>
                </c:pt>
                <c:pt idx="87">
                  <c:v>90.535955905762492</c:v>
                </c:pt>
                <c:pt idx="88">
                  <c:v>91.025698424068764</c:v>
                </c:pt>
                <c:pt idx="89">
                  <c:v>91.025698424068764</c:v>
                </c:pt>
                <c:pt idx="90">
                  <c:v>91.025698424068764</c:v>
                </c:pt>
                <c:pt idx="91">
                  <c:v>91.668905205348608</c:v>
                </c:pt>
                <c:pt idx="92">
                  <c:v>92.443688315822982</c:v>
                </c:pt>
                <c:pt idx="93">
                  <c:v>93.885058500477555</c:v>
                </c:pt>
                <c:pt idx="94">
                  <c:v>94.535478350843675</c:v>
                </c:pt>
                <c:pt idx="95">
                  <c:v>94.535478350843675</c:v>
                </c:pt>
                <c:pt idx="96">
                  <c:v>94.535478350843675</c:v>
                </c:pt>
                <c:pt idx="97">
                  <c:v>94.535478350843675</c:v>
                </c:pt>
                <c:pt idx="98">
                  <c:v>94.068618672397321</c:v>
                </c:pt>
                <c:pt idx="99">
                  <c:v>93.960173909582934</c:v>
                </c:pt>
                <c:pt idx="100">
                  <c:v>93.922118751989814</c:v>
                </c:pt>
                <c:pt idx="101">
                  <c:v>93.39208253740847</c:v>
                </c:pt>
                <c:pt idx="102">
                  <c:v>92.946613339700733</c:v>
                </c:pt>
                <c:pt idx="103">
                  <c:v>92.946613339700733</c:v>
                </c:pt>
                <c:pt idx="104">
                  <c:v>92.946613339700733</c:v>
                </c:pt>
                <c:pt idx="105">
                  <c:v>92.961536930913724</c:v>
                </c:pt>
                <c:pt idx="106">
                  <c:v>92.274554282075769</c:v>
                </c:pt>
                <c:pt idx="107">
                  <c:v>92.128303088188474</c:v>
                </c:pt>
                <c:pt idx="108">
                  <c:v>92.754596466093602</c:v>
                </c:pt>
                <c:pt idx="109">
                  <c:v>90.49914438077046</c:v>
                </c:pt>
                <c:pt idx="110">
                  <c:v>90.49914438077046</c:v>
                </c:pt>
                <c:pt idx="111">
                  <c:v>90.49914438077046</c:v>
                </c:pt>
                <c:pt idx="112">
                  <c:v>90.49914438077046</c:v>
                </c:pt>
                <c:pt idx="113">
                  <c:v>90.114613180515761</c:v>
                </c:pt>
                <c:pt idx="114">
                  <c:v>89.636560808659667</c:v>
                </c:pt>
                <c:pt idx="115">
                  <c:v>90.505362543775874</c:v>
                </c:pt>
                <c:pt idx="116">
                  <c:v>88.458343282394139</c:v>
                </c:pt>
                <c:pt idx="117">
                  <c:v>88.458343282394139</c:v>
                </c:pt>
                <c:pt idx="118">
                  <c:v>88.458343282394139</c:v>
                </c:pt>
                <c:pt idx="119">
                  <c:v>88.498636978669211</c:v>
                </c:pt>
                <c:pt idx="120">
                  <c:v>88.576488379496979</c:v>
                </c:pt>
                <c:pt idx="121">
                  <c:v>89.000815822986311</c:v>
                </c:pt>
                <c:pt idx="122">
                  <c:v>88.836656319643424</c:v>
                </c:pt>
                <c:pt idx="123">
                  <c:v>89.20526902260427</c:v>
                </c:pt>
                <c:pt idx="124">
                  <c:v>89.20526902260427</c:v>
                </c:pt>
                <c:pt idx="125">
                  <c:v>89.20526902260427</c:v>
                </c:pt>
                <c:pt idx="126">
                  <c:v>89.741523400191028</c:v>
                </c:pt>
                <c:pt idx="127">
                  <c:v>89.734310331104737</c:v>
                </c:pt>
                <c:pt idx="128">
                  <c:v>89.108763132760274</c:v>
                </c:pt>
                <c:pt idx="129">
                  <c:v>89.219446434256611</c:v>
                </c:pt>
                <c:pt idx="130">
                  <c:v>90.385973814071946</c:v>
                </c:pt>
                <c:pt idx="131">
                  <c:v>90.385973814071946</c:v>
                </c:pt>
                <c:pt idx="132">
                  <c:v>90.385973814071946</c:v>
                </c:pt>
                <c:pt idx="133">
                  <c:v>90.630969436485202</c:v>
                </c:pt>
                <c:pt idx="134">
                  <c:v>90.543915154409419</c:v>
                </c:pt>
                <c:pt idx="135">
                  <c:v>91.488329751671444</c:v>
                </c:pt>
                <c:pt idx="136">
                  <c:v>91.618413721744673</c:v>
                </c:pt>
                <c:pt idx="137">
                  <c:v>90.815027061445406</c:v>
                </c:pt>
                <c:pt idx="138">
                  <c:v>90.815027061445406</c:v>
                </c:pt>
                <c:pt idx="139">
                  <c:v>90.815027061445406</c:v>
                </c:pt>
                <c:pt idx="140">
                  <c:v>90.815027061445406</c:v>
                </c:pt>
                <c:pt idx="141">
                  <c:v>90.815027061445406</c:v>
                </c:pt>
                <c:pt idx="142">
                  <c:v>91.373418099331417</c:v>
                </c:pt>
                <c:pt idx="143">
                  <c:v>91.317454632282718</c:v>
                </c:pt>
                <c:pt idx="144">
                  <c:v>91.175680515759311</c:v>
                </c:pt>
                <c:pt idx="145">
                  <c:v>91.175680515759311</c:v>
                </c:pt>
                <c:pt idx="146">
                  <c:v>91.175680515759311</c:v>
                </c:pt>
                <c:pt idx="147">
                  <c:v>91.414457975167139</c:v>
                </c:pt>
                <c:pt idx="148">
                  <c:v>91.550262655205344</c:v>
                </c:pt>
                <c:pt idx="149">
                  <c:v>91.548024116523393</c:v>
                </c:pt>
                <c:pt idx="150">
                  <c:v>92.505123766316459</c:v>
                </c:pt>
                <c:pt idx="151">
                  <c:v>92.505123766316459</c:v>
                </c:pt>
                <c:pt idx="152">
                  <c:v>92.505123766316459</c:v>
                </c:pt>
                <c:pt idx="153">
                  <c:v>92.505123766316459</c:v>
                </c:pt>
                <c:pt idx="154">
                  <c:v>91.475893425660615</c:v>
                </c:pt>
                <c:pt idx="155">
                  <c:v>91.870871139764404</c:v>
                </c:pt>
                <c:pt idx="156">
                  <c:v>91.862414438077039</c:v>
                </c:pt>
                <c:pt idx="157">
                  <c:v>91.992249681630057</c:v>
                </c:pt>
                <c:pt idx="158">
                  <c:v>91.986528971665081</c:v>
                </c:pt>
                <c:pt idx="159">
                  <c:v>91.986528971665081</c:v>
                </c:pt>
                <c:pt idx="160">
                  <c:v>91.986528971665081</c:v>
                </c:pt>
                <c:pt idx="161">
                  <c:v>91.670646290990135</c:v>
                </c:pt>
                <c:pt idx="162">
                  <c:v>92.13825214899714</c:v>
                </c:pt>
                <c:pt idx="163">
                  <c:v>91.999462750716333</c:v>
                </c:pt>
                <c:pt idx="164">
                  <c:v>93.647524673670802</c:v>
                </c:pt>
                <c:pt idx="165">
                  <c:v>93.902718083412921</c:v>
                </c:pt>
                <c:pt idx="166">
                  <c:v>93.902718083412921</c:v>
                </c:pt>
                <c:pt idx="167">
                  <c:v>93.902718083412921</c:v>
                </c:pt>
                <c:pt idx="168">
                  <c:v>93.860932028016549</c:v>
                </c:pt>
                <c:pt idx="169">
                  <c:v>93.210263451130217</c:v>
                </c:pt>
                <c:pt idx="170">
                  <c:v>94.584477475326324</c:v>
                </c:pt>
                <c:pt idx="171">
                  <c:v>93.279160697230182</c:v>
                </c:pt>
                <c:pt idx="172">
                  <c:v>93.31323623049984</c:v>
                </c:pt>
                <c:pt idx="173">
                  <c:v>93.31323623049984</c:v>
                </c:pt>
                <c:pt idx="174">
                  <c:v>93.31323623049984</c:v>
                </c:pt>
                <c:pt idx="175">
                  <c:v>93.62563673989176</c:v>
                </c:pt>
                <c:pt idx="176">
                  <c:v>91.71491961158867</c:v>
                </c:pt>
                <c:pt idx="177">
                  <c:v>92.137008516396051</c:v>
                </c:pt>
                <c:pt idx="178">
                  <c:v>91.669153931868834</c:v>
                </c:pt>
                <c:pt idx="179">
                  <c:v>92.247443091372176</c:v>
                </c:pt>
                <c:pt idx="180">
                  <c:v>92.247443091372176</c:v>
                </c:pt>
                <c:pt idx="181">
                  <c:v>92.247443091372176</c:v>
                </c:pt>
                <c:pt idx="182">
                  <c:v>91.957179242279523</c:v>
                </c:pt>
                <c:pt idx="183">
                  <c:v>91.605231216173195</c:v>
                </c:pt>
                <c:pt idx="184">
                  <c:v>90.80433182107609</c:v>
                </c:pt>
                <c:pt idx="185">
                  <c:v>91.211248408150269</c:v>
                </c:pt>
                <c:pt idx="186">
                  <c:v>90.914268943011777</c:v>
                </c:pt>
                <c:pt idx="187">
                  <c:v>90.914268943011777</c:v>
                </c:pt>
                <c:pt idx="188">
                  <c:v>90.914268943011777</c:v>
                </c:pt>
                <c:pt idx="189">
                  <c:v>91.140112623368353</c:v>
                </c:pt>
                <c:pt idx="190">
                  <c:v>91.151802769818531</c:v>
                </c:pt>
                <c:pt idx="191">
                  <c:v>91.274176217765046</c:v>
                </c:pt>
                <c:pt idx="192">
                  <c:v>90.965257879656164</c:v>
                </c:pt>
                <c:pt idx="193">
                  <c:v>91.046342725246731</c:v>
                </c:pt>
                <c:pt idx="194">
                  <c:v>91.046342725246731</c:v>
                </c:pt>
                <c:pt idx="195">
                  <c:v>91.046342725246731</c:v>
                </c:pt>
                <c:pt idx="196">
                  <c:v>92.285746975485509</c:v>
                </c:pt>
                <c:pt idx="197">
                  <c:v>90.798611111111114</c:v>
                </c:pt>
                <c:pt idx="198">
                  <c:v>90.720262257242922</c:v>
                </c:pt>
                <c:pt idx="199">
                  <c:v>89.944484240687672</c:v>
                </c:pt>
                <c:pt idx="200">
                  <c:v>91.951458532314547</c:v>
                </c:pt>
                <c:pt idx="201">
                  <c:v>91.951458532314547</c:v>
                </c:pt>
                <c:pt idx="202">
                  <c:v>91.951458532314547</c:v>
                </c:pt>
                <c:pt idx="203">
                  <c:v>90.553864215218084</c:v>
                </c:pt>
                <c:pt idx="204">
                  <c:v>91.372671919770767</c:v>
                </c:pt>
                <c:pt idx="205">
                  <c:v>90.425521330786367</c:v>
                </c:pt>
                <c:pt idx="206">
                  <c:v>91.582348376313277</c:v>
                </c:pt>
                <c:pt idx="207">
                  <c:v>90.661811524992046</c:v>
                </c:pt>
                <c:pt idx="208">
                  <c:v>90.661811524992046</c:v>
                </c:pt>
                <c:pt idx="209">
                  <c:v>90.661811524992046</c:v>
                </c:pt>
                <c:pt idx="210">
                  <c:v>89.62860156001274</c:v>
                </c:pt>
                <c:pt idx="211">
                  <c:v>91.308749204075141</c:v>
                </c:pt>
                <c:pt idx="212">
                  <c:v>91.330637137854183</c:v>
                </c:pt>
                <c:pt idx="213">
                  <c:v>90.925212909901305</c:v>
                </c:pt>
                <c:pt idx="214">
                  <c:v>91.949717446673034</c:v>
                </c:pt>
                <c:pt idx="215">
                  <c:v>91.949717446673034</c:v>
                </c:pt>
                <c:pt idx="216">
                  <c:v>91.949717446673034</c:v>
                </c:pt>
                <c:pt idx="217">
                  <c:v>91.767649633874555</c:v>
                </c:pt>
                <c:pt idx="218">
                  <c:v>91.593043616682579</c:v>
                </c:pt>
                <c:pt idx="219">
                  <c:v>90.263351639605219</c:v>
                </c:pt>
                <c:pt idx="220">
                  <c:v>92.411602594715063</c:v>
                </c:pt>
                <c:pt idx="221">
                  <c:v>92.411602594715063</c:v>
                </c:pt>
                <c:pt idx="222">
                  <c:v>92.411602594715063</c:v>
                </c:pt>
                <c:pt idx="223">
                  <c:v>92.411602594715063</c:v>
                </c:pt>
                <c:pt idx="224">
                  <c:v>92.282264804202484</c:v>
                </c:pt>
                <c:pt idx="225">
                  <c:v>93.113260108245782</c:v>
                </c:pt>
                <c:pt idx="226">
                  <c:v>92.40190226042661</c:v>
                </c:pt>
                <c:pt idx="227">
                  <c:v>92.955816220948748</c:v>
                </c:pt>
                <c:pt idx="228">
                  <c:v>93.899982091690546</c:v>
                </c:pt>
                <c:pt idx="229">
                  <c:v>93.899982091690546</c:v>
                </c:pt>
                <c:pt idx="230">
                  <c:v>93.899982091690546</c:v>
                </c:pt>
                <c:pt idx="231">
                  <c:v>93.959427730022284</c:v>
                </c:pt>
                <c:pt idx="232">
                  <c:v>93.959427730022284</c:v>
                </c:pt>
                <c:pt idx="233">
                  <c:v>93.959427730022284</c:v>
                </c:pt>
                <c:pt idx="234">
                  <c:v>93.230161572747534</c:v>
                </c:pt>
                <c:pt idx="235">
                  <c:v>91.954194524036936</c:v>
                </c:pt>
                <c:pt idx="236">
                  <c:v>91.954194524036936</c:v>
                </c:pt>
                <c:pt idx="237">
                  <c:v>91.954194524036936</c:v>
                </c:pt>
                <c:pt idx="238">
                  <c:v>92.926715218083416</c:v>
                </c:pt>
                <c:pt idx="239">
                  <c:v>92.926715218083416</c:v>
                </c:pt>
                <c:pt idx="240">
                  <c:v>93.53485156001274</c:v>
                </c:pt>
                <c:pt idx="241">
                  <c:v>94.101948026106342</c:v>
                </c:pt>
                <c:pt idx="242">
                  <c:v>95.10929043298313</c:v>
                </c:pt>
                <c:pt idx="243">
                  <c:v>95.10929043298313</c:v>
                </c:pt>
                <c:pt idx="244">
                  <c:v>95.10929043298313</c:v>
                </c:pt>
                <c:pt idx="245">
                  <c:v>96.006446991404005</c:v>
                </c:pt>
                <c:pt idx="246">
                  <c:v>96.127825533269657</c:v>
                </c:pt>
                <c:pt idx="247">
                  <c:v>95.601520216491565</c:v>
                </c:pt>
                <c:pt idx="248">
                  <c:v>95.263500875517352</c:v>
                </c:pt>
                <c:pt idx="249">
                  <c:v>94.527519102196749</c:v>
                </c:pt>
                <c:pt idx="250">
                  <c:v>94.527519102196749</c:v>
                </c:pt>
                <c:pt idx="251">
                  <c:v>94.527519102196749</c:v>
                </c:pt>
                <c:pt idx="252">
                  <c:v>94.5839800222859</c:v>
                </c:pt>
                <c:pt idx="253">
                  <c:v>95.505263053167781</c:v>
                </c:pt>
                <c:pt idx="254">
                  <c:v>96.126084447628145</c:v>
                </c:pt>
                <c:pt idx="255">
                  <c:v>95.575901384909258</c:v>
                </c:pt>
                <c:pt idx="256">
                  <c:v>95.575901384909258</c:v>
                </c:pt>
                <c:pt idx="257">
                  <c:v>95.575901384909258</c:v>
                </c:pt>
                <c:pt idx="258">
                  <c:v>95.575901384909258</c:v>
                </c:pt>
                <c:pt idx="259">
                  <c:v>94.492448662846229</c:v>
                </c:pt>
                <c:pt idx="260">
                  <c:v>93.615438952562883</c:v>
                </c:pt>
                <c:pt idx="261">
                  <c:v>94.789676854504933</c:v>
                </c:pt>
                <c:pt idx="262">
                  <c:v>94.904339780324733</c:v>
                </c:pt>
                <c:pt idx="263">
                  <c:v>93.405265042979948</c:v>
                </c:pt>
                <c:pt idx="264">
                  <c:v>93.405265042979948</c:v>
                </c:pt>
                <c:pt idx="265">
                  <c:v>93.405265042979948</c:v>
                </c:pt>
                <c:pt idx="266">
                  <c:v>93.112016475644694</c:v>
                </c:pt>
                <c:pt idx="267">
                  <c:v>92.758576090417066</c:v>
                </c:pt>
                <c:pt idx="268">
                  <c:v>94.846883954154734</c:v>
                </c:pt>
                <c:pt idx="269">
                  <c:v>94.558609917223819</c:v>
                </c:pt>
                <c:pt idx="270">
                  <c:v>94.700135307227001</c:v>
                </c:pt>
                <c:pt idx="271">
                  <c:v>94.700135307227001</c:v>
                </c:pt>
                <c:pt idx="272">
                  <c:v>94.700135307227001</c:v>
                </c:pt>
                <c:pt idx="273">
                  <c:v>93.618672397325696</c:v>
                </c:pt>
                <c:pt idx="274">
                  <c:v>92.368821633237829</c:v>
                </c:pt>
                <c:pt idx="275">
                  <c:v>92.580239175421838</c:v>
                </c:pt>
                <c:pt idx="276">
                  <c:v>93.420188634192925</c:v>
                </c:pt>
                <c:pt idx="277">
                  <c:v>93.400041786055397</c:v>
                </c:pt>
                <c:pt idx="278">
                  <c:v>93.400041786055397</c:v>
                </c:pt>
                <c:pt idx="279">
                  <c:v>93.400041786055397</c:v>
                </c:pt>
                <c:pt idx="280">
                  <c:v>93.172457020057308</c:v>
                </c:pt>
                <c:pt idx="281">
                  <c:v>92.203418497293853</c:v>
                </c:pt>
                <c:pt idx="282">
                  <c:v>92.935918099331417</c:v>
                </c:pt>
                <c:pt idx="283">
                  <c:v>93.381884750079593</c:v>
                </c:pt>
                <c:pt idx="284">
                  <c:v>94.110156001273481</c:v>
                </c:pt>
                <c:pt idx="285">
                  <c:v>94.110156001273481</c:v>
                </c:pt>
                <c:pt idx="286">
                  <c:v>94.110156001273481</c:v>
                </c:pt>
                <c:pt idx="287">
                  <c:v>94.165373288761543</c:v>
                </c:pt>
                <c:pt idx="288">
                  <c:v>95.374184177013689</c:v>
                </c:pt>
                <c:pt idx="289">
                  <c:v>95.956204234320282</c:v>
                </c:pt>
                <c:pt idx="290">
                  <c:v>95.876114294810563</c:v>
                </c:pt>
                <c:pt idx="291">
                  <c:v>95.876114294810563</c:v>
                </c:pt>
                <c:pt idx="292">
                  <c:v>95.876114294810563</c:v>
                </c:pt>
                <c:pt idx="293">
                  <c:v>95.876114294810563</c:v>
                </c:pt>
                <c:pt idx="294">
                  <c:v>96.068131168417707</c:v>
                </c:pt>
                <c:pt idx="295">
                  <c:v>96.346704871060169</c:v>
                </c:pt>
                <c:pt idx="296">
                  <c:v>96.938922715695639</c:v>
                </c:pt>
                <c:pt idx="297">
                  <c:v>95.716680595351804</c:v>
                </c:pt>
                <c:pt idx="298">
                  <c:v>95.811196673034061</c:v>
                </c:pt>
                <c:pt idx="299">
                  <c:v>95.811196673034061</c:v>
                </c:pt>
                <c:pt idx="300">
                  <c:v>95.811196673034061</c:v>
                </c:pt>
                <c:pt idx="301">
                  <c:v>96.556878780643103</c:v>
                </c:pt>
                <c:pt idx="302">
                  <c:v>97.242369070359757</c:v>
                </c:pt>
                <c:pt idx="303">
                  <c:v>96.826249602037564</c:v>
                </c:pt>
                <c:pt idx="304">
                  <c:v>96.61831423113658</c:v>
                </c:pt>
                <c:pt idx="305">
                  <c:v>95.295089143584846</c:v>
                </c:pt>
                <c:pt idx="306">
                  <c:v>95.295089143584846</c:v>
                </c:pt>
                <c:pt idx="307">
                  <c:v>95.295089143584846</c:v>
                </c:pt>
                <c:pt idx="308">
                  <c:v>95.625149235912133</c:v>
                </c:pt>
                <c:pt idx="309">
                  <c:v>96.875994906080862</c:v>
                </c:pt>
                <c:pt idx="310">
                  <c:v>97.604514883794963</c:v>
                </c:pt>
                <c:pt idx="311">
                  <c:v>97.588596386501109</c:v>
                </c:pt>
                <c:pt idx="312">
                  <c:v>97.588596386501109</c:v>
                </c:pt>
                <c:pt idx="313">
                  <c:v>97.588596386501109</c:v>
                </c:pt>
                <c:pt idx="314">
                  <c:v>97.588596386501109</c:v>
                </c:pt>
                <c:pt idx="315">
                  <c:v>96.649405046163636</c:v>
                </c:pt>
                <c:pt idx="316">
                  <c:v>96.801376950015921</c:v>
                </c:pt>
                <c:pt idx="317">
                  <c:v>96.386749840815028</c:v>
                </c:pt>
                <c:pt idx="318">
                  <c:v>95.881337551735115</c:v>
                </c:pt>
                <c:pt idx="319">
                  <c:v>96.252188793377911</c:v>
                </c:pt>
                <c:pt idx="320">
                  <c:v>96.252188793377911</c:v>
                </c:pt>
                <c:pt idx="321">
                  <c:v>96.252188793377911</c:v>
                </c:pt>
                <c:pt idx="322">
                  <c:v>96.646917780961473</c:v>
                </c:pt>
                <c:pt idx="323">
                  <c:v>96.490468799745301</c:v>
                </c:pt>
                <c:pt idx="324">
                  <c:v>97.512237344794656</c:v>
                </c:pt>
                <c:pt idx="325">
                  <c:v>97.483882521489974</c:v>
                </c:pt>
                <c:pt idx="326">
                  <c:v>97.018266475644694</c:v>
                </c:pt>
                <c:pt idx="327">
                  <c:v>97.018266475644694</c:v>
                </c:pt>
                <c:pt idx="328">
                  <c:v>97.018266475644694</c:v>
                </c:pt>
                <c:pt idx="329">
                  <c:v>97.111538920725877</c:v>
                </c:pt>
                <c:pt idx="330">
                  <c:v>96.587720869149948</c:v>
                </c:pt>
                <c:pt idx="331">
                  <c:v>95.930336676217763</c:v>
                </c:pt>
                <c:pt idx="332">
                  <c:v>95.665194205666978</c:v>
                </c:pt>
                <c:pt idx="333">
                  <c:v>96.142002944921998</c:v>
                </c:pt>
                <c:pt idx="334">
                  <c:v>96.142002944921998</c:v>
                </c:pt>
                <c:pt idx="335">
                  <c:v>96.142002944921998</c:v>
                </c:pt>
                <c:pt idx="336">
                  <c:v>96.878482171283025</c:v>
                </c:pt>
                <c:pt idx="337">
                  <c:v>96.448185291308505</c:v>
                </c:pt>
                <c:pt idx="338">
                  <c:v>96.271092008914351</c:v>
                </c:pt>
                <c:pt idx="339">
                  <c:v>97.151335163960525</c:v>
                </c:pt>
                <c:pt idx="340">
                  <c:v>96.916288602355934</c:v>
                </c:pt>
                <c:pt idx="341">
                  <c:v>96.916288602355934</c:v>
                </c:pt>
                <c:pt idx="342">
                  <c:v>96.916288602355934</c:v>
                </c:pt>
                <c:pt idx="343">
                  <c:v>96.829731773320603</c:v>
                </c:pt>
                <c:pt idx="344">
                  <c:v>97.606504695956701</c:v>
                </c:pt>
                <c:pt idx="345">
                  <c:v>97.553028494110151</c:v>
                </c:pt>
                <c:pt idx="346">
                  <c:v>98.006954393505254</c:v>
                </c:pt>
                <c:pt idx="347">
                  <c:v>98.483514406240047</c:v>
                </c:pt>
                <c:pt idx="348">
                  <c:v>98.483514406240047</c:v>
                </c:pt>
                <c:pt idx="349">
                  <c:v>98.483514406240047</c:v>
                </c:pt>
                <c:pt idx="350">
                  <c:v>99.169750875517352</c:v>
                </c:pt>
                <c:pt idx="351">
                  <c:v>99.624920407513528</c:v>
                </c:pt>
                <c:pt idx="352">
                  <c:v>99.566220948742441</c:v>
                </c:pt>
                <c:pt idx="353">
                  <c:v>99.902250477554915</c:v>
                </c:pt>
                <c:pt idx="354">
                  <c:v>99.914686803565743</c:v>
                </c:pt>
                <c:pt idx="355">
                  <c:v>99.914686803565743</c:v>
                </c:pt>
                <c:pt idx="356">
                  <c:v>99.914686803565743</c:v>
                </c:pt>
                <c:pt idx="357">
                  <c:v>100.15097699777141</c:v>
                </c:pt>
                <c:pt idx="358">
                  <c:v>100.21763570518942</c:v>
                </c:pt>
                <c:pt idx="359">
                  <c:v>100.83945200573066</c:v>
                </c:pt>
                <c:pt idx="360">
                  <c:v>100.13978430436167</c:v>
                </c:pt>
                <c:pt idx="361">
                  <c:v>99.759232728430433</c:v>
                </c:pt>
                <c:pt idx="362">
                  <c:v>99.759232728430433</c:v>
                </c:pt>
                <c:pt idx="363">
                  <c:v>99.759232728430433</c:v>
                </c:pt>
                <c:pt idx="364">
                  <c:v>100.25171123845909</c:v>
                </c:pt>
                <c:pt idx="365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915-48CB-9010-5B9201B043C9}"/>
            </c:ext>
          </c:extLst>
        </c:ser>
        <c:ser>
          <c:idx val="1"/>
          <c:order val="4"/>
          <c:tx>
            <c:v>100</c:v>
          </c:tx>
          <c:spPr>
            <a:ln w="6350" cap="rnd">
              <a:solidFill>
                <a:schemeClr val="bg1">
                  <a:lumMod val="50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cat>
            <c:numRef>
              <c:f>FX!$A$3:$A$368</c:f>
              <c:numCache>
                <c:formatCode>m/d/yyyy</c:formatCode>
                <c:ptCount val="366"/>
                <c:pt idx="0">
                  <c:v>46254</c:v>
                </c:pt>
                <c:pt idx="1">
                  <c:v>46253</c:v>
                </c:pt>
                <c:pt idx="2">
                  <c:v>46252</c:v>
                </c:pt>
                <c:pt idx="3">
                  <c:v>46251</c:v>
                </c:pt>
                <c:pt idx="4">
                  <c:v>46250</c:v>
                </c:pt>
                <c:pt idx="5">
                  <c:v>46249</c:v>
                </c:pt>
                <c:pt idx="6">
                  <c:v>46248</c:v>
                </c:pt>
                <c:pt idx="7">
                  <c:v>46247</c:v>
                </c:pt>
                <c:pt idx="8">
                  <c:v>46246</c:v>
                </c:pt>
                <c:pt idx="9">
                  <c:v>46245</c:v>
                </c:pt>
                <c:pt idx="10">
                  <c:v>46244</c:v>
                </c:pt>
                <c:pt idx="11">
                  <c:v>46243</c:v>
                </c:pt>
                <c:pt idx="12">
                  <c:v>46242</c:v>
                </c:pt>
                <c:pt idx="13">
                  <c:v>46241</c:v>
                </c:pt>
                <c:pt idx="14">
                  <c:v>46240</c:v>
                </c:pt>
                <c:pt idx="15">
                  <c:v>46239</c:v>
                </c:pt>
                <c:pt idx="16">
                  <c:v>46238</c:v>
                </c:pt>
                <c:pt idx="17">
                  <c:v>46237</c:v>
                </c:pt>
                <c:pt idx="18">
                  <c:v>46236</c:v>
                </c:pt>
                <c:pt idx="19">
                  <c:v>46235</c:v>
                </c:pt>
                <c:pt idx="20">
                  <c:v>46234</c:v>
                </c:pt>
                <c:pt idx="21">
                  <c:v>46233</c:v>
                </c:pt>
                <c:pt idx="22">
                  <c:v>46232</c:v>
                </c:pt>
                <c:pt idx="23">
                  <c:v>46231</c:v>
                </c:pt>
                <c:pt idx="24">
                  <c:v>46230</c:v>
                </c:pt>
                <c:pt idx="25">
                  <c:v>46229</c:v>
                </c:pt>
                <c:pt idx="26">
                  <c:v>46228</c:v>
                </c:pt>
                <c:pt idx="27">
                  <c:v>46227</c:v>
                </c:pt>
                <c:pt idx="28">
                  <c:v>46226</c:v>
                </c:pt>
                <c:pt idx="29">
                  <c:v>46225</c:v>
                </c:pt>
                <c:pt idx="30">
                  <c:v>46224</c:v>
                </c:pt>
                <c:pt idx="31">
                  <c:v>46223</c:v>
                </c:pt>
                <c:pt idx="32">
                  <c:v>46222</c:v>
                </c:pt>
                <c:pt idx="33">
                  <c:v>46221</c:v>
                </c:pt>
                <c:pt idx="34">
                  <c:v>46220</c:v>
                </c:pt>
                <c:pt idx="35">
                  <c:v>46219</c:v>
                </c:pt>
                <c:pt idx="36">
                  <c:v>46218</c:v>
                </c:pt>
                <c:pt idx="37">
                  <c:v>46217</c:v>
                </c:pt>
                <c:pt idx="38">
                  <c:v>46216</c:v>
                </c:pt>
                <c:pt idx="39">
                  <c:v>46215</c:v>
                </c:pt>
                <c:pt idx="40">
                  <c:v>46214</c:v>
                </c:pt>
                <c:pt idx="41">
                  <c:v>46213</c:v>
                </c:pt>
                <c:pt idx="42">
                  <c:v>46212</c:v>
                </c:pt>
                <c:pt idx="43">
                  <c:v>46211</c:v>
                </c:pt>
                <c:pt idx="44">
                  <c:v>46210</c:v>
                </c:pt>
                <c:pt idx="45">
                  <c:v>46209</c:v>
                </c:pt>
                <c:pt idx="46">
                  <c:v>46208</c:v>
                </c:pt>
                <c:pt idx="47">
                  <c:v>46207</c:v>
                </c:pt>
                <c:pt idx="48">
                  <c:v>46206</c:v>
                </c:pt>
                <c:pt idx="49">
                  <c:v>46205</c:v>
                </c:pt>
                <c:pt idx="50">
                  <c:v>46204</c:v>
                </c:pt>
                <c:pt idx="51">
                  <c:v>46203</c:v>
                </c:pt>
                <c:pt idx="52">
                  <c:v>46202</c:v>
                </c:pt>
                <c:pt idx="53">
                  <c:v>46201</c:v>
                </c:pt>
                <c:pt idx="54">
                  <c:v>46200</c:v>
                </c:pt>
                <c:pt idx="55">
                  <c:v>46199</c:v>
                </c:pt>
                <c:pt idx="56">
                  <c:v>46198</c:v>
                </c:pt>
                <c:pt idx="57">
                  <c:v>46197</c:v>
                </c:pt>
                <c:pt idx="58">
                  <c:v>46196</c:v>
                </c:pt>
                <c:pt idx="59">
                  <c:v>46195</c:v>
                </c:pt>
                <c:pt idx="60">
                  <c:v>46194</c:v>
                </c:pt>
                <c:pt idx="61">
                  <c:v>46193</c:v>
                </c:pt>
                <c:pt idx="62">
                  <c:v>46192</c:v>
                </c:pt>
                <c:pt idx="63">
                  <c:v>46191</c:v>
                </c:pt>
                <c:pt idx="64">
                  <c:v>46190</c:v>
                </c:pt>
                <c:pt idx="65">
                  <c:v>46189</c:v>
                </c:pt>
                <c:pt idx="66">
                  <c:v>46188</c:v>
                </c:pt>
                <c:pt idx="67">
                  <c:v>46187</c:v>
                </c:pt>
                <c:pt idx="68">
                  <c:v>46186</c:v>
                </c:pt>
                <c:pt idx="69">
                  <c:v>46185</c:v>
                </c:pt>
                <c:pt idx="70">
                  <c:v>46184</c:v>
                </c:pt>
                <c:pt idx="71">
                  <c:v>46183</c:v>
                </c:pt>
                <c:pt idx="72">
                  <c:v>46182</c:v>
                </c:pt>
                <c:pt idx="73">
                  <c:v>46181</c:v>
                </c:pt>
                <c:pt idx="74">
                  <c:v>46180</c:v>
                </c:pt>
                <c:pt idx="75">
                  <c:v>46179</c:v>
                </c:pt>
                <c:pt idx="76">
                  <c:v>46178</c:v>
                </c:pt>
                <c:pt idx="77">
                  <c:v>46177</c:v>
                </c:pt>
                <c:pt idx="78">
                  <c:v>46176</c:v>
                </c:pt>
                <c:pt idx="79">
                  <c:v>46175</c:v>
                </c:pt>
                <c:pt idx="80">
                  <c:v>46174</c:v>
                </c:pt>
                <c:pt idx="81">
                  <c:v>46173</c:v>
                </c:pt>
                <c:pt idx="82">
                  <c:v>46172</c:v>
                </c:pt>
                <c:pt idx="83">
                  <c:v>46171</c:v>
                </c:pt>
                <c:pt idx="84">
                  <c:v>46170</c:v>
                </c:pt>
                <c:pt idx="85">
                  <c:v>46169</c:v>
                </c:pt>
                <c:pt idx="86">
                  <c:v>46168</c:v>
                </c:pt>
                <c:pt idx="87">
                  <c:v>46167</c:v>
                </c:pt>
                <c:pt idx="88">
                  <c:v>46166</c:v>
                </c:pt>
                <c:pt idx="89">
                  <c:v>46165</c:v>
                </c:pt>
                <c:pt idx="90">
                  <c:v>46164</c:v>
                </c:pt>
                <c:pt idx="91">
                  <c:v>46163</c:v>
                </c:pt>
                <c:pt idx="92">
                  <c:v>46162</c:v>
                </c:pt>
                <c:pt idx="93">
                  <c:v>46161</c:v>
                </c:pt>
                <c:pt idx="94">
                  <c:v>46160</c:v>
                </c:pt>
                <c:pt idx="95">
                  <c:v>46159</c:v>
                </c:pt>
                <c:pt idx="96">
                  <c:v>46158</c:v>
                </c:pt>
                <c:pt idx="97">
                  <c:v>46157</c:v>
                </c:pt>
                <c:pt idx="98">
                  <c:v>46156</c:v>
                </c:pt>
                <c:pt idx="99">
                  <c:v>46155</c:v>
                </c:pt>
                <c:pt idx="100">
                  <c:v>46154</c:v>
                </c:pt>
                <c:pt idx="101">
                  <c:v>46153</c:v>
                </c:pt>
                <c:pt idx="102">
                  <c:v>46152</c:v>
                </c:pt>
                <c:pt idx="103">
                  <c:v>46151</c:v>
                </c:pt>
                <c:pt idx="104">
                  <c:v>46150</c:v>
                </c:pt>
                <c:pt idx="105">
                  <c:v>46149</c:v>
                </c:pt>
                <c:pt idx="106">
                  <c:v>46148</c:v>
                </c:pt>
                <c:pt idx="107">
                  <c:v>46147</c:v>
                </c:pt>
                <c:pt idx="108">
                  <c:v>46146</c:v>
                </c:pt>
                <c:pt idx="109">
                  <c:v>46145</c:v>
                </c:pt>
                <c:pt idx="110">
                  <c:v>46144</c:v>
                </c:pt>
                <c:pt idx="111">
                  <c:v>46143</c:v>
                </c:pt>
                <c:pt idx="112">
                  <c:v>46142</c:v>
                </c:pt>
                <c:pt idx="113">
                  <c:v>46141</c:v>
                </c:pt>
                <c:pt idx="114">
                  <c:v>46140</c:v>
                </c:pt>
                <c:pt idx="115">
                  <c:v>46139</c:v>
                </c:pt>
                <c:pt idx="116">
                  <c:v>46138</c:v>
                </c:pt>
                <c:pt idx="117">
                  <c:v>46137</c:v>
                </c:pt>
                <c:pt idx="118">
                  <c:v>46136</c:v>
                </c:pt>
                <c:pt idx="119">
                  <c:v>46135</c:v>
                </c:pt>
                <c:pt idx="120">
                  <c:v>46134</c:v>
                </c:pt>
                <c:pt idx="121">
                  <c:v>46133</c:v>
                </c:pt>
                <c:pt idx="122">
                  <c:v>46132</c:v>
                </c:pt>
                <c:pt idx="123">
                  <c:v>46131</c:v>
                </c:pt>
                <c:pt idx="124">
                  <c:v>46130</c:v>
                </c:pt>
                <c:pt idx="125">
                  <c:v>46129</c:v>
                </c:pt>
                <c:pt idx="126">
                  <c:v>46128</c:v>
                </c:pt>
                <c:pt idx="127">
                  <c:v>46127</c:v>
                </c:pt>
                <c:pt idx="128">
                  <c:v>46126</c:v>
                </c:pt>
                <c:pt idx="129">
                  <c:v>46125</c:v>
                </c:pt>
                <c:pt idx="130">
                  <c:v>46124</c:v>
                </c:pt>
                <c:pt idx="131">
                  <c:v>46123</c:v>
                </c:pt>
                <c:pt idx="132">
                  <c:v>46122</c:v>
                </c:pt>
                <c:pt idx="133">
                  <c:v>46121</c:v>
                </c:pt>
                <c:pt idx="134">
                  <c:v>46120</c:v>
                </c:pt>
                <c:pt idx="135">
                  <c:v>46119</c:v>
                </c:pt>
                <c:pt idx="136">
                  <c:v>46118</c:v>
                </c:pt>
                <c:pt idx="137">
                  <c:v>46117</c:v>
                </c:pt>
                <c:pt idx="138">
                  <c:v>46116</c:v>
                </c:pt>
                <c:pt idx="139">
                  <c:v>46115</c:v>
                </c:pt>
                <c:pt idx="140">
                  <c:v>46114</c:v>
                </c:pt>
                <c:pt idx="141">
                  <c:v>46113</c:v>
                </c:pt>
                <c:pt idx="142">
                  <c:v>46112</c:v>
                </c:pt>
                <c:pt idx="143">
                  <c:v>46111</c:v>
                </c:pt>
                <c:pt idx="144">
                  <c:v>46110</c:v>
                </c:pt>
                <c:pt idx="145">
                  <c:v>46109</c:v>
                </c:pt>
                <c:pt idx="146">
                  <c:v>46108</c:v>
                </c:pt>
                <c:pt idx="147">
                  <c:v>46107</c:v>
                </c:pt>
                <c:pt idx="148">
                  <c:v>46106</c:v>
                </c:pt>
                <c:pt idx="149">
                  <c:v>46105</c:v>
                </c:pt>
                <c:pt idx="150">
                  <c:v>46104</c:v>
                </c:pt>
                <c:pt idx="151">
                  <c:v>46103</c:v>
                </c:pt>
                <c:pt idx="152">
                  <c:v>46102</c:v>
                </c:pt>
                <c:pt idx="153">
                  <c:v>46101</c:v>
                </c:pt>
                <c:pt idx="154">
                  <c:v>46100</c:v>
                </c:pt>
                <c:pt idx="155">
                  <c:v>46099</c:v>
                </c:pt>
                <c:pt idx="156">
                  <c:v>46098</c:v>
                </c:pt>
                <c:pt idx="157">
                  <c:v>46097</c:v>
                </c:pt>
                <c:pt idx="158">
                  <c:v>46096</c:v>
                </c:pt>
                <c:pt idx="159">
                  <c:v>46095</c:v>
                </c:pt>
                <c:pt idx="160">
                  <c:v>46094</c:v>
                </c:pt>
                <c:pt idx="161">
                  <c:v>46093</c:v>
                </c:pt>
                <c:pt idx="162">
                  <c:v>46092</c:v>
                </c:pt>
                <c:pt idx="163">
                  <c:v>46091</c:v>
                </c:pt>
                <c:pt idx="164">
                  <c:v>46090</c:v>
                </c:pt>
                <c:pt idx="165">
                  <c:v>46089</c:v>
                </c:pt>
                <c:pt idx="166">
                  <c:v>46088</c:v>
                </c:pt>
                <c:pt idx="167">
                  <c:v>46087</c:v>
                </c:pt>
                <c:pt idx="168">
                  <c:v>46086</c:v>
                </c:pt>
                <c:pt idx="169">
                  <c:v>46085</c:v>
                </c:pt>
                <c:pt idx="170">
                  <c:v>46084</c:v>
                </c:pt>
                <c:pt idx="171">
                  <c:v>46083</c:v>
                </c:pt>
                <c:pt idx="172">
                  <c:v>46082</c:v>
                </c:pt>
                <c:pt idx="173">
                  <c:v>46081</c:v>
                </c:pt>
                <c:pt idx="174">
                  <c:v>46080</c:v>
                </c:pt>
                <c:pt idx="175">
                  <c:v>46079</c:v>
                </c:pt>
                <c:pt idx="176">
                  <c:v>46078</c:v>
                </c:pt>
                <c:pt idx="177">
                  <c:v>46077</c:v>
                </c:pt>
                <c:pt idx="178">
                  <c:v>46076</c:v>
                </c:pt>
                <c:pt idx="179">
                  <c:v>46075</c:v>
                </c:pt>
                <c:pt idx="180">
                  <c:v>46074</c:v>
                </c:pt>
                <c:pt idx="181">
                  <c:v>46073</c:v>
                </c:pt>
                <c:pt idx="182">
                  <c:v>46072</c:v>
                </c:pt>
                <c:pt idx="183">
                  <c:v>46071</c:v>
                </c:pt>
                <c:pt idx="184">
                  <c:v>46070</c:v>
                </c:pt>
                <c:pt idx="185">
                  <c:v>46069</c:v>
                </c:pt>
                <c:pt idx="186">
                  <c:v>46068</c:v>
                </c:pt>
                <c:pt idx="187">
                  <c:v>46067</c:v>
                </c:pt>
                <c:pt idx="188">
                  <c:v>46066</c:v>
                </c:pt>
                <c:pt idx="189">
                  <c:v>46065</c:v>
                </c:pt>
                <c:pt idx="190">
                  <c:v>46064</c:v>
                </c:pt>
                <c:pt idx="191">
                  <c:v>46063</c:v>
                </c:pt>
                <c:pt idx="192">
                  <c:v>46062</c:v>
                </c:pt>
                <c:pt idx="193">
                  <c:v>46061</c:v>
                </c:pt>
                <c:pt idx="194">
                  <c:v>46060</c:v>
                </c:pt>
                <c:pt idx="195">
                  <c:v>46059</c:v>
                </c:pt>
                <c:pt idx="196">
                  <c:v>46058</c:v>
                </c:pt>
                <c:pt idx="197">
                  <c:v>46057</c:v>
                </c:pt>
                <c:pt idx="198">
                  <c:v>46056</c:v>
                </c:pt>
                <c:pt idx="199">
                  <c:v>46055</c:v>
                </c:pt>
                <c:pt idx="200">
                  <c:v>46054</c:v>
                </c:pt>
                <c:pt idx="201">
                  <c:v>46053</c:v>
                </c:pt>
                <c:pt idx="202">
                  <c:v>46052</c:v>
                </c:pt>
                <c:pt idx="203">
                  <c:v>46051</c:v>
                </c:pt>
                <c:pt idx="204">
                  <c:v>46050</c:v>
                </c:pt>
                <c:pt idx="205">
                  <c:v>46049</c:v>
                </c:pt>
                <c:pt idx="206">
                  <c:v>46048</c:v>
                </c:pt>
                <c:pt idx="207">
                  <c:v>46047</c:v>
                </c:pt>
                <c:pt idx="208">
                  <c:v>46046</c:v>
                </c:pt>
                <c:pt idx="209">
                  <c:v>46045</c:v>
                </c:pt>
                <c:pt idx="210">
                  <c:v>46044</c:v>
                </c:pt>
                <c:pt idx="211">
                  <c:v>46043</c:v>
                </c:pt>
                <c:pt idx="212">
                  <c:v>46042</c:v>
                </c:pt>
                <c:pt idx="213">
                  <c:v>46041</c:v>
                </c:pt>
                <c:pt idx="214">
                  <c:v>46040</c:v>
                </c:pt>
                <c:pt idx="215">
                  <c:v>46039</c:v>
                </c:pt>
                <c:pt idx="216">
                  <c:v>46038</c:v>
                </c:pt>
                <c:pt idx="217">
                  <c:v>46037</c:v>
                </c:pt>
                <c:pt idx="218">
                  <c:v>46036</c:v>
                </c:pt>
                <c:pt idx="219">
                  <c:v>46035</c:v>
                </c:pt>
                <c:pt idx="220">
                  <c:v>46034</c:v>
                </c:pt>
                <c:pt idx="221">
                  <c:v>46033</c:v>
                </c:pt>
                <c:pt idx="222">
                  <c:v>46032</c:v>
                </c:pt>
                <c:pt idx="223">
                  <c:v>46031</c:v>
                </c:pt>
                <c:pt idx="224">
                  <c:v>46030</c:v>
                </c:pt>
                <c:pt idx="225">
                  <c:v>46029</c:v>
                </c:pt>
                <c:pt idx="226">
                  <c:v>46028</c:v>
                </c:pt>
                <c:pt idx="227">
                  <c:v>46027</c:v>
                </c:pt>
                <c:pt idx="228">
                  <c:v>46026</c:v>
                </c:pt>
                <c:pt idx="229">
                  <c:v>46025</c:v>
                </c:pt>
                <c:pt idx="230">
                  <c:v>46024</c:v>
                </c:pt>
                <c:pt idx="231">
                  <c:v>46023</c:v>
                </c:pt>
                <c:pt idx="232">
                  <c:v>46022</c:v>
                </c:pt>
                <c:pt idx="233">
                  <c:v>46021</c:v>
                </c:pt>
                <c:pt idx="234">
                  <c:v>46020</c:v>
                </c:pt>
                <c:pt idx="235">
                  <c:v>46019</c:v>
                </c:pt>
                <c:pt idx="236">
                  <c:v>46018</c:v>
                </c:pt>
                <c:pt idx="237">
                  <c:v>46017</c:v>
                </c:pt>
                <c:pt idx="238">
                  <c:v>46016</c:v>
                </c:pt>
                <c:pt idx="239">
                  <c:v>46015</c:v>
                </c:pt>
                <c:pt idx="240">
                  <c:v>46014</c:v>
                </c:pt>
                <c:pt idx="241">
                  <c:v>46013</c:v>
                </c:pt>
                <c:pt idx="242">
                  <c:v>46012</c:v>
                </c:pt>
                <c:pt idx="243">
                  <c:v>46011</c:v>
                </c:pt>
                <c:pt idx="244">
                  <c:v>46010</c:v>
                </c:pt>
                <c:pt idx="245">
                  <c:v>46009</c:v>
                </c:pt>
                <c:pt idx="246">
                  <c:v>46008</c:v>
                </c:pt>
                <c:pt idx="247">
                  <c:v>46007</c:v>
                </c:pt>
                <c:pt idx="248">
                  <c:v>46006</c:v>
                </c:pt>
                <c:pt idx="249">
                  <c:v>46005</c:v>
                </c:pt>
                <c:pt idx="250">
                  <c:v>46004</c:v>
                </c:pt>
                <c:pt idx="251">
                  <c:v>46003</c:v>
                </c:pt>
                <c:pt idx="252">
                  <c:v>46002</c:v>
                </c:pt>
                <c:pt idx="253">
                  <c:v>46001</c:v>
                </c:pt>
                <c:pt idx="254">
                  <c:v>46000</c:v>
                </c:pt>
                <c:pt idx="255">
                  <c:v>45999</c:v>
                </c:pt>
                <c:pt idx="256">
                  <c:v>45998</c:v>
                </c:pt>
                <c:pt idx="257">
                  <c:v>45997</c:v>
                </c:pt>
                <c:pt idx="258">
                  <c:v>45996</c:v>
                </c:pt>
                <c:pt idx="259">
                  <c:v>45995</c:v>
                </c:pt>
                <c:pt idx="260">
                  <c:v>45994</c:v>
                </c:pt>
                <c:pt idx="261">
                  <c:v>45993</c:v>
                </c:pt>
                <c:pt idx="262">
                  <c:v>45992</c:v>
                </c:pt>
                <c:pt idx="263">
                  <c:v>45991</c:v>
                </c:pt>
                <c:pt idx="264">
                  <c:v>45990</c:v>
                </c:pt>
                <c:pt idx="265">
                  <c:v>45989</c:v>
                </c:pt>
                <c:pt idx="266">
                  <c:v>45988</c:v>
                </c:pt>
                <c:pt idx="267">
                  <c:v>45987</c:v>
                </c:pt>
                <c:pt idx="268">
                  <c:v>45986</c:v>
                </c:pt>
                <c:pt idx="269">
                  <c:v>45985</c:v>
                </c:pt>
                <c:pt idx="270">
                  <c:v>45984</c:v>
                </c:pt>
                <c:pt idx="271">
                  <c:v>45983</c:v>
                </c:pt>
                <c:pt idx="272">
                  <c:v>45982</c:v>
                </c:pt>
                <c:pt idx="273">
                  <c:v>45981</c:v>
                </c:pt>
                <c:pt idx="274">
                  <c:v>45980</c:v>
                </c:pt>
                <c:pt idx="275">
                  <c:v>45979</c:v>
                </c:pt>
                <c:pt idx="276">
                  <c:v>45978</c:v>
                </c:pt>
                <c:pt idx="277">
                  <c:v>45977</c:v>
                </c:pt>
                <c:pt idx="278">
                  <c:v>45976</c:v>
                </c:pt>
                <c:pt idx="279">
                  <c:v>45975</c:v>
                </c:pt>
                <c:pt idx="280">
                  <c:v>45974</c:v>
                </c:pt>
                <c:pt idx="281">
                  <c:v>45973</c:v>
                </c:pt>
                <c:pt idx="282">
                  <c:v>45972</c:v>
                </c:pt>
                <c:pt idx="283">
                  <c:v>45971</c:v>
                </c:pt>
                <c:pt idx="284">
                  <c:v>45970</c:v>
                </c:pt>
                <c:pt idx="285">
                  <c:v>45969</c:v>
                </c:pt>
                <c:pt idx="286">
                  <c:v>45968</c:v>
                </c:pt>
                <c:pt idx="287">
                  <c:v>45967</c:v>
                </c:pt>
                <c:pt idx="288">
                  <c:v>45966</c:v>
                </c:pt>
                <c:pt idx="289">
                  <c:v>45965</c:v>
                </c:pt>
                <c:pt idx="290">
                  <c:v>45964</c:v>
                </c:pt>
                <c:pt idx="291">
                  <c:v>45963</c:v>
                </c:pt>
                <c:pt idx="292">
                  <c:v>45962</c:v>
                </c:pt>
                <c:pt idx="293">
                  <c:v>45961</c:v>
                </c:pt>
                <c:pt idx="294">
                  <c:v>45960</c:v>
                </c:pt>
                <c:pt idx="295">
                  <c:v>45959</c:v>
                </c:pt>
                <c:pt idx="296">
                  <c:v>45958</c:v>
                </c:pt>
                <c:pt idx="297">
                  <c:v>45957</c:v>
                </c:pt>
                <c:pt idx="298">
                  <c:v>45956</c:v>
                </c:pt>
                <c:pt idx="299">
                  <c:v>45955</c:v>
                </c:pt>
                <c:pt idx="300">
                  <c:v>45954</c:v>
                </c:pt>
                <c:pt idx="301">
                  <c:v>45953</c:v>
                </c:pt>
                <c:pt idx="302">
                  <c:v>45952</c:v>
                </c:pt>
                <c:pt idx="303">
                  <c:v>45951</c:v>
                </c:pt>
                <c:pt idx="304">
                  <c:v>45950</c:v>
                </c:pt>
                <c:pt idx="305">
                  <c:v>45949</c:v>
                </c:pt>
                <c:pt idx="306">
                  <c:v>45948</c:v>
                </c:pt>
                <c:pt idx="307">
                  <c:v>45947</c:v>
                </c:pt>
                <c:pt idx="308">
                  <c:v>45946</c:v>
                </c:pt>
                <c:pt idx="309">
                  <c:v>45945</c:v>
                </c:pt>
                <c:pt idx="310">
                  <c:v>45944</c:v>
                </c:pt>
                <c:pt idx="311">
                  <c:v>45943</c:v>
                </c:pt>
                <c:pt idx="312">
                  <c:v>45942</c:v>
                </c:pt>
                <c:pt idx="313">
                  <c:v>45941</c:v>
                </c:pt>
                <c:pt idx="314">
                  <c:v>45940</c:v>
                </c:pt>
                <c:pt idx="315">
                  <c:v>45939</c:v>
                </c:pt>
                <c:pt idx="316">
                  <c:v>45938</c:v>
                </c:pt>
                <c:pt idx="317">
                  <c:v>45937</c:v>
                </c:pt>
                <c:pt idx="318">
                  <c:v>45936</c:v>
                </c:pt>
                <c:pt idx="319">
                  <c:v>45935</c:v>
                </c:pt>
                <c:pt idx="320">
                  <c:v>45934</c:v>
                </c:pt>
                <c:pt idx="321">
                  <c:v>45933</c:v>
                </c:pt>
                <c:pt idx="322">
                  <c:v>45932</c:v>
                </c:pt>
                <c:pt idx="323">
                  <c:v>45931</c:v>
                </c:pt>
                <c:pt idx="324">
                  <c:v>45930</c:v>
                </c:pt>
                <c:pt idx="325">
                  <c:v>45929</c:v>
                </c:pt>
                <c:pt idx="326">
                  <c:v>45928</c:v>
                </c:pt>
                <c:pt idx="327">
                  <c:v>45927</c:v>
                </c:pt>
                <c:pt idx="328">
                  <c:v>45926</c:v>
                </c:pt>
                <c:pt idx="329">
                  <c:v>45925</c:v>
                </c:pt>
                <c:pt idx="330">
                  <c:v>45924</c:v>
                </c:pt>
                <c:pt idx="331">
                  <c:v>45923</c:v>
                </c:pt>
                <c:pt idx="332">
                  <c:v>45922</c:v>
                </c:pt>
                <c:pt idx="333">
                  <c:v>45921</c:v>
                </c:pt>
                <c:pt idx="334">
                  <c:v>45920</c:v>
                </c:pt>
                <c:pt idx="335">
                  <c:v>45919</c:v>
                </c:pt>
                <c:pt idx="336">
                  <c:v>45918</c:v>
                </c:pt>
                <c:pt idx="337">
                  <c:v>45917</c:v>
                </c:pt>
                <c:pt idx="338">
                  <c:v>45916</c:v>
                </c:pt>
                <c:pt idx="339">
                  <c:v>45915</c:v>
                </c:pt>
                <c:pt idx="340">
                  <c:v>45914</c:v>
                </c:pt>
                <c:pt idx="341">
                  <c:v>45913</c:v>
                </c:pt>
                <c:pt idx="342">
                  <c:v>45912</c:v>
                </c:pt>
                <c:pt idx="343">
                  <c:v>45911</c:v>
                </c:pt>
                <c:pt idx="344">
                  <c:v>45910</c:v>
                </c:pt>
                <c:pt idx="345">
                  <c:v>45909</c:v>
                </c:pt>
                <c:pt idx="346">
                  <c:v>45908</c:v>
                </c:pt>
                <c:pt idx="347">
                  <c:v>45907</c:v>
                </c:pt>
                <c:pt idx="348">
                  <c:v>45906</c:v>
                </c:pt>
                <c:pt idx="349">
                  <c:v>45905</c:v>
                </c:pt>
                <c:pt idx="350">
                  <c:v>45904</c:v>
                </c:pt>
                <c:pt idx="351">
                  <c:v>45903</c:v>
                </c:pt>
                <c:pt idx="352">
                  <c:v>45902</c:v>
                </c:pt>
                <c:pt idx="353">
                  <c:v>45901</c:v>
                </c:pt>
                <c:pt idx="354">
                  <c:v>45900</c:v>
                </c:pt>
                <c:pt idx="355">
                  <c:v>45899</c:v>
                </c:pt>
                <c:pt idx="356">
                  <c:v>45898</c:v>
                </c:pt>
                <c:pt idx="357">
                  <c:v>45897</c:v>
                </c:pt>
                <c:pt idx="358">
                  <c:v>45896</c:v>
                </c:pt>
                <c:pt idx="359">
                  <c:v>45895</c:v>
                </c:pt>
                <c:pt idx="360">
                  <c:v>45894</c:v>
                </c:pt>
                <c:pt idx="361">
                  <c:v>45893</c:v>
                </c:pt>
                <c:pt idx="362">
                  <c:v>45892</c:v>
                </c:pt>
                <c:pt idx="363">
                  <c:v>45891</c:v>
                </c:pt>
                <c:pt idx="364">
                  <c:v>45890</c:v>
                </c:pt>
                <c:pt idx="365">
                  <c:v>45889</c:v>
                </c:pt>
              </c:numCache>
            </c:numRef>
          </c:cat>
          <c:val>
            <c:numRef>
              <c:f>FX!$R$3:$R$368</c:f>
              <c:numCache>
                <c:formatCode>General</c:formatCode>
                <c:ptCount val="366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  <c:pt idx="12">
                  <c:v>100</c:v>
                </c:pt>
                <c:pt idx="13">
                  <c:v>100</c:v>
                </c:pt>
                <c:pt idx="14">
                  <c:v>100</c:v>
                </c:pt>
                <c:pt idx="15">
                  <c:v>100</c:v>
                </c:pt>
                <c:pt idx="16">
                  <c:v>100</c:v>
                </c:pt>
                <c:pt idx="17">
                  <c:v>100</c:v>
                </c:pt>
                <c:pt idx="18">
                  <c:v>100</c:v>
                </c:pt>
                <c:pt idx="19">
                  <c:v>100</c:v>
                </c:pt>
                <c:pt idx="20">
                  <c:v>100</c:v>
                </c:pt>
                <c:pt idx="21">
                  <c:v>100</c:v>
                </c:pt>
                <c:pt idx="22">
                  <c:v>100</c:v>
                </c:pt>
                <c:pt idx="23">
                  <c:v>100</c:v>
                </c:pt>
                <c:pt idx="24">
                  <c:v>100</c:v>
                </c:pt>
                <c:pt idx="25">
                  <c:v>100</c:v>
                </c:pt>
                <c:pt idx="26">
                  <c:v>100</c:v>
                </c:pt>
                <c:pt idx="27">
                  <c:v>100</c:v>
                </c:pt>
                <c:pt idx="28">
                  <c:v>100</c:v>
                </c:pt>
                <c:pt idx="29">
                  <c:v>100</c:v>
                </c:pt>
                <c:pt idx="30">
                  <c:v>100</c:v>
                </c:pt>
                <c:pt idx="31">
                  <c:v>100</c:v>
                </c:pt>
                <c:pt idx="32">
                  <c:v>100</c:v>
                </c:pt>
                <c:pt idx="33">
                  <c:v>100</c:v>
                </c:pt>
                <c:pt idx="34">
                  <c:v>100</c:v>
                </c:pt>
                <c:pt idx="35">
                  <c:v>100</c:v>
                </c:pt>
                <c:pt idx="36">
                  <c:v>100</c:v>
                </c:pt>
                <c:pt idx="37">
                  <c:v>100</c:v>
                </c:pt>
                <c:pt idx="38">
                  <c:v>100</c:v>
                </c:pt>
                <c:pt idx="39">
                  <c:v>100</c:v>
                </c:pt>
                <c:pt idx="40">
                  <c:v>100</c:v>
                </c:pt>
                <c:pt idx="41">
                  <c:v>100</c:v>
                </c:pt>
                <c:pt idx="42">
                  <c:v>100</c:v>
                </c:pt>
                <c:pt idx="43">
                  <c:v>100</c:v>
                </c:pt>
                <c:pt idx="44">
                  <c:v>100</c:v>
                </c:pt>
                <c:pt idx="45">
                  <c:v>100</c:v>
                </c:pt>
                <c:pt idx="46">
                  <c:v>100</c:v>
                </c:pt>
                <c:pt idx="47">
                  <c:v>100</c:v>
                </c:pt>
                <c:pt idx="48">
                  <c:v>100</c:v>
                </c:pt>
                <c:pt idx="49">
                  <c:v>100</c:v>
                </c:pt>
                <c:pt idx="50">
                  <c:v>100</c:v>
                </c:pt>
                <c:pt idx="51">
                  <c:v>100</c:v>
                </c:pt>
                <c:pt idx="52">
                  <c:v>100</c:v>
                </c:pt>
                <c:pt idx="53">
                  <c:v>100</c:v>
                </c:pt>
                <c:pt idx="54">
                  <c:v>100</c:v>
                </c:pt>
                <c:pt idx="55">
                  <c:v>100</c:v>
                </c:pt>
                <c:pt idx="56">
                  <c:v>100</c:v>
                </c:pt>
                <c:pt idx="57">
                  <c:v>100</c:v>
                </c:pt>
                <c:pt idx="58">
                  <c:v>100</c:v>
                </c:pt>
                <c:pt idx="59">
                  <c:v>100</c:v>
                </c:pt>
                <c:pt idx="60">
                  <c:v>100</c:v>
                </c:pt>
                <c:pt idx="61">
                  <c:v>100</c:v>
                </c:pt>
                <c:pt idx="62">
                  <c:v>100</c:v>
                </c:pt>
                <c:pt idx="63">
                  <c:v>100</c:v>
                </c:pt>
                <c:pt idx="64">
                  <c:v>100</c:v>
                </c:pt>
                <c:pt idx="65">
                  <c:v>100</c:v>
                </c:pt>
                <c:pt idx="66">
                  <c:v>100</c:v>
                </c:pt>
                <c:pt idx="67">
                  <c:v>100</c:v>
                </c:pt>
                <c:pt idx="68">
                  <c:v>100</c:v>
                </c:pt>
                <c:pt idx="69">
                  <c:v>100</c:v>
                </c:pt>
                <c:pt idx="70">
                  <c:v>100</c:v>
                </c:pt>
                <c:pt idx="71">
                  <c:v>100</c:v>
                </c:pt>
                <c:pt idx="72">
                  <c:v>100</c:v>
                </c:pt>
                <c:pt idx="73">
                  <c:v>100</c:v>
                </c:pt>
                <c:pt idx="74">
                  <c:v>100</c:v>
                </c:pt>
                <c:pt idx="75">
                  <c:v>100</c:v>
                </c:pt>
                <c:pt idx="76">
                  <c:v>100</c:v>
                </c:pt>
                <c:pt idx="77">
                  <c:v>100</c:v>
                </c:pt>
                <c:pt idx="78">
                  <c:v>100</c:v>
                </c:pt>
                <c:pt idx="79">
                  <c:v>100</c:v>
                </c:pt>
                <c:pt idx="80">
                  <c:v>100</c:v>
                </c:pt>
                <c:pt idx="81">
                  <c:v>100</c:v>
                </c:pt>
                <c:pt idx="82">
                  <c:v>100</c:v>
                </c:pt>
                <c:pt idx="83">
                  <c:v>100</c:v>
                </c:pt>
                <c:pt idx="84">
                  <c:v>100</c:v>
                </c:pt>
                <c:pt idx="85">
                  <c:v>100</c:v>
                </c:pt>
                <c:pt idx="86">
                  <c:v>100</c:v>
                </c:pt>
                <c:pt idx="87">
                  <c:v>100</c:v>
                </c:pt>
                <c:pt idx="88">
                  <c:v>100</c:v>
                </c:pt>
                <c:pt idx="89">
                  <c:v>100</c:v>
                </c:pt>
                <c:pt idx="90">
                  <c:v>100</c:v>
                </c:pt>
                <c:pt idx="91">
                  <c:v>100</c:v>
                </c:pt>
                <c:pt idx="92">
                  <c:v>100</c:v>
                </c:pt>
                <c:pt idx="93">
                  <c:v>100</c:v>
                </c:pt>
                <c:pt idx="94">
                  <c:v>100</c:v>
                </c:pt>
                <c:pt idx="95">
                  <c:v>100</c:v>
                </c:pt>
                <c:pt idx="96">
                  <c:v>100</c:v>
                </c:pt>
                <c:pt idx="97">
                  <c:v>100</c:v>
                </c:pt>
                <c:pt idx="98">
                  <c:v>100</c:v>
                </c:pt>
                <c:pt idx="99">
                  <c:v>100</c:v>
                </c:pt>
                <c:pt idx="100">
                  <c:v>100</c:v>
                </c:pt>
                <c:pt idx="101">
                  <c:v>100</c:v>
                </c:pt>
                <c:pt idx="102">
                  <c:v>100</c:v>
                </c:pt>
                <c:pt idx="103">
                  <c:v>100</c:v>
                </c:pt>
                <c:pt idx="104">
                  <c:v>100</c:v>
                </c:pt>
                <c:pt idx="105">
                  <c:v>100</c:v>
                </c:pt>
                <c:pt idx="106">
                  <c:v>100</c:v>
                </c:pt>
                <c:pt idx="107">
                  <c:v>100</c:v>
                </c:pt>
                <c:pt idx="108">
                  <c:v>100</c:v>
                </c:pt>
                <c:pt idx="109">
                  <c:v>100</c:v>
                </c:pt>
                <c:pt idx="110">
                  <c:v>100</c:v>
                </c:pt>
                <c:pt idx="111">
                  <c:v>100</c:v>
                </c:pt>
                <c:pt idx="112">
                  <c:v>100</c:v>
                </c:pt>
                <c:pt idx="113">
                  <c:v>100</c:v>
                </c:pt>
                <c:pt idx="114">
                  <c:v>100</c:v>
                </c:pt>
                <c:pt idx="115">
                  <c:v>100</c:v>
                </c:pt>
                <c:pt idx="116">
                  <c:v>100</c:v>
                </c:pt>
                <c:pt idx="117">
                  <c:v>100</c:v>
                </c:pt>
                <c:pt idx="118">
                  <c:v>100</c:v>
                </c:pt>
                <c:pt idx="119">
                  <c:v>100</c:v>
                </c:pt>
                <c:pt idx="120">
                  <c:v>100</c:v>
                </c:pt>
                <c:pt idx="121">
                  <c:v>100</c:v>
                </c:pt>
                <c:pt idx="122">
                  <c:v>100</c:v>
                </c:pt>
                <c:pt idx="123">
                  <c:v>100</c:v>
                </c:pt>
                <c:pt idx="124">
                  <c:v>100</c:v>
                </c:pt>
                <c:pt idx="125">
                  <c:v>100</c:v>
                </c:pt>
                <c:pt idx="126">
                  <c:v>100</c:v>
                </c:pt>
                <c:pt idx="127">
                  <c:v>100</c:v>
                </c:pt>
                <c:pt idx="128">
                  <c:v>100</c:v>
                </c:pt>
                <c:pt idx="129">
                  <c:v>100</c:v>
                </c:pt>
                <c:pt idx="130">
                  <c:v>100</c:v>
                </c:pt>
                <c:pt idx="131">
                  <c:v>100</c:v>
                </c:pt>
                <c:pt idx="132">
                  <c:v>100</c:v>
                </c:pt>
                <c:pt idx="133">
                  <c:v>100</c:v>
                </c:pt>
                <c:pt idx="134">
                  <c:v>100</c:v>
                </c:pt>
                <c:pt idx="135">
                  <c:v>100</c:v>
                </c:pt>
                <c:pt idx="136">
                  <c:v>100</c:v>
                </c:pt>
                <c:pt idx="137">
                  <c:v>100</c:v>
                </c:pt>
                <c:pt idx="138">
                  <c:v>100</c:v>
                </c:pt>
                <c:pt idx="139">
                  <c:v>100</c:v>
                </c:pt>
                <c:pt idx="140">
                  <c:v>100</c:v>
                </c:pt>
                <c:pt idx="141">
                  <c:v>100</c:v>
                </c:pt>
                <c:pt idx="142">
                  <c:v>100</c:v>
                </c:pt>
                <c:pt idx="143">
                  <c:v>100</c:v>
                </c:pt>
                <c:pt idx="144">
                  <c:v>100</c:v>
                </c:pt>
                <c:pt idx="145">
                  <c:v>100</c:v>
                </c:pt>
                <c:pt idx="146">
                  <c:v>100</c:v>
                </c:pt>
                <c:pt idx="147">
                  <c:v>100</c:v>
                </c:pt>
                <c:pt idx="148">
                  <c:v>100</c:v>
                </c:pt>
                <c:pt idx="149">
                  <c:v>100</c:v>
                </c:pt>
                <c:pt idx="150">
                  <c:v>100</c:v>
                </c:pt>
                <c:pt idx="151">
                  <c:v>100</c:v>
                </c:pt>
                <c:pt idx="152">
                  <c:v>100</c:v>
                </c:pt>
                <c:pt idx="153">
                  <c:v>100</c:v>
                </c:pt>
                <c:pt idx="154">
                  <c:v>100</c:v>
                </c:pt>
                <c:pt idx="155">
                  <c:v>100</c:v>
                </c:pt>
                <c:pt idx="156">
                  <c:v>100</c:v>
                </c:pt>
                <c:pt idx="157">
                  <c:v>100</c:v>
                </c:pt>
                <c:pt idx="158">
                  <c:v>100</c:v>
                </c:pt>
                <c:pt idx="159">
                  <c:v>100</c:v>
                </c:pt>
                <c:pt idx="160">
                  <c:v>100</c:v>
                </c:pt>
                <c:pt idx="161">
                  <c:v>100</c:v>
                </c:pt>
                <c:pt idx="162">
                  <c:v>100</c:v>
                </c:pt>
                <c:pt idx="163">
                  <c:v>100</c:v>
                </c:pt>
                <c:pt idx="164">
                  <c:v>100</c:v>
                </c:pt>
                <c:pt idx="165">
                  <c:v>100</c:v>
                </c:pt>
                <c:pt idx="166">
                  <c:v>100</c:v>
                </c:pt>
                <c:pt idx="167">
                  <c:v>100</c:v>
                </c:pt>
                <c:pt idx="168">
                  <c:v>100</c:v>
                </c:pt>
                <c:pt idx="169">
                  <c:v>100</c:v>
                </c:pt>
                <c:pt idx="170">
                  <c:v>100</c:v>
                </c:pt>
                <c:pt idx="171">
                  <c:v>100</c:v>
                </c:pt>
                <c:pt idx="172">
                  <c:v>100</c:v>
                </c:pt>
                <c:pt idx="173">
                  <c:v>100</c:v>
                </c:pt>
                <c:pt idx="174">
                  <c:v>100</c:v>
                </c:pt>
                <c:pt idx="175">
                  <c:v>100</c:v>
                </c:pt>
                <c:pt idx="176">
                  <c:v>100</c:v>
                </c:pt>
                <c:pt idx="177">
                  <c:v>100</c:v>
                </c:pt>
                <c:pt idx="178">
                  <c:v>100</c:v>
                </c:pt>
                <c:pt idx="179">
                  <c:v>100</c:v>
                </c:pt>
                <c:pt idx="180">
                  <c:v>100</c:v>
                </c:pt>
                <c:pt idx="181">
                  <c:v>100</c:v>
                </c:pt>
                <c:pt idx="182">
                  <c:v>100</c:v>
                </c:pt>
                <c:pt idx="183">
                  <c:v>100</c:v>
                </c:pt>
                <c:pt idx="184">
                  <c:v>100</c:v>
                </c:pt>
                <c:pt idx="185">
                  <c:v>100</c:v>
                </c:pt>
                <c:pt idx="186">
                  <c:v>100</c:v>
                </c:pt>
                <c:pt idx="187">
                  <c:v>100</c:v>
                </c:pt>
                <c:pt idx="188">
                  <c:v>100</c:v>
                </c:pt>
                <c:pt idx="189">
                  <c:v>100</c:v>
                </c:pt>
                <c:pt idx="190">
                  <c:v>100</c:v>
                </c:pt>
                <c:pt idx="191">
                  <c:v>100</c:v>
                </c:pt>
                <c:pt idx="192">
                  <c:v>100</c:v>
                </c:pt>
                <c:pt idx="193">
                  <c:v>100</c:v>
                </c:pt>
                <c:pt idx="194">
                  <c:v>100</c:v>
                </c:pt>
                <c:pt idx="195">
                  <c:v>100</c:v>
                </c:pt>
                <c:pt idx="196">
                  <c:v>100</c:v>
                </c:pt>
                <c:pt idx="197">
                  <c:v>100</c:v>
                </c:pt>
                <c:pt idx="198">
                  <c:v>100</c:v>
                </c:pt>
                <c:pt idx="199">
                  <c:v>100</c:v>
                </c:pt>
                <c:pt idx="200">
                  <c:v>100</c:v>
                </c:pt>
                <c:pt idx="201">
                  <c:v>100</c:v>
                </c:pt>
                <c:pt idx="202">
                  <c:v>100</c:v>
                </c:pt>
                <c:pt idx="203">
                  <c:v>100</c:v>
                </c:pt>
                <c:pt idx="204">
                  <c:v>100</c:v>
                </c:pt>
                <c:pt idx="205">
                  <c:v>100</c:v>
                </c:pt>
                <c:pt idx="206">
                  <c:v>100</c:v>
                </c:pt>
                <c:pt idx="207">
                  <c:v>100</c:v>
                </c:pt>
                <c:pt idx="208">
                  <c:v>100</c:v>
                </c:pt>
                <c:pt idx="209">
                  <c:v>100</c:v>
                </c:pt>
                <c:pt idx="210">
                  <c:v>100</c:v>
                </c:pt>
                <c:pt idx="211">
                  <c:v>100</c:v>
                </c:pt>
                <c:pt idx="212">
                  <c:v>100</c:v>
                </c:pt>
                <c:pt idx="213">
                  <c:v>100</c:v>
                </c:pt>
                <c:pt idx="214">
                  <c:v>100</c:v>
                </c:pt>
                <c:pt idx="215">
                  <c:v>100</c:v>
                </c:pt>
                <c:pt idx="216">
                  <c:v>100</c:v>
                </c:pt>
                <c:pt idx="217">
                  <c:v>100</c:v>
                </c:pt>
                <c:pt idx="218">
                  <c:v>100</c:v>
                </c:pt>
                <c:pt idx="219">
                  <c:v>100</c:v>
                </c:pt>
                <c:pt idx="220">
                  <c:v>100</c:v>
                </c:pt>
                <c:pt idx="221">
                  <c:v>100</c:v>
                </c:pt>
                <c:pt idx="222">
                  <c:v>100</c:v>
                </c:pt>
                <c:pt idx="223">
                  <c:v>100</c:v>
                </c:pt>
                <c:pt idx="224">
                  <c:v>100</c:v>
                </c:pt>
                <c:pt idx="225">
                  <c:v>100</c:v>
                </c:pt>
                <c:pt idx="226">
                  <c:v>100</c:v>
                </c:pt>
                <c:pt idx="227">
                  <c:v>100</c:v>
                </c:pt>
                <c:pt idx="228">
                  <c:v>100</c:v>
                </c:pt>
                <c:pt idx="229">
                  <c:v>100</c:v>
                </c:pt>
                <c:pt idx="230">
                  <c:v>100</c:v>
                </c:pt>
                <c:pt idx="231">
                  <c:v>100</c:v>
                </c:pt>
                <c:pt idx="232">
                  <c:v>100</c:v>
                </c:pt>
                <c:pt idx="233">
                  <c:v>100</c:v>
                </c:pt>
                <c:pt idx="234">
                  <c:v>100</c:v>
                </c:pt>
                <c:pt idx="235">
                  <c:v>100</c:v>
                </c:pt>
                <c:pt idx="236">
                  <c:v>100</c:v>
                </c:pt>
                <c:pt idx="237">
                  <c:v>100</c:v>
                </c:pt>
                <c:pt idx="238">
                  <c:v>100</c:v>
                </c:pt>
                <c:pt idx="239">
                  <c:v>100</c:v>
                </c:pt>
                <c:pt idx="240">
                  <c:v>100</c:v>
                </c:pt>
                <c:pt idx="241">
                  <c:v>100</c:v>
                </c:pt>
                <c:pt idx="242">
                  <c:v>100</c:v>
                </c:pt>
                <c:pt idx="243">
                  <c:v>100</c:v>
                </c:pt>
                <c:pt idx="244">
                  <c:v>100</c:v>
                </c:pt>
                <c:pt idx="245">
                  <c:v>100</c:v>
                </c:pt>
                <c:pt idx="246">
                  <c:v>100</c:v>
                </c:pt>
                <c:pt idx="247">
                  <c:v>100</c:v>
                </c:pt>
                <c:pt idx="248">
                  <c:v>100</c:v>
                </c:pt>
                <c:pt idx="249">
                  <c:v>100</c:v>
                </c:pt>
                <c:pt idx="250">
                  <c:v>100</c:v>
                </c:pt>
                <c:pt idx="251">
                  <c:v>100</c:v>
                </c:pt>
                <c:pt idx="252">
                  <c:v>100</c:v>
                </c:pt>
                <c:pt idx="253">
                  <c:v>100</c:v>
                </c:pt>
                <c:pt idx="254">
                  <c:v>100</c:v>
                </c:pt>
                <c:pt idx="255">
                  <c:v>100</c:v>
                </c:pt>
                <c:pt idx="256">
                  <c:v>100</c:v>
                </c:pt>
                <c:pt idx="257">
                  <c:v>100</c:v>
                </c:pt>
                <c:pt idx="258">
                  <c:v>100</c:v>
                </c:pt>
                <c:pt idx="259">
                  <c:v>100</c:v>
                </c:pt>
                <c:pt idx="260">
                  <c:v>100</c:v>
                </c:pt>
                <c:pt idx="261">
                  <c:v>100</c:v>
                </c:pt>
                <c:pt idx="262">
                  <c:v>100</c:v>
                </c:pt>
                <c:pt idx="263">
                  <c:v>100</c:v>
                </c:pt>
                <c:pt idx="264">
                  <c:v>100</c:v>
                </c:pt>
                <c:pt idx="265">
                  <c:v>100</c:v>
                </c:pt>
                <c:pt idx="266">
                  <c:v>100</c:v>
                </c:pt>
                <c:pt idx="267">
                  <c:v>100</c:v>
                </c:pt>
                <c:pt idx="268">
                  <c:v>100</c:v>
                </c:pt>
                <c:pt idx="269">
                  <c:v>100</c:v>
                </c:pt>
                <c:pt idx="270">
                  <c:v>100</c:v>
                </c:pt>
                <c:pt idx="271">
                  <c:v>100</c:v>
                </c:pt>
                <c:pt idx="272">
                  <c:v>100</c:v>
                </c:pt>
                <c:pt idx="273">
                  <c:v>100</c:v>
                </c:pt>
                <c:pt idx="274">
                  <c:v>100</c:v>
                </c:pt>
                <c:pt idx="275">
                  <c:v>100</c:v>
                </c:pt>
                <c:pt idx="276">
                  <c:v>100</c:v>
                </c:pt>
                <c:pt idx="277">
                  <c:v>100</c:v>
                </c:pt>
                <c:pt idx="278">
                  <c:v>100</c:v>
                </c:pt>
                <c:pt idx="279">
                  <c:v>100</c:v>
                </c:pt>
                <c:pt idx="280">
                  <c:v>100</c:v>
                </c:pt>
                <c:pt idx="281">
                  <c:v>100</c:v>
                </c:pt>
                <c:pt idx="282">
                  <c:v>100</c:v>
                </c:pt>
                <c:pt idx="283">
                  <c:v>100</c:v>
                </c:pt>
                <c:pt idx="284">
                  <c:v>100</c:v>
                </c:pt>
                <c:pt idx="285">
                  <c:v>100</c:v>
                </c:pt>
                <c:pt idx="286">
                  <c:v>100</c:v>
                </c:pt>
                <c:pt idx="287">
                  <c:v>100</c:v>
                </c:pt>
                <c:pt idx="288">
                  <c:v>100</c:v>
                </c:pt>
                <c:pt idx="289">
                  <c:v>100</c:v>
                </c:pt>
                <c:pt idx="290">
                  <c:v>100</c:v>
                </c:pt>
                <c:pt idx="291">
                  <c:v>100</c:v>
                </c:pt>
                <c:pt idx="292">
                  <c:v>100</c:v>
                </c:pt>
                <c:pt idx="293">
                  <c:v>100</c:v>
                </c:pt>
                <c:pt idx="294">
                  <c:v>100</c:v>
                </c:pt>
                <c:pt idx="295">
                  <c:v>100</c:v>
                </c:pt>
                <c:pt idx="296">
                  <c:v>100</c:v>
                </c:pt>
                <c:pt idx="297">
                  <c:v>100</c:v>
                </c:pt>
                <c:pt idx="298">
                  <c:v>100</c:v>
                </c:pt>
                <c:pt idx="299">
                  <c:v>100</c:v>
                </c:pt>
                <c:pt idx="300">
                  <c:v>100</c:v>
                </c:pt>
                <c:pt idx="301">
                  <c:v>100</c:v>
                </c:pt>
                <c:pt idx="302">
                  <c:v>100</c:v>
                </c:pt>
                <c:pt idx="303">
                  <c:v>100</c:v>
                </c:pt>
                <c:pt idx="304">
                  <c:v>100</c:v>
                </c:pt>
                <c:pt idx="305">
                  <c:v>100</c:v>
                </c:pt>
                <c:pt idx="306">
                  <c:v>100</c:v>
                </c:pt>
                <c:pt idx="307">
                  <c:v>100</c:v>
                </c:pt>
                <c:pt idx="308">
                  <c:v>100</c:v>
                </c:pt>
                <c:pt idx="309">
                  <c:v>100</c:v>
                </c:pt>
                <c:pt idx="310">
                  <c:v>100</c:v>
                </c:pt>
                <c:pt idx="311">
                  <c:v>100</c:v>
                </c:pt>
                <c:pt idx="312">
                  <c:v>100</c:v>
                </c:pt>
                <c:pt idx="313">
                  <c:v>100</c:v>
                </c:pt>
                <c:pt idx="314">
                  <c:v>100</c:v>
                </c:pt>
                <c:pt idx="315">
                  <c:v>100</c:v>
                </c:pt>
                <c:pt idx="316">
                  <c:v>100</c:v>
                </c:pt>
                <c:pt idx="317">
                  <c:v>100</c:v>
                </c:pt>
                <c:pt idx="318">
                  <c:v>100</c:v>
                </c:pt>
                <c:pt idx="319">
                  <c:v>100</c:v>
                </c:pt>
                <c:pt idx="320">
                  <c:v>100</c:v>
                </c:pt>
                <c:pt idx="321">
                  <c:v>100</c:v>
                </c:pt>
                <c:pt idx="322">
                  <c:v>100</c:v>
                </c:pt>
                <c:pt idx="323">
                  <c:v>100</c:v>
                </c:pt>
                <c:pt idx="324">
                  <c:v>100</c:v>
                </c:pt>
                <c:pt idx="325">
                  <c:v>100</c:v>
                </c:pt>
                <c:pt idx="326">
                  <c:v>100</c:v>
                </c:pt>
                <c:pt idx="327">
                  <c:v>100</c:v>
                </c:pt>
                <c:pt idx="328">
                  <c:v>100</c:v>
                </c:pt>
                <c:pt idx="329">
                  <c:v>100</c:v>
                </c:pt>
                <c:pt idx="330">
                  <c:v>100</c:v>
                </c:pt>
                <c:pt idx="331">
                  <c:v>100</c:v>
                </c:pt>
                <c:pt idx="332">
                  <c:v>100</c:v>
                </c:pt>
                <c:pt idx="333">
                  <c:v>100</c:v>
                </c:pt>
                <c:pt idx="334">
                  <c:v>100</c:v>
                </c:pt>
                <c:pt idx="335">
                  <c:v>100</c:v>
                </c:pt>
                <c:pt idx="336">
                  <c:v>100</c:v>
                </c:pt>
                <c:pt idx="337">
                  <c:v>100</c:v>
                </c:pt>
                <c:pt idx="338">
                  <c:v>100</c:v>
                </c:pt>
                <c:pt idx="339">
                  <c:v>100</c:v>
                </c:pt>
                <c:pt idx="340">
                  <c:v>100</c:v>
                </c:pt>
                <c:pt idx="341">
                  <c:v>100</c:v>
                </c:pt>
                <c:pt idx="342">
                  <c:v>100</c:v>
                </c:pt>
                <c:pt idx="343">
                  <c:v>100</c:v>
                </c:pt>
                <c:pt idx="344">
                  <c:v>100</c:v>
                </c:pt>
                <c:pt idx="345">
                  <c:v>100</c:v>
                </c:pt>
                <c:pt idx="346">
                  <c:v>100</c:v>
                </c:pt>
                <c:pt idx="347">
                  <c:v>100</c:v>
                </c:pt>
                <c:pt idx="348">
                  <c:v>100</c:v>
                </c:pt>
                <c:pt idx="349">
                  <c:v>100</c:v>
                </c:pt>
                <c:pt idx="350">
                  <c:v>100</c:v>
                </c:pt>
                <c:pt idx="351">
                  <c:v>100</c:v>
                </c:pt>
                <c:pt idx="352">
                  <c:v>100</c:v>
                </c:pt>
                <c:pt idx="353">
                  <c:v>100</c:v>
                </c:pt>
                <c:pt idx="354">
                  <c:v>100</c:v>
                </c:pt>
                <c:pt idx="355">
                  <c:v>100</c:v>
                </c:pt>
                <c:pt idx="356">
                  <c:v>100</c:v>
                </c:pt>
                <c:pt idx="357">
                  <c:v>100</c:v>
                </c:pt>
                <c:pt idx="358">
                  <c:v>100</c:v>
                </c:pt>
                <c:pt idx="359">
                  <c:v>100</c:v>
                </c:pt>
                <c:pt idx="360">
                  <c:v>100</c:v>
                </c:pt>
                <c:pt idx="361">
                  <c:v>100</c:v>
                </c:pt>
                <c:pt idx="362">
                  <c:v>100</c:v>
                </c:pt>
                <c:pt idx="363">
                  <c:v>100</c:v>
                </c:pt>
                <c:pt idx="364">
                  <c:v>100</c:v>
                </c:pt>
                <c:pt idx="365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915-48CB-9010-5B9201B043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0093039"/>
        <c:axId val="160079727"/>
        <c:extLst>
          <c:ext xmlns:c15="http://schemas.microsoft.com/office/drawing/2012/chart" uri="{02D57815-91ED-43cb-92C2-25804820EDAC}">
            <c15:filteredLineSeries>
              <c15:ser>
                <c:idx val="7"/>
                <c:order val="1"/>
                <c:tx>
                  <c:strRef>
                    <c:extLst>
                      <c:ext uri="{02D57815-91ED-43cb-92C2-25804820EDAC}">
                        <c15:formulaRef>
                          <c15:sqref>FX!$I$2</c15:sqref>
                        </c15:formulaRef>
                      </c:ext>
                    </c:extLst>
                    <c:strCache>
                      <c:ptCount val="1"/>
                      <c:pt idx="0">
                        <c:v>Chile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FX!$A$3:$A$368</c15:sqref>
                        </c15:formulaRef>
                      </c:ext>
                    </c:extLst>
                    <c:numCache>
                      <c:formatCode>m/d/yyyy</c:formatCode>
                      <c:ptCount val="366"/>
                      <c:pt idx="0">
                        <c:v>46254</c:v>
                      </c:pt>
                      <c:pt idx="1">
                        <c:v>46253</c:v>
                      </c:pt>
                      <c:pt idx="2">
                        <c:v>46252</c:v>
                      </c:pt>
                      <c:pt idx="3">
                        <c:v>46251</c:v>
                      </c:pt>
                      <c:pt idx="4">
                        <c:v>46250</c:v>
                      </c:pt>
                      <c:pt idx="5">
                        <c:v>46249</c:v>
                      </c:pt>
                      <c:pt idx="6">
                        <c:v>46248</c:v>
                      </c:pt>
                      <c:pt idx="7">
                        <c:v>46247</c:v>
                      </c:pt>
                      <c:pt idx="8">
                        <c:v>46246</c:v>
                      </c:pt>
                      <c:pt idx="9">
                        <c:v>46245</c:v>
                      </c:pt>
                      <c:pt idx="10">
                        <c:v>46244</c:v>
                      </c:pt>
                      <c:pt idx="11">
                        <c:v>46243</c:v>
                      </c:pt>
                      <c:pt idx="12">
                        <c:v>46242</c:v>
                      </c:pt>
                      <c:pt idx="13">
                        <c:v>46241</c:v>
                      </c:pt>
                      <c:pt idx="14">
                        <c:v>46240</c:v>
                      </c:pt>
                      <c:pt idx="15">
                        <c:v>46239</c:v>
                      </c:pt>
                      <c:pt idx="16">
                        <c:v>46238</c:v>
                      </c:pt>
                      <c:pt idx="17">
                        <c:v>46237</c:v>
                      </c:pt>
                      <c:pt idx="18">
                        <c:v>46236</c:v>
                      </c:pt>
                      <c:pt idx="19">
                        <c:v>46235</c:v>
                      </c:pt>
                      <c:pt idx="20">
                        <c:v>46234</c:v>
                      </c:pt>
                      <c:pt idx="21">
                        <c:v>46233</c:v>
                      </c:pt>
                      <c:pt idx="22">
                        <c:v>46232</c:v>
                      </c:pt>
                      <c:pt idx="23">
                        <c:v>46231</c:v>
                      </c:pt>
                      <c:pt idx="24">
                        <c:v>46230</c:v>
                      </c:pt>
                      <c:pt idx="25">
                        <c:v>46229</c:v>
                      </c:pt>
                      <c:pt idx="26">
                        <c:v>46228</c:v>
                      </c:pt>
                      <c:pt idx="27">
                        <c:v>46227</c:v>
                      </c:pt>
                      <c:pt idx="28">
                        <c:v>46226</c:v>
                      </c:pt>
                      <c:pt idx="29">
                        <c:v>46225</c:v>
                      </c:pt>
                      <c:pt idx="30">
                        <c:v>46224</c:v>
                      </c:pt>
                      <c:pt idx="31">
                        <c:v>46223</c:v>
                      </c:pt>
                      <c:pt idx="32">
                        <c:v>46222</c:v>
                      </c:pt>
                      <c:pt idx="33">
                        <c:v>46221</c:v>
                      </c:pt>
                      <c:pt idx="34">
                        <c:v>46220</c:v>
                      </c:pt>
                      <c:pt idx="35">
                        <c:v>46219</c:v>
                      </c:pt>
                      <c:pt idx="36">
                        <c:v>46218</c:v>
                      </c:pt>
                      <c:pt idx="37">
                        <c:v>46217</c:v>
                      </c:pt>
                      <c:pt idx="38">
                        <c:v>46216</c:v>
                      </c:pt>
                      <c:pt idx="39">
                        <c:v>46215</c:v>
                      </c:pt>
                      <c:pt idx="40">
                        <c:v>46214</c:v>
                      </c:pt>
                      <c:pt idx="41">
                        <c:v>46213</c:v>
                      </c:pt>
                      <c:pt idx="42">
                        <c:v>46212</c:v>
                      </c:pt>
                      <c:pt idx="43">
                        <c:v>46211</c:v>
                      </c:pt>
                      <c:pt idx="44">
                        <c:v>46210</c:v>
                      </c:pt>
                      <c:pt idx="45">
                        <c:v>46209</c:v>
                      </c:pt>
                      <c:pt idx="46">
                        <c:v>46208</c:v>
                      </c:pt>
                      <c:pt idx="47">
                        <c:v>46207</c:v>
                      </c:pt>
                      <c:pt idx="48">
                        <c:v>46206</c:v>
                      </c:pt>
                      <c:pt idx="49">
                        <c:v>46205</c:v>
                      </c:pt>
                      <c:pt idx="50">
                        <c:v>46204</c:v>
                      </c:pt>
                      <c:pt idx="51">
                        <c:v>46203</c:v>
                      </c:pt>
                      <c:pt idx="52">
                        <c:v>46202</c:v>
                      </c:pt>
                      <c:pt idx="53">
                        <c:v>46201</c:v>
                      </c:pt>
                      <c:pt idx="54">
                        <c:v>46200</c:v>
                      </c:pt>
                      <c:pt idx="55">
                        <c:v>46199</c:v>
                      </c:pt>
                      <c:pt idx="56">
                        <c:v>46198</c:v>
                      </c:pt>
                      <c:pt idx="57">
                        <c:v>46197</c:v>
                      </c:pt>
                      <c:pt idx="58">
                        <c:v>46196</c:v>
                      </c:pt>
                      <c:pt idx="59">
                        <c:v>46195</c:v>
                      </c:pt>
                      <c:pt idx="60">
                        <c:v>46194</c:v>
                      </c:pt>
                      <c:pt idx="61">
                        <c:v>46193</c:v>
                      </c:pt>
                      <c:pt idx="62">
                        <c:v>46192</c:v>
                      </c:pt>
                      <c:pt idx="63">
                        <c:v>46191</c:v>
                      </c:pt>
                      <c:pt idx="64">
                        <c:v>46190</c:v>
                      </c:pt>
                      <c:pt idx="65">
                        <c:v>46189</c:v>
                      </c:pt>
                      <c:pt idx="66">
                        <c:v>46188</c:v>
                      </c:pt>
                      <c:pt idx="67">
                        <c:v>46187</c:v>
                      </c:pt>
                      <c:pt idx="68">
                        <c:v>46186</c:v>
                      </c:pt>
                      <c:pt idx="69">
                        <c:v>46185</c:v>
                      </c:pt>
                      <c:pt idx="70">
                        <c:v>46184</c:v>
                      </c:pt>
                      <c:pt idx="71">
                        <c:v>46183</c:v>
                      </c:pt>
                      <c:pt idx="72">
                        <c:v>46182</c:v>
                      </c:pt>
                      <c:pt idx="73">
                        <c:v>46181</c:v>
                      </c:pt>
                      <c:pt idx="74">
                        <c:v>46180</c:v>
                      </c:pt>
                      <c:pt idx="75">
                        <c:v>46179</c:v>
                      </c:pt>
                      <c:pt idx="76">
                        <c:v>46178</c:v>
                      </c:pt>
                      <c:pt idx="77">
                        <c:v>46177</c:v>
                      </c:pt>
                      <c:pt idx="78">
                        <c:v>46176</c:v>
                      </c:pt>
                      <c:pt idx="79">
                        <c:v>46175</c:v>
                      </c:pt>
                      <c:pt idx="80">
                        <c:v>46174</c:v>
                      </c:pt>
                      <c:pt idx="81">
                        <c:v>46173</c:v>
                      </c:pt>
                      <c:pt idx="82">
                        <c:v>46172</c:v>
                      </c:pt>
                      <c:pt idx="83">
                        <c:v>46171</c:v>
                      </c:pt>
                      <c:pt idx="84">
                        <c:v>46170</c:v>
                      </c:pt>
                      <c:pt idx="85">
                        <c:v>46169</c:v>
                      </c:pt>
                      <c:pt idx="86">
                        <c:v>46168</c:v>
                      </c:pt>
                      <c:pt idx="87">
                        <c:v>46167</c:v>
                      </c:pt>
                      <c:pt idx="88">
                        <c:v>46166</c:v>
                      </c:pt>
                      <c:pt idx="89">
                        <c:v>46165</c:v>
                      </c:pt>
                      <c:pt idx="90">
                        <c:v>46164</c:v>
                      </c:pt>
                      <c:pt idx="91">
                        <c:v>46163</c:v>
                      </c:pt>
                      <c:pt idx="92">
                        <c:v>46162</c:v>
                      </c:pt>
                      <c:pt idx="93">
                        <c:v>46161</c:v>
                      </c:pt>
                      <c:pt idx="94">
                        <c:v>46160</c:v>
                      </c:pt>
                      <c:pt idx="95">
                        <c:v>46159</c:v>
                      </c:pt>
                      <c:pt idx="96">
                        <c:v>46158</c:v>
                      </c:pt>
                      <c:pt idx="97">
                        <c:v>46157</c:v>
                      </c:pt>
                      <c:pt idx="98">
                        <c:v>46156</c:v>
                      </c:pt>
                      <c:pt idx="99">
                        <c:v>46155</c:v>
                      </c:pt>
                      <c:pt idx="100">
                        <c:v>46154</c:v>
                      </c:pt>
                      <c:pt idx="101">
                        <c:v>46153</c:v>
                      </c:pt>
                      <c:pt idx="102">
                        <c:v>46152</c:v>
                      </c:pt>
                      <c:pt idx="103">
                        <c:v>46151</c:v>
                      </c:pt>
                      <c:pt idx="104">
                        <c:v>46150</c:v>
                      </c:pt>
                      <c:pt idx="105">
                        <c:v>46149</c:v>
                      </c:pt>
                      <c:pt idx="106">
                        <c:v>46148</c:v>
                      </c:pt>
                      <c:pt idx="107">
                        <c:v>46147</c:v>
                      </c:pt>
                      <c:pt idx="108">
                        <c:v>46146</c:v>
                      </c:pt>
                      <c:pt idx="109">
                        <c:v>46145</c:v>
                      </c:pt>
                      <c:pt idx="110">
                        <c:v>46144</c:v>
                      </c:pt>
                      <c:pt idx="111">
                        <c:v>46143</c:v>
                      </c:pt>
                      <c:pt idx="112">
                        <c:v>46142</c:v>
                      </c:pt>
                      <c:pt idx="113">
                        <c:v>46141</c:v>
                      </c:pt>
                      <c:pt idx="114">
                        <c:v>46140</c:v>
                      </c:pt>
                      <c:pt idx="115">
                        <c:v>46139</c:v>
                      </c:pt>
                      <c:pt idx="116">
                        <c:v>46138</c:v>
                      </c:pt>
                      <c:pt idx="117">
                        <c:v>46137</c:v>
                      </c:pt>
                      <c:pt idx="118">
                        <c:v>46136</c:v>
                      </c:pt>
                      <c:pt idx="119">
                        <c:v>46135</c:v>
                      </c:pt>
                      <c:pt idx="120">
                        <c:v>46134</c:v>
                      </c:pt>
                      <c:pt idx="121">
                        <c:v>46133</c:v>
                      </c:pt>
                      <c:pt idx="122">
                        <c:v>46132</c:v>
                      </c:pt>
                      <c:pt idx="123">
                        <c:v>46131</c:v>
                      </c:pt>
                      <c:pt idx="124">
                        <c:v>46130</c:v>
                      </c:pt>
                      <c:pt idx="125">
                        <c:v>46129</c:v>
                      </c:pt>
                      <c:pt idx="126">
                        <c:v>46128</c:v>
                      </c:pt>
                      <c:pt idx="127">
                        <c:v>46127</c:v>
                      </c:pt>
                      <c:pt idx="128">
                        <c:v>46126</c:v>
                      </c:pt>
                      <c:pt idx="129">
                        <c:v>46125</c:v>
                      </c:pt>
                      <c:pt idx="130">
                        <c:v>46124</c:v>
                      </c:pt>
                      <c:pt idx="131">
                        <c:v>46123</c:v>
                      </c:pt>
                      <c:pt idx="132">
                        <c:v>46122</c:v>
                      </c:pt>
                      <c:pt idx="133">
                        <c:v>46121</c:v>
                      </c:pt>
                      <c:pt idx="134">
                        <c:v>46120</c:v>
                      </c:pt>
                      <c:pt idx="135">
                        <c:v>46119</c:v>
                      </c:pt>
                      <c:pt idx="136">
                        <c:v>46118</c:v>
                      </c:pt>
                      <c:pt idx="137">
                        <c:v>46117</c:v>
                      </c:pt>
                      <c:pt idx="138">
                        <c:v>46116</c:v>
                      </c:pt>
                      <c:pt idx="139">
                        <c:v>46115</c:v>
                      </c:pt>
                      <c:pt idx="140">
                        <c:v>46114</c:v>
                      </c:pt>
                      <c:pt idx="141">
                        <c:v>46113</c:v>
                      </c:pt>
                      <c:pt idx="142">
                        <c:v>46112</c:v>
                      </c:pt>
                      <c:pt idx="143">
                        <c:v>46111</c:v>
                      </c:pt>
                      <c:pt idx="144">
                        <c:v>46110</c:v>
                      </c:pt>
                      <c:pt idx="145">
                        <c:v>46109</c:v>
                      </c:pt>
                      <c:pt idx="146">
                        <c:v>46108</c:v>
                      </c:pt>
                      <c:pt idx="147">
                        <c:v>46107</c:v>
                      </c:pt>
                      <c:pt idx="148">
                        <c:v>46106</c:v>
                      </c:pt>
                      <c:pt idx="149">
                        <c:v>46105</c:v>
                      </c:pt>
                      <c:pt idx="150">
                        <c:v>46104</c:v>
                      </c:pt>
                      <c:pt idx="151">
                        <c:v>46103</c:v>
                      </c:pt>
                      <c:pt idx="152">
                        <c:v>46102</c:v>
                      </c:pt>
                      <c:pt idx="153">
                        <c:v>46101</c:v>
                      </c:pt>
                      <c:pt idx="154">
                        <c:v>46100</c:v>
                      </c:pt>
                      <c:pt idx="155">
                        <c:v>46099</c:v>
                      </c:pt>
                      <c:pt idx="156">
                        <c:v>46098</c:v>
                      </c:pt>
                      <c:pt idx="157">
                        <c:v>46097</c:v>
                      </c:pt>
                      <c:pt idx="158">
                        <c:v>46096</c:v>
                      </c:pt>
                      <c:pt idx="159">
                        <c:v>46095</c:v>
                      </c:pt>
                      <c:pt idx="160">
                        <c:v>46094</c:v>
                      </c:pt>
                      <c:pt idx="161">
                        <c:v>46093</c:v>
                      </c:pt>
                      <c:pt idx="162">
                        <c:v>46092</c:v>
                      </c:pt>
                      <c:pt idx="163">
                        <c:v>46091</c:v>
                      </c:pt>
                      <c:pt idx="164">
                        <c:v>46090</c:v>
                      </c:pt>
                      <c:pt idx="165">
                        <c:v>46089</c:v>
                      </c:pt>
                      <c:pt idx="166">
                        <c:v>46088</c:v>
                      </c:pt>
                      <c:pt idx="167">
                        <c:v>46087</c:v>
                      </c:pt>
                      <c:pt idx="168">
                        <c:v>46086</c:v>
                      </c:pt>
                      <c:pt idx="169">
                        <c:v>46085</c:v>
                      </c:pt>
                      <c:pt idx="170">
                        <c:v>46084</c:v>
                      </c:pt>
                      <c:pt idx="171">
                        <c:v>46083</c:v>
                      </c:pt>
                      <c:pt idx="172">
                        <c:v>46082</c:v>
                      </c:pt>
                      <c:pt idx="173">
                        <c:v>46081</c:v>
                      </c:pt>
                      <c:pt idx="174">
                        <c:v>46080</c:v>
                      </c:pt>
                      <c:pt idx="175">
                        <c:v>46079</c:v>
                      </c:pt>
                      <c:pt idx="176">
                        <c:v>46078</c:v>
                      </c:pt>
                      <c:pt idx="177">
                        <c:v>46077</c:v>
                      </c:pt>
                      <c:pt idx="178">
                        <c:v>46076</c:v>
                      </c:pt>
                      <c:pt idx="179">
                        <c:v>46075</c:v>
                      </c:pt>
                      <c:pt idx="180">
                        <c:v>46074</c:v>
                      </c:pt>
                      <c:pt idx="181">
                        <c:v>46073</c:v>
                      </c:pt>
                      <c:pt idx="182">
                        <c:v>46072</c:v>
                      </c:pt>
                      <c:pt idx="183">
                        <c:v>46071</c:v>
                      </c:pt>
                      <c:pt idx="184">
                        <c:v>46070</c:v>
                      </c:pt>
                      <c:pt idx="185">
                        <c:v>46069</c:v>
                      </c:pt>
                      <c:pt idx="186">
                        <c:v>46068</c:v>
                      </c:pt>
                      <c:pt idx="187">
                        <c:v>46067</c:v>
                      </c:pt>
                      <c:pt idx="188">
                        <c:v>46066</c:v>
                      </c:pt>
                      <c:pt idx="189">
                        <c:v>46065</c:v>
                      </c:pt>
                      <c:pt idx="190">
                        <c:v>46064</c:v>
                      </c:pt>
                      <c:pt idx="191">
                        <c:v>46063</c:v>
                      </c:pt>
                      <c:pt idx="192">
                        <c:v>46062</c:v>
                      </c:pt>
                      <c:pt idx="193">
                        <c:v>46061</c:v>
                      </c:pt>
                      <c:pt idx="194">
                        <c:v>46060</c:v>
                      </c:pt>
                      <c:pt idx="195">
                        <c:v>46059</c:v>
                      </c:pt>
                      <c:pt idx="196">
                        <c:v>46058</c:v>
                      </c:pt>
                      <c:pt idx="197">
                        <c:v>46057</c:v>
                      </c:pt>
                      <c:pt idx="198">
                        <c:v>46056</c:v>
                      </c:pt>
                      <c:pt idx="199">
                        <c:v>46055</c:v>
                      </c:pt>
                      <c:pt idx="200">
                        <c:v>46054</c:v>
                      </c:pt>
                      <c:pt idx="201">
                        <c:v>46053</c:v>
                      </c:pt>
                      <c:pt idx="202">
                        <c:v>46052</c:v>
                      </c:pt>
                      <c:pt idx="203">
                        <c:v>46051</c:v>
                      </c:pt>
                      <c:pt idx="204">
                        <c:v>46050</c:v>
                      </c:pt>
                      <c:pt idx="205">
                        <c:v>46049</c:v>
                      </c:pt>
                      <c:pt idx="206">
                        <c:v>46048</c:v>
                      </c:pt>
                      <c:pt idx="207">
                        <c:v>46047</c:v>
                      </c:pt>
                      <c:pt idx="208">
                        <c:v>46046</c:v>
                      </c:pt>
                      <c:pt idx="209">
                        <c:v>46045</c:v>
                      </c:pt>
                      <c:pt idx="210">
                        <c:v>46044</c:v>
                      </c:pt>
                      <c:pt idx="211">
                        <c:v>46043</c:v>
                      </c:pt>
                      <c:pt idx="212">
                        <c:v>46042</c:v>
                      </c:pt>
                      <c:pt idx="213">
                        <c:v>46041</c:v>
                      </c:pt>
                      <c:pt idx="214">
                        <c:v>46040</c:v>
                      </c:pt>
                      <c:pt idx="215">
                        <c:v>46039</c:v>
                      </c:pt>
                      <c:pt idx="216">
                        <c:v>46038</c:v>
                      </c:pt>
                      <c:pt idx="217">
                        <c:v>46037</c:v>
                      </c:pt>
                      <c:pt idx="218">
                        <c:v>46036</c:v>
                      </c:pt>
                      <c:pt idx="219">
                        <c:v>46035</c:v>
                      </c:pt>
                      <c:pt idx="220">
                        <c:v>46034</c:v>
                      </c:pt>
                      <c:pt idx="221">
                        <c:v>46033</c:v>
                      </c:pt>
                      <c:pt idx="222">
                        <c:v>46032</c:v>
                      </c:pt>
                      <c:pt idx="223">
                        <c:v>46031</c:v>
                      </c:pt>
                      <c:pt idx="224">
                        <c:v>46030</c:v>
                      </c:pt>
                      <c:pt idx="225">
                        <c:v>46029</c:v>
                      </c:pt>
                      <c:pt idx="226">
                        <c:v>46028</c:v>
                      </c:pt>
                      <c:pt idx="227">
                        <c:v>46027</c:v>
                      </c:pt>
                      <c:pt idx="228">
                        <c:v>46026</c:v>
                      </c:pt>
                      <c:pt idx="229">
                        <c:v>46025</c:v>
                      </c:pt>
                      <c:pt idx="230">
                        <c:v>46024</c:v>
                      </c:pt>
                      <c:pt idx="231">
                        <c:v>46023</c:v>
                      </c:pt>
                      <c:pt idx="232">
                        <c:v>46022</c:v>
                      </c:pt>
                      <c:pt idx="233">
                        <c:v>46021</c:v>
                      </c:pt>
                      <c:pt idx="234">
                        <c:v>46020</c:v>
                      </c:pt>
                      <c:pt idx="235">
                        <c:v>46019</c:v>
                      </c:pt>
                      <c:pt idx="236">
                        <c:v>46018</c:v>
                      </c:pt>
                      <c:pt idx="237">
                        <c:v>46017</c:v>
                      </c:pt>
                      <c:pt idx="238">
                        <c:v>46016</c:v>
                      </c:pt>
                      <c:pt idx="239">
                        <c:v>46015</c:v>
                      </c:pt>
                      <c:pt idx="240">
                        <c:v>46014</c:v>
                      </c:pt>
                      <c:pt idx="241">
                        <c:v>46013</c:v>
                      </c:pt>
                      <c:pt idx="242">
                        <c:v>46012</c:v>
                      </c:pt>
                      <c:pt idx="243">
                        <c:v>46011</c:v>
                      </c:pt>
                      <c:pt idx="244">
                        <c:v>46010</c:v>
                      </c:pt>
                      <c:pt idx="245">
                        <c:v>46009</c:v>
                      </c:pt>
                      <c:pt idx="246">
                        <c:v>46008</c:v>
                      </c:pt>
                      <c:pt idx="247">
                        <c:v>46007</c:v>
                      </c:pt>
                      <c:pt idx="248">
                        <c:v>46006</c:v>
                      </c:pt>
                      <c:pt idx="249">
                        <c:v>46005</c:v>
                      </c:pt>
                      <c:pt idx="250">
                        <c:v>46004</c:v>
                      </c:pt>
                      <c:pt idx="251">
                        <c:v>46003</c:v>
                      </c:pt>
                      <c:pt idx="252">
                        <c:v>46002</c:v>
                      </c:pt>
                      <c:pt idx="253">
                        <c:v>46001</c:v>
                      </c:pt>
                      <c:pt idx="254">
                        <c:v>46000</c:v>
                      </c:pt>
                      <c:pt idx="255">
                        <c:v>45999</c:v>
                      </c:pt>
                      <c:pt idx="256">
                        <c:v>45998</c:v>
                      </c:pt>
                      <c:pt idx="257">
                        <c:v>45997</c:v>
                      </c:pt>
                      <c:pt idx="258">
                        <c:v>45996</c:v>
                      </c:pt>
                      <c:pt idx="259">
                        <c:v>45995</c:v>
                      </c:pt>
                      <c:pt idx="260">
                        <c:v>45994</c:v>
                      </c:pt>
                      <c:pt idx="261">
                        <c:v>45993</c:v>
                      </c:pt>
                      <c:pt idx="262">
                        <c:v>45992</c:v>
                      </c:pt>
                      <c:pt idx="263">
                        <c:v>45991</c:v>
                      </c:pt>
                      <c:pt idx="264">
                        <c:v>45990</c:v>
                      </c:pt>
                      <c:pt idx="265">
                        <c:v>45989</c:v>
                      </c:pt>
                      <c:pt idx="266">
                        <c:v>45988</c:v>
                      </c:pt>
                      <c:pt idx="267">
                        <c:v>45987</c:v>
                      </c:pt>
                      <c:pt idx="268">
                        <c:v>45986</c:v>
                      </c:pt>
                      <c:pt idx="269">
                        <c:v>45985</c:v>
                      </c:pt>
                      <c:pt idx="270">
                        <c:v>45984</c:v>
                      </c:pt>
                      <c:pt idx="271">
                        <c:v>45983</c:v>
                      </c:pt>
                      <c:pt idx="272">
                        <c:v>45982</c:v>
                      </c:pt>
                      <c:pt idx="273">
                        <c:v>45981</c:v>
                      </c:pt>
                      <c:pt idx="274">
                        <c:v>45980</c:v>
                      </c:pt>
                      <c:pt idx="275">
                        <c:v>45979</c:v>
                      </c:pt>
                      <c:pt idx="276">
                        <c:v>45978</c:v>
                      </c:pt>
                      <c:pt idx="277">
                        <c:v>45977</c:v>
                      </c:pt>
                      <c:pt idx="278">
                        <c:v>45976</c:v>
                      </c:pt>
                      <c:pt idx="279">
                        <c:v>45975</c:v>
                      </c:pt>
                      <c:pt idx="280">
                        <c:v>45974</c:v>
                      </c:pt>
                      <c:pt idx="281">
                        <c:v>45973</c:v>
                      </c:pt>
                      <c:pt idx="282">
                        <c:v>45972</c:v>
                      </c:pt>
                      <c:pt idx="283">
                        <c:v>45971</c:v>
                      </c:pt>
                      <c:pt idx="284">
                        <c:v>45970</c:v>
                      </c:pt>
                      <c:pt idx="285">
                        <c:v>45969</c:v>
                      </c:pt>
                      <c:pt idx="286">
                        <c:v>45968</c:v>
                      </c:pt>
                      <c:pt idx="287">
                        <c:v>45967</c:v>
                      </c:pt>
                      <c:pt idx="288">
                        <c:v>45966</c:v>
                      </c:pt>
                      <c:pt idx="289">
                        <c:v>45965</c:v>
                      </c:pt>
                      <c:pt idx="290">
                        <c:v>45964</c:v>
                      </c:pt>
                      <c:pt idx="291">
                        <c:v>45963</c:v>
                      </c:pt>
                      <c:pt idx="292">
                        <c:v>45962</c:v>
                      </c:pt>
                      <c:pt idx="293">
                        <c:v>45961</c:v>
                      </c:pt>
                      <c:pt idx="294">
                        <c:v>45960</c:v>
                      </c:pt>
                      <c:pt idx="295">
                        <c:v>45959</c:v>
                      </c:pt>
                      <c:pt idx="296">
                        <c:v>45958</c:v>
                      </c:pt>
                      <c:pt idx="297">
                        <c:v>45957</c:v>
                      </c:pt>
                      <c:pt idx="298">
                        <c:v>45956</c:v>
                      </c:pt>
                      <c:pt idx="299">
                        <c:v>45955</c:v>
                      </c:pt>
                      <c:pt idx="300">
                        <c:v>45954</c:v>
                      </c:pt>
                      <c:pt idx="301">
                        <c:v>45953</c:v>
                      </c:pt>
                      <c:pt idx="302">
                        <c:v>45952</c:v>
                      </c:pt>
                      <c:pt idx="303">
                        <c:v>45951</c:v>
                      </c:pt>
                      <c:pt idx="304">
                        <c:v>45950</c:v>
                      </c:pt>
                      <c:pt idx="305">
                        <c:v>45949</c:v>
                      </c:pt>
                      <c:pt idx="306">
                        <c:v>45948</c:v>
                      </c:pt>
                      <c:pt idx="307">
                        <c:v>45947</c:v>
                      </c:pt>
                      <c:pt idx="308">
                        <c:v>45946</c:v>
                      </c:pt>
                      <c:pt idx="309">
                        <c:v>45945</c:v>
                      </c:pt>
                      <c:pt idx="310">
                        <c:v>45944</c:v>
                      </c:pt>
                      <c:pt idx="311">
                        <c:v>45943</c:v>
                      </c:pt>
                      <c:pt idx="312">
                        <c:v>45942</c:v>
                      </c:pt>
                      <c:pt idx="313">
                        <c:v>45941</c:v>
                      </c:pt>
                      <c:pt idx="314">
                        <c:v>45940</c:v>
                      </c:pt>
                      <c:pt idx="315">
                        <c:v>45939</c:v>
                      </c:pt>
                      <c:pt idx="316">
                        <c:v>45938</c:v>
                      </c:pt>
                      <c:pt idx="317">
                        <c:v>45937</c:v>
                      </c:pt>
                      <c:pt idx="318">
                        <c:v>45936</c:v>
                      </c:pt>
                      <c:pt idx="319">
                        <c:v>45935</c:v>
                      </c:pt>
                      <c:pt idx="320">
                        <c:v>45934</c:v>
                      </c:pt>
                      <c:pt idx="321">
                        <c:v>45933</c:v>
                      </c:pt>
                      <c:pt idx="322">
                        <c:v>45932</c:v>
                      </c:pt>
                      <c:pt idx="323">
                        <c:v>45931</c:v>
                      </c:pt>
                      <c:pt idx="324">
                        <c:v>45930</c:v>
                      </c:pt>
                      <c:pt idx="325">
                        <c:v>45929</c:v>
                      </c:pt>
                      <c:pt idx="326">
                        <c:v>45928</c:v>
                      </c:pt>
                      <c:pt idx="327">
                        <c:v>45927</c:v>
                      </c:pt>
                      <c:pt idx="328">
                        <c:v>45926</c:v>
                      </c:pt>
                      <c:pt idx="329">
                        <c:v>45925</c:v>
                      </c:pt>
                      <c:pt idx="330">
                        <c:v>45924</c:v>
                      </c:pt>
                      <c:pt idx="331">
                        <c:v>45923</c:v>
                      </c:pt>
                      <c:pt idx="332">
                        <c:v>45922</c:v>
                      </c:pt>
                      <c:pt idx="333">
                        <c:v>45921</c:v>
                      </c:pt>
                      <c:pt idx="334">
                        <c:v>45920</c:v>
                      </c:pt>
                      <c:pt idx="335">
                        <c:v>45919</c:v>
                      </c:pt>
                      <c:pt idx="336">
                        <c:v>45918</c:v>
                      </c:pt>
                      <c:pt idx="337">
                        <c:v>45917</c:v>
                      </c:pt>
                      <c:pt idx="338">
                        <c:v>45916</c:v>
                      </c:pt>
                      <c:pt idx="339">
                        <c:v>45915</c:v>
                      </c:pt>
                      <c:pt idx="340">
                        <c:v>45914</c:v>
                      </c:pt>
                      <c:pt idx="341">
                        <c:v>45913</c:v>
                      </c:pt>
                      <c:pt idx="342">
                        <c:v>45912</c:v>
                      </c:pt>
                      <c:pt idx="343">
                        <c:v>45911</c:v>
                      </c:pt>
                      <c:pt idx="344">
                        <c:v>45910</c:v>
                      </c:pt>
                      <c:pt idx="345">
                        <c:v>45909</c:v>
                      </c:pt>
                      <c:pt idx="346">
                        <c:v>45908</c:v>
                      </c:pt>
                      <c:pt idx="347">
                        <c:v>45907</c:v>
                      </c:pt>
                      <c:pt idx="348">
                        <c:v>45906</c:v>
                      </c:pt>
                      <c:pt idx="349">
                        <c:v>45905</c:v>
                      </c:pt>
                      <c:pt idx="350">
                        <c:v>45904</c:v>
                      </c:pt>
                      <c:pt idx="351">
                        <c:v>45903</c:v>
                      </c:pt>
                      <c:pt idx="352">
                        <c:v>45902</c:v>
                      </c:pt>
                      <c:pt idx="353">
                        <c:v>45901</c:v>
                      </c:pt>
                      <c:pt idx="354">
                        <c:v>45900</c:v>
                      </c:pt>
                      <c:pt idx="355">
                        <c:v>45899</c:v>
                      </c:pt>
                      <c:pt idx="356">
                        <c:v>45898</c:v>
                      </c:pt>
                      <c:pt idx="357">
                        <c:v>45897</c:v>
                      </c:pt>
                      <c:pt idx="358">
                        <c:v>45896</c:v>
                      </c:pt>
                      <c:pt idx="359">
                        <c:v>45895</c:v>
                      </c:pt>
                      <c:pt idx="360">
                        <c:v>45894</c:v>
                      </c:pt>
                      <c:pt idx="361">
                        <c:v>45893</c:v>
                      </c:pt>
                      <c:pt idx="362">
                        <c:v>45892</c:v>
                      </c:pt>
                      <c:pt idx="363">
                        <c:v>45891</c:v>
                      </c:pt>
                      <c:pt idx="364">
                        <c:v>45890</c:v>
                      </c:pt>
                      <c:pt idx="365">
                        <c:v>45889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FX!$I$3:$I$368</c15:sqref>
                        </c15:formulaRef>
                      </c:ext>
                    </c:extLst>
                    <c:numCache>
                      <c:formatCode>0.00</c:formatCode>
                      <c:ptCount val="366"/>
                      <c:pt idx="0">
                        <c:v>95.323681489141677</c:v>
                      </c:pt>
                      <c:pt idx="1">
                        <c:v>95.299896587383657</c:v>
                      </c:pt>
                      <c:pt idx="2">
                        <c:v>95.930713547052747</c:v>
                      </c:pt>
                      <c:pt idx="3">
                        <c:v>94.687693898655638</c:v>
                      </c:pt>
                      <c:pt idx="4">
                        <c:v>94.635987590486039</c:v>
                      </c:pt>
                      <c:pt idx="5">
                        <c:v>94.635987590486039</c:v>
                      </c:pt>
                      <c:pt idx="6">
                        <c:v>94.635987590486039</c:v>
                      </c:pt>
                      <c:pt idx="7">
                        <c:v>94.576008273009307</c:v>
                      </c:pt>
                      <c:pt idx="8">
                        <c:v>94.635987590486039</c:v>
                      </c:pt>
                      <c:pt idx="9">
                        <c:v>94.550155118924508</c:v>
                      </c:pt>
                      <c:pt idx="10">
                        <c:v>94.856256463288517</c:v>
                      </c:pt>
                      <c:pt idx="11">
                        <c:v>94.446742502585309</c:v>
                      </c:pt>
                      <c:pt idx="12">
                        <c:v>94.446742502585309</c:v>
                      </c:pt>
                      <c:pt idx="13">
                        <c:v>94.446742502585309</c:v>
                      </c:pt>
                      <c:pt idx="14">
                        <c:v>94.716649431230607</c:v>
                      </c:pt>
                      <c:pt idx="15">
                        <c:v>94.477766287487071</c:v>
                      </c:pt>
                      <c:pt idx="16">
                        <c:v>94.237849017580146</c:v>
                      </c:pt>
                      <c:pt idx="17">
                        <c:v>95.613236814891422</c:v>
                      </c:pt>
                      <c:pt idx="18">
                        <c:v>96.27714581178904</c:v>
                      </c:pt>
                      <c:pt idx="19">
                        <c:v>96.27714581178904</c:v>
                      </c:pt>
                      <c:pt idx="20">
                        <c:v>96.27714581178904</c:v>
                      </c:pt>
                      <c:pt idx="21">
                        <c:v>95.71975180972079</c:v>
                      </c:pt>
                      <c:pt idx="22">
                        <c:v>96.478800413650461</c:v>
                      </c:pt>
                      <c:pt idx="23">
                        <c:v>96.433298862461214</c:v>
                      </c:pt>
                      <c:pt idx="24">
                        <c:v>97.25439503619441</c:v>
                      </c:pt>
                      <c:pt idx="25">
                        <c:v>98.082730093071348</c:v>
                      </c:pt>
                      <c:pt idx="26">
                        <c:v>98.082730093071348</c:v>
                      </c:pt>
                      <c:pt idx="27">
                        <c:v>98.082730093071348</c:v>
                      </c:pt>
                      <c:pt idx="28">
                        <c:v>97.931747673216137</c:v>
                      </c:pt>
                      <c:pt idx="29">
                        <c:v>96.876938986556354</c:v>
                      </c:pt>
                      <c:pt idx="30">
                        <c:v>96.758014477766281</c:v>
                      </c:pt>
                      <c:pt idx="31">
                        <c:v>96.610134436401239</c:v>
                      </c:pt>
                      <c:pt idx="32">
                        <c:v>96.897621509824205</c:v>
                      </c:pt>
                      <c:pt idx="33">
                        <c:v>96.897621509824205</c:v>
                      </c:pt>
                      <c:pt idx="34">
                        <c:v>96.897621509824205</c:v>
                      </c:pt>
                      <c:pt idx="35">
                        <c:v>95.763185108583244</c:v>
                      </c:pt>
                      <c:pt idx="36">
                        <c:v>95.687693898655638</c:v>
                      </c:pt>
                      <c:pt idx="37">
                        <c:v>95.840744570837643</c:v>
                      </c:pt>
                      <c:pt idx="38">
                        <c:v>96.55635987590486</c:v>
                      </c:pt>
                      <c:pt idx="39">
                        <c:v>95.651499482936913</c:v>
                      </c:pt>
                      <c:pt idx="40">
                        <c:v>95.651499482936913</c:v>
                      </c:pt>
                      <c:pt idx="41">
                        <c:v>95.651499482936913</c:v>
                      </c:pt>
                      <c:pt idx="42">
                        <c:v>95.971044467425031</c:v>
                      </c:pt>
                      <c:pt idx="43">
                        <c:v>96.457083764219234</c:v>
                      </c:pt>
                      <c:pt idx="44">
                        <c:v>96.158221302998967</c:v>
                      </c:pt>
                      <c:pt idx="45">
                        <c:v>95.987590486039295</c:v>
                      </c:pt>
                      <c:pt idx="46">
                        <c:v>95.170630816959672</c:v>
                      </c:pt>
                      <c:pt idx="47">
                        <c:v>95.170630816959672</c:v>
                      </c:pt>
                      <c:pt idx="48">
                        <c:v>95.170630816959672</c:v>
                      </c:pt>
                      <c:pt idx="49">
                        <c:v>95.775594622543949</c:v>
                      </c:pt>
                      <c:pt idx="50">
                        <c:v>95.724922440537739</c:v>
                      </c:pt>
                      <c:pt idx="51">
                        <c:v>95.378490175801446</c:v>
                      </c:pt>
                      <c:pt idx="52">
                        <c:v>95.579110651499477</c:v>
                      </c:pt>
                      <c:pt idx="53">
                        <c:v>95.579110651499477</c:v>
                      </c:pt>
                      <c:pt idx="54">
                        <c:v>95.579110651499477</c:v>
                      </c:pt>
                      <c:pt idx="55">
                        <c:v>95.579110651499477</c:v>
                      </c:pt>
                      <c:pt idx="56">
                        <c:v>95.311271975180972</c:v>
                      </c:pt>
                      <c:pt idx="57">
                        <c:v>95.146845915201652</c:v>
                      </c:pt>
                      <c:pt idx="58">
                        <c:v>94.621509824198554</c:v>
                      </c:pt>
                      <c:pt idx="59">
                        <c:v>93.777662874870728</c:v>
                      </c:pt>
                      <c:pt idx="60">
                        <c:v>93.683557394002065</c:v>
                      </c:pt>
                      <c:pt idx="61">
                        <c:v>93.683557394002065</c:v>
                      </c:pt>
                      <c:pt idx="62">
                        <c:v>93.683557394002065</c:v>
                      </c:pt>
                      <c:pt idx="63">
                        <c:v>93.226473629782831</c:v>
                      </c:pt>
                      <c:pt idx="64">
                        <c:v>92.128231644260595</c:v>
                      </c:pt>
                      <c:pt idx="65">
                        <c:v>91.578076525336087</c:v>
                      </c:pt>
                      <c:pt idx="66">
                        <c:v>92.316442605997935</c:v>
                      </c:pt>
                      <c:pt idx="67">
                        <c:v>92.874870734229575</c:v>
                      </c:pt>
                      <c:pt idx="68">
                        <c:v>92.874870734229575</c:v>
                      </c:pt>
                      <c:pt idx="69">
                        <c:v>92.874870734229575</c:v>
                      </c:pt>
                      <c:pt idx="70">
                        <c:v>93.259565667011373</c:v>
                      </c:pt>
                      <c:pt idx="71">
                        <c:v>94.477766287487071</c:v>
                      </c:pt>
                      <c:pt idx="72">
                        <c:v>94.806618407445711</c:v>
                      </c:pt>
                      <c:pt idx="73">
                        <c:v>95.431230610134435</c:v>
                      </c:pt>
                      <c:pt idx="74">
                        <c:v>94.477766287487071</c:v>
                      </c:pt>
                      <c:pt idx="75">
                        <c:v>94.477766287487071</c:v>
                      </c:pt>
                      <c:pt idx="76">
                        <c:v>94.477766287487071</c:v>
                      </c:pt>
                      <c:pt idx="77">
                        <c:v>92.657704239917265</c:v>
                      </c:pt>
                      <c:pt idx="78">
                        <c:v>92.629782833505686</c:v>
                      </c:pt>
                      <c:pt idx="79">
                        <c:v>91.935884177869696</c:v>
                      </c:pt>
                      <c:pt idx="80">
                        <c:v>92.265770423991725</c:v>
                      </c:pt>
                      <c:pt idx="81">
                        <c:v>92.008273009307132</c:v>
                      </c:pt>
                      <c:pt idx="82">
                        <c:v>92.008273009307132</c:v>
                      </c:pt>
                      <c:pt idx="83">
                        <c:v>92.008273009307132</c:v>
                      </c:pt>
                      <c:pt idx="84">
                        <c:v>92.161323681489137</c:v>
                      </c:pt>
                      <c:pt idx="85">
                        <c:v>92.523267838676318</c:v>
                      </c:pt>
                      <c:pt idx="86">
                        <c:v>92.479834539813851</c:v>
                      </c:pt>
                      <c:pt idx="87">
                        <c:v>92.563598759048602</c:v>
                      </c:pt>
                      <c:pt idx="88">
                        <c:v>93.13857290589452</c:v>
                      </c:pt>
                      <c:pt idx="89">
                        <c:v>93.13857290589452</c:v>
                      </c:pt>
                      <c:pt idx="90">
                        <c:v>93.13857290589452</c:v>
                      </c:pt>
                      <c:pt idx="91">
                        <c:v>92.898655635987595</c:v>
                      </c:pt>
                      <c:pt idx="92">
                        <c:v>92.894519131334022</c:v>
                      </c:pt>
                      <c:pt idx="93">
                        <c:v>93.800413650465359</c:v>
                      </c:pt>
                      <c:pt idx="94">
                        <c:v>93.123061013443646</c:v>
                      </c:pt>
                      <c:pt idx="95">
                        <c:v>93.996897621509831</c:v>
                      </c:pt>
                      <c:pt idx="96">
                        <c:v>93.996897621509831</c:v>
                      </c:pt>
                      <c:pt idx="97">
                        <c:v>93.996897621509831</c:v>
                      </c:pt>
                      <c:pt idx="98">
                        <c:v>92.502585315408481</c:v>
                      </c:pt>
                      <c:pt idx="99">
                        <c:v>91.80972078593588</c:v>
                      </c:pt>
                      <c:pt idx="100">
                        <c:v>92.709410548086865</c:v>
                      </c:pt>
                      <c:pt idx="101">
                        <c:v>92.801447776628748</c:v>
                      </c:pt>
                      <c:pt idx="102">
                        <c:v>92.036194415718711</c:v>
                      </c:pt>
                      <c:pt idx="103">
                        <c:v>92.036194415718711</c:v>
                      </c:pt>
                      <c:pt idx="104">
                        <c:v>92.036194415718711</c:v>
                      </c:pt>
                      <c:pt idx="105">
                        <c:v>92.518097207859356</c:v>
                      </c:pt>
                      <c:pt idx="106">
                        <c:v>92.1147880041365</c:v>
                      </c:pt>
                      <c:pt idx="107">
                        <c:v>93.700103412616343</c:v>
                      </c:pt>
                      <c:pt idx="108">
                        <c:v>94.250258531540851</c:v>
                      </c:pt>
                      <c:pt idx="109">
                        <c:v>92.985522233712516</c:v>
                      </c:pt>
                      <c:pt idx="110">
                        <c:v>92.985522233712516</c:v>
                      </c:pt>
                      <c:pt idx="111">
                        <c:v>92.985522233712516</c:v>
                      </c:pt>
                      <c:pt idx="112">
                        <c:v>92.985522233712516</c:v>
                      </c:pt>
                      <c:pt idx="113">
                        <c:v>93.907962771458116</c:v>
                      </c:pt>
                      <c:pt idx="114">
                        <c:v>91.942088934850048</c:v>
                      </c:pt>
                      <c:pt idx="115">
                        <c:v>92.569803516028955</c:v>
                      </c:pt>
                      <c:pt idx="116">
                        <c:v>92.631851085832466</c:v>
                      </c:pt>
                      <c:pt idx="117">
                        <c:v>92.631851085832466</c:v>
                      </c:pt>
                      <c:pt idx="118">
                        <c:v>92.631851085832466</c:v>
                      </c:pt>
                      <c:pt idx="119">
                        <c:v>92.903826266804543</c:v>
                      </c:pt>
                      <c:pt idx="120">
                        <c:v>91.957600827300936</c:v>
                      </c:pt>
                      <c:pt idx="121">
                        <c:v>92.496380558428129</c:v>
                      </c:pt>
                      <c:pt idx="122">
                        <c:v>91.308169596690803</c:v>
                      </c:pt>
                      <c:pt idx="123">
                        <c:v>90.737331954498444</c:v>
                      </c:pt>
                      <c:pt idx="124">
                        <c:v>90.737331954498444</c:v>
                      </c:pt>
                      <c:pt idx="125">
                        <c:v>90.737331954498444</c:v>
                      </c:pt>
                      <c:pt idx="126">
                        <c:v>91.750775594622539</c:v>
                      </c:pt>
                      <c:pt idx="127">
                        <c:v>91.546018614270935</c:v>
                      </c:pt>
                      <c:pt idx="128">
                        <c:v>91.67011375387797</c:v>
                      </c:pt>
                      <c:pt idx="129">
                        <c:v>92.338159255429161</c:v>
                      </c:pt>
                      <c:pt idx="130">
                        <c:v>92.707342295760085</c:v>
                      </c:pt>
                      <c:pt idx="131">
                        <c:v>92.707342295760085</c:v>
                      </c:pt>
                      <c:pt idx="132">
                        <c:v>92.707342295760085</c:v>
                      </c:pt>
                      <c:pt idx="133">
                        <c:v>92.406411582213025</c:v>
                      </c:pt>
                      <c:pt idx="134">
                        <c:v>92.839710444674253</c:v>
                      </c:pt>
                      <c:pt idx="135">
                        <c:v>94.762150982419854</c:v>
                      </c:pt>
                      <c:pt idx="136">
                        <c:v>95.011375387797315</c:v>
                      </c:pt>
                      <c:pt idx="137">
                        <c:v>95.02378490175802</c:v>
                      </c:pt>
                      <c:pt idx="138">
                        <c:v>95.02378490175802</c:v>
                      </c:pt>
                      <c:pt idx="139">
                        <c:v>95.02378490175802</c:v>
                      </c:pt>
                      <c:pt idx="140">
                        <c:v>95.100310237849015</c:v>
                      </c:pt>
                      <c:pt idx="141">
                        <c:v>94.519131334022745</c:v>
                      </c:pt>
                      <c:pt idx="142">
                        <c:v>95.794208893485006</c:v>
                      </c:pt>
                      <c:pt idx="143">
                        <c:v>96.494312306101349</c:v>
                      </c:pt>
                      <c:pt idx="144">
                        <c:v>95.44364012409514</c:v>
                      </c:pt>
                      <c:pt idx="145">
                        <c:v>95.44364012409514</c:v>
                      </c:pt>
                      <c:pt idx="146">
                        <c:v>95.44364012409514</c:v>
                      </c:pt>
                      <c:pt idx="147">
                        <c:v>96.194415718717678</c:v>
                      </c:pt>
                      <c:pt idx="148">
                        <c:v>94.910031023784896</c:v>
                      </c:pt>
                      <c:pt idx="149">
                        <c:v>94.643226473629781</c:v>
                      </c:pt>
                      <c:pt idx="150">
                        <c:v>94.103412616339199</c:v>
                      </c:pt>
                      <c:pt idx="151">
                        <c:v>96.536711478800413</c:v>
                      </c:pt>
                      <c:pt idx="152">
                        <c:v>96.536711478800413</c:v>
                      </c:pt>
                      <c:pt idx="153">
                        <c:v>96.536711478800413</c:v>
                      </c:pt>
                      <c:pt idx="154">
                        <c:v>94.46742502585316</c:v>
                      </c:pt>
                      <c:pt idx="155">
                        <c:v>94.895553257497411</c:v>
                      </c:pt>
                      <c:pt idx="156">
                        <c:v>93.800413650465359</c:v>
                      </c:pt>
                      <c:pt idx="157">
                        <c:v>93.965873836608068</c:v>
                      </c:pt>
                      <c:pt idx="158">
                        <c:v>95.13960703205791</c:v>
                      </c:pt>
                      <c:pt idx="159">
                        <c:v>95.13960703205791</c:v>
                      </c:pt>
                      <c:pt idx="160">
                        <c:v>95.13960703205791</c:v>
                      </c:pt>
                      <c:pt idx="161">
                        <c:v>94.829369183040328</c:v>
                      </c:pt>
                      <c:pt idx="162">
                        <c:v>92.707342295760085</c:v>
                      </c:pt>
                      <c:pt idx="163">
                        <c:v>92.080661840744568</c:v>
                      </c:pt>
                      <c:pt idx="164">
                        <c:v>94.548086866597728</c:v>
                      </c:pt>
                      <c:pt idx="165">
                        <c:v>94.268872802481908</c:v>
                      </c:pt>
                      <c:pt idx="166">
                        <c:v>94.268872802481908</c:v>
                      </c:pt>
                      <c:pt idx="167">
                        <c:v>94.268872802481908</c:v>
                      </c:pt>
                      <c:pt idx="168">
                        <c:v>94.496380558428129</c:v>
                      </c:pt>
                      <c:pt idx="169">
                        <c:v>92.781799379524301</c:v>
                      </c:pt>
                      <c:pt idx="170">
                        <c:v>93.621509824198554</c:v>
                      </c:pt>
                      <c:pt idx="171">
                        <c:v>91.147880041365042</c:v>
                      </c:pt>
                      <c:pt idx="172">
                        <c:v>90.251292657704241</c:v>
                      </c:pt>
                      <c:pt idx="173">
                        <c:v>90.251292657704241</c:v>
                      </c:pt>
                      <c:pt idx="174">
                        <c:v>90.251292657704241</c:v>
                      </c:pt>
                      <c:pt idx="175">
                        <c:v>89.53154084798345</c:v>
                      </c:pt>
                      <c:pt idx="176">
                        <c:v>88.595656670113755</c:v>
                      </c:pt>
                      <c:pt idx="177">
                        <c:v>89.033092037228542</c:v>
                      </c:pt>
                      <c:pt idx="178">
                        <c:v>89.570837642192345</c:v>
                      </c:pt>
                      <c:pt idx="179">
                        <c:v>89.58117890382627</c:v>
                      </c:pt>
                      <c:pt idx="180">
                        <c:v>89.58117890382627</c:v>
                      </c:pt>
                      <c:pt idx="181">
                        <c:v>89.58117890382627</c:v>
                      </c:pt>
                      <c:pt idx="182">
                        <c:v>89.511892450879003</c:v>
                      </c:pt>
                      <c:pt idx="183">
                        <c:v>89.27921406411582</c:v>
                      </c:pt>
                      <c:pt idx="184">
                        <c:v>89.547052740434339</c:v>
                      </c:pt>
                      <c:pt idx="185">
                        <c:v>89.309203722854193</c:v>
                      </c:pt>
                      <c:pt idx="186">
                        <c:v>89.103412616339199</c:v>
                      </c:pt>
                      <c:pt idx="187">
                        <c:v>89.103412616339199</c:v>
                      </c:pt>
                      <c:pt idx="188">
                        <c:v>89.103412616339199</c:v>
                      </c:pt>
                      <c:pt idx="189">
                        <c:v>88.699069286452954</c:v>
                      </c:pt>
                      <c:pt idx="190">
                        <c:v>88.360910031023778</c:v>
                      </c:pt>
                      <c:pt idx="191">
                        <c:v>88.655635987590486</c:v>
                      </c:pt>
                      <c:pt idx="192">
                        <c:v>88.123061013443646</c:v>
                      </c:pt>
                      <c:pt idx="193">
                        <c:v>88.529472595656671</c:v>
                      </c:pt>
                      <c:pt idx="194">
                        <c:v>88.529472595656671</c:v>
                      </c:pt>
                      <c:pt idx="195">
                        <c:v>88.529472595656671</c:v>
                      </c:pt>
                      <c:pt idx="196">
                        <c:v>89.657704239917265</c:v>
                      </c:pt>
                      <c:pt idx="197">
                        <c:v>89.082730093071348</c:v>
                      </c:pt>
                      <c:pt idx="198">
                        <c:v>88.896587383660801</c:v>
                      </c:pt>
                      <c:pt idx="199">
                        <c:v>89.455015511892455</c:v>
                      </c:pt>
                      <c:pt idx="200">
                        <c:v>90.351602895553256</c:v>
                      </c:pt>
                      <c:pt idx="201">
                        <c:v>90.351602895553256</c:v>
                      </c:pt>
                      <c:pt idx="202">
                        <c:v>90.351602895553256</c:v>
                      </c:pt>
                      <c:pt idx="203">
                        <c:v>88.844881075491216</c:v>
                      </c:pt>
                      <c:pt idx="204">
                        <c:v>89.488107549120997</c:v>
                      </c:pt>
                      <c:pt idx="205">
                        <c:v>88.888314374353669</c:v>
                      </c:pt>
                      <c:pt idx="206">
                        <c:v>89.426059979317472</c:v>
                      </c:pt>
                      <c:pt idx="207">
                        <c:v>89.601861427094107</c:v>
                      </c:pt>
                      <c:pt idx="208">
                        <c:v>89.601861427094107</c:v>
                      </c:pt>
                      <c:pt idx="209">
                        <c:v>89.601861427094107</c:v>
                      </c:pt>
                      <c:pt idx="210">
                        <c:v>89.933815925542916</c:v>
                      </c:pt>
                      <c:pt idx="211">
                        <c:v>90.437435367114787</c:v>
                      </c:pt>
                      <c:pt idx="212">
                        <c:v>91.571871768355734</c:v>
                      </c:pt>
                      <c:pt idx="213">
                        <c:v>91.930713547052747</c:v>
                      </c:pt>
                      <c:pt idx="214">
                        <c:v>91.667011375387801</c:v>
                      </c:pt>
                      <c:pt idx="215">
                        <c:v>91.667011375387801</c:v>
                      </c:pt>
                      <c:pt idx="216">
                        <c:v>91.667011375387801</c:v>
                      </c:pt>
                      <c:pt idx="217">
                        <c:v>91.317476732161325</c:v>
                      </c:pt>
                      <c:pt idx="218">
                        <c:v>91.251292657704241</c:v>
                      </c:pt>
                      <c:pt idx="219">
                        <c:v>91.648397104446744</c:v>
                      </c:pt>
                      <c:pt idx="220">
                        <c:v>91.481902792140644</c:v>
                      </c:pt>
                      <c:pt idx="221">
                        <c:v>92.455015511892455</c:v>
                      </c:pt>
                      <c:pt idx="222">
                        <c:v>92.455015511892455</c:v>
                      </c:pt>
                      <c:pt idx="223">
                        <c:v>92.455015511892455</c:v>
                      </c:pt>
                      <c:pt idx="224">
                        <c:v>92.805584281282322</c:v>
                      </c:pt>
                      <c:pt idx="225">
                        <c:v>92.637021716649429</c:v>
                      </c:pt>
                      <c:pt idx="226">
                        <c:v>92.430196483971045</c:v>
                      </c:pt>
                      <c:pt idx="227">
                        <c:v>93.481902792140644</c:v>
                      </c:pt>
                      <c:pt idx="228">
                        <c:v>93.756980351602891</c:v>
                      </c:pt>
                      <c:pt idx="229">
                        <c:v>93.756980351602891</c:v>
                      </c:pt>
                      <c:pt idx="230">
                        <c:v>93.756980351602891</c:v>
                      </c:pt>
                      <c:pt idx="231">
                        <c:v>93.131334022750778</c:v>
                      </c:pt>
                      <c:pt idx="232">
                        <c:v>93.131334022750778</c:v>
                      </c:pt>
                      <c:pt idx="233">
                        <c:v>93</c:v>
                      </c:pt>
                      <c:pt idx="234">
                        <c:v>94.667011375387801</c:v>
                      </c:pt>
                      <c:pt idx="235">
                        <c:v>93.863495346432259</c:v>
                      </c:pt>
                      <c:pt idx="236">
                        <c:v>93.863495346432259</c:v>
                      </c:pt>
                      <c:pt idx="237">
                        <c:v>93.863495346432259</c:v>
                      </c:pt>
                      <c:pt idx="238">
                        <c:v>93.521199586349539</c:v>
                      </c:pt>
                      <c:pt idx="239">
                        <c:v>93.521199586349539</c:v>
                      </c:pt>
                      <c:pt idx="240">
                        <c:v>93.843846949327812</c:v>
                      </c:pt>
                      <c:pt idx="241">
                        <c:v>94.027921406411579</c:v>
                      </c:pt>
                      <c:pt idx="242">
                        <c:v>94.13857290589452</c:v>
                      </c:pt>
                      <c:pt idx="243">
                        <c:v>94.13857290589452</c:v>
                      </c:pt>
                      <c:pt idx="244">
                        <c:v>94.13857290589452</c:v>
                      </c:pt>
                      <c:pt idx="245">
                        <c:v>94.160289555325747</c:v>
                      </c:pt>
                      <c:pt idx="246">
                        <c:v>94.925542916235784</c:v>
                      </c:pt>
                      <c:pt idx="247">
                        <c:v>94.584281282316439</c:v>
                      </c:pt>
                      <c:pt idx="248">
                        <c:v>94.661840744570839</c:v>
                      </c:pt>
                      <c:pt idx="249">
                        <c:v>93.866597724922443</c:v>
                      </c:pt>
                      <c:pt idx="250">
                        <c:v>93.866597724922443</c:v>
                      </c:pt>
                      <c:pt idx="251">
                        <c:v>93.866597724922443</c:v>
                      </c:pt>
                      <c:pt idx="252">
                        <c:v>94.533609100310244</c:v>
                      </c:pt>
                      <c:pt idx="253">
                        <c:v>95.456049638055845</c:v>
                      </c:pt>
                      <c:pt idx="254">
                        <c:v>95.72182006204757</c:v>
                      </c:pt>
                      <c:pt idx="255">
                        <c:v>95.518097207859356</c:v>
                      </c:pt>
                      <c:pt idx="256">
                        <c:v>95.518097207859356</c:v>
                      </c:pt>
                      <c:pt idx="257">
                        <c:v>95.518097207859356</c:v>
                      </c:pt>
                      <c:pt idx="258">
                        <c:v>95.518097207859356</c:v>
                      </c:pt>
                      <c:pt idx="259">
                        <c:v>94.941054808686658</c:v>
                      </c:pt>
                      <c:pt idx="260">
                        <c:v>95.054808686659769</c:v>
                      </c:pt>
                      <c:pt idx="261">
                        <c:v>95.323681489141677</c:v>
                      </c:pt>
                      <c:pt idx="262">
                        <c:v>96.153050672182005</c:v>
                      </c:pt>
                      <c:pt idx="263">
                        <c:v>95.956566701137533</c:v>
                      </c:pt>
                      <c:pt idx="264">
                        <c:v>95.956566701137533</c:v>
                      </c:pt>
                      <c:pt idx="265">
                        <c:v>95.956566701137533</c:v>
                      </c:pt>
                      <c:pt idx="266">
                        <c:v>96.064115822130304</c:v>
                      </c:pt>
                      <c:pt idx="267">
                        <c:v>95.798345398138579</c:v>
                      </c:pt>
                      <c:pt idx="268">
                        <c:v>96.742502585315407</c:v>
                      </c:pt>
                      <c:pt idx="269">
                        <c:v>97.220268872802478</c:v>
                      </c:pt>
                      <c:pt idx="270">
                        <c:v>97.148914167528432</c:v>
                      </c:pt>
                      <c:pt idx="271">
                        <c:v>97.148914167528432</c:v>
                      </c:pt>
                      <c:pt idx="272">
                        <c:v>97.148914167528432</c:v>
                      </c:pt>
                      <c:pt idx="273">
                        <c:v>96.117890382626683</c:v>
                      </c:pt>
                      <c:pt idx="274">
                        <c:v>96.342295760082735</c:v>
                      </c:pt>
                      <c:pt idx="275">
                        <c:v>96.466390899689756</c:v>
                      </c:pt>
                      <c:pt idx="276">
                        <c:v>95.497414684591519</c:v>
                      </c:pt>
                      <c:pt idx="277">
                        <c:v>95.889348500517059</c:v>
                      </c:pt>
                      <c:pt idx="278">
                        <c:v>95.889348500517059</c:v>
                      </c:pt>
                      <c:pt idx="279">
                        <c:v>95.889348500517059</c:v>
                      </c:pt>
                      <c:pt idx="280">
                        <c:v>96.044467425025857</c:v>
                      </c:pt>
                      <c:pt idx="281">
                        <c:v>96.184074457083767</c:v>
                      </c:pt>
                      <c:pt idx="282">
                        <c:v>96.644260599793171</c:v>
                      </c:pt>
                      <c:pt idx="283">
                        <c:v>97.083764219234752</c:v>
                      </c:pt>
                      <c:pt idx="284">
                        <c:v>97.797311271975175</c:v>
                      </c:pt>
                      <c:pt idx="285">
                        <c:v>97.797311271975175</c:v>
                      </c:pt>
                      <c:pt idx="286">
                        <c:v>97.797311271975175</c:v>
                      </c:pt>
                      <c:pt idx="287">
                        <c:v>97.559462254395029</c:v>
                      </c:pt>
                      <c:pt idx="288">
                        <c:v>97.654601861427096</c:v>
                      </c:pt>
                      <c:pt idx="289">
                        <c:v>97.883143743536706</c:v>
                      </c:pt>
                      <c:pt idx="290">
                        <c:v>97.066184074457084</c:v>
                      </c:pt>
                      <c:pt idx="291">
                        <c:v>97.453981385729065</c:v>
                      </c:pt>
                      <c:pt idx="292">
                        <c:v>97.453981385729065</c:v>
                      </c:pt>
                      <c:pt idx="293">
                        <c:v>97.453981385729065</c:v>
                      </c:pt>
                      <c:pt idx="294">
                        <c:v>97.453981385729065</c:v>
                      </c:pt>
                      <c:pt idx="295">
                        <c:v>97.397104446742503</c:v>
                      </c:pt>
                      <c:pt idx="296">
                        <c:v>97.559462254395029</c:v>
                      </c:pt>
                      <c:pt idx="297">
                        <c:v>97.355739400206829</c:v>
                      </c:pt>
                      <c:pt idx="298">
                        <c:v>97.368148914167534</c:v>
                      </c:pt>
                      <c:pt idx="299">
                        <c:v>97.368148914167534</c:v>
                      </c:pt>
                      <c:pt idx="300">
                        <c:v>97.368148914167534</c:v>
                      </c:pt>
                      <c:pt idx="301">
                        <c:v>97.674250258531544</c:v>
                      </c:pt>
                      <c:pt idx="302">
                        <c:v>98.293691830403304</c:v>
                      </c:pt>
                      <c:pt idx="303">
                        <c:v>98.619441571871775</c:v>
                      </c:pt>
                      <c:pt idx="304">
                        <c:v>98.340227507755941</c:v>
                      </c:pt>
                      <c:pt idx="305">
                        <c:v>99.027921406411579</c:v>
                      </c:pt>
                      <c:pt idx="306">
                        <c:v>99.027921406411579</c:v>
                      </c:pt>
                      <c:pt idx="307">
                        <c:v>99.027921406411579</c:v>
                      </c:pt>
                      <c:pt idx="308">
                        <c:v>98.86039296794209</c:v>
                      </c:pt>
                      <c:pt idx="309">
                        <c:v>99.383660806618408</c:v>
                      </c:pt>
                      <c:pt idx="310">
                        <c:v>99.375387797311276</c:v>
                      </c:pt>
                      <c:pt idx="311">
                        <c:v>99.156153050672188</c:v>
                      </c:pt>
                      <c:pt idx="312">
                        <c:v>99.27921406411582</c:v>
                      </c:pt>
                      <c:pt idx="313">
                        <c:v>99.27921406411582</c:v>
                      </c:pt>
                      <c:pt idx="314">
                        <c:v>99.27921406411582</c:v>
                      </c:pt>
                      <c:pt idx="315">
                        <c:v>98.32885211995864</c:v>
                      </c:pt>
                      <c:pt idx="316">
                        <c:v>98.348500517063087</c:v>
                      </c:pt>
                      <c:pt idx="317">
                        <c:v>99.186142709410547</c:v>
                      </c:pt>
                      <c:pt idx="318">
                        <c:v>99.490175801447776</c:v>
                      </c:pt>
                      <c:pt idx="319">
                        <c:v>99.826266804550158</c:v>
                      </c:pt>
                      <c:pt idx="320">
                        <c:v>99.826266804550158</c:v>
                      </c:pt>
                      <c:pt idx="321">
                        <c:v>99.826266804550158</c:v>
                      </c:pt>
                      <c:pt idx="322">
                        <c:v>99.461220268872808</c:v>
                      </c:pt>
                      <c:pt idx="323">
                        <c:v>99.229576008273014</c:v>
                      </c:pt>
                      <c:pt idx="324">
                        <c:v>99.534643226473634</c:v>
                      </c:pt>
                      <c:pt idx="325">
                        <c:v>99.941054808686658</c:v>
                      </c:pt>
                      <c:pt idx="326">
                        <c:v>99.263702171664946</c:v>
                      </c:pt>
                      <c:pt idx="327">
                        <c:v>99.263702171664946</c:v>
                      </c:pt>
                      <c:pt idx="328">
                        <c:v>99.263702171664946</c:v>
                      </c:pt>
                      <c:pt idx="329">
                        <c:v>99.410548086866598</c:v>
                      </c:pt>
                      <c:pt idx="330">
                        <c:v>98.517063081695966</c:v>
                      </c:pt>
                      <c:pt idx="331">
                        <c:v>98.123061013443646</c:v>
                      </c:pt>
                      <c:pt idx="332">
                        <c:v>98.844881075491216</c:v>
                      </c:pt>
                      <c:pt idx="333">
                        <c:v>98.453981385729065</c:v>
                      </c:pt>
                      <c:pt idx="334">
                        <c:v>98.453981385729065</c:v>
                      </c:pt>
                      <c:pt idx="335">
                        <c:v>98.453981385729065</c:v>
                      </c:pt>
                      <c:pt idx="336">
                        <c:v>98.453981385729065</c:v>
                      </c:pt>
                      <c:pt idx="337">
                        <c:v>98.453981385729065</c:v>
                      </c:pt>
                      <c:pt idx="338">
                        <c:v>98.015511892450874</c:v>
                      </c:pt>
                      <c:pt idx="339">
                        <c:v>98.365046535677351</c:v>
                      </c:pt>
                      <c:pt idx="340">
                        <c:v>98.681489141675286</c:v>
                      </c:pt>
                      <c:pt idx="341">
                        <c:v>98.681489141675286</c:v>
                      </c:pt>
                      <c:pt idx="342">
                        <c:v>98.681489141675286</c:v>
                      </c:pt>
                      <c:pt idx="343">
                        <c:v>98.478800413650461</c:v>
                      </c:pt>
                      <c:pt idx="344">
                        <c:v>99.561530506721823</c:v>
                      </c:pt>
                      <c:pt idx="345">
                        <c:v>100.09617373319546</c:v>
                      </c:pt>
                      <c:pt idx="346">
                        <c:v>100.32368148914168</c:v>
                      </c:pt>
                      <c:pt idx="347">
                        <c:v>99.8852119958635</c:v>
                      </c:pt>
                      <c:pt idx="348">
                        <c:v>99.8852119958635</c:v>
                      </c:pt>
                      <c:pt idx="349">
                        <c:v>99.8852119958635</c:v>
                      </c:pt>
                      <c:pt idx="350">
                        <c:v>100.55635987590486</c:v>
                      </c:pt>
                      <c:pt idx="351">
                        <c:v>100.21716649431231</c:v>
                      </c:pt>
                      <c:pt idx="352">
                        <c:v>100.66184074457084</c:v>
                      </c:pt>
                      <c:pt idx="353">
                        <c:v>100.17786970010341</c:v>
                      </c:pt>
                      <c:pt idx="354">
                        <c:v>99.987590486039295</c:v>
                      </c:pt>
                      <c:pt idx="355">
                        <c:v>99.987590486039295</c:v>
                      </c:pt>
                      <c:pt idx="356">
                        <c:v>99.987590486039295</c:v>
                      </c:pt>
                      <c:pt idx="357">
                        <c:v>100.07032057911066</c:v>
                      </c:pt>
                      <c:pt idx="358">
                        <c:v>100.13236814891417</c:v>
                      </c:pt>
                      <c:pt idx="359">
                        <c:v>99.893485005170632</c:v>
                      </c:pt>
                      <c:pt idx="360">
                        <c:v>99.770423991726986</c:v>
                      </c:pt>
                      <c:pt idx="361">
                        <c:v>99.149948293691835</c:v>
                      </c:pt>
                      <c:pt idx="362">
                        <c:v>99.149948293691835</c:v>
                      </c:pt>
                      <c:pt idx="363">
                        <c:v>99.149948293691835</c:v>
                      </c:pt>
                      <c:pt idx="364">
                        <c:v>100.39813857290589</c:v>
                      </c:pt>
                      <c:pt idx="365">
                        <c:v>100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2915-48CB-9010-5B9201B043C9}"/>
                  </c:ext>
                </c:extLst>
              </c15:ser>
            </c15:filteredLineSeries>
            <c15:filteredLineSeries>
              <c15:ser>
                <c:idx val="11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FX!$L$2</c15:sqref>
                        </c15:formulaRef>
                      </c:ext>
                    </c:extLst>
                    <c:strCache>
                      <c:ptCount val="1"/>
                      <c:pt idx="0">
                        <c:v>Perú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FX!$A$3:$A$368</c15:sqref>
                        </c15:formulaRef>
                      </c:ext>
                    </c:extLst>
                    <c:numCache>
                      <c:formatCode>m/d/yyyy</c:formatCode>
                      <c:ptCount val="366"/>
                      <c:pt idx="0">
                        <c:v>46254</c:v>
                      </c:pt>
                      <c:pt idx="1">
                        <c:v>46253</c:v>
                      </c:pt>
                      <c:pt idx="2">
                        <c:v>46252</c:v>
                      </c:pt>
                      <c:pt idx="3">
                        <c:v>46251</c:v>
                      </c:pt>
                      <c:pt idx="4">
                        <c:v>46250</c:v>
                      </c:pt>
                      <c:pt idx="5">
                        <c:v>46249</c:v>
                      </c:pt>
                      <c:pt idx="6">
                        <c:v>46248</c:v>
                      </c:pt>
                      <c:pt idx="7">
                        <c:v>46247</c:v>
                      </c:pt>
                      <c:pt idx="8">
                        <c:v>46246</c:v>
                      </c:pt>
                      <c:pt idx="9">
                        <c:v>46245</c:v>
                      </c:pt>
                      <c:pt idx="10">
                        <c:v>46244</c:v>
                      </c:pt>
                      <c:pt idx="11">
                        <c:v>46243</c:v>
                      </c:pt>
                      <c:pt idx="12">
                        <c:v>46242</c:v>
                      </c:pt>
                      <c:pt idx="13">
                        <c:v>46241</c:v>
                      </c:pt>
                      <c:pt idx="14">
                        <c:v>46240</c:v>
                      </c:pt>
                      <c:pt idx="15">
                        <c:v>46239</c:v>
                      </c:pt>
                      <c:pt idx="16">
                        <c:v>46238</c:v>
                      </c:pt>
                      <c:pt idx="17">
                        <c:v>46237</c:v>
                      </c:pt>
                      <c:pt idx="18">
                        <c:v>46236</c:v>
                      </c:pt>
                      <c:pt idx="19">
                        <c:v>46235</c:v>
                      </c:pt>
                      <c:pt idx="20">
                        <c:v>46234</c:v>
                      </c:pt>
                      <c:pt idx="21">
                        <c:v>46233</c:v>
                      </c:pt>
                      <c:pt idx="22">
                        <c:v>46232</c:v>
                      </c:pt>
                      <c:pt idx="23">
                        <c:v>46231</c:v>
                      </c:pt>
                      <c:pt idx="24">
                        <c:v>46230</c:v>
                      </c:pt>
                      <c:pt idx="25">
                        <c:v>46229</c:v>
                      </c:pt>
                      <c:pt idx="26">
                        <c:v>46228</c:v>
                      </c:pt>
                      <c:pt idx="27">
                        <c:v>46227</c:v>
                      </c:pt>
                      <c:pt idx="28">
                        <c:v>46226</c:v>
                      </c:pt>
                      <c:pt idx="29">
                        <c:v>46225</c:v>
                      </c:pt>
                      <c:pt idx="30">
                        <c:v>46224</c:v>
                      </c:pt>
                      <c:pt idx="31">
                        <c:v>46223</c:v>
                      </c:pt>
                      <c:pt idx="32">
                        <c:v>46222</c:v>
                      </c:pt>
                      <c:pt idx="33">
                        <c:v>46221</c:v>
                      </c:pt>
                      <c:pt idx="34">
                        <c:v>46220</c:v>
                      </c:pt>
                      <c:pt idx="35">
                        <c:v>46219</c:v>
                      </c:pt>
                      <c:pt idx="36">
                        <c:v>46218</c:v>
                      </c:pt>
                      <c:pt idx="37">
                        <c:v>46217</c:v>
                      </c:pt>
                      <c:pt idx="38">
                        <c:v>46216</c:v>
                      </c:pt>
                      <c:pt idx="39">
                        <c:v>46215</c:v>
                      </c:pt>
                      <c:pt idx="40">
                        <c:v>46214</c:v>
                      </c:pt>
                      <c:pt idx="41">
                        <c:v>46213</c:v>
                      </c:pt>
                      <c:pt idx="42">
                        <c:v>46212</c:v>
                      </c:pt>
                      <c:pt idx="43">
                        <c:v>46211</c:v>
                      </c:pt>
                      <c:pt idx="44">
                        <c:v>46210</c:v>
                      </c:pt>
                      <c:pt idx="45">
                        <c:v>46209</c:v>
                      </c:pt>
                      <c:pt idx="46">
                        <c:v>46208</c:v>
                      </c:pt>
                      <c:pt idx="47">
                        <c:v>46207</c:v>
                      </c:pt>
                      <c:pt idx="48">
                        <c:v>46206</c:v>
                      </c:pt>
                      <c:pt idx="49">
                        <c:v>46205</c:v>
                      </c:pt>
                      <c:pt idx="50">
                        <c:v>46204</c:v>
                      </c:pt>
                      <c:pt idx="51">
                        <c:v>46203</c:v>
                      </c:pt>
                      <c:pt idx="52">
                        <c:v>46202</c:v>
                      </c:pt>
                      <c:pt idx="53">
                        <c:v>46201</c:v>
                      </c:pt>
                      <c:pt idx="54">
                        <c:v>46200</c:v>
                      </c:pt>
                      <c:pt idx="55">
                        <c:v>46199</c:v>
                      </c:pt>
                      <c:pt idx="56">
                        <c:v>46198</c:v>
                      </c:pt>
                      <c:pt idx="57">
                        <c:v>46197</c:v>
                      </c:pt>
                      <c:pt idx="58">
                        <c:v>46196</c:v>
                      </c:pt>
                      <c:pt idx="59">
                        <c:v>46195</c:v>
                      </c:pt>
                      <c:pt idx="60">
                        <c:v>46194</c:v>
                      </c:pt>
                      <c:pt idx="61">
                        <c:v>46193</c:v>
                      </c:pt>
                      <c:pt idx="62">
                        <c:v>46192</c:v>
                      </c:pt>
                      <c:pt idx="63">
                        <c:v>46191</c:v>
                      </c:pt>
                      <c:pt idx="64">
                        <c:v>46190</c:v>
                      </c:pt>
                      <c:pt idx="65">
                        <c:v>46189</c:v>
                      </c:pt>
                      <c:pt idx="66">
                        <c:v>46188</c:v>
                      </c:pt>
                      <c:pt idx="67">
                        <c:v>46187</c:v>
                      </c:pt>
                      <c:pt idx="68">
                        <c:v>46186</c:v>
                      </c:pt>
                      <c:pt idx="69">
                        <c:v>46185</c:v>
                      </c:pt>
                      <c:pt idx="70">
                        <c:v>46184</c:v>
                      </c:pt>
                      <c:pt idx="71">
                        <c:v>46183</c:v>
                      </c:pt>
                      <c:pt idx="72">
                        <c:v>46182</c:v>
                      </c:pt>
                      <c:pt idx="73">
                        <c:v>46181</c:v>
                      </c:pt>
                      <c:pt idx="74">
                        <c:v>46180</c:v>
                      </c:pt>
                      <c:pt idx="75">
                        <c:v>46179</c:v>
                      </c:pt>
                      <c:pt idx="76">
                        <c:v>46178</c:v>
                      </c:pt>
                      <c:pt idx="77">
                        <c:v>46177</c:v>
                      </c:pt>
                      <c:pt idx="78">
                        <c:v>46176</c:v>
                      </c:pt>
                      <c:pt idx="79">
                        <c:v>46175</c:v>
                      </c:pt>
                      <c:pt idx="80">
                        <c:v>46174</c:v>
                      </c:pt>
                      <c:pt idx="81">
                        <c:v>46173</c:v>
                      </c:pt>
                      <c:pt idx="82">
                        <c:v>46172</c:v>
                      </c:pt>
                      <c:pt idx="83">
                        <c:v>46171</c:v>
                      </c:pt>
                      <c:pt idx="84">
                        <c:v>46170</c:v>
                      </c:pt>
                      <c:pt idx="85">
                        <c:v>46169</c:v>
                      </c:pt>
                      <c:pt idx="86">
                        <c:v>46168</c:v>
                      </c:pt>
                      <c:pt idx="87">
                        <c:v>46167</c:v>
                      </c:pt>
                      <c:pt idx="88">
                        <c:v>46166</c:v>
                      </c:pt>
                      <c:pt idx="89">
                        <c:v>46165</c:v>
                      </c:pt>
                      <c:pt idx="90">
                        <c:v>46164</c:v>
                      </c:pt>
                      <c:pt idx="91">
                        <c:v>46163</c:v>
                      </c:pt>
                      <c:pt idx="92">
                        <c:v>46162</c:v>
                      </c:pt>
                      <c:pt idx="93">
                        <c:v>46161</c:v>
                      </c:pt>
                      <c:pt idx="94">
                        <c:v>46160</c:v>
                      </c:pt>
                      <c:pt idx="95">
                        <c:v>46159</c:v>
                      </c:pt>
                      <c:pt idx="96">
                        <c:v>46158</c:v>
                      </c:pt>
                      <c:pt idx="97">
                        <c:v>46157</c:v>
                      </c:pt>
                      <c:pt idx="98">
                        <c:v>46156</c:v>
                      </c:pt>
                      <c:pt idx="99">
                        <c:v>46155</c:v>
                      </c:pt>
                      <c:pt idx="100">
                        <c:v>46154</c:v>
                      </c:pt>
                      <c:pt idx="101">
                        <c:v>46153</c:v>
                      </c:pt>
                      <c:pt idx="102">
                        <c:v>46152</c:v>
                      </c:pt>
                      <c:pt idx="103">
                        <c:v>46151</c:v>
                      </c:pt>
                      <c:pt idx="104">
                        <c:v>46150</c:v>
                      </c:pt>
                      <c:pt idx="105">
                        <c:v>46149</c:v>
                      </c:pt>
                      <c:pt idx="106">
                        <c:v>46148</c:v>
                      </c:pt>
                      <c:pt idx="107">
                        <c:v>46147</c:v>
                      </c:pt>
                      <c:pt idx="108">
                        <c:v>46146</c:v>
                      </c:pt>
                      <c:pt idx="109">
                        <c:v>46145</c:v>
                      </c:pt>
                      <c:pt idx="110">
                        <c:v>46144</c:v>
                      </c:pt>
                      <c:pt idx="111">
                        <c:v>46143</c:v>
                      </c:pt>
                      <c:pt idx="112">
                        <c:v>46142</c:v>
                      </c:pt>
                      <c:pt idx="113">
                        <c:v>46141</c:v>
                      </c:pt>
                      <c:pt idx="114">
                        <c:v>46140</c:v>
                      </c:pt>
                      <c:pt idx="115">
                        <c:v>46139</c:v>
                      </c:pt>
                      <c:pt idx="116">
                        <c:v>46138</c:v>
                      </c:pt>
                      <c:pt idx="117">
                        <c:v>46137</c:v>
                      </c:pt>
                      <c:pt idx="118">
                        <c:v>46136</c:v>
                      </c:pt>
                      <c:pt idx="119">
                        <c:v>46135</c:v>
                      </c:pt>
                      <c:pt idx="120">
                        <c:v>46134</c:v>
                      </c:pt>
                      <c:pt idx="121">
                        <c:v>46133</c:v>
                      </c:pt>
                      <c:pt idx="122">
                        <c:v>46132</c:v>
                      </c:pt>
                      <c:pt idx="123">
                        <c:v>46131</c:v>
                      </c:pt>
                      <c:pt idx="124">
                        <c:v>46130</c:v>
                      </c:pt>
                      <c:pt idx="125">
                        <c:v>46129</c:v>
                      </c:pt>
                      <c:pt idx="126">
                        <c:v>46128</c:v>
                      </c:pt>
                      <c:pt idx="127">
                        <c:v>46127</c:v>
                      </c:pt>
                      <c:pt idx="128">
                        <c:v>46126</c:v>
                      </c:pt>
                      <c:pt idx="129">
                        <c:v>46125</c:v>
                      </c:pt>
                      <c:pt idx="130">
                        <c:v>46124</c:v>
                      </c:pt>
                      <c:pt idx="131">
                        <c:v>46123</c:v>
                      </c:pt>
                      <c:pt idx="132">
                        <c:v>46122</c:v>
                      </c:pt>
                      <c:pt idx="133">
                        <c:v>46121</c:v>
                      </c:pt>
                      <c:pt idx="134">
                        <c:v>46120</c:v>
                      </c:pt>
                      <c:pt idx="135">
                        <c:v>46119</c:v>
                      </c:pt>
                      <c:pt idx="136">
                        <c:v>46118</c:v>
                      </c:pt>
                      <c:pt idx="137">
                        <c:v>46117</c:v>
                      </c:pt>
                      <c:pt idx="138">
                        <c:v>46116</c:v>
                      </c:pt>
                      <c:pt idx="139">
                        <c:v>46115</c:v>
                      </c:pt>
                      <c:pt idx="140">
                        <c:v>46114</c:v>
                      </c:pt>
                      <c:pt idx="141">
                        <c:v>46113</c:v>
                      </c:pt>
                      <c:pt idx="142">
                        <c:v>46112</c:v>
                      </c:pt>
                      <c:pt idx="143">
                        <c:v>46111</c:v>
                      </c:pt>
                      <c:pt idx="144">
                        <c:v>46110</c:v>
                      </c:pt>
                      <c:pt idx="145">
                        <c:v>46109</c:v>
                      </c:pt>
                      <c:pt idx="146">
                        <c:v>46108</c:v>
                      </c:pt>
                      <c:pt idx="147">
                        <c:v>46107</c:v>
                      </c:pt>
                      <c:pt idx="148">
                        <c:v>46106</c:v>
                      </c:pt>
                      <c:pt idx="149">
                        <c:v>46105</c:v>
                      </c:pt>
                      <c:pt idx="150">
                        <c:v>46104</c:v>
                      </c:pt>
                      <c:pt idx="151">
                        <c:v>46103</c:v>
                      </c:pt>
                      <c:pt idx="152">
                        <c:v>46102</c:v>
                      </c:pt>
                      <c:pt idx="153">
                        <c:v>46101</c:v>
                      </c:pt>
                      <c:pt idx="154">
                        <c:v>46100</c:v>
                      </c:pt>
                      <c:pt idx="155">
                        <c:v>46099</c:v>
                      </c:pt>
                      <c:pt idx="156">
                        <c:v>46098</c:v>
                      </c:pt>
                      <c:pt idx="157">
                        <c:v>46097</c:v>
                      </c:pt>
                      <c:pt idx="158">
                        <c:v>46096</c:v>
                      </c:pt>
                      <c:pt idx="159">
                        <c:v>46095</c:v>
                      </c:pt>
                      <c:pt idx="160">
                        <c:v>46094</c:v>
                      </c:pt>
                      <c:pt idx="161">
                        <c:v>46093</c:v>
                      </c:pt>
                      <c:pt idx="162">
                        <c:v>46092</c:v>
                      </c:pt>
                      <c:pt idx="163">
                        <c:v>46091</c:v>
                      </c:pt>
                      <c:pt idx="164">
                        <c:v>46090</c:v>
                      </c:pt>
                      <c:pt idx="165">
                        <c:v>46089</c:v>
                      </c:pt>
                      <c:pt idx="166">
                        <c:v>46088</c:v>
                      </c:pt>
                      <c:pt idx="167">
                        <c:v>46087</c:v>
                      </c:pt>
                      <c:pt idx="168">
                        <c:v>46086</c:v>
                      </c:pt>
                      <c:pt idx="169">
                        <c:v>46085</c:v>
                      </c:pt>
                      <c:pt idx="170">
                        <c:v>46084</c:v>
                      </c:pt>
                      <c:pt idx="171">
                        <c:v>46083</c:v>
                      </c:pt>
                      <c:pt idx="172">
                        <c:v>46082</c:v>
                      </c:pt>
                      <c:pt idx="173">
                        <c:v>46081</c:v>
                      </c:pt>
                      <c:pt idx="174">
                        <c:v>46080</c:v>
                      </c:pt>
                      <c:pt idx="175">
                        <c:v>46079</c:v>
                      </c:pt>
                      <c:pt idx="176">
                        <c:v>46078</c:v>
                      </c:pt>
                      <c:pt idx="177">
                        <c:v>46077</c:v>
                      </c:pt>
                      <c:pt idx="178">
                        <c:v>46076</c:v>
                      </c:pt>
                      <c:pt idx="179">
                        <c:v>46075</c:v>
                      </c:pt>
                      <c:pt idx="180">
                        <c:v>46074</c:v>
                      </c:pt>
                      <c:pt idx="181">
                        <c:v>46073</c:v>
                      </c:pt>
                      <c:pt idx="182">
                        <c:v>46072</c:v>
                      </c:pt>
                      <c:pt idx="183">
                        <c:v>46071</c:v>
                      </c:pt>
                      <c:pt idx="184">
                        <c:v>46070</c:v>
                      </c:pt>
                      <c:pt idx="185">
                        <c:v>46069</c:v>
                      </c:pt>
                      <c:pt idx="186">
                        <c:v>46068</c:v>
                      </c:pt>
                      <c:pt idx="187">
                        <c:v>46067</c:v>
                      </c:pt>
                      <c:pt idx="188">
                        <c:v>46066</c:v>
                      </c:pt>
                      <c:pt idx="189">
                        <c:v>46065</c:v>
                      </c:pt>
                      <c:pt idx="190">
                        <c:v>46064</c:v>
                      </c:pt>
                      <c:pt idx="191">
                        <c:v>46063</c:v>
                      </c:pt>
                      <c:pt idx="192">
                        <c:v>46062</c:v>
                      </c:pt>
                      <c:pt idx="193">
                        <c:v>46061</c:v>
                      </c:pt>
                      <c:pt idx="194">
                        <c:v>46060</c:v>
                      </c:pt>
                      <c:pt idx="195">
                        <c:v>46059</c:v>
                      </c:pt>
                      <c:pt idx="196">
                        <c:v>46058</c:v>
                      </c:pt>
                      <c:pt idx="197">
                        <c:v>46057</c:v>
                      </c:pt>
                      <c:pt idx="198">
                        <c:v>46056</c:v>
                      </c:pt>
                      <c:pt idx="199">
                        <c:v>46055</c:v>
                      </c:pt>
                      <c:pt idx="200">
                        <c:v>46054</c:v>
                      </c:pt>
                      <c:pt idx="201">
                        <c:v>46053</c:v>
                      </c:pt>
                      <c:pt idx="202">
                        <c:v>46052</c:v>
                      </c:pt>
                      <c:pt idx="203">
                        <c:v>46051</c:v>
                      </c:pt>
                      <c:pt idx="204">
                        <c:v>46050</c:v>
                      </c:pt>
                      <c:pt idx="205">
                        <c:v>46049</c:v>
                      </c:pt>
                      <c:pt idx="206">
                        <c:v>46048</c:v>
                      </c:pt>
                      <c:pt idx="207">
                        <c:v>46047</c:v>
                      </c:pt>
                      <c:pt idx="208">
                        <c:v>46046</c:v>
                      </c:pt>
                      <c:pt idx="209">
                        <c:v>46045</c:v>
                      </c:pt>
                      <c:pt idx="210">
                        <c:v>46044</c:v>
                      </c:pt>
                      <c:pt idx="211">
                        <c:v>46043</c:v>
                      </c:pt>
                      <c:pt idx="212">
                        <c:v>46042</c:v>
                      </c:pt>
                      <c:pt idx="213">
                        <c:v>46041</c:v>
                      </c:pt>
                      <c:pt idx="214">
                        <c:v>46040</c:v>
                      </c:pt>
                      <c:pt idx="215">
                        <c:v>46039</c:v>
                      </c:pt>
                      <c:pt idx="216">
                        <c:v>46038</c:v>
                      </c:pt>
                      <c:pt idx="217">
                        <c:v>46037</c:v>
                      </c:pt>
                      <c:pt idx="218">
                        <c:v>46036</c:v>
                      </c:pt>
                      <c:pt idx="219">
                        <c:v>46035</c:v>
                      </c:pt>
                      <c:pt idx="220">
                        <c:v>46034</c:v>
                      </c:pt>
                      <c:pt idx="221">
                        <c:v>46033</c:v>
                      </c:pt>
                      <c:pt idx="222">
                        <c:v>46032</c:v>
                      </c:pt>
                      <c:pt idx="223">
                        <c:v>46031</c:v>
                      </c:pt>
                      <c:pt idx="224">
                        <c:v>46030</c:v>
                      </c:pt>
                      <c:pt idx="225">
                        <c:v>46029</c:v>
                      </c:pt>
                      <c:pt idx="226">
                        <c:v>46028</c:v>
                      </c:pt>
                      <c:pt idx="227">
                        <c:v>46027</c:v>
                      </c:pt>
                      <c:pt idx="228">
                        <c:v>46026</c:v>
                      </c:pt>
                      <c:pt idx="229">
                        <c:v>46025</c:v>
                      </c:pt>
                      <c:pt idx="230">
                        <c:v>46024</c:v>
                      </c:pt>
                      <c:pt idx="231">
                        <c:v>46023</c:v>
                      </c:pt>
                      <c:pt idx="232">
                        <c:v>46022</c:v>
                      </c:pt>
                      <c:pt idx="233">
                        <c:v>46021</c:v>
                      </c:pt>
                      <c:pt idx="234">
                        <c:v>46020</c:v>
                      </c:pt>
                      <c:pt idx="235">
                        <c:v>46019</c:v>
                      </c:pt>
                      <c:pt idx="236">
                        <c:v>46018</c:v>
                      </c:pt>
                      <c:pt idx="237">
                        <c:v>46017</c:v>
                      </c:pt>
                      <c:pt idx="238">
                        <c:v>46016</c:v>
                      </c:pt>
                      <c:pt idx="239">
                        <c:v>46015</c:v>
                      </c:pt>
                      <c:pt idx="240">
                        <c:v>46014</c:v>
                      </c:pt>
                      <c:pt idx="241">
                        <c:v>46013</c:v>
                      </c:pt>
                      <c:pt idx="242">
                        <c:v>46012</c:v>
                      </c:pt>
                      <c:pt idx="243">
                        <c:v>46011</c:v>
                      </c:pt>
                      <c:pt idx="244">
                        <c:v>46010</c:v>
                      </c:pt>
                      <c:pt idx="245">
                        <c:v>46009</c:v>
                      </c:pt>
                      <c:pt idx="246">
                        <c:v>46008</c:v>
                      </c:pt>
                      <c:pt idx="247">
                        <c:v>46007</c:v>
                      </c:pt>
                      <c:pt idx="248">
                        <c:v>46006</c:v>
                      </c:pt>
                      <c:pt idx="249">
                        <c:v>46005</c:v>
                      </c:pt>
                      <c:pt idx="250">
                        <c:v>46004</c:v>
                      </c:pt>
                      <c:pt idx="251">
                        <c:v>46003</c:v>
                      </c:pt>
                      <c:pt idx="252">
                        <c:v>46002</c:v>
                      </c:pt>
                      <c:pt idx="253">
                        <c:v>46001</c:v>
                      </c:pt>
                      <c:pt idx="254">
                        <c:v>46000</c:v>
                      </c:pt>
                      <c:pt idx="255">
                        <c:v>45999</c:v>
                      </c:pt>
                      <c:pt idx="256">
                        <c:v>45998</c:v>
                      </c:pt>
                      <c:pt idx="257">
                        <c:v>45997</c:v>
                      </c:pt>
                      <c:pt idx="258">
                        <c:v>45996</c:v>
                      </c:pt>
                      <c:pt idx="259">
                        <c:v>45995</c:v>
                      </c:pt>
                      <c:pt idx="260">
                        <c:v>45994</c:v>
                      </c:pt>
                      <c:pt idx="261">
                        <c:v>45993</c:v>
                      </c:pt>
                      <c:pt idx="262">
                        <c:v>45992</c:v>
                      </c:pt>
                      <c:pt idx="263">
                        <c:v>45991</c:v>
                      </c:pt>
                      <c:pt idx="264">
                        <c:v>45990</c:v>
                      </c:pt>
                      <c:pt idx="265">
                        <c:v>45989</c:v>
                      </c:pt>
                      <c:pt idx="266">
                        <c:v>45988</c:v>
                      </c:pt>
                      <c:pt idx="267">
                        <c:v>45987</c:v>
                      </c:pt>
                      <c:pt idx="268">
                        <c:v>45986</c:v>
                      </c:pt>
                      <c:pt idx="269">
                        <c:v>45985</c:v>
                      </c:pt>
                      <c:pt idx="270">
                        <c:v>45984</c:v>
                      </c:pt>
                      <c:pt idx="271">
                        <c:v>45983</c:v>
                      </c:pt>
                      <c:pt idx="272">
                        <c:v>45982</c:v>
                      </c:pt>
                      <c:pt idx="273">
                        <c:v>45981</c:v>
                      </c:pt>
                      <c:pt idx="274">
                        <c:v>45980</c:v>
                      </c:pt>
                      <c:pt idx="275">
                        <c:v>45979</c:v>
                      </c:pt>
                      <c:pt idx="276">
                        <c:v>45978</c:v>
                      </c:pt>
                      <c:pt idx="277">
                        <c:v>45977</c:v>
                      </c:pt>
                      <c:pt idx="278">
                        <c:v>45976</c:v>
                      </c:pt>
                      <c:pt idx="279">
                        <c:v>45975</c:v>
                      </c:pt>
                      <c:pt idx="280">
                        <c:v>45974</c:v>
                      </c:pt>
                      <c:pt idx="281">
                        <c:v>45973</c:v>
                      </c:pt>
                      <c:pt idx="282">
                        <c:v>45972</c:v>
                      </c:pt>
                      <c:pt idx="283">
                        <c:v>45971</c:v>
                      </c:pt>
                      <c:pt idx="284">
                        <c:v>45970</c:v>
                      </c:pt>
                      <c:pt idx="285">
                        <c:v>45969</c:v>
                      </c:pt>
                      <c:pt idx="286">
                        <c:v>45968</c:v>
                      </c:pt>
                      <c:pt idx="287">
                        <c:v>45967</c:v>
                      </c:pt>
                      <c:pt idx="288">
                        <c:v>45966</c:v>
                      </c:pt>
                      <c:pt idx="289">
                        <c:v>45965</c:v>
                      </c:pt>
                      <c:pt idx="290">
                        <c:v>45964</c:v>
                      </c:pt>
                      <c:pt idx="291">
                        <c:v>45963</c:v>
                      </c:pt>
                      <c:pt idx="292">
                        <c:v>45962</c:v>
                      </c:pt>
                      <c:pt idx="293">
                        <c:v>45961</c:v>
                      </c:pt>
                      <c:pt idx="294">
                        <c:v>45960</c:v>
                      </c:pt>
                      <c:pt idx="295">
                        <c:v>45959</c:v>
                      </c:pt>
                      <c:pt idx="296">
                        <c:v>45958</c:v>
                      </c:pt>
                      <c:pt idx="297">
                        <c:v>45957</c:v>
                      </c:pt>
                      <c:pt idx="298">
                        <c:v>45956</c:v>
                      </c:pt>
                      <c:pt idx="299">
                        <c:v>45955</c:v>
                      </c:pt>
                      <c:pt idx="300">
                        <c:v>45954</c:v>
                      </c:pt>
                      <c:pt idx="301">
                        <c:v>45953</c:v>
                      </c:pt>
                      <c:pt idx="302">
                        <c:v>45952</c:v>
                      </c:pt>
                      <c:pt idx="303">
                        <c:v>45951</c:v>
                      </c:pt>
                      <c:pt idx="304">
                        <c:v>45950</c:v>
                      </c:pt>
                      <c:pt idx="305">
                        <c:v>45949</c:v>
                      </c:pt>
                      <c:pt idx="306">
                        <c:v>45948</c:v>
                      </c:pt>
                      <c:pt idx="307">
                        <c:v>45947</c:v>
                      </c:pt>
                      <c:pt idx="308">
                        <c:v>45946</c:v>
                      </c:pt>
                      <c:pt idx="309">
                        <c:v>45945</c:v>
                      </c:pt>
                      <c:pt idx="310">
                        <c:v>45944</c:v>
                      </c:pt>
                      <c:pt idx="311">
                        <c:v>45943</c:v>
                      </c:pt>
                      <c:pt idx="312">
                        <c:v>45942</c:v>
                      </c:pt>
                      <c:pt idx="313">
                        <c:v>45941</c:v>
                      </c:pt>
                      <c:pt idx="314">
                        <c:v>45940</c:v>
                      </c:pt>
                      <c:pt idx="315">
                        <c:v>45939</c:v>
                      </c:pt>
                      <c:pt idx="316">
                        <c:v>45938</c:v>
                      </c:pt>
                      <c:pt idx="317">
                        <c:v>45937</c:v>
                      </c:pt>
                      <c:pt idx="318">
                        <c:v>45936</c:v>
                      </c:pt>
                      <c:pt idx="319">
                        <c:v>45935</c:v>
                      </c:pt>
                      <c:pt idx="320">
                        <c:v>45934</c:v>
                      </c:pt>
                      <c:pt idx="321">
                        <c:v>45933</c:v>
                      </c:pt>
                      <c:pt idx="322">
                        <c:v>45932</c:v>
                      </c:pt>
                      <c:pt idx="323">
                        <c:v>45931</c:v>
                      </c:pt>
                      <c:pt idx="324">
                        <c:v>45930</c:v>
                      </c:pt>
                      <c:pt idx="325">
                        <c:v>45929</c:v>
                      </c:pt>
                      <c:pt idx="326">
                        <c:v>45928</c:v>
                      </c:pt>
                      <c:pt idx="327">
                        <c:v>45927</c:v>
                      </c:pt>
                      <c:pt idx="328">
                        <c:v>45926</c:v>
                      </c:pt>
                      <c:pt idx="329">
                        <c:v>45925</c:v>
                      </c:pt>
                      <c:pt idx="330">
                        <c:v>45924</c:v>
                      </c:pt>
                      <c:pt idx="331">
                        <c:v>45923</c:v>
                      </c:pt>
                      <c:pt idx="332">
                        <c:v>45922</c:v>
                      </c:pt>
                      <c:pt idx="333">
                        <c:v>45921</c:v>
                      </c:pt>
                      <c:pt idx="334">
                        <c:v>45920</c:v>
                      </c:pt>
                      <c:pt idx="335">
                        <c:v>45919</c:v>
                      </c:pt>
                      <c:pt idx="336">
                        <c:v>45918</c:v>
                      </c:pt>
                      <c:pt idx="337">
                        <c:v>45917</c:v>
                      </c:pt>
                      <c:pt idx="338">
                        <c:v>45916</c:v>
                      </c:pt>
                      <c:pt idx="339">
                        <c:v>45915</c:v>
                      </c:pt>
                      <c:pt idx="340">
                        <c:v>45914</c:v>
                      </c:pt>
                      <c:pt idx="341">
                        <c:v>45913</c:v>
                      </c:pt>
                      <c:pt idx="342">
                        <c:v>45912</c:v>
                      </c:pt>
                      <c:pt idx="343">
                        <c:v>45911</c:v>
                      </c:pt>
                      <c:pt idx="344">
                        <c:v>45910</c:v>
                      </c:pt>
                      <c:pt idx="345">
                        <c:v>45909</c:v>
                      </c:pt>
                      <c:pt idx="346">
                        <c:v>45908</c:v>
                      </c:pt>
                      <c:pt idx="347">
                        <c:v>45907</c:v>
                      </c:pt>
                      <c:pt idx="348">
                        <c:v>45906</c:v>
                      </c:pt>
                      <c:pt idx="349">
                        <c:v>45905</c:v>
                      </c:pt>
                      <c:pt idx="350">
                        <c:v>45904</c:v>
                      </c:pt>
                      <c:pt idx="351">
                        <c:v>45903</c:v>
                      </c:pt>
                      <c:pt idx="352">
                        <c:v>45902</c:v>
                      </c:pt>
                      <c:pt idx="353">
                        <c:v>45901</c:v>
                      </c:pt>
                      <c:pt idx="354">
                        <c:v>45900</c:v>
                      </c:pt>
                      <c:pt idx="355">
                        <c:v>45899</c:v>
                      </c:pt>
                      <c:pt idx="356">
                        <c:v>45898</c:v>
                      </c:pt>
                      <c:pt idx="357">
                        <c:v>45897</c:v>
                      </c:pt>
                      <c:pt idx="358">
                        <c:v>45896</c:v>
                      </c:pt>
                      <c:pt idx="359">
                        <c:v>45895</c:v>
                      </c:pt>
                      <c:pt idx="360">
                        <c:v>45894</c:v>
                      </c:pt>
                      <c:pt idx="361">
                        <c:v>45893</c:v>
                      </c:pt>
                      <c:pt idx="362">
                        <c:v>45892</c:v>
                      </c:pt>
                      <c:pt idx="363">
                        <c:v>45891</c:v>
                      </c:pt>
                      <c:pt idx="364">
                        <c:v>45890</c:v>
                      </c:pt>
                      <c:pt idx="365">
                        <c:v>45889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FX!$L$3:$L$368</c15:sqref>
                        </c15:formulaRef>
                      </c:ext>
                    </c:extLst>
                    <c:numCache>
                      <c:formatCode>0.00</c:formatCode>
                      <c:ptCount val="366"/>
                      <c:pt idx="0">
                        <c:v>95.156161272004539</c:v>
                      </c:pt>
                      <c:pt idx="1">
                        <c:v>95.249858035207268</c:v>
                      </c:pt>
                      <c:pt idx="2">
                        <c:v>95.5252697331062</c:v>
                      </c:pt>
                      <c:pt idx="3">
                        <c:v>95.35207268597388</c:v>
                      </c:pt>
                      <c:pt idx="4">
                        <c:v>95.35207268597388</c:v>
                      </c:pt>
                      <c:pt idx="5">
                        <c:v>95.35207268597388</c:v>
                      </c:pt>
                      <c:pt idx="6">
                        <c:v>95.35207268597388</c:v>
                      </c:pt>
                      <c:pt idx="7">
                        <c:v>95.542305508233966</c:v>
                      </c:pt>
                      <c:pt idx="8">
                        <c:v>95.46280522430439</c:v>
                      </c:pt>
                      <c:pt idx="9">
                        <c:v>95.536626916524696</c:v>
                      </c:pt>
                      <c:pt idx="10">
                        <c:v>95.777967064168081</c:v>
                      </c:pt>
                      <c:pt idx="11">
                        <c:v>95.925610448608737</c:v>
                      </c:pt>
                      <c:pt idx="12">
                        <c:v>95.925610448608737</c:v>
                      </c:pt>
                      <c:pt idx="13">
                        <c:v>95.925610448608737</c:v>
                      </c:pt>
                      <c:pt idx="14">
                        <c:v>96.166950596252136</c:v>
                      </c:pt>
                      <c:pt idx="15">
                        <c:v>96.166950596252136</c:v>
                      </c:pt>
                      <c:pt idx="16">
                        <c:v>96.257808063600223</c:v>
                      </c:pt>
                      <c:pt idx="17">
                        <c:v>96.487791027825097</c:v>
                      </c:pt>
                      <c:pt idx="18">
                        <c:v>96.499148211243622</c:v>
                      </c:pt>
                      <c:pt idx="19">
                        <c:v>96.499148211243622</c:v>
                      </c:pt>
                      <c:pt idx="20">
                        <c:v>96.499148211243622</c:v>
                      </c:pt>
                      <c:pt idx="21">
                        <c:v>96.399772856331637</c:v>
                      </c:pt>
                      <c:pt idx="22">
                        <c:v>96.607041453719489</c:v>
                      </c:pt>
                      <c:pt idx="23">
                        <c:v>96.607041453719489</c:v>
                      </c:pt>
                      <c:pt idx="24">
                        <c:v>96.607041453719489</c:v>
                      </c:pt>
                      <c:pt idx="25">
                        <c:v>96.60136286201022</c:v>
                      </c:pt>
                      <c:pt idx="26">
                        <c:v>96.60136286201022</c:v>
                      </c:pt>
                      <c:pt idx="27">
                        <c:v>96.60136286201022</c:v>
                      </c:pt>
                      <c:pt idx="28">
                        <c:v>96.578648495173198</c:v>
                      </c:pt>
                      <c:pt idx="29">
                        <c:v>96.578648495173198</c:v>
                      </c:pt>
                      <c:pt idx="30">
                        <c:v>96.550255536626921</c:v>
                      </c:pt>
                      <c:pt idx="31">
                        <c:v>96.607041453719489</c:v>
                      </c:pt>
                      <c:pt idx="32">
                        <c:v>96.751845542305517</c:v>
                      </c:pt>
                      <c:pt idx="33">
                        <c:v>96.751845542305517</c:v>
                      </c:pt>
                      <c:pt idx="34">
                        <c:v>96.751845542305517</c:v>
                      </c:pt>
                      <c:pt idx="35">
                        <c:v>96.462237365133461</c:v>
                      </c:pt>
                      <c:pt idx="36">
                        <c:v>96.107325383304953</c:v>
                      </c:pt>
                      <c:pt idx="37">
                        <c:v>96.297558205565011</c:v>
                      </c:pt>
                      <c:pt idx="38">
                        <c:v>96.692220329358321</c:v>
                      </c:pt>
                      <c:pt idx="39">
                        <c:v>96.331629755820558</c:v>
                      </c:pt>
                      <c:pt idx="40">
                        <c:v>96.331629755820558</c:v>
                      </c:pt>
                      <c:pt idx="41">
                        <c:v>96.331629755820558</c:v>
                      </c:pt>
                      <c:pt idx="42">
                        <c:v>96.479273140261228</c:v>
                      </c:pt>
                      <c:pt idx="43">
                        <c:v>96.797274275979547</c:v>
                      </c:pt>
                      <c:pt idx="44">
                        <c:v>96.496308915388994</c:v>
                      </c:pt>
                      <c:pt idx="45">
                        <c:v>96.751845542305517</c:v>
                      </c:pt>
                      <c:pt idx="46">
                        <c:v>96.558773424190804</c:v>
                      </c:pt>
                      <c:pt idx="47">
                        <c:v>96.558773424190804</c:v>
                      </c:pt>
                      <c:pt idx="48">
                        <c:v>96.558773424190804</c:v>
                      </c:pt>
                      <c:pt idx="49">
                        <c:v>96.60136286201022</c:v>
                      </c:pt>
                      <c:pt idx="50">
                        <c:v>97.018739352640551</c:v>
                      </c:pt>
                      <c:pt idx="51">
                        <c:v>96.783077796706422</c:v>
                      </c:pt>
                      <c:pt idx="52">
                        <c:v>96.905167518455414</c:v>
                      </c:pt>
                      <c:pt idx="53">
                        <c:v>96.905167518455414</c:v>
                      </c:pt>
                      <c:pt idx="54">
                        <c:v>96.905167518455414</c:v>
                      </c:pt>
                      <c:pt idx="55">
                        <c:v>96.905167518455414</c:v>
                      </c:pt>
                      <c:pt idx="56">
                        <c:v>96.811470755252699</c:v>
                      </c:pt>
                      <c:pt idx="57">
                        <c:v>97.166382737081221</c:v>
                      </c:pt>
                      <c:pt idx="58">
                        <c:v>96.635434412265766</c:v>
                      </c:pt>
                      <c:pt idx="59">
                        <c:v>96.206700738216924</c:v>
                      </c:pt>
                      <c:pt idx="60">
                        <c:v>95.993753549119816</c:v>
                      </c:pt>
                      <c:pt idx="61">
                        <c:v>95.993753549119816</c:v>
                      </c:pt>
                      <c:pt idx="62">
                        <c:v>95.993753549119816</c:v>
                      </c:pt>
                      <c:pt idx="63">
                        <c:v>96.053378762067013</c:v>
                      </c:pt>
                      <c:pt idx="64">
                        <c:v>95.925610448608737</c:v>
                      </c:pt>
                      <c:pt idx="65">
                        <c:v>96.095968199886428</c:v>
                      </c:pt>
                      <c:pt idx="66">
                        <c:v>96.152754116978983</c:v>
                      </c:pt>
                      <c:pt idx="67">
                        <c:v>96.237932992617829</c:v>
                      </c:pt>
                      <c:pt idx="68">
                        <c:v>96.237932992617829</c:v>
                      </c:pt>
                      <c:pt idx="69">
                        <c:v>96.237932992617829</c:v>
                      </c:pt>
                      <c:pt idx="70">
                        <c:v>96.252129471890981</c:v>
                      </c:pt>
                      <c:pt idx="71">
                        <c:v>96.805792163543444</c:v>
                      </c:pt>
                      <c:pt idx="72">
                        <c:v>96.280522430437259</c:v>
                      </c:pt>
                      <c:pt idx="73">
                        <c:v>97.813742191936399</c:v>
                      </c:pt>
                      <c:pt idx="74">
                        <c:v>98.523566155593414</c:v>
                      </c:pt>
                      <c:pt idx="75">
                        <c:v>98.523566155593414</c:v>
                      </c:pt>
                      <c:pt idx="76">
                        <c:v>98.523566155593414</c:v>
                      </c:pt>
                      <c:pt idx="77">
                        <c:v>96.763202725724028</c:v>
                      </c:pt>
                      <c:pt idx="78">
                        <c:v>97.018739352640551</c:v>
                      </c:pt>
                      <c:pt idx="79">
                        <c:v>96.819988642816583</c:v>
                      </c:pt>
                      <c:pt idx="80">
                        <c:v>96.89097103918229</c:v>
                      </c:pt>
                      <c:pt idx="81">
                        <c:v>96.93356047700172</c:v>
                      </c:pt>
                      <c:pt idx="82">
                        <c:v>96.93356047700172</c:v>
                      </c:pt>
                      <c:pt idx="83">
                        <c:v>96.93356047700172</c:v>
                      </c:pt>
                      <c:pt idx="84">
                        <c:v>96.93356047700172</c:v>
                      </c:pt>
                      <c:pt idx="85">
                        <c:v>97.061328790459967</c:v>
                      </c:pt>
                      <c:pt idx="86">
                        <c:v>97.260079500283936</c:v>
                      </c:pt>
                      <c:pt idx="87">
                        <c:v>97.004542873367427</c:v>
                      </c:pt>
                      <c:pt idx="88">
                        <c:v>97.17490062464509</c:v>
                      </c:pt>
                      <c:pt idx="89">
                        <c:v>97.17490062464509</c:v>
                      </c:pt>
                      <c:pt idx="90">
                        <c:v>97.17490062464509</c:v>
                      </c:pt>
                      <c:pt idx="91">
                        <c:v>96.834185122089735</c:v>
                      </c:pt>
                      <c:pt idx="92">
                        <c:v>96.905167518455414</c:v>
                      </c:pt>
                      <c:pt idx="93">
                        <c:v>97.316865417376491</c:v>
                      </c:pt>
                      <c:pt idx="94">
                        <c:v>97.160704145371952</c:v>
                      </c:pt>
                      <c:pt idx="95">
                        <c:v>97.572402044293028</c:v>
                      </c:pt>
                      <c:pt idx="96">
                        <c:v>97.572402044293028</c:v>
                      </c:pt>
                      <c:pt idx="97">
                        <c:v>97.572402044293028</c:v>
                      </c:pt>
                      <c:pt idx="98">
                        <c:v>97.17490062464509</c:v>
                      </c:pt>
                      <c:pt idx="99">
                        <c:v>97.018739352640551</c:v>
                      </c:pt>
                      <c:pt idx="100">
                        <c:v>97.430437251561628</c:v>
                      </c:pt>
                      <c:pt idx="101">
                        <c:v>97.339579784213527</c:v>
                      </c:pt>
                      <c:pt idx="102">
                        <c:v>97.524134014764343</c:v>
                      </c:pt>
                      <c:pt idx="103">
                        <c:v>97.524134014764343</c:v>
                      </c:pt>
                      <c:pt idx="104">
                        <c:v>97.524134014764343</c:v>
                      </c:pt>
                      <c:pt idx="105">
                        <c:v>98.197047132311184</c:v>
                      </c:pt>
                      <c:pt idx="106">
                        <c:v>98.310618966496321</c:v>
                      </c:pt>
                      <c:pt idx="107">
                        <c:v>99.034639409426475</c:v>
                      </c:pt>
                      <c:pt idx="108">
                        <c:v>99.545712663259508</c:v>
                      </c:pt>
                      <c:pt idx="109">
                        <c:v>99.588302101078938</c:v>
                      </c:pt>
                      <c:pt idx="110">
                        <c:v>99.588302101078938</c:v>
                      </c:pt>
                      <c:pt idx="111">
                        <c:v>99.588302101078938</c:v>
                      </c:pt>
                      <c:pt idx="112">
                        <c:v>99.588302101078938</c:v>
                      </c:pt>
                      <c:pt idx="113">
                        <c:v>100.02839295854629</c:v>
                      </c:pt>
                      <c:pt idx="114">
                        <c:v>99.744463373083491</c:v>
                      </c:pt>
                      <c:pt idx="115">
                        <c:v>99.545712663259508</c:v>
                      </c:pt>
                      <c:pt idx="116">
                        <c:v>99.020442930153322</c:v>
                      </c:pt>
                      <c:pt idx="117">
                        <c:v>99.020442930153322</c:v>
                      </c:pt>
                      <c:pt idx="118">
                        <c:v>99.020442930153322</c:v>
                      </c:pt>
                      <c:pt idx="119">
                        <c:v>98.46678023850086</c:v>
                      </c:pt>
                      <c:pt idx="120">
                        <c:v>97.893242475865989</c:v>
                      </c:pt>
                      <c:pt idx="121">
                        <c:v>97.586598523566153</c:v>
                      </c:pt>
                      <c:pt idx="122">
                        <c:v>97.47302668938103</c:v>
                      </c:pt>
                      <c:pt idx="123">
                        <c:v>97.529812606473598</c:v>
                      </c:pt>
                      <c:pt idx="124">
                        <c:v>97.529812606473598</c:v>
                      </c:pt>
                      <c:pt idx="125">
                        <c:v>97.529812606473598</c:v>
                      </c:pt>
                      <c:pt idx="126">
                        <c:v>97.600795002839305</c:v>
                      </c:pt>
                      <c:pt idx="127">
                        <c:v>97.771152754116969</c:v>
                      </c:pt>
                      <c:pt idx="128">
                        <c:v>96.308915388983536</c:v>
                      </c:pt>
                      <c:pt idx="129">
                        <c:v>95.755252697331073</c:v>
                      </c:pt>
                      <c:pt idx="130">
                        <c:v>96.337308347529799</c:v>
                      </c:pt>
                      <c:pt idx="131">
                        <c:v>96.337308347529799</c:v>
                      </c:pt>
                      <c:pt idx="132">
                        <c:v>96.337308347529799</c:v>
                      </c:pt>
                      <c:pt idx="133">
                        <c:v>95.911413969335612</c:v>
                      </c:pt>
                      <c:pt idx="134">
                        <c:v>96.12436115843272</c:v>
                      </c:pt>
                      <c:pt idx="135">
                        <c:v>97.231686541737645</c:v>
                      </c:pt>
                      <c:pt idx="136">
                        <c:v>97.274275979557075</c:v>
                      </c:pt>
                      <c:pt idx="137">
                        <c:v>98.063600227143667</c:v>
                      </c:pt>
                      <c:pt idx="138">
                        <c:v>98.063600227143667</c:v>
                      </c:pt>
                      <c:pt idx="139">
                        <c:v>98.063600227143667</c:v>
                      </c:pt>
                      <c:pt idx="140">
                        <c:v>98.063600227143667</c:v>
                      </c:pt>
                      <c:pt idx="141">
                        <c:v>98.063600227143667</c:v>
                      </c:pt>
                      <c:pt idx="142">
                        <c:v>98.736513344690522</c:v>
                      </c:pt>
                      <c:pt idx="143">
                        <c:v>99.417944349801246</c:v>
                      </c:pt>
                      <c:pt idx="144">
                        <c:v>98.977853492333907</c:v>
                      </c:pt>
                      <c:pt idx="145">
                        <c:v>98.977853492333907</c:v>
                      </c:pt>
                      <c:pt idx="146">
                        <c:v>98.977853492333907</c:v>
                      </c:pt>
                      <c:pt idx="147">
                        <c:v>99.048835888699614</c:v>
                      </c:pt>
                      <c:pt idx="148">
                        <c:v>98.026689381033506</c:v>
                      </c:pt>
                      <c:pt idx="149">
                        <c:v>98.168654173764907</c:v>
                      </c:pt>
                      <c:pt idx="150">
                        <c:v>98.239636570130614</c:v>
                      </c:pt>
                      <c:pt idx="151">
                        <c:v>98.807495741056229</c:v>
                      </c:pt>
                      <c:pt idx="152">
                        <c:v>98.807495741056229</c:v>
                      </c:pt>
                      <c:pt idx="153">
                        <c:v>98.807495741056229</c:v>
                      </c:pt>
                      <c:pt idx="154">
                        <c:v>98.069278818852936</c:v>
                      </c:pt>
                      <c:pt idx="155">
                        <c:v>97.742759795570706</c:v>
                      </c:pt>
                      <c:pt idx="156">
                        <c:v>97.018739352640551</c:v>
                      </c:pt>
                      <c:pt idx="157">
                        <c:v>97.075525269733106</c:v>
                      </c:pt>
                      <c:pt idx="158">
                        <c:v>98.012492901760368</c:v>
                      </c:pt>
                      <c:pt idx="159">
                        <c:v>98.012492901760368</c:v>
                      </c:pt>
                      <c:pt idx="160">
                        <c:v>98.012492901760368</c:v>
                      </c:pt>
                      <c:pt idx="161">
                        <c:v>97.913117546848397</c:v>
                      </c:pt>
                      <c:pt idx="162">
                        <c:v>97.160704145371952</c:v>
                      </c:pt>
                      <c:pt idx="163">
                        <c:v>97.353776263486665</c:v>
                      </c:pt>
                      <c:pt idx="164">
                        <c:v>99.105621805792168</c:v>
                      </c:pt>
                      <c:pt idx="165">
                        <c:v>98.779102782509952</c:v>
                      </c:pt>
                      <c:pt idx="166">
                        <c:v>98.779102782509952</c:v>
                      </c:pt>
                      <c:pt idx="167">
                        <c:v>98.779102782509952</c:v>
                      </c:pt>
                      <c:pt idx="168">
                        <c:v>97.961385576377069</c:v>
                      </c:pt>
                      <c:pt idx="169">
                        <c:v>96.876774559909151</c:v>
                      </c:pt>
                      <c:pt idx="170">
                        <c:v>97.03293583191369</c:v>
                      </c:pt>
                      <c:pt idx="171">
                        <c:v>95.49971607041455</c:v>
                      </c:pt>
                      <c:pt idx="172">
                        <c:v>95.215786484951721</c:v>
                      </c:pt>
                      <c:pt idx="173">
                        <c:v>95.215786484951721</c:v>
                      </c:pt>
                      <c:pt idx="174">
                        <c:v>95.215786484951721</c:v>
                      </c:pt>
                      <c:pt idx="175">
                        <c:v>95.272572402044304</c:v>
                      </c:pt>
                      <c:pt idx="176">
                        <c:v>95.272572402044304</c:v>
                      </c:pt>
                      <c:pt idx="177">
                        <c:v>95.315161839863734</c:v>
                      </c:pt>
                      <c:pt idx="178">
                        <c:v>95.354911981828522</c:v>
                      </c:pt>
                      <c:pt idx="179">
                        <c:v>95.442930153321981</c:v>
                      </c:pt>
                      <c:pt idx="180">
                        <c:v>95.442930153321981</c:v>
                      </c:pt>
                      <c:pt idx="181">
                        <c:v>95.442930153321981</c:v>
                      </c:pt>
                      <c:pt idx="182">
                        <c:v>95.371947756956274</c:v>
                      </c:pt>
                      <c:pt idx="183">
                        <c:v>95.173197047132319</c:v>
                      </c:pt>
                      <c:pt idx="184">
                        <c:v>94.988642816581503</c:v>
                      </c:pt>
                      <c:pt idx="185">
                        <c:v>95.039750141964802</c:v>
                      </c:pt>
                      <c:pt idx="186">
                        <c:v>95.159000567859181</c:v>
                      </c:pt>
                      <c:pt idx="187">
                        <c:v>95.159000567859181</c:v>
                      </c:pt>
                      <c:pt idx="188">
                        <c:v>95.159000567859181</c:v>
                      </c:pt>
                      <c:pt idx="189">
                        <c:v>95.215786484951721</c:v>
                      </c:pt>
                      <c:pt idx="190">
                        <c:v>95.244179443498012</c:v>
                      </c:pt>
                      <c:pt idx="191">
                        <c:v>95.329358319136858</c:v>
                      </c:pt>
                      <c:pt idx="192">
                        <c:v>95.286768881317428</c:v>
                      </c:pt>
                      <c:pt idx="193">
                        <c:v>95.357751277683136</c:v>
                      </c:pt>
                      <c:pt idx="194">
                        <c:v>95.357751277683136</c:v>
                      </c:pt>
                      <c:pt idx="195">
                        <c:v>95.357751277683136</c:v>
                      </c:pt>
                      <c:pt idx="196">
                        <c:v>95.587734241908024</c:v>
                      </c:pt>
                      <c:pt idx="197">
                        <c:v>95.442930153321981</c:v>
                      </c:pt>
                      <c:pt idx="198">
                        <c:v>95.442930153321981</c:v>
                      </c:pt>
                      <c:pt idx="199">
                        <c:v>95.570698466780257</c:v>
                      </c:pt>
                      <c:pt idx="200">
                        <c:v>95.655877342419089</c:v>
                      </c:pt>
                      <c:pt idx="201">
                        <c:v>95.655877342419089</c:v>
                      </c:pt>
                      <c:pt idx="202">
                        <c:v>95.655877342419089</c:v>
                      </c:pt>
                      <c:pt idx="203">
                        <c:v>94.98012492901762</c:v>
                      </c:pt>
                      <c:pt idx="204">
                        <c:v>94.98012492901762</c:v>
                      </c:pt>
                      <c:pt idx="205">
                        <c:v>95.002839295854642</c:v>
                      </c:pt>
                      <c:pt idx="206">
                        <c:v>95.130607609312889</c:v>
                      </c:pt>
                      <c:pt idx="207">
                        <c:v>95.187393526405458</c:v>
                      </c:pt>
                      <c:pt idx="208">
                        <c:v>95.187393526405458</c:v>
                      </c:pt>
                      <c:pt idx="209">
                        <c:v>95.187393526405458</c:v>
                      </c:pt>
                      <c:pt idx="210">
                        <c:v>95.215786484951721</c:v>
                      </c:pt>
                      <c:pt idx="211">
                        <c:v>95.300965360590567</c:v>
                      </c:pt>
                      <c:pt idx="212">
                        <c:v>95.329358319136858</c:v>
                      </c:pt>
                      <c:pt idx="213">
                        <c:v>95.329358319136858</c:v>
                      </c:pt>
                      <c:pt idx="214">
                        <c:v>95.357751277683136</c:v>
                      </c:pt>
                      <c:pt idx="215">
                        <c:v>95.357751277683136</c:v>
                      </c:pt>
                      <c:pt idx="216">
                        <c:v>95.357751277683136</c:v>
                      </c:pt>
                      <c:pt idx="217">
                        <c:v>95.414537194775704</c:v>
                      </c:pt>
                      <c:pt idx="218">
                        <c:v>95.408858603066449</c:v>
                      </c:pt>
                      <c:pt idx="219">
                        <c:v>95.357751277683136</c:v>
                      </c:pt>
                      <c:pt idx="220">
                        <c:v>95.386144236229413</c:v>
                      </c:pt>
                      <c:pt idx="221">
                        <c:v>95.437251561612726</c:v>
                      </c:pt>
                      <c:pt idx="222">
                        <c:v>95.437251561612726</c:v>
                      </c:pt>
                      <c:pt idx="223">
                        <c:v>95.437251561612726</c:v>
                      </c:pt>
                      <c:pt idx="224">
                        <c:v>95.485519591141411</c:v>
                      </c:pt>
                      <c:pt idx="225">
                        <c:v>95.471323111868259</c:v>
                      </c:pt>
                      <c:pt idx="226">
                        <c:v>95.46280522430439</c:v>
                      </c:pt>
                      <c:pt idx="227">
                        <c:v>95.485519591141411</c:v>
                      </c:pt>
                      <c:pt idx="228">
                        <c:v>95.471323111868259</c:v>
                      </c:pt>
                      <c:pt idx="229">
                        <c:v>95.471323111868259</c:v>
                      </c:pt>
                      <c:pt idx="230">
                        <c:v>95.471323111868259</c:v>
                      </c:pt>
                      <c:pt idx="231">
                        <c:v>95.471323111868259</c:v>
                      </c:pt>
                      <c:pt idx="232">
                        <c:v>95.471323111868259</c:v>
                      </c:pt>
                      <c:pt idx="233">
                        <c:v>95.479840999432142</c:v>
                      </c:pt>
                      <c:pt idx="234">
                        <c:v>95.59909142532652</c:v>
                      </c:pt>
                      <c:pt idx="235">
                        <c:v>95.661555934128344</c:v>
                      </c:pt>
                      <c:pt idx="236">
                        <c:v>95.661555934128344</c:v>
                      </c:pt>
                      <c:pt idx="237">
                        <c:v>95.661555934128344</c:v>
                      </c:pt>
                      <c:pt idx="238">
                        <c:v>95.712663259511658</c:v>
                      </c:pt>
                      <c:pt idx="239">
                        <c:v>95.712663259511658</c:v>
                      </c:pt>
                      <c:pt idx="240">
                        <c:v>95.556501987507104</c:v>
                      </c:pt>
                      <c:pt idx="241">
                        <c:v>95.613287904599659</c:v>
                      </c:pt>
                      <c:pt idx="242">
                        <c:v>95.613287904599659</c:v>
                      </c:pt>
                      <c:pt idx="243">
                        <c:v>95.613287904599659</c:v>
                      </c:pt>
                      <c:pt idx="244">
                        <c:v>95.613287904599659</c:v>
                      </c:pt>
                      <c:pt idx="245">
                        <c:v>95.613287904599659</c:v>
                      </c:pt>
                      <c:pt idx="246">
                        <c:v>95.636002271436681</c:v>
                      </c:pt>
                      <c:pt idx="247">
                        <c:v>95.672913117546869</c:v>
                      </c:pt>
                      <c:pt idx="248">
                        <c:v>95.701306076093132</c:v>
                      </c:pt>
                      <c:pt idx="249">
                        <c:v>95.647359454855206</c:v>
                      </c:pt>
                      <c:pt idx="250">
                        <c:v>95.647359454855206</c:v>
                      </c:pt>
                      <c:pt idx="251">
                        <c:v>95.647359454855206</c:v>
                      </c:pt>
                      <c:pt idx="252">
                        <c:v>95.6672345258376</c:v>
                      </c:pt>
                      <c:pt idx="253">
                        <c:v>95.769449176604212</c:v>
                      </c:pt>
                      <c:pt idx="254">
                        <c:v>95.513912549687674</c:v>
                      </c:pt>
                      <c:pt idx="255">
                        <c:v>95.513912549687674</c:v>
                      </c:pt>
                      <c:pt idx="256">
                        <c:v>95.513912549687674</c:v>
                      </c:pt>
                      <c:pt idx="257">
                        <c:v>95.513912549687674</c:v>
                      </c:pt>
                      <c:pt idx="258">
                        <c:v>95.513912549687674</c:v>
                      </c:pt>
                      <c:pt idx="259">
                        <c:v>95.442930153321981</c:v>
                      </c:pt>
                      <c:pt idx="260">
                        <c:v>95.474162407722886</c:v>
                      </c:pt>
                      <c:pt idx="261">
                        <c:v>95.627484383872812</c:v>
                      </c:pt>
                      <c:pt idx="262">
                        <c:v>95.763770584894942</c:v>
                      </c:pt>
                      <c:pt idx="263">
                        <c:v>95.528109028960813</c:v>
                      </c:pt>
                      <c:pt idx="264">
                        <c:v>95.528109028960813</c:v>
                      </c:pt>
                      <c:pt idx="265">
                        <c:v>95.528109028960813</c:v>
                      </c:pt>
                      <c:pt idx="266">
                        <c:v>95.556501987507104</c:v>
                      </c:pt>
                      <c:pt idx="267">
                        <c:v>95.64168086314595</c:v>
                      </c:pt>
                      <c:pt idx="268">
                        <c:v>95.712663259511658</c:v>
                      </c:pt>
                      <c:pt idx="269">
                        <c:v>96.067575241340165</c:v>
                      </c:pt>
                      <c:pt idx="270">
                        <c:v>96.195343554798413</c:v>
                      </c:pt>
                      <c:pt idx="271">
                        <c:v>96.195343554798413</c:v>
                      </c:pt>
                      <c:pt idx="272">
                        <c:v>96.195343554798413</c:v>
                      </c:pt>
                      <c:pt idx="273">
                        <c:v>95.968199886428167</c:v>
                      </c:pt>
                      <c:pt idx="274">
                        <c:v>95.968199886428167</c:v>
                      </c:pt>
                      <c:pt idx="275">
                        <c:v>95.758091993185687</c:v>
                      </c:pt>
                      <c:pt idx="276">
                        <c:v>95.428733674048843</c:v>
                      </c:pt>
                      <c:pt idx="277">
                        <c:v>95.522430437251572</c:v>
                      </c:pt>
                      <c:pt idx="278">
                        <c:v>95.522430437251572</c:v>
                      </c:pt>
                      <c:pt idx="279">
                        <c:v>95.522430437251572</c:v>
                      </c:pt>
                      <c:pt idx="280">
                        <c:v>95.769449176604212</c:v>
                      </c:pt>
                      <c:pt idx="281">
                        <c:v>95.650198750709833</c:v>
                      </c:pt>
                      <c:pt idx="282">
                        <c:v>95.570698466780257</c:v>
                      </c:pt>
                      <c:pt idx="283">
                        <c:v>95.613287904599659</c:v>
                      </c:pt>
                      <c:pt idx="284">
                        <c:v>95.84611016467916</c:v>
                      </c:pt>
                      <c:pt idx="285">
                        <c:v>95.84611016467916</c:v>
                      </c:pt>
                      <c:pt idx="286">
                        <c:v>95.84611016467916</c:v>
                      </c:pt>
                      <c:pt idx="287">
                        <c:v>95.812038614423628</c:v>
                      </c:pt>
                      <c:pt idx="288">
                        <c:v>95.709823963657016</c:v>
                      </c:pt>
                      <c:pt idx="289">
                        <c:v>96.110164679159567</c:v>
                      </c:pt>
                      <c:pt idx="290">
                        <c:v>95.897217490062474</c:v>
                      </c:pt>
                      <c:pt idx="291">
                        <c:v>95.621805792163542</c:v>
                      </c:pt>
                      <c:pt idx="292">
                        <c:v>95.621805792163542</c:v>
                      </c:pt>
                      <c:pt idx="293">
                        <c:v>95.621805792163542</c:v>
                      </c:pt>
                      <c:pt idx="294">
                        <c:v>96.053378762067013</c:v>
                      </c:pt>
                      <c:pt idx="295">
                        <c:v>96.294718909710411</c:v>
                      </c:pt>
                      <c:pt idx="296">
                        <c:v>96.30323679727428</c:v>
                      </c:pt>
                      <c:pt idx="297">
                        <c:v>96.110164679159567</c:v>
                      </c:pt>
                      <c:pt idx="298">
                        <c:v>96.095968199886428</c:v>
                      </c:pt>
                      <c:pt idx="299">
                        <c:v>96.095968199886428</c:v>
                      </c:pt>
                      <c:pt idx="300">
                        <c:v>96.095968199886428</c:v>
                      </c:pt>
                      <c:pt idx="301">
                        <c:v>96.252129471890981</c:v>
                      </c:pt>
                      <c:pt idx="302">
                        <c:v>96.788756388415678</c:v>
                      </c:pt>
                      <c:pt idx="303">
                        <c:v>96.289040318001142</c:v>
                      </c:pt>
                      <c:pt idx="304">
                        <c:v>95.77228847245884</c:v>
                      </c:pt>
                      <c:pt idx="305">
                        <c:v>95.968199886428167</c:v>
                      </c:pt>
                      <c:pt idx="306">
                        <c:v>95.968199886428167</c:v>
                      </c:pt>
                      <c:pt idx="307">
                        <c:v>95.968199886428167</c:v>
                      </c:pt>
                      <c:pt idx="308">
                        <c:v>96.181147075525274</c:v>
                      </c:pt>
                      <c:pt idx="309">
                        <c:v>96.666666666666671</c:v>
                      </c:pt>
                      <c:pt idx="310">
                        <c:v>97.265758091993192</c:v>
                      </c:pt>
                      <c:pt idx="311">
                        <c:v>97.245883021010798</c:v>
                      </c:pt>
                      <c:pt idx="312">
                        <c:v>97.544009085746737</c:v>
                      </c:pt>
                      <c:pt idx="313">
                        <c:v>97.544009085746737</c:v>
                      </c:pt>
                      <c:pt idx="314">
                        <c:v>97.544009085746737</c:v>
                      </c:pt>
                      <c:pt idx="315">
                        <c:v>97.288472458830213</c:v>
                      </c:pt>
                      <c:pt idx="316">
                        <c:v>97.79954571266326</c:v>
                      </c:pt>
                      <c:pt idx="317">
                        <c:v>97.79954571266326</c:v>
                      </c:pt>
                      <c:pt idx="318">
                        <c:v>98.268029528676891</c:v>
                      </c:pt>
                      <c:pt idx="319">
                        <c:v>98.304940374787066</c:v>
                      </c:pt>
                      <c:pt idx="320">
                        <c:v>98.304940374787066</c:v>
                      </c:pt>
                      <c:pt idx="321">
                        <c:v>98.304940374787066</c:v>
                      </c:pt>
                      <c:pt idx="322">
                        <c:v>98.659852356615573</c:v>
                      </c:pt>
                      <c:pt idx="323">
                        <c:v>99.134014764338446</c:v>
                      </c:pt>
                      <c:pt idx="324">
                        <c:v>98.577512776831355</c:v>
                      </c:pt>
                      <c:pt idx="325">
                        <c:v>98.779102782509952</c:v>
                      </c:pt>
                      <c:pt idx="326">
                        <c:v>99.176604202157876</c:v>
                      </c:pt>
                      <c:pt idx="327">
                        <c:v>99.176604202157876</c:v>
                      </c:pt>
                      <c:pt idx="328">
                        <c:v>99.176604202157876</c:v>
                      </c:pt>
                      <c:pt idx="329">
                        <c:v>99.488926746166953</c:v>
                      </c:pt>
                      <c:pt idx="330">
                        <c:v>99.432140829074399</c:v>
                      </c:pt>
                      <c:pt idx="331">
                        <c:v>99.398069278818852</c:v>
                      </c:pt>
                      <c:pt idx="332">
                        <c:v>99.4747302668938</c:v>
                      </c:pt>
                      <c:pt idx="333">
                        <c:v>99.332765474162414</c:v>
                      </c:pt>
                      <c:pt idx="334">
                        <c:v>99.332765474162414</c:v>
                      </c:pt>
                      <c:pt idx="335">
                        <c:v>99.332765474162414</c:v>
                      </c:pt>
                      <c:pt idx="336">
                        <c:v>98.921067575241338</c:v>
                      </c:pt>
                      <c:pt idx="337">
                        <c:v>98.693923906871106</c:v>
                      </c:pt>
                      <c:pt idx="338">
                        <c:v>98.764906303236799</c:v>
                      </c:pt>
                      <c:pt idx="339">
                        <c:v>99.09142532651903</c:v>
                      </c:pt>
                      <c:pt idx="340">
                        <c:v>99.148211243611584</c:v>
                      </c:pt>
                      <c:pt idx="341">
                        <c:v>99.148211243611584</c:v>
                      </c:pt>
                      <c:pt idx="342">
                        <c:v>99.148211243611584</c:v>
                      </c:pt>
                      <c:pt idx="343">
                        <c:v>99.048835888699614</c:v>
                      </c:pt>
                      <c:pt idx="344">
                        <c:v>98.844406587166389</c:v>
                      </c:pt>
                      <c:pt idx="345">
                        <c:v>99.290176036342984</c:v>
                      </c:pt>
                      <c:pt idx="346">
                        <c:v>99.659284497444645</c:v>
                      </c:pt>
                      <c:pt idx="347">
                        <c:v>99.994321408290745</c:v>
                      </c:pt>
                      <c:pt idx="348">
                        <c:v>99.994321408290745</c:v>
                      </c:pt>
                      <c:pt idx="349">
                        <c:v>99.994321408290745</c:v>
                      </c:pt>
                      <c:pt idx="350">
                        <c:v>100.08801817149347</c:v>
                      </c:pt>
                      <c:pt idx="351">
                        <c:v>100.27541169789892</c:v>
                      </c:pt>
                      <c:pt idx="352">
                        <c:v>100.44293015332198</c:v>
                      </c:pt>
                      <c:pt idx="353">
                        <c:v>100.36910846110165</c:v>
                      </c:pt>
                      <c:pt idx="354">
                        <c:v>100.28392958546281</c:v>
                      </c:pt>
                      <c:pt idx="355">
                        <c:v>100.28392958546281</c:v>
                      </c:pt>
                      <c:pt idx="356">
                        <c:v>100.28392958546281</c:v>
                      </c:pt>
                      <c:pt idx="357">
                        <c:v>100.48835888699604</c:v>
                      </c:pt>
                      <c:pt idx="358">
                        <c:v>100.85178875638842</c:v>
                      </c:pt>
                      <c:pt idx="359">
                        <c:v>100.75241340147645</c:v>
                      </c:pt>
                      <c:pt idx="360">
                        <c:v>100.32651902328224</c:v>
                      </c:pt>
                      <c:pt idx="361">
                        <c:v>99.886428165814877</c:v>
                      </c:pt>
                      <c:pt idx="362">
                        <c:v>99.886428165814877</c:v>
                      </c:pt>
                      <c:pt idx="363">
                        <c:v>99.886428165814877</c:v>
                      </c:pt>
                      <c:pt idx="364">
                        <c:v>100.45428733674048</c:v>
                      </c:pt>
                      <c:pt idx="365">
                        <c:v>100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2915-48CB-9010-5B9201B043C9}"/>
                  </c:ext>
                </c:extLst>
              </c15:ser>
            </c15:filteredLineSeries>
          </c:ext>
        </c:extLst>
      </c:lineChart>
      <c:dateAx>
        <c:axId val="160093039"/>
        <c:scaling>
          <c:orientation val="minMax"/>
        </c:scaling>
        <c:delete val="0"/>
        <c:axPos val="b"/>
        <c:numFmt formatCode="mmm\.\-yy" sourceLinked="0"/>
        <c:majorTickMark val="none"/>
        <c:minorTickMark val="none"/>
        <c:tickLblPos val="low"/>
        <c:spPr>
          <a:noFill/>
          <a:ln w="6350" cap="flat" cmpd="sng" algn="ctr">
            <a:noFill/>
            <a:prstDash val="dash"/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Sura Sans" pitchFamily="50" charset="0"/>
                <a:ea typeface="Roboto" panose="02000000000000000000" pitchFamily="2" charset="0"/>
                <a:cs typeface="+mn-cs"/>
              </a:defRPr>
            </a:pPr>
            <a:endParaRPr lang="es-CL"/>
          </a:p>
        </c:txPr>
        <c:crossAx val="160079727"/>
        <c:crosses val="autoZero"/>
        <c:auto val="1"/>
        <c:lblOffset val="100"/>
        <c:baseTimeUnit val="days"/>
        <c:majorUnit val="1"/>
        <c:majorTimeUnit val="months"/>
      </c:dateAx>
      <c:valAx>
        <c:axId val="160079727"/>
        <c:scaling>
          <c:orientation val="minMax"/>
          <c:min val="75"/>
        </c:scaling>
        <c:delete val="0"/>
        <c:axPos val="l"/>
        <c:numFmt formatCode="0" sourceLinked="0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Sura Sans" pitchFamily="50" charset="0"/>
                <a:ea typeface="Roboto" panose="02000000000000000000" pitchFamily="2" charset="0"/>
                <a:cs typeface="+mn-cs"/>
              </a:defRPr>
            </a:pPr>
            <a:endParaRPr lang="es-CL"/>
          </a:p>
        </c:txPr>
        <c:crossAx val="1600930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Sura Sans" pitchFamily="50" charset="0"/>
              <a:ea typeface="Roboto" panose="02000000000000000000" pitchFamily="2" charset="0"/>
              <a:cs typeface="+mn-cs"/>
            </a:defRPr>
          </a:pPr>
          <a:endParaRPr lang="es-CL"/>
        </a:p>
      </c:txPr>
    </c:legend>
    <c:plotVisOnly val="1"/>
    <c:dispBlanksAs val="gap"/>
    <c:showDLblsOverMax val="0"/>
    <c:extLst/>
  </c:chart>
  <c:spPr>
    <a:noFill/>
    <a:ln w="6350" cap="flat" cmpd="sng" algn="ctr">
      <a:solidFill>
        <a:schemeClr val="tx1"/>
      </a:solidFill>
      <a:round/>
    </a:ln>
    <a:effectLst/>
  </c:spPr>
  <c:txPr>
    <a:bodyPr/>
    <a:lstStyle/>
    <a:p>
      <a:pPr>
        <a:defRPr sz="1000">
          <a:solidFill>
            <a:schemeClr val="tx1"/>
          </a:solidFill>
          <a:latin typeface="Sura Sans" pitchFamily="50" charset="0"/>
          <a:ea typeface="Roboto" panose="02000000000000000000" pitchFamily="2" charset="0"/>
        </a:defRPr>
      </a:pPr>
      <a:endParaRPr lang="es-C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tx1"/>
                </a:solidFill>
                <a:latin typeface="Sura Sans" pitchFamily="50" charset="0"/>
                <a:ea typeface="Roboto" panose="02000000000000000000" pitchFamily="2" charset="0"/>
                <a:cs typeface="+mn-cs"/>
              </a:defRPr>
            </a:pPr>
            <a:r>
              <a:rPr lang="en-US" b="1"/>
              <a:t>USDCOP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tx1"/>
              </a:solidFill>
              <a:latin typeface="Sura Sans" pitchFamily="50" charset="0"/>
              <a:ea typeface="Roboto" panose="02000000000000000000" pitchFamily="2" charset="0"/>
              <a:cs typeface="+mn-cs"/>
            </a:defRPr>
          </a:pPr>
          <a:endParaRPr lang="es-C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FX!$AJ$5</c:f>
              <c:strCache>
                <c:ptCount val="1"/>
                <c:pt idx="0">
                  <c:v>Colombia</c:v>
                </c:pt>
              </c:strCache>
            </c:strRef>
          </c:tx>
          <c:spPr>
            <a:ln w="28575" cap="rnd">
              <a:solidFill>
                <a:schemeClr val="accent4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FX!$Z$5:$Z$17</c:f>
              <c:numCache>
                <c:formatCode>[$-C0A]mmm\-yy;@</c:formatCode>
                <c:ptCount val="13"/>
                <c:pt idx="0">
                  <c:v>46265</c:v>
                </c:pt>
                <c:pt idx="1">
                  <c:v>46234</c:v>
                </c:pt>
                <c:pt idx="2">
                  <c:v>46203</c:v>
                </c:pt>
                <c:pt idx="3">
                  <c:v>46171</c:v>
                </c:pt>
                <c:pt idx="4">
                  <c:v>46142</c:v>
                </c:pt>
                <c:pt idx="5">
                  <c:v>46112</c:v>
                </c:pt>
                <c:pt idx="6">
                  <c:v>46080</c:v>
                </c:pt>
                <c:pt idx="7">
                  <c:v>46052</c:v>
                </c:pt>
                <c:pt idx="8">
                  <c:v>46022</c:v>
                </c:pt>
                <c:pt idx="9">
                  <c:v>45989</c:v>
                </c:pt>
                <c:pt idx="10">
                  <c:v>45961</c:v>
                </c:pt>
                <c:pt idx="11">
                  <c:v>45930</c:v>
                </c:pt>
              </c:numCache>
            </c:numRef>
          </c:cat>
          <c:val>
            <c:numRef>
              <c:f>FX!$AC$5:$AC$17</c:f>
              <c:numCache>
                <c:formatCode>#,##0</c:formatCode>
                <c:ptCount val="13"/>
                <c:pt idx="0">
                  <c:v>3073.7</c:v>
                </c:pt>
                <c:pt idx="1">
                  <c:v>3155.01</c:v>
                </c:pt>
                <c:pt idx="2">
                  <c:v>3418.23</c:v>
                </c:pt>
                <c:pt idx="3">
                  <c:v>3688</c:v>
                </c:pt>
                <c:pt idx="4">
                  <c:v>3638.5</c:v>
                </c:pt>
                <c:pt idx="5">
                  <c:v>3673.65</c:v>
                </c:pt>
                <c:pt idx="6">
                  <c:v>3751.64</c:v>
                </c:pt>
                <c:pt idx="7">
                  <c:v>3696.89</c:v>
                </c:pt>
                <c:pt idx="8">
                  <c:v>3777.62</c:v>
                </c:pt>
                <c:pt idx="9">
                  <c:v>3755.34</c:v>
                </c:pt>
                <c:pt idx="10">
                  <c:v>3854.68</c:v>
                </c:pt>
                <c:pt idx="11">
                  <c:v>3920.46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EF8-42F6-B376-E626680C25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20444368"/>
        <c:axId val="920437712"/>
        <c:extLst/>
      </c:lineChart>
      <c:scatterChart>
        <c:scatterStyle val="smoothMarker"/>
        <c:varyColors val="0"/>
        <c:ser>
          <c:idx val="5"/>
          <c:order val="1"/>
          <c:tx>
            <c:strRef>
              <c:f>FX!$AH$5</c:f>
              <c:strCache>
                <c:ptCount val="1"/>
                <c:pt idx="0">
                  <c:v>Est. actual</c:v>
                </c:pt>
              </c:strCache>
            </c:strRef>
          </c:tx>
          <c:spPr>
            <a:ln w="28575" cap="rnd">
              <a:solidFill>
                <a:schemeClr val="accent4">
                  <a:lumMod val="75000"/>
                </a:schemeClr>
              </a:solidFill>
              <a:prstDash val="sysDot"/>
              <a:round/>
            </a:ln>
            <a:effectLst/>
          </c:spPr>
          <c:marker>
            <c:symbol val="none"/>
          </c:marker>
          <c:xVal>
            <c:numRef>
              <c:f>FX!$AH$6:$AH$10</c:f>
              <c:numCache>
                <c:formatCode>[$-C0A]mmm\-yy;@</c:formatCode>
                <c:ptCount val="5"/>
                <c:pt idx="0">
                  <c:v>46265</c:v>
                </c:pt>
                <c:pt idx="1">
                  <c:v>46295</c:v>
                </c:pt>
                <c:pt idx="2">
                  <c:v>46387</c:v>
                </c:pt>
                <c:pt idx="3">
                  <c:v>46477</c:v>
                </c:pt>
                <c:pt idx="4">
                  <c:v>46568</c:v>
                </c:pt>
              </c:numCache>
            </c:numRef>
          </c:xVal>
          <c:yVal>
            <c:numRef>
              <c:f>FX!$AJ$6:$AJ$10</c:f>
              <c:numCache>
                <c:formatCode>#,##0.00</c:formatCode>
                <c:ptCount val="5"/>
                <c:pt idx="0">
                  <c:v>3073.7</c:v>
                </c:pt>
                <c:pt idx="1">
                  <c:v>3314.6</c:v>
                </c:pt>
                <c:pt idx="2">
                  <c:v>3374.89</c:v>
                </c:pt>
                <c:pt idx="3">
                  <c:v>3412.85</c:v>
                </c:pt>
                <c:pt idx="4">
                  <c:v>3446.52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5EF8-42F6-B376-E626680C25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20444368"/>
        <c:axId val="920437712"/>
        <c:extLst/>
      </c:scatterChart>
      <c:dateAx>
        <c:axId val="920444368"/>
        <c:scaling>
          <c:orientation val="minMax"/>
          <c:min val="45931"/>
        </c:scaling>
        <c:delete val="0"/>
        <c:axPos val="b"/>
        <c:numFmt formatCode="[$-C0A]mmm\-yy;@" sourceLinked="0"/>
        <c:majorTickMark val="none"/>
        <c:minorTickMark val="none"/>
        <c:tickLblPos val="low"/>
        <c:spPr>
          <a:noFill/>
          <a:ln w="6350" cap="flat" cmpd="sng" algn="ctr">
            <a:noFill/>
            <a:prstDash val="dash"/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Sura Sans" pitchFamily="50" charset="0"/>
                <a:ea typeface="Roboto" panose="02000000000000000000" pitchFamily="2" charset="0"/>
                <a:cs typeface="+mn-cs"/>
              </a:defRPr>
            </a:pPr>
            <a:endParaRPr lang="es-CL"/>
          </a:p>
        </c:txPr>
        <c:crossAx val="920437712"/>
        <c:crosses val="autoZero"/>
        <c:auto val="1"/>
        <c:lblOffset val="100"/>
        <c:baseTimeUnit val="months"/>
        <c:majorUnit val="2"/>
        <c:majorTimeUnit val="months"/>
      </c:dateAx>
      <c:valAx>
        <c:axId val="920437712"/>
        <c:scaling>
          <c:orientation val="minMax"/>
          <c:min val="3000"/>
        </c:scaling>
        <c:delete val="0"/>
        <c:axPos val="l"/>
        <c:numFmt formatCode="#,##0" sourceLinked="0"/>
        <c:majorTickMark val="out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Sura Sans" pitchFamily="50" charset="0"/>
                <a:ea typeface="Roboto" panose="02000000000000000000" pitchFamily="2" charset="0"/>
                <a:cs typeface="+mn-cs"/>
              </a:defRPr>
            </a:pPr>
            <a:endParaRPr lang="es-CL"/>
          </a:p>
        </c:txPr>
        <c:crossAx val="920444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Sura Sans" pitchFamily="50" charset="0"/>
              <a:ea typeface="Roboto" panose="02000000000000000000" pitchFamily="2" charset="0"/>
              <a:cs typeface="+mn-cs"/>
            </a:defRPr>
          </a:pPr>
          <a:endParaRPr lang="es-C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6350" cap="flat" cmpd="sng" algn="ctr">
      <a:solidFill>
        <a:schemeClr val="tx1"/>
      </a:solidFill>
      <a:round/>
    </a:ln>
    <a:effectLst/>
  </c:spPr>
  <c:txPr>
    <a:bodyPr/>
    <a:lstStyle/>
    <a:p>
      <a:pPr>
        <a:defRPr sz="1000">
          <a:solidFill>
            <a:schemeClr val="tx1"/>
          </a:solidFill>
          <a:latin typeface="Sura Sans" pitchFamily="50" charset="0"/>
          <a:ea typeface="Roboto" panose="02000000000000000000" pitchFamily="2" charset="0"/>
        </a:defRPr>
      </a:pPr>
      <a:endParaRPr lang="es-CL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Sura Sans" pitchFamily="50" charset="0"/>
                <a:ea typeface="+mn-ea"/>
                <a:cs typeface="+mn-cs"/>
              </a:defRPr>
            </a:pPr>
            <a:r>
              <a:rPr lang="es-CO"/>
              <a:t>Valoraciones llegaron al promedio de los últimos 10 años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Sura Sans" pitchFamily="50" charset="0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6.8122439893655129E-2"/>
          <c:y val="0.18197457916078222"/>
          <c:w val="0.86240952582740449"/>
          <c:h val="0.69125803038380329"/>
        </c:manualLayout>
      </c:layout>
      <c:lineChart>
        <c:grouping val="standar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BEst P/E Ratio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Hoja1!$A$2:$A$524</c:f>
              <c:numCache>
                <c:formatCode>m/d/yyyy</c:formatCode>
                <c:ptCount val="523"/>
                <c:pt idx="0">
                  <c:v>46258</c:v>
                </c:pt>
                <c:pt idx="1">
                  <c:v>46255</c:v>
                </c:pt>
                <c:pt idx="2">
                  <c:v>46248</c:v>
                </c:pt>
                <c:pt idx="3">
                  <c:v>46241</c:v>
                </c:pt>
                <c:pt idx="4">
                  <c:v>46234</c:v>
                </c:pt>
                <c:pt idx="5">
                  <c:v>46227</c:v>
                </c:pt>
                <c:pt idx="6">
                  <c:v>46220</c:v>
                </c:pt>
                <c:pt idx="7">
                  <c:v>46213</c:v>
                </c:pt>
                <c:pt idx="8">
                  <c:v>46206</c:v>
                </c:pt>
                <c:pt idx="9">
                  <c:v>46199</c:v>
                </c:pt>
                <c:pt idx="10">
                  <c:v>46192</c:v>
                </c:pt>
                <c:pt idx="11">
                  <c:v>46185</c:v>
                </c:pt>
                <c:pt idx="12">
                  <c:v>46178</c:v>
                </c:pt>
                <c:pt idx="13">
                  <c:v>46171</c:v>
                </c:pt>
                <c:pt idx="14">
                  <c:v>46164</c:v>
                </c:pt>
                <c:pt idx="15">
                  <c:v>46157</c:v>
                </c:pt>
                <c:pt idx="16">
                  <c:v>46150</c:v>
                </c:pt>
                <c:pt idx="17">
                  <c:v>46143</c:v>
                </c:pt>
                <c:pt idx="18">
                  <c:v>46136</c:v>
                </c:pt>
                <c:pt idx="19">
                  <c:v>46129</c:v>
                </c:pt>
                <c:pt idx="20">
                  <c:v>46122</c:v>
                </c:pt>
                <c:pt idx="21">
                  <c:v>46115</c:v>
                </c:pt>
                <c:pt idx="22">
                  <c:v>46108</c:v>
                </c:pt>
                <c:pt idx="23">
                  <c:v>46101</c:v>
                </c:pt>
                <c:pt idx="24">
                  <c:v>46094</c:v>
                </c:pt>
                <c:pt idx="25">
                  <c:v>46087</c:v>
                </c:pt>
                <c:pt idx="26">
                  <c:v>46080</c:v>
                </c:pt>
                <c:pt idx="27">
                  <c:v>46073</c:v>
                </c:pt>
                <c:pt idx="28">
                  <c:v>46066</c:v>
                </c:pt>
                <c:pt idx="29">
                  <c:v>46059</c:v>
                </c:pt>
                <c:pt idx="30">
                  <c:v>46052</c:v>
                </c:pt>
                <c:pt idx="31">
                  <c:v>46045</c:v>
                </c:pt>
                <c:pt idx="32">
                  <c:v>46038</c:v>
                </c:pt>
                <c:pt idx="33">
                  <c:v>46031</c:v>
                </c:pt>
                <c:pt idx="34">
                  <c:v>46024</c:v>
                </c:pt>
                <c:pt idx="35">
                  <c:v>46017</c:v>
                </c:pt>
                <c:pt idx="36">
                  <c:v>46010</c:v>
                </c:pt>
                <c:pt idx="37">
                  <c:v>46003</c:v>
                </c:pt>
                <c:pt idx="38">
                  <c:v>45996</c:v>
                </c:pt>
                <c:pt idx="39">
                  <c:v>45989</c:v>
                </c:pt>
                <c:pt idx="40">
                  <c:v>45982</c:v>
                </c:pt>
                <c:pt idx="41">
                  <c:v>45975</c:v>
                </c:pt>
                <c:pt idx="42">
                  <c:v>45968</c:v>
                </c:pt>
                <c:pt idx="43">
                  <c:v>45961</c:v>
                </c:pt>
                <c:pt idx="44">
                  <c:v>45954</c:v>
                </c:pt>
                <c:pt idx="45">
                  <c:v>45947</c:v>
                </c:pt>
                <c:pt idx="46">
                  <c:v>45940</c:v>
                </c:pt>
                <c:pt idx="47">
                  <c:v>45933</c:v>
                </c:pt>
                <c:pt idx="48">
                  <c:v>45926</c:v>
                </c:pt>
                <c:pt idx="49">
                  <c:v>45919</c:v>
                </c:pt>
                <c:pt idx="50">
                  <c:v>45912</c:v>
                </c:pt>
                <c:pt idx="51">
                  <c:v>45905</c:v>
                </c:pt>
                <c:pt idx="52">
                  <c:v>45898</c:v>
                </c:pt>
                <c:pt idx="53">
                  <c:v>45891</c:v>
                </c:pt>
                <c:pt idx="54">
                  <c:v>45884</c:v>
                </c:pt>
                <c:pt idx="55">
                  <c:v>45877</c:v>
                </c:pt>
                <c:pt idx="56">
                  <c:v>45870</c:v>
                </c:pt>
                <c:pt idx="57">
                  <c:v>45863</c:v>
                </c:pt>
                <c:pt idx="58">
                  <c:v>45856</c:v>
                </c:pt>
                <c:pt idx="59">
                  <c:v>45849</c:v>
                </c:pt>
                <c:pt idx="60">
                  <c:v>45842</c:v>
                </c:pt>
                <c:pt idx="61">
                  <c:v>45835</c:v>
                </c:pt>
                <c:pt idx="62">
                  <c:v>45828</c:v>
                </c:pt>
                <c:pt idx="63">
                  <c:v>45821</c:v>
                </c:pt>
                <c:pt idx="64">
                  <c:v>45814</c:v>
                </c:pt>
                <c:pt idx="65">
                  <c:v>45807</c:v>
                </c:pt>
                <c:pt idx="66">
                  <c:v>45800</c:v>
                </c:pt>
                <c:pt idx="67">
                  <c:v>45793</c:v>
                </c:pt>
                <c:pt idx="68">
                  <c:v>45786</c:v>
                </c:pt>
                <c:pt idx="69">
                  <c:v>45779</c:v>
                </c:pt>
                <c:pt idx="70">
                  <c:v>45772</c:v>
                </c:pt>
                <c:pt idx="71">
                  <c:v>45765</c:v>
                </c:pt>
                <c:pt idx="72">
                  <c:v>45758</c:v>
                </c:pt>
                <c:pt idx="73">
                  <c:v>45751</c:v>
                </c:pt>
                <c:pt idx="74">
                  <c:v>45744</c:v>
                </c:pt>
                <c:pt idx="75">
                  <c:v>45737</c:v>
                </c:pt>
                <c:pt idx="76">
                  <c:v>45730</c:v>
                </c:pt>
                <c:pt idx="77">
                  <c:v>45723</c:v>
                </c:pt>
                <c:pt idx="78">
                  <c:v>45716</c:v>
                </c:pt>
                <c:pt idx="79">
                  <c:v>45709</c:v>
                </c:pt>
                <c:pt idx="80">
                  <c:v>45702</c:v>
                </c:pt>
                <c:pt idx="81">
                  <c:v>45695</c:v>
                </c:pt>
                <c:pt idx="82">
                  <c:v>45688</c:v>
                </c:pt>
                <c:pt idx="83">
                  <c:v>45681</c:v>
                </c:pt>
                <c:pt idx="84">
                  <c:v>45674</c:v>
                </c:pt>
                <c:pt idx="85">
                  <c:v>45667</c:v>
                </c:pt>
                <c:pt idx="86">
                  <c:v>45660</c:v>
                </c:pt>
                <c:pt idx="87">
                  <c:v>45653</c:v>
                </c:pt>
                <c:pt idx="88">
                  <c:v>45646</c:v>
                </c:pt>
                <c:pt idx="89">
                  <c:v>45639</c:v>
                </c:pt>
                <c:pt idx="90">
                  <c:v>45632</c:v>
                </c:pt>
                <c:pt idx="91">
                  <c:v>45625</c:v>
                </c:pt>
                <c:pt idx="92">
                  <c:v>45618</c:v>
                </c:pt>
                <c:pt idx="93">
                  <c:v>45611</c:v>
                </c:pt>
                <c:pt idx="94">
                  <c:v>45604</c:v>
                </c:pt>
                <c:pt idx="95">
                  <c:v>45597</c:v>
                </c:pt>
                <c:pt idx="96">
                  <c:v>45590</c:v>
                </c:pt>
                <c:pt idx="97">
                  <c:v>45583</c:v>
                </c:pt>
                <c:pt idx="98">
                  <c:v>45576</c:v>
                </c:pt>
                <c:pt idx="99">
                  <c:v>45569</c:v>
                </c:pt>
                <c:pt idx="100">
                  <c:v>45562</c:v>
                </c:pt>
                <c:pt idx="101">
                  <c:v>45555</c:v>
                </c:pt>
                <c:pt idx="102">
                  <c:v>45548</c:v>
                </c:pt>
                <c:pt idx="103">
                  <c:v>45541</c:v>
                </c:pt>
                <c:pt idx="104">
                  <c:v>45534</c:v>
                </c:pt>
                <c:pt idx="105">
                  <c:v>45527</c:v>
                </c:pt>
                <c:pt idx="106">
                  <c:v>45520</c:v>
                </c:pt>
                <c:pt idx="107">
                  <c:v>45513</c:v>
                </c:pt>
                <c:pt idx="108">
                  <c:v>45506</c:v>
                </c:pt>
                <c:pt idx="109">
                  <c:v>45499</c:v>
                </c:pt>
                <c:pt idx="110">
                  <c:v>45492</c:v>
                </c:pt>
                <c:pt idx="111">
                  <c:v>45485</c:v>
                </c:pt>
                <c:pt idx="112">
                  <c:v>45478</c:v>
                </c:pt>
                <c:pt idx="113">
                  <c:v>45471</c:v>
                </c:pt>
                <c:pt idx="114">
                  <c:v>45464</c:v>
                </c:pt>
                <c:pt idx="115">
                  <c:v>45457</c:v>
                </c:pt>
                <c:pt idx="116">
                  <c:v>45450</c:v>
                </c:pt>
                <c:pt idx="117">
                  <c:v>45443</c:v>
                </c:pt>
                <c:pt idx="118">
                  <c:v>45436</c:v>
                </c:pt>
                <c:pt idx="119">
                  <c:v>45429</c:v>
                </c:pt>
                <c:pt idx="120">
                  <c:v>45422</c:v>
                </c:pt>
                <c:pt idx="121">
                  <c:v>45415</c:v>
                </c:pt>
                <c:pt idx="122">
                  <c:v>45408</c:v>
                </c:pt>
                <c:pt idx="123">
                  <c:v>45401</c:v>
                </c:pt>
                <c:pt idx="124">
                  <c:v>45394</c:v>
                </c:pt>
                <c:pt idx="125">
                  <c:v>45387</c:v>
                </c:pt>
                <c:pt idx="126">
                  <c:v>45380</c:v>
                </c:pt>
                <c:pt idx="127">
                  <c:v>45373</c:v>
                </c:pt>
                <c:pt idx="128">
                  <c:v>45366</c:v>
                </c:pt>
                <c:pt idx="129">
                  <c:v>45359</c:v>
                </c:pt>
                <c:pt idx="130">
                  <c:v>45352</c:v>
                </c:pt>
                <c:pt idx="131">
                  <c:v>45345</c:v>
                </c:pt>
                <c:pt idx="132">
                  <c:v>45338</c:v>
                </c:pt>
                <c:pt idx="133">
                  <c:v>45331</c:v>
                </c:pt>
                <c:pt idx="134">
                  <c:v>45324</c:v>
                </c:pt>
                <c:pt idx="135">
                  <c:v>45317</c:v>
                </c:pt>
                <c:pt idx="136">
                  <c:v>45310</c:v>
                </c:pt>
                <c:pt idx="137">
                  <c:v>45303</c:v>
                </c:pt>
                <c:pt idx="138">
                  <c:v>45296</c:v>
                </c:pt>
                <c:pt idx="139">
                  <c:v>45289</c:v>
                </c:pt>
                <c:pt idx="140">
                  <c:v>45282</c:v>
                </c:pt>
                <c:pt idx="141">
                  <c:v>45275</c:v>
                </c:pt>
                <c:pt idx="142">
                  <c:v>45268</c:v>
                </c:pt>
                <c:pt idx="143">
                  <c:v>45261</c:v>
                </c:pt>
                <c:pt idx="144">
                  <c:v>45254</c:v>
                </c:pt>
                <c:pt idx="145">
                  <c:v>45247</c:v>
                </c:pt>
                <c:pt idx="146">
                  <c:v>45240</c:v>
                </c:pt>
                <c:pt idx="147">
                  <c:v>45233</c:v>
                </c:pt>
                <c:pt idx="148">
                  <c:v>45226</c:v>
                </c:pt>
                <c:pt idx="149">
                  <c:v>45219</c:v>
                </c:pt>
                <c:pt idx="150">
                  <c:v>45212</c:v>
                </c:pt>
                <c:pt idx="151">
                  <c:v>45205</c:v>
                </c:pt>
                <c:pt idx="152">
                  <c:v>45198</c:v>
                </c:pt>
                <c:pt idx="153">
                  <c:v>45191</c:v>
                </c:pt>
                <c:pt idx="154">
                  <c:v>45184</c:v>
                </c:pt>
                <c:pt idx="155">
                  <c:v>45177</c:v>
                </c:pt>
                <c:pt idx="156">
                  <c:v>45170</c:v>
                </c:pt>
                <c:pt idx="157">
                  <c:v>45163</c:v>
                </c:pt>
                <c:pt idx="158">
                  <c:v>45156</c:v>
                </c:pt>
                <c:pt idx="159">
                  <c:v>45149</c:v>
                </c:pt>
                <c:pt idx="160">
                  <c:v>45142</c:v>
                </c:pt>
                <c:pt idx="161">
                  <c:v>45135</c:v>
                </c:pt>
                <c:pt idx="162">
                  <c:v>45128</c:v>
                </c:pt>
                <c:pt idx="163">
                  <c:v>45121</c:v>
                </c:pt>
                <c:pt idx="164">
                  <c:v>45114</c:v>
                </c:pt>
                <c:pt idx="165">
                  <c:v>45107</c:v>
                </c:pt>
                <c:pt idx="166">
                  <c:v>45100</c:v>
                </c:pt>
                <c:pt idx="167">
                  <c:v>45093</c:v>
                </c:pt>
                <c:pt idx="168">
                  <c:v>45086</c:v>
                </c:pt>
                <c:pt idx="169">
                  <c:v>45079</c:v>
                </c:pt>
                <c:pt idx="170">
                  <c:v>45072</c:v>
                </c:pt>
                <c:pt idx="171">
                  <c:v>45065</c:v>
                </c:pt>
                <c:pt idx="172">
                  <c:v>45058</c:v>
                </c:pt>
                <c:pt idx="173">
                  <c:v>45051</c:v>
                </c:pt>
                <c:pt idx="174">
                  <c:v>45044</c:v>
                </c:pt>
                <c:pt idx="175">
                  <c:v>45037</c:v>
                </c:pt>
                <c:pt idx="176">
                  <c:v>45030</c:v>
                </c:pt>
                <c:pt idx="177">
                  <c:v>45023</c:v>
                </c:pt>
                <c:pt idx="178">
                  <c:v>45016</c:v>
                </c:pt>
                <c:pt idx="179">
                  <c:v>45009</c:v>
                </c:pt>
                <c:pt idx="180">
                  <c:v>45002</c:v>
                </c:pt>
                <c:pt idx="181">
                  <c:v>44995</c:v>
                </c:pt>
                <c:pt idx="182">
                  <c:v>44988</c:v>
                </c:pt>
                <c:pt idx="183">
                  <c:v>44981</c:v>
                </c:pt>
                <c:pt idx="184">
                  <c:v>44974</c:v>
                </c:pt>
                <c:pt idx="185">
                  <c:v>44967</c:v>
                </c:pt>
                <c:pt idx="186">
                  <c:v>44960</c:v>
                </c:pt>
                <c:pt idx="187">
                  <c:v>44953</c:v>
                </c:pt>
                <c:pt idx="188">
                  <c:v>44946</c:v>
                </c:pt>
                <c:pt idx="189">
                  <c:v>44939</c:v>
                </c:pt>
                <c:pt idx="190">
                  <c:v>44932</c:v>
                </c:pt>
                <c:pt idx="191">
                  <c:v>44925</c:v>
                </c:pt>
                <c:pt idx="192">
                  <c:v>44918</c:v>
                </c:pt>
                <c:pt idx="193">
                  <c:v>44911</c:v>
                </c:pt>
                <c:pt idx="194">
                  <c:v>44904</c:v>
                </c:pt>
                <c:pt idx="195">
                  <c:v>44897</c:v>
                </c:pt>
                <c:pt idx="196">
                  <c:v>44890</c:v>
                </c:pt>
                <c:pt idx="197">
                  <c:v>44883</c:v>
                </c:pt>
                <c:pt idx="198">
                  <c:v>44876</c:v>
                </c:pt>
                <c:pt idx="199">
                  <c:v>44869</c:v>
                </c:pt>
                <c:pt idx="200">
                  <c:v>44862</c:v>
                </c:pt>
                <c:pt idx="201">
                  <c:v>44855</c:v>
                </c:pt>
                <c:pt idx="202">
                  <c:v>44848</c:v>
                </c:pt>
                <c:pt idx="203">
                  <c:v>44841</c:v>
                </c:pt>
                <c:pt idx="204">
                  <c:v>44834</c:v>
                </c:pt>
                <c:pt idx="205">
                  <c:v>44827</c:v>
                </c:pt>
                <c:pt idx="206">
                  <c:v>44820</c:v>
                </c:pt>
                <c:pt idx="207">
                  <c:v>44813</c:v>
                </c:pt>
                <c:pt idx="208">
                  <c:v>44806</c:v>
                </c:pt>
                <c:pt idx="209">
                  <c:v>44799</c:v>
                </c:pt>
                <c:pt idx="210">
                  <c:v>44792</c:v>
                </c:pt>
                <c:pt idx="211">
                  <c:v>44785</c:v>
                </c:pt>
                <c:pt idx="212">
                  <c:v>44778</c:v>
                </c:pt>
                <c:pt idx="213">
                  <c:v>44771</c:v>
                </c:pt>
                <c:pt idx="214">
                  <c:v>44764</c:v>
                </c:pt>
                <c:pt idx="215">
                  <c:v>44757</c:v>
                </c:pt>
                <c:pt idx="216">
                  <c:v>44750</c:v>
                </c:pt>
                <c:pt idx="217">
                  <c:v>44743</c:v>
                </c:pt>
                <c:pt idx="218">
                  <c:v>44736</c:v>
                </c:pt>
                <c:pt idx="219">
                  <c:v>44729</c:v>
                </c:pt>
                <c:pt idx="220">
                  <c:v>44722</c:v>
                </c:pt>
                <c:pt idx="221">
                  <c:v>44715</c:v>
                </c:pt>
                <c:pt idx="222">
                  <c:v>44708</c:v>
                </c:pt>
                <c:pt idx="223">
                  <c:v>44701</c:v>
                </c:pt>
                <c:pt idx="224">
                  <c:v>44694</c:v>
                </c:pt>
                <c:pt idx="225">
                  <c:v>44687</c:v>
                </c:pt>
                <c:pt idx="226">
                  <c:v>44680</c:v>
                </c:pt>
                <c:pt idx="227">
                  <c:v>44673</c:v>
                </c:pt>
                <c:pt idx="228">
                  <c:v>44666</c:v>
                </c:pt>
                <c:pt idx="229">
                  <c:v>44659</c:v>
                </c:pt>
                <c:pt idx="230">
                  <c:v>44652</c:v>
                </c:pt>
                <c:pt idx="231">
                  <c:v>44645</c:v>
                </c:pt>
                <c:pt idx="232">
                  <c:v>44638</c:v>
                </c:pt>
                <c:pt idx="233">
                  <c:v>44631</c:v>
                </c:pt>
                <c:pt idx="234">
                  <c:v>44624</c:v>
                </c:pt>
                <c:pt idx="235">
                  <c:v>44617</c:v>
                </c:pt>
                <c:pt idx="236">
                  <c:v>44610</c:v>
                </c:pt>
                <c:pt idx="237">
                  <c:v>44603</c:v>
                </c:pt>
                <c:pt idx="238">
                  <c:v>44596</c:v>
                </c:pt>
                <c:pt idx="239">
                  <c:v>44589</c:v>
                </c:pt>
                <c:pt idx="240">
                  <c:v>44582</c:v>
                </c:pt>
                <c:pt idx="241">
                  <c:v>44575</c:v>
                </c:pt>
                <c:pt idx="242">
                  <c:v>44568</c:v>
                </c:pt>
                <c:pt idx="243">
                  <c:v>44561</c:v>
                </c:pt>
                <c:pt idx="244">
                  <c:v>44554</c:v>
                </c:pt>
                <c:pt idx="245">
                  <c:v>44547</c:v>
                </c:pt>
                <c:pt idx="246">
                  <c:v>44540</c:v>
                </c:pt>
                <c:pt idx="247">
                  <c:v>44533</c:v>
                </c:pt>
                <c:pt idx="248">
                  <c:v>44526</c:v>
                </c:pt>
                <c:pt idx="249">
                  <c:v>44519</c:v>
                </c:pt>
                <c:pt idx="250">
                  <c:v>44512</c:v>
                </c:pt>
                <c:pt idx="251">
                  <c:v>44505</c:v>
                </c:pt>
                <c:pt idx="252">
                  <c:v>44498</c:v>
                </c:pt>
                <c:pt idx="253">
                  <c:v>44491</c:v>
                </c:pt>
                <c:pt idx="254">
                  <c:v>44484</c:v>
                </c:pt>
                <c:pt idx="255">
                  <c:v>44477</c:v>
                </c:pt>
                <c:pt idx="256">
                  <c:v>44470</c:v>
                </c:pt>
                <c:pt idx="257">
                  <c:v>44463</c:v>
                </c:pt>
                <c:pt idx="258">
                  <c:v>44456</c:v>
                </c:pt>
                <c:pt idx="259">
                  <c:v>44449</c:v>
                </c:pt>
                <c:pt idx="260">
                  <c:v>44442</c:v>
                </c:pt>
                <c:pt idx="261">
                  <c:v>44435</c:v>
                </c:pt>
                <c:pt idx="262">
                  <c:v>44428</c:v>
                </c:pt>
                <c:pt idx="263">
                  <c:v>44421</c:v>
                </c:pt>
                <c:pt idx="264">
                  <c:v>44414</c:v>
                </c:pt>
                <c:pt idx="265">
                  <c:v>44407</c:v>
                </c:pt>
                <c:pt idx="266">
                  <c:v>44400</c:v>
                </c:pt>
                <c:pt idx="267">
                  <c:v>44393</c:v>
                </c:pt>
                <c:pt idx="268">
                  <c:v>44386</c:v>
                </c:pt>
                <c:pt idx="269">
                  <c:v>44379</c:v>
                </c:pt>
                <c:pt idx="270">
                  <c:v>44372</c:v>
                </c:pt>
                <c:pt idx="271">
                  <c:v>44365</c:v>
                </c:pt>
                <c:pt idx="272">
                  <c:v>44358</c:v>
                </c:pt>
                <c:pt idx="273">
                  <c:v>44351</c:v>
                </c:pt>
                <c:pt idx="274">
                  <c:v>44344</c:v>
                </c:pt>
                <c:pt idx="275">
                  <c:v>44337</c:v>
                </c:pt>
                <c:pt idx="276">
                  <c:v>44330</c:v>
                </c:pt>
                <c:pt idx="277">
                  <c:v>44323</c:v>
                </c:pt>
                <c:pt idx="278">
                  <c:v>44316</c:v>
                </c:pt>
                <c:pt idx="279">
                  <c:v>44309</c:v>
                </c:pt>
                <c:pt idx="280">
                  <c:v>44302</c:v>
                </c:pt>
                <c:pt idx="281">
                  <c:v>44295</c:v>
                </c:pt>
                <c:pt idx="282">
                  <c:v>44288</c:v>
                </c:pt>
                <c:pt idx="283">
                  <c:v>44281</c:v>
                </c:pt>
                <c:pt idx="284">
                  <c:v>44274</c:v>
                </c:pt>
                <c:pt idx="285">
                  <c:v>44267</c:v>
                </c:pt>
                <c:pt idx="286">
                  <c:v>44260</c:v>
                </c:pt>
                <c:pt idx="287">
                  <c:v>44253</c:v>
                </c:pt>
                <c:pt idx="288">
                  <c:v>44246</c:v>
                </c:pt>
                <c:pt idx="289">
                  <c:v>44239</c:v>
                </c:pt>
                <c:pt idx="290">
                  <c:v>44232</c:v>
                </c:pt>
                <c:pt idx="291">
                  <c:v>44225</c:v>
                </c:pt>
                <c:pt idx="292">
                  <c:v>44218</c:v>
                </c:pt>
                <c:pt idx="293">
                  <c:v>44211</c:v>
                </c:pt>
                <c:pt idx="294">
                  <c:v>44204</c:v>
                </c:pt>
                <c:pt idx="295">
                  <c:v>44197</c:v>
                </c:pt>
                <c:pt idx="296">
                  <c:v>44190</c:v>
                </c:pt>
                <c:pt idx="297">
                  <c:v>44183</c:v>
                </c:pt>
                <c:pt idx="298">
                  <c:v>44176</c:v>
                </c:pt>
                <c:pt idx="299">
                  <c:v>44169</c:v>
                </c:pt>
                <c:pt idx="300">
                  <c:v>44162</c:v>
                </c:pt>
                <c:pt idx="301">
                  <c:v>44155</c:v>
                </c:pt>
                <c:pt idx="302">
                  <c:v>44148</c:v>
                </c:pt>
                <c:pt idx="303">
                  <c:v>44141</c:v>
                </c:pt>
                <c:pt idx="304">
                  <c:v>44134</c:v>
                </c:pt>
                <c:pt idx="305">
                  <c:v>44127</c:v>
                </c:pt>
                <c:pt idx="306">
                  <c:v>44120</c:v>
                </c:pt>
                <c:pt idx="307">
                  <c:v>44113</c:v>
                </c:pt>
                <c:pt idx="308">
                  <c:v>44106</c:v>
                </c:pt>
                <c:pt idx="309">
                  <c:v>44099</c:v>
                </c:pt>
                <c:pt idx="310">
                  <c:v>44092</c:v>
                </c:pt>
                <c:pt idx="311">
                  <c:v>44085</c:v>
                </c:pt>
                <c:pt idx="312">
                  <c:v>44078</c:v>
                </c:pt>
                <c:pt idx="313">
                  <c:v>44071</c:v>
                </c:pt>
                <c:pt idx="314">
                  <c:v>44064</c:v>
                </c:pt>
                <c:pt idx="315">
                  <c:v>44057</c:v>
                </c:pt>
                <c:pt idx="316">
                  <c:v>44050</c:v>
                </c:pt>
                <c:pt idx="317">
                  <c:v>44043</c:v>
                </c:pt>
                <c:pt idx="318">
                  <c:v>44036</c:v>
                </c:pt>
                <c:pt idx="319">
                  <c:v>44029</c:v>
                </c:pt>
                <c:pt idx="320">
                  <c:v>44022</c:v>
                </c:pt>
                <c:pt idx="321">
                  <c:v>44015</c:v>
                </c:pt>
                <c:pt idx="322">
                  <c:v>44008</c:v>
                </c:pt>
                <c:pt idx="323">
                  <c:v>44001</c:v>
                </c:pt>
                <c:pt idx="324">
                  <c:v>43994</c:v>
                </c:pt>
                <c:pt idx="325">
                  <c:v>43987</c:v>
                </c:pt>
                <c:pt idx="326">
                  <c:v>43980</c:v>
                </c:pt>
                <c:pt idx="327">
                  <c:v>43973</c:v>
                </c:pt>
                <c:pt idx="328">
                  <c:v>43966</c:v>
                </c:pt>
                <c:pt idx="329">
                  <c:v>43959</c:v>
                </c:pt>
                <c:pt idx="330">
                  <c:v>43952</c:v>
                </c:pt>
                <c:pt idx="331">
                  <c:v>43945</c:v>
                </c:pt>
                <c:pt idx="332">
                  <c:v>43938</c:v>
                </c:pt>
                <c:pt idx="333">
                  <c:v>43931</c:v>
                </c:pt>
                <c:pt idx="334">
                  <c:v>43924</c:v>
                </c:pt>
                <c:pt idx="335">
                  <c:v>43917</c:v>
                </c:pt>
                <c:pt idx="336">
                  <c:v>43910</c:v>
                </c:pt>
                <c:pt idx="337">
                  <c:v>43903</c:v>
                </c:pt>
                <c:pt idx="338">
                  <c:v>43896</c:v>
                </c:pt>
                <c:pt idx="339">
                  <c:v>43889</c:v>
                </c:pt>
                <c:pt idx="340">
                  <c:v>43882</c:v>
                </c:pt>
                <c:pt idx="341">
                  <c:v>43875</c:v>
                </c:pt>
                <c:pt idx="342">
                  <c:v>43868</c:v>
                </c:pt>
                <c:pt idx="343">
                  <c:v>43861</c:v>
                </c:pt>
                <c:pt idx="344">
                  <c:v>43854</c:v>
                </c:pt>
                <c:pt idx="345">
                  <c:v>43847</c:v>
                </c:pt>
                <c:pt idx="346">
                  <c:v>43840</c:v>
                </c:pt>
                <c:pt idx="347">
                  <c:v>43833</c:v>
                </c:pt>
                <c:pt idx="348">
                  <c:v>43826</c:v>
                </c:pt>
                <c:pt idx="349">
                  <c:v>43819</c:v>
                </c:pt>
                <c:pt idx="350">
                  <c:v>43812</c:v>
                </c:pt>
                <c:pt idx="351">
                  <c:v>43805</c:v>
                </c:pt>
                <c:pt idx="352">
                  <c:v>43798</c:v>
                </c:pt>
                <c:pt idx="353">
                  <c:v>43791</c:v>
                </c:pt>
                <c:pt idx="354">
                  <c:v>43784</c:v>
                </c:pt>
                <c:pt idx="355">
                  <c:v>43777</c:v>
                </c:pt>
                <c:pt idx="356">
                  <c:v>43770</c:v>
                </c:pt>
                <c:pt idx="357">
                  <c:v>43763</c:v>
                </c:pt>
                <c:pt idx="358">
                  <c:v>43756</c:v>
                </c:pt>
                <c:pt idx="359">
                  <c:v>43749</c:v>
                </c:pt>
                <c:pt idx="360">
                  <c:v>43742</c:v>
                </c:pt>
                <c:pt idx="361">
                  <c:v>43735</c:v>
                </c:pt>
                <c:pt idx="362">
                  <c:v>43728</c:v>
                </c:pt>
                <c:pt idx="363">
                  <c:v>43721</c:v>
                </c:pt>
                <c:pt idx="364">
                  <c:v>43714</c:v>
                </c:pt>
                <c:pt idx="365">
                  <c:v>43707</c:v>
                </c:pt>
                <c:pt idx="366">
                  <c:v>43700</c:v>
                </c:pt>
                <c:pt idx="367">
                  <c:v>43693</c:v>
                </c:pt>
                <c:pt idx="368">
                  <c:v>43686</c:v>
                </c:pt>
                <c:pt idx="369">
                  <c:v>43679</c:v>
                </c:pt>
                <c:pt idx="370">
                  <c:v>43672</c:v>
                </c:pt>
                <c:pt idx="371">
                  <c:v>43665</c:v>
                </c:pt>
                <c:pt idx="372">
                  <c:v>43658</c:v>
                </c:pt>
                <c:pt idx="373">
                  <c:v>43651</c:v>
                </c:pt>
                <c:pt idx="374">
                  <c:v>43644</c:v>
                </c:pt>
                <c:pt idx="375">
                  <c:v>43637</c:v>
                </c:pt>
                <c:pt idx="376">
                  <c:v>43630</c:v>
                </c:pt>
                <c:pt idx="377">
                  <c:v>43623</c:v>
                </c:pt>
                <c:pt idx="378">
                  <c:v>43616</c:v>
                </c:pt>
                <c:pt idx="379">
                  <c:v>43609</c:v>
                </c:pt>
                <c:pt idx="380">
                  <c:v>43602</c:v>
                </c:pt>
                <c:pt idx="381">
                  <c:v>43595</c:v>
                </c:pt>
                <c:pt idx="382">
                  <c:v>43588</c:v>
                </c:pt>
                <c:pt idx="383">
                  <c:v>43581</c:v>
                </c:pt>
                <c:pt idx="384">
                  <c:v>43574</c:v>
                </c:pt>
                <c:pt idx="385">
                  <c:v>43567</c:v>
                </c:pt>
                <c:pt idx="386">
                  <c:v>43560</c:v>
                </c:pt>
                <c:pt idx="387">
                  <c:v>43553</c:v>
                </c:pt>
                <c:pt idx="388">
                  <c:v>43546</c:v>
                </c:pt>
                <c:pt idx="389">
                  <c:v>43539</c:v>
                </c:pt>
                <c:pt idx="390">
                  <c:v>43532</c:v>
                </c:pt>
                <c:pt idx="391">
                  <c:v>43525</c:v>
                </c:pt>
                <c:pt idx="392">
                  <c:v>43518</c:v>
                </c:pt>
                <c:pt idx="393">
                  <c:v>43511</c:v>
                </c:pt>
                <c:pt idx="394">
                  <c:v>43504</c:v>
                </c:pt>
                <c:pt idx="395">
                  <c:v>43497</c:v>
                </c:pt>
                <c:pt idx="396">
                  <c:v>43490</c:v>
                </c:pt>
                <c:pt idx="397">
                  <c:v>43483</c:v>
                </c:pt>
                <c:pt idx="398">
                  <c:v>43476</c:v>
                </c:pt>
                <c:pt idx="399">
                  <c:v>43469</c:v>
                </c:pt>
                <c:pt idx="400">
                  <c:v>43462</c:v>
                </c:pt>
                <c:pt idx="401">
                  <c:v>43455</c:v>
                </c:pt>
                <c:pt idx="402">
                  <c:v>43448</c:v>
                </c:pt>
                <c:pt idx="403">
                  <c:v>43441</c:v>
                </c:pt>
                <c:pt idx="404">
                  <c:v>43434</c:v>
                </c:pt>
                <c:pt idx="405">
                  <c:v>43427</c:v>
                </c:pt>
                <c:pt idx="406">
                  <c:v>43420</c:v>
                </c:pt>
                <c:pt idx="407">
                  <c:v>43413</c:v>
                </c:pt>
                <c:pt idx="408">
                  <c:v>43406</c:v>
                </c:pt>
                <c:pt idx="409">
                  <c:v>43399</c:v>
                </c:pt>
                <c:pt idx="410">
                  <c:v>43392</c:v>
                </c:pt>
                <c:pt idx="411">
                  <c:v>43385</c:v>
                </c:pt>
                <c:pt idx="412">
                  <c:v>43378</c:v>
                </c:pt>
                <c:pt idx="413">
                  <c:v>43371</c:v>
                </c:pt>
                <c:pt idx="414">
                  <c:v>43364</c:v>
                </c:pt>
                <c:pt idx="415">
                  <c:v>43357</c:v>
                </c:pt>
                <c:pt idx="416">
                  <c:v>43350</c:v>
                </c:pt>
                <c:pt idx="417">
                  <c:v>43343</c:v>
                </c:pt>
                <c:pt idx="418">
                  <c:v>43336</c:v>
                </c:pt>
                <c:pt idx="419">
                  <c:v>43329</c:v>
                </c:pt>
                <c:pt idx="420">
                  <c:v>43322</c:v>
                </c:pt>
                <c:pt idx="421">
                  <c:v>43315</c:v>
                </c:pt>
                <c:pt idx="422">
                  <c:v>43308</c:v>
                </c:pt>
                <c:pt idx="423">
                  <c:v>43301</c:v>
                </c:pt>
                <c:pt idx="424">
                  <c:v>43294</c:v>
                </c:pt>
                <c:pt idx="425">
                  <c:v>43287</c:v>
                </c:pt>
                <c:pt idx="426">
                  <c:v>43280</c:v>
                </c:pt>
                <c:pt idx="427">
                  <c:v>43273</c:v>
                </c:pt>
                <c:pt idx="428">
                  <c:v>43266</c:v>
                </c:pt>
                <c:pt idx="429">
                  <c:v>43259</c:v>
                </c:pt>
                <c:pt idx="430">
                  <c:v>43252</c:v>
                </c:pt>
                <c:pt idx="431">
                  <c:v>43245</c:v>
                </c:pt>
                <c:pt idx="432">
                  <c:v>43238</c:v>
                </c:pt>
                <c:pt idx="433">
                  <c:v>43231</c:v>
                </c:pt>
                <c:pt idx="434">
                  <c:v>43224</c:v>
                </c:pt>
                <c:pt idx="435">
                  <c:v>43217</c:v>
                </c:pt>
                <c:pt idx="436">
                  <c:v>43210</c:v>
                </c:pt>
                <c:pt idx="437">
                  <c:v>43203</c:v>
                </c:pt>
                <c:pt idx="438">
                  <c:v>43196</c:v>
                </c:pt>
                <c:pt idx="439">
                  <c:v>43189</c:v>
                </c:pt>
                <c:pt idx="440">
                  <c:v>43182</c:v>
                </c:pt>
                <c:pt idx="441">
                  <c:v>43175</c:v>
                </c:pt>
                <c:pt idx="442">
                  <c:v>43168</c:v>
                </c:pt>
                <c:pt idx="443">
                  <c:v>43161</c:v>
                </c:pt>
                <c:pt idx="444">
                  <c:v>43154</c:v>
                </c:pt>
                <c:pt idx="445">
                  <c:v>43147</c:v>
                </c:pt>
                <c:pt idx="446">
                  <c:v>43140</c:v>
                </c:pt>
                <c:pt idx="447">
                  <c:v>43133</c:v>
                </c:pt>
                <c:pt idx="448">
                  <c:v>43126</c:v>
                </c:pt>
                <c:pt idx="449">
                  <c:v>43119</c:v>
                </c:pt>
                <c:pt idx="450">
                  <c:v>43112</c:v>
                </c:pt>
                <c:pt idx="451">
                  <c:v>43105</c:v>
                </c:pt>
                <c:pt idx="452">
                  <c:v>43098</c:v>
                </c:pt>
                <c:pt idx="453">
                  <c:v>43091</c:v>
                </c:pt>
                <c:pt idx="454">
                  <c:v>43084</c:v>
                </c:pt>
                <c:pt idx="455">
                  <c:v>43077</c:v>
                </c:pt>
                <c:pt idx="456">
                  <c:v>43070</c:v>
                </c:pt>
                <c:pt idx="457">
                  <c:v>43063</c:v>
                </c:pt>
                <c:pt idx="458">
                  <c:v>43056</c:v>
                </c:pt>
                <c:pt idx="459">
                  <c:v>43049</c:v>
                </c:pt>
                <c:pt idx="460">
                  <c:v>43042</c:v>
                </c:pt>
                <c:pt idx="461">
                  <c:v>43035</c:v>
                </c:pt>
                <c:pt idx="462">
                  <c:v>43028</c:v>
                </c:pt>
                <c:pt idx="463">
                  <c:v>43021</c:v>
                </c:pt>
                <c:pt idx="464">
                  <c:v>43014</c:v>
                </c:pt>
                <c:pt idx="465">
                  <c:v>43007</c:v>
                </c:pt>
                <c:pt idx="466">
                  <c:v>43000</c:v>
                </c:pt>
                <c:pt idx="467">
                  <c:v>42993</c:v>
                </c:pt>
                <c:pt idx="468">
                  <c:v>42986</c:v>
                </c:pt>
                <c:pt idx="469">
                  <c:v>42979</c:v>
                </c:pt>
                <c:pt idx="470">
                  <c:v>42972</c:v>
                </c:pt>
                <c:pt idx="471">
                  <c:v>42965</c:v>
                </c:pt>
                <c:pt idx="472">
                  <c:v>42958</c:v>
                </c:pt>
                <c:pt idx="473">
                  <c:v>42951</c:v>
                </c:pt>
                <c:pt idx="474">
                  <c:v>42944</c:v>
                </c:pt>
                <c:pt idx="475">
                  <c:v>42937</c:v>
                </c:pt>
                <c:pt idx="476">
                  <c:v>42930</c:v>
                </c:pt>
                <c:pt idx="477">
                  <c:v>42923</c:v>
                </c:pt>
                <c:pt idx="478">
                  <c:v>42916</c:v>
                </c:pt>
                <c:pt idx="479">
                  <c:v>42909</c:v>
                </c:pt>
                <c:pt idx="480">
                  <c:v>42902</c:v>
                </c:pt>
                <c:pt idx="481">
                  <c:v>42895</c:v>
                </c:pt>
                <c:pt idx="482">
                  <c:v>42888</c:v>
                </c:pt>
                <c:pt idx="483">
                  <c:v>42881</c:v>
                </c:pt>
                <c:pt idx="484">
                  <c:v>42874</c:v>
                </c:pt>
                <c:pt idx="485">
                  <c:v>42867</c:v>
                </c:pt>
                <c:pt idx="486">
                  <c:v>42860</c:v>
                </c:pt>
                <c:pt idx="487">
                  <c:v>42853</c:v>
                </c:pt>
                <c:pt idx="488">
                  <c:v>42846</c:v>
                </c:pt>
                <c:pt idx="489">
                  <c:v>42839</c:v>
                </c:pt>
                <c:pt idx="490">
                  <c:v>42832</c:v>
                </c:pt>
                <c:pt idx="491">
                  <c:v>42825</c:v>
                </c:pt>
                <c:pt idx="492">
                  <c:v>42818</c:v>
                </c:pt>
                <c:pt idx="493">
                  <c:v>42811</c:v>
                </c:pt>
                <c:pt idx="494">
                  <c:v>42804</c:v>
                </c:pt>
                <c:pt idx="495">
                  <c:v>42797</c:v>
                </c:pt>
                <c:pt idx="496">
                  <c:v>42790</c:v>
                </c:pt>
                <c:pt idx="497">
                  <c:v>42783</c:v>
                </c:pt>
                <c:pt idx="498">
                  <c:v>42776</c:v>
                </c:pt>
                <c:pt idx="499">
                  <c:v>42769</c:v>
                </c:pt>
                <c:pt idx="500">
                  <c:v>42762</c:v>
                </c:pt>
                <c:pt idx="501">
                  <c:v>42755</c:v>
                </c:pt>
                <c:pt idx="502">
                  <c:v>42748</c:v>
                </c:pt>
                <c:pt idx="503">
                  <c:v>42741</c:v>
                </c:pt>
                <c:pt idx="504">
                  <c:v>42734</c:v>
                </c:pt>
                <c:pt idx="505">
                  <c:v>42727</c:v>
                </c:pt>
                <c:pt idx="506">
                  <c:v>42720</c:v>
                </c:pt>
                <c:pt idx="507">
                  <c:v>42713</c:v>
                </c:pt>
                <c:pt idx="508">
                  <c:v>42706</c:v>
                </c:pt>
                <c:pt idx="509">
                  <c:v>42699</c:v>
                </c:pt>
                <c:pt idx="510">
                  <c:v>42692</c:v>
                </c:pt>
                <c:pt idx="511">
                  <c:v>42685</c:v>
                </c:pt>
                <c:pt idx="512">
                  <c:v>42678</c:v>
                </c:pt>
                <c:pt idx="513">
                  <c:v>42671</c:v>
                </c:pt>
                <c:pt idx="514">
                  <c:v>42664</c:v>
                </c:pt>
                <c:pt idx="515">
                  <c:v>42657</c:v>
                </c:pt>
                <c:pt idx="516">
                  <c:v>42650</c:v>
                </c:pt>
                <c:pt idx="517">
                  <c:v>42643</c:v>
                </c:pt>
                <c:pt idx="518">
                  <c:v>42636</c:v>
                </c:pt>
                <c:pt idx="519">
                  <c:v>42629</c:v>
                </c:pt>
                <c:pt idx="520">
                  <c:v>42622</c:v>
                </c:pt>
                <c:pt idx="521">
                  <c:v>42615</c:v>
                </c:pt>
                <c:pt idx="522">
                  <c:v>42608</c:v>
                </c:pt>
              </c:numCache>
            </c:numRef>
          </c:cat>
          <c:val>
            <c:numRef>
              <c:f>Hoja1!$B$2:$B$524</c:f>
              <c:numCache>
                <c:formatCode>General</c:formatCode>
                <c:ptCount val="523"/>
                <c:pt idx="0">
                  <c:v>10.366</c:v>
                </c:pt>
                <c:pt idx="1">
                  <c:v>10.366</c:v>
                </c:pt>
                <c:pt idx="2">
                  <c:v>10.338200000000001</c:v>
                </c:pt>
                <c:pt idx="3">
                  <c:v>9.6762999999999995</c:v>
                </c:pt>
                <c:pt idx="4">
                  <c:v>9.5855999999999995</c:v>
                </c:pt>
                <c:pt idx="5">
                  <c:v>9.0669000000000004</c:v>
                </c:pt>
                <c:pt idx="6">
                  <c:v>9.3744999999999994</c:v>
                </c:pt>
                <c:pt idx="7">
                  <c:v>9.4339999999999993</c:v>
                </c:pt>
                <c:pt idx="8">
                  <c:v>9.2410999999999994</c:v>
                </c:pt>
                <c:pt idx="9">
                  <c:v>9.1943999999999999</c:v>
                </c:pt>
                <c:pt idx="10">
                  <c:v>10.050700000000001</c:v>
                </c:pt>
                <c:pt idx="11">
                  <c:v>9.6651000000000007</c:v>
                </c:pt>
                <c:pt idx="12">
                  <c:v>8.8765999999999998</c:v>
                </c:pt>
                <c:pt idx="13">
                  <c:v>8.9581999999999997</c:v>
                </c:pt>
                <c:pt idx="14">
                  <c:v>8.6296999999999997</c:v>
                </c:pt>
                <c:pt idx="15">
                  <c:v>8.6880000000000006</c:v>
                </c:pt>
                <c:pt idx="16">
                  <c:v>8.6119000000000003</c:v>
                </c:pt>
                <c:pt idx="17">
                  <c:v>8.9581999999999997</c:v>
                </c:pt>
                <c:pt idx="18">
                  <c:v>9.2962000000000007</c:v>
                </c:pt>
                <c:pt idx="19">
                  <c:v>9.5431000000000008</c:v>
                </c:pt>
                <c:pt idx="20">
                  <c:v>9.6216000000000008</c:v>
                </c:pt>
                <c:pt idx="21">
                  <c:v>9.5747999999999998</c:v>
                </c:pt>
                <c:pt idx="22">
                  <c:v>9.3366000000000007</c:v>
                </c:pt>
                <c:pt idx="23">
                  <c:v>9.5411999999999999</c:v>
                </c:pt>
                <c:pt idx="24">
                  <c:v>9.2979000000000003</c:v>
                </c:pt>
                <c:pt idx="25">
                  <c:v>9.2103000000000002</c:v>
                </c:pt>
                <c:pt idx="26">
                  <c:v>10.3865</c:v>
                </c:pt>
                <c:pt idx="27">
                  <c:v>11.2369</c:v>
                </c:pt>
                <c:pt idx="28">
                  <c:v>10.136699999999999</c:v>
                </c:pt>
                <c:pt idx="29">
                  <c:v>10.163500000000001</c:v>
                </c:pt>
                <c:pt idx="30">
                  <c:v>10.6416</c:v>
                </c:pt>
                <c:pt idx="31">
                  <c:v>10.737500000000001</c:v>
                </c:pt>
                <c:pt idx="32">
                  <c:v>9.9672000000000001</c:v>
                </c:pt>
                <c:pt idx="33">
                  <c:v>9.4896999999999991</c:v>
                </c:pt>
                <c:pt idx="34">
                  <c:v>8.2524999999999995</c:v>
                </c:pt>
                <c:pt idx="35">
                  <c:v>8.3024000000000004</c:v>
                </c:pt>
                <c:pt idx="36">
                  <c:v>8.1636000000000006</c:v>
                </c:pt>
                <c:pt idx="37">
                  <c:v>8.7845999999999993</c:v>
                </c:pt>
                <c:pt idx="38">
                  <c:v>8.8259000000000007</c:v>
                </c:pt>
                <c:pt idx="39">
                  <c:v>8.8678000000000008</c:v>
                </c:pt>
                <c:pt idx="40">
                  <c:v>8.8057999999999996</c:v>
                </c:pt>
                <c:pt idx="41">
                  <c:v>8.9085999999999999</c:v>
                </c:pt>
                <c:pt idx="42">
                  <c:v>8.8331999999999997</c:v>
                </c:pt>
                <c:pt idx="43">
                  <c:v>8.4391999999999996</c:v>
                </c:pt>
                <c:pt idx="44">
                  <c:v>8.2021999999999995</c:v>
                </c:pt>
                <c:pt idx="45">
                  <c:v>8.0195000000000007</c:v>
                </c:pt>
                <c:pt idx="46">
                  <c:v>7.8117000000000001</c:v>
                </c:pt>
                <c:pt idx="47">
                  <c:v>8.1044</c:v>
                </c:pt>
                <c:pt idx="48">
                  <c:v>8.0012000000000008</c:v>
                </c:pt>
                <c:pt idx="49">
                  <c:v>7.9396000000000004</c:v>
                </c:pt>
                <c:pt idx="50">
                  <c:v>7.8917000000000002</c:v>
                </c:pt>
                <c:pt idx="51">
                  <c:v>8.0018999999999991</c:v>
                </c:pt>
                <c:pt idx="52">
                  <c:v>7.8871000000000002</c:v>
                </c:pt>
                <c:pt idx="53">
                  <c:v>8.0478000000000005</c:v>
                </c:pt>
                <c:pt idx="54">
                  <c:v>8.0117999999999991</c:v>
                </c:pt>
                <c:pt idx="55">
                  <c:v>7.7257999999999996</c:v>
                </c:pt>
                <c:pt idx="56">
                  <c:v>7.4500999999999999</c:v>
                </c:pt>
                <c:pt idx="57">
                  <c:v>7.9394999999999998</c:v>
                </c:pt>
                <c:pt idx="58">
                  <c:v>8.032</c:v>
                </c:pt>
                <c:pt idx="59">
                  <c:v>7.8543000000000003</c:v>
                </c:pt>
                <c:pt idx="60">
                  <c:v>7.5945</c:v>
                </c:pt>
                <c:pt idx="61">
                  <c:v>7.7694000000000001</c:v>
                </c:pt>
                <c:pt idx="62">
                  <c:v>7.6984000000000004</c:v>
                </c:pt>
                <c:pt idx="63">
                  <c:v>6.5980999999999996</c:v>
                </c:pt>
                <c:pt idx="64">
                  <c:v>6.6017999999999999</c:v>
                </c:pt>
                <c:pt idx="65">
                  <c:v>6.4461000000000004</c:v>
                </c:pt>
                <c:pt idx="66">
                  <c:v>6.0111999999999997</c:v>
                </c:pt>
                <c:pt idx="67">
                  <c:v>5.8551000000000002</c:v>
                </c:pt>
                <c:pt idx="68">
                  <c:v>7.2066999999999997</c:v>
                </c:pt>
                <c:pt idx="69">
                  <c:v>7.125</c:v>
                </c:pt>
                <c:pt idx="70">
                  <c:v>7.1272000000000002</c:v>
                </c:pt>
                <c:pt idx="71">
                  <c:v>7.0457000000000001</c:v>
                </c:pt>
                <c:pt idx="72">
                  <c:v>6.7484999999999999</c:v>
                </c:pt>
                <c:pt idx="73">
                  <c:v>7.1125999999999996</c:v>
                </c:pt>
                <c:pt idx="74">
                  <c:v>7.0456000000000003</c:v>
                </c:pt>
                <c:pt idx="75">
                  <c:v>6.8224</c:v>
                </c:pt>
                <c:pt idx="76">
                  <c:v>7.0586000000000002</c:v>
                </c:pt>
                <c:pt idx="77">
                  <c:v>7.0525000000000002</c:v>
                </c:pt>
                <c:pt idx="78">
                  <c:v>5.5414000000000003</c:v>
                </c:pt>
                <c:pt idx="79">
                  <c:v>5.298</c:v>
                </c:pt>
                <c:pt idx="80">
                  <c:v>5.0968999999999998</c:v>
                </c:pt>
                <c:pt idx="81">
                  <c:v>4.9192999999999998</c:v>
                </c:pt>
                <c:pt idx="82">
                  <c:v>5.0035999999999996</c:v>
                </c:pt>
                <c:pt idx="83">
                  <c:v>4.6109999999999998</c:v>
                </c:pt>
                <c:pt idx="84">
                  <c:v>4.5488999999999997</c:v>
                </c:pt>
                <c:pt idx="85">
                  <c:v>4.5785</c:v>
                </c:pt>
                <c:pt idx="86">
                  <c:v>4.5114000000000001</c:v>
                </c:pt>
                <c:pt idx="87">
                  <c:v>4.4654999999999996</c:v>
                </c:pt>
                <c:pt idx="88">
                  <c:v>4.4264999999999999</c:v>
                </c:pt>
                <c:pt idx="89">
                  <c:v>4.4805000000000001</c:v>
                </c:pt>
                <c:pt idx="90">
                  <c:v>4.4584999999999999</c:v>
                </c:pt>
                <c:pt idx="91">
                  <c:v>4.5026999999999999</c:v>
                </c:pt>
                <c:pt idx="92">
                  <c:v>4.5323000000000002</c:v>
                </c:pt>
                <c:pt idx="93">
                  <c:v>5.0281000000000002</c:v>
                </c:pt>
                <c:pt idx="94">
                  <c:v>4.9999000000000002</c:v>
                </c:pt>
                <c:pt idx="95">
                  <c:v>5.3749000000000002</c:v>
                </c:pt>
                <c:pt idx="96">
                  <c:v>5.3352000000000004</c:v>
                </c:pt>
                <c:pt idx="97">
                  <c:v>5.4545000000000003</c:v>
                </c:pt>
                <c:pt idx="98">
                  <c:v>5.3121</c:v>
                </c:pt>
                <c:pt idx="99">
                  <c:v>5.2198000000000002</c:v>
                </c:pt>
                <c:pt idx="100">
                  <c:v>5.2838000000000003</c:v>
                </c:pt>
                <c:pt idx="101">
                  <c:v>5.1581999999999999</c:v>
                </c:pt>
                <c:pt idx="102">
                  <c:v>5.0003000000000002</c:v>
                </c:pt>
                <c:pt idx="103">
                  <c:v>5.0772000000000004</c:v>
                </c:pt>
                <c:pt idx="104">
                  <c:v>5.0652999999999997</c:v>
                </c:pt>
                <c:pt idx="105">
                  <c:v>5.1051000000000002</c:v>
                </c:pt>
                <c:pt idx="106">
                  <c:v>5.1456999999999997</c:v>
                </c:pt>
                <c:pt idx="107">
                  <c:v>5.351</c:v>
                </c:pt>
                <c:pt idx="108">
                  <c:v>5.2911000000000001</c:v>
                </c:pt>
                <c:pt idx="109">
                  <c:v>5.4311999999999996</c:v>
                </c:pt>
                <c:pt idx="110">
                  <c:v>5.4999000000000002</c:v>
                </c:pt>
                <c:pt idx="111">
                  <c:v>6.2268999999999997</c:v>
                </c:pt>
                <c:pt idx="112">
                  <c:v>6.2729999999999997</c:v>
                </c:pt>
                <c:pt idx="113">
                  <c:v>6.5111999999999997</c:v>
                </c:pt>
                <c:pt idx="114">
                  <c:v>6.4276</c:v>
                </c:pt>
                <c:pt idx="115">
                  <c:v>6.5117000000000003</c:v>
                </c:pt>
                <c:pt idx="116">
                  <c:v>6.6630000000000003</c:v>
                </c:pt>
                <c:pt idx="117">
                  <c:v>6.6432000000000002</c:v>
                </c:pt>
                <c:pt idx="118">
                  <c:v>6.7061999999999999</c:v>
                </c:pt>
                <c:pt idx="119">
                  <c:v>6.8029000000000002</c:v>
                </c:pt>
                <c:pt idx="120">
                  <c:v>6.6730999999999998</c:v>
                </c:pt>
                <c:pt idx="121">
                  <c:v>6.5138999999999996</c:v>
                </c:pt>
                <c:pt idx="122">
                  <c:v>6.4368999999999996</c:v>
                </c:pt>
                <c:pt idx="123">
                  <c:v>5.9684999999999997</c:v>
                </c:pt>
                <c:pt idx="124">
                  <c:v>6.2538999999999998</c:v>
                </c:pt>
                <c:pt idx="125">
                  <c:v>6.4710999999999999</c:v>
                </c:pt>
                <c:pt idx="126">
                  <c:v>6.2385000000000002</c:v>
                </c:pt>
                <c:pt idx="127">
                  <c:v>6.2209000000000003</c:v>
                </c:pt>
                <c:pt idx="128">
                  <c:v>6.0427</c:v>
                </c:pt>
                <c:pt idx="129">
                  <c:v>6.1132</c:v>
                </c:pt>
                <c:pt idx="130">
                  <c:v>6.0258000000000003</c:v>
                </c:pt>
                <c:pt idx="131">
                  <c:v>6.1749000000000001</c:v>
                </c:pt>
                <c:pt idx="132">
                  <c:v>6.1147</c:v>
                </c:pt>
                <c:pt idx="133">
                  <c:v>6.1166999999999998</c:v>
                </c:pt>
                <c:pt idx="134">
                  <c:v>6.2554999999999996</c:v>
                </c:pt>
                <c:pt idx="135">
                  <c:v>6.2424999999999997</c:v>
                </c:pt>
                <c:pt idx="136">
                  <c:v>6.2066999999999997</c:v>
                </c:pt>
                <c:pt idx="137">
                  <c:v>6.2333999999999996</c:v>
                </c:pt>
                <c:pt idx="138">
                  <c:v>6.2706</c:v>
                </c:pt>
                <c:pt idx="139">
                  <c:v>5.7766999999999999</c:v>
                </c:pt>
                <c:pt idx="140">
                  <c:v>5.6707999999999998</c:v>
                </c:pt>
                <c:pt idx="141">
                  <c:v>5.6150000000000002</c:v>
                </c:pt>
                <c:pt idx="142">
                  <c:v>5.5625999999999998</c:v>
                </c:pt>
                <c:pt idx="143">
                  <c:v>5.59</c:v>
                </c:pt>
                <c:pt idx="144">
                  <c:v>5.4739000000000004</c:v>
                </c:pt>
                <c:pt idx="145">
                  <c:v>5.4439000000000002</c:v>
                </c:pt>
                <c:pt idx="146">
                  <c:v>4.9397000000000002</c:v>
                </c:pt>
                <c:pt idx="147">
                  <c:v>4.93</c:v>
                </c:pt>
                <c:pt idx="148">
                  <c:v>5.1962000000000002</c:v>
                </c:pt>
                <c:pt idx="149">
                  <c:v>5.2721</c:v>
                </c:pt>
                <c:pt idx="150">
                  <c:v>5.2874999999999996</c:v>
                </c:pt>
                <c:pt idx="151">
                  <c:v>5.2092999999999998</c:v>
                </c:pt>
                <c:pt idx="152">
                  <c:v>5.3141999999999996</c:v>
                </c:pt>
                <c:pt idx="153">
                  <c:v>5.1772999999999998</c:v>
                </c:pt>
                <c:pt idx="154">
                  <c:v>5.2333999999999996</c:v>
                </c:pt>
                <c:pt idx="155">
                  <c:v>4.9760999999999997</c:v>
                </c:pt>
                <c:pt idx="156">
                  <c:v>5.4523999999999999</c:v>
                </c:pt>
                <c:pt idx="157">
                  <c:v>5.2460000000000004</c:v>
                </c:pt>
                <c:pt idx="158">
                  <c:v>5.4063999999999997</c:v>
                </c:pt>
                <c:pt idx="159">
                  <c:v>5.5235000000000003</c:v>
                </c:pt>
                <c:pt idx="160">
                  <c:v>5.4928999999999997</c:v>
                </c:pt>
                <c:pt idx="161">
                  <c:v>5.2720000000000002</c:v>
                </c:pt>
                <c:pt idx="162">
                  <c:v>5.2613000000000003</c:v>
                </c:pt>
                <c:pt idx="163">
                  <c:v>5.1284000000000001</c:v>
                </c:pt>
                <c:pt idx="164">
                  <c:v>4.9642999999999997</c:v>
                </c:pt>
                <c:pt idx="165">
                  <c:v>5.0210999999999997</c:v>
                </c:pt>
                <c:pt idx="166">
                  <c:v>5.0637999999999996</c:v>
                </c:pt>
                <c:pt idx="167">
                  <c:v>5.2458</c:v>
                </c:pt>
                <c:pt idx="168">
                  <c:v>5.2888999999999999</c:v>
                </c:pt>
                <c:pt idx="169">
                  <c:v>5.0804</c:v>
                </c:pt>
                <c:pt idx="170">
                  <c:v>4.8601999999999999</c:v>
                </c:pt>
                <c:pt idx="171">
                  <c:v>4.9509999999999996</c:v>
                </c:pt>
                <c:pt idx="172">
                  <c:v>5.0201000000000002</c:v>
                </c:pt>
                <c:pt idx="173">
                  <c:v>5.0907999999999998</c:v>
                </c:pt>
                <c:pt idx="174">
                  <c:v>5.1837999999999997</c:v>
                </c:pt>
                <c:pt idx="175">
                  <c:v>5.2106000000000003</c:v>
                </c:pt>
                <c:pt idx="176">
                  <c:v>5.3735999999999997</c:v>
                </c:pt>
                <c:pt idx="177">
                  <c:v>4.9790000000000001</c:v>
                </c:pt>
                <c:pt idx="178">
                  <c:v>4.7887000000000004</c:v>
                </c:pt>
                <c:pt idx="179">
                  <c:v>4.5727000000000002</c:v>
                </c:pt>
                <c:pt idx="180">
                  <c:v>4.5636000000000001</c:v>
                </c:pt>
                <c:pt idx="181">
                  <c:v>4.9039000000000001</c:v>
                </c:pt>
                <c:pt idx="182">
                  <c:v>5.0214999999999996</c:v>
                </c:pt>
                <c:pt idx="183">
                  <c:v>4.5591999999999997</c:v>
                </c:pt>
                <c:pt idx="184">
                  <c:v>4.6451000000000002</c:v>
                </c:pt>
                <c:pt idx="185">
                  <c:v>4.7976999999999999</c:v>
                </c:pt>
                <c:pt idx="186">
                  <c:v>4.7906000000000004</c:v>
                </c:pt>
                <c:pt idx="187">
                  <c:v>4.8624000000000001</c:v>
                </c:pt>
                <c:pt idx="188">
                  <c:v>5.1180000000000003</c:v>
                </c:pt>
                <c:pt idx="189">
                  <c:v>5.1208999999999998</c:v>
                </c:pt>
                <c:pt idx="190">
                  <c:v>4.9752999999999998</c:v>
                </c:pt>
                <c:pt idx="191">
                  <c:v>4.7279</c:v>
                </c:pt>
                <c:pt idx="192">
                  <c:v>4.6387999999999998</c:v>
                </c:pt>
                <c:pt idx="193">
                  <c:v>4.5321999999999996</c:v>
                </c:pt>
                <c:pt idx="194">
                  <c:v>4.7423000000000002</c:v>
                </c:pt>
                <c:pt idx="195">
                  <c:v>4.8531000000000004</c:v>
                </c:pt>
                <c:pt idx="196">
                  <c:v>4.9401000000000002</c:v>
                </c:pt>
                <c:pt idx="197">
                  <c:v>5.0321999999999996</c:v>
                </c:pt>
                <c:pt idx="198">
                  <c:v>4.9555999999999996</c:v>
                </c:pt>
                <c:pt idx="199">
                  <c:v>4.6933999999999996</c:v>
                </c:pt>
                <c:pt idx="200">
                  <c:v>4.5968</c:v>
                </c:pt>
                <c:pt idx="201">
                  <c:v>4.8148999999999997</c:v>
                </c:pt>
                <c:pt idx="202">
                  <c:v>4.5627000000000004</c:v>
                </c:pt>
                <c:pt idx="203">
                  <c:v>4.7786999999999997</c:v>
                </c:pt>
                <c:pt idx="204">
                  <c:v>4.5282</c:v>
                </c:pt>
                <c:pt idx="205">
                  <c:v>4.6322999999999999</c:v>
                </c:pt>
                <c:pt idx="206">
                  <c:v>5.0061</c:v>
                </c:pt>
                <c:pt idx="207">
                  <c:v>5.0453999999999999</c:v>
                </c:pt>
                <c:pt idx="208">
                  <c:v>5.2009999999999996</c:v>
                </c:pt>
                <c:pt idx="209">
                  <c:v>5.4763999999999999</c:v>
                </c:pt>
                <c:pt idx="210">
                  <c:v>5.5084999999999997</c:v>
                </c:pt>
                <c:pt idx="211">
                  <c:v>5.6543999999999999</c:v>
                </c:pt>
                <c:pt idx="212">
                  <c:v>5.6417000000000002</c:v>
                </c:pt>
                <c:pt idx="213">
                  <c:v>5.5087999999999999</c:v>
                </c:pt>
                <c:pt idx="214">
                  <c:v>5.3836000000000004</c:v>
                </c:pt>
                <c:pt idx="215">
                  <c:v>5.4970999999999997</c:v>
                </c:pt>
                <c:pt idx="216">
                  <c:v>5.9176000000000002</c:v>
                </c:pt>
                <c:pt idx="217">
                  <c:v>6.0590999999999999</c:v>
                </c:pt>
                <c:pt idx="218">
                  <c:v>6.1313000000000004</c:v>
                </c:pt>
                <c:pt idx="219">
                  <c:v>6.6829000000000001</c:v>
                </c:pt>
                <c:pt idx="220">
                  <c:v>7.0182000000000002</c:v>
                </c:pt>
                <c:pt idx="221">
                  <c:v>7.3762999999999996</c:v>
                </c:pt>
                <c:pt idx="222">
                  <c:v>7.1932999999999998</c:v>
                </c:pt>
                <c:pt idx="223">
                  <c:v>6.9664000000000001</c:v>
                </c:pt>
                <c:pt idx="224">
                  <c:v>7.2474999999999996</c:v>
                </c:pt>
                <c:pt idx="225">
                  <c:v>7.6148999999999996</c:v>
                </c:pt>
                <c:pt idx="226">
                  <c:v>7.9255000000000004</c:v>
                </c:pt>
                <c:pt idx="227">
                  <c:v>8.2609999999999992</c:v>
                </c:pt>
                <c:pt idx="228">
                  <c:v>8.3712999999999997</c:v>
                </c:pt>
                <c:pt idx="229">
                  <c:v>8.4960000000000004</c:v>
                </c:pt>
                <c:pt idx="230">
                  <c:v>8.5280000000000005</c:v>
                </c:pt>
                <c:pt idx="231">
                  <c:v>8.4245000000000001</c:v>
                </c:pt>
                <c:pt idx="232">
                  <c:v>10.8018</c:v>
                </c:pt>
                <c:pt idx="233">
                  <c:v>10.7828</c:v>
                </c:pt>
                <c:pt idx="234">
                  <c:v>10.923500000000001</c:v>
                </c:pt>
                <c:pt idx="235">
                  <c:v>10.6576</c:v>
                </c:pt>
                <c:pt idx="236">
                  <c:v>10.878500000000001</c:v>
                </c:pt>
                <c:pt idx="237">
                  <c:v>10.8935</c:v>
                </c:pt>
                <c:pt idx="238">
                  <c:v>11.1722</c:v>
                </c:pt>
                <c:pt idx="239">
                  <c:v>11.3706</c:v>
                </c:pt>
                <c:pt idx="240">
                  <c:v>11.3361</c:v>
                </c:pt>
                <c:pt idx="241">
                  <c:v>10.639699999999999</c:v>
                </c:pt>
                <c:pt idx="242">
                  <c:v>10.355399999999999</c:v>
                </c:pt>
                <c:pt idx="243">
                  <c:v>10.4201</c:v>
                </c:pt>
                <c:pt idx="244">
                  <c:v>10.3698</c:v>
                </c:pt>
                <c:pt idx="245">
                  <c:v>10.325100000000001</c:v>
                </c:pt>
                <c:pt idx="246">
                  <c:v>10.277900000000001</c:v>
                </c:pt>
                <c:pt idx="247">
                  <c:v>10.576700000000001</c:v>
                </c:pt>
                <c:pt idx="248">
                  <c:v>9.9009999999999998</c:v>
                </c:pt>
                <c:pt idx="249">
                  <c:v>9.7972999999999999</c:v>
                </c:pt>
                <c:pt idx="250">
                  <c:v>10.327400000000001</c:v>
                </c:pt>
                <c:pt idx="251">
                  <c:v>10.6027</c:v>
                </c:pt>
                <c:pt idx="252">
                  <c:v>10.8843</c:v>
                </c:pt>
                <c:pt idx="253">
                  <c:v>10.9939</c:v>
                </c:pt>
                <c:pt idx="254">
                  <c:v>11.1623</c:v>
                </c:pt>
                <c:pt idx="255">
                  <c:v>10.982900000000001</c:v>
                </c:pt>
                <c:pt idx="256">
                  <c:v>10.625299999999999</c:v>
                </c:pt>
                <c:pt idx="257">
                  <c:v>10.232699999999999</c:v>
                </c:pt>
                <c:pt idx="258">
                  <c:v>10.5458</c:v>
                </c:pt>
                <c:pt idx="259">
                  <c:v>10.4924</c:v>
                </c:pt>
                <c:pt idx="260">
                  <c:v>10.66</c:v>
                </c:pt>
                <c:pt idx="261">
                  <c:v>10.758599999999999</c:v>
                </c:pt>
                <c:pt idx="262">
                  <c:v>10.773999999999999</c:v>
                </c:pt>
                <c:pt idx="263">
                  <c:v>10.623699999999999</c:v>
                </c:pt>
                <c:pt idx="264">
                  <c:v>10.8423</c:v>
                </c:pt>
                <c:pt idx="265">
                  <c:v>11.307700000000001</c:v>
                </c:pt>
                <c:pt idx="266">
                  <c:v>11.638500000000001</c:v>
                </c:pt>
                <c:pt idx="267">
                  <c:v>11.735799999999999</c:v>
                </c:pt>
                <c:pt idx="268">
                  <c:v>12.2295</c:v>
                </c:pt>
                <c:pt idx="269">
                  <c:v>12.110300000000001</c:v>
                </c:pt>
                <c:pt idx="270">
                  <c:v>12.095000000000001</c:v>
                </c:pt>
                <c:pt idx="271">
                  <c:v>11.818</c:v>
                </c:pt>
                <c:pt idx="272">
                  <c:v>11.7202</c:v>
                </c:pt>
                <c:pt idx="273">
                  <c:v>11.866300000000001</c:v>
                </c:pt>
                <c:pt idx="274">
                  <c:v>11.438800000000001</c:v>
                </c:pt>
                <c:pt idx="275">
                  <c:v>11.2369</c:v>
                </c:pt>
                <c:pt idx="276">
                  <c:v>12.014799999999999</c:v>
                </c:pt>
                <c:pt idx="277">
                  <c:v>11.9077</c:v>
                </c:pt>
                <c:pt idx="278">
                  <c:v>11.2395</c:v>
                </c:pt>
                <c:pt idx="279">
                  <c:v>11.805899999999999</c:v>
                </c:pt>
                <c:pt idx="280">
                  <c:v>12.1584</c:v>
                </c:pt>
                <c:pt idx="281">
                  <c:v>12.062900000000001</c:v>
                </c:pt>
                <c:pt idx="282">
                  <c:v>12.020200000000001</c:v>
                </c:pt>
                <c:pt idx="283">
                  <c:v>11.9895</c:v>
                </c:pt>
                <c:pt idx="284">
                  <c:v>12.2004</c:v>
                </c:pt>
                <c:pt idx="285">
                  <c:v>12.423999999999999</c:v>
                </c:pt>
                <c:pt idx="286">
                  <c:v>21.914400000000001</c:v>
                </c:pt>
                <c:pt idx="287">
                  <c:v>21.024999999999999</c:v>
                </c:pt>
                <c:pt idx="288">
                  <c:v>20.2944</c:v>
                </c:pt>
                <c:pt idx="289">
                  <c:v>20.517600000000002</c:v>
                </c:pt>
                <c:pt idx="290">
                  <c:v>21.3752</c:v>
                </c:pt>
                <c:pt idx="291">
                  <c:v>21.0045</c:v>
                </c:pt>
                <c:pt idx="292">
                  <c:v>22.1844</c:v>
                </c:pt>
                <c:pt idx="293">
                  <c:v>23.328600000000002</c:v>
                </c:pt>
                <c:pt idx="294">
                  <c:v>24.515699999999999</c:v>
                </c:pt>
                <c:pt idx="295">
                  <c:v>23.88</c:v>
                </c:pt>
                <c:pt idx="296">
                  <c:v>23.657299999999999</c:v>
                </c:pt>
                <c:pt idx="297">
                  <c:v>23.764600000000002</c:v>
                </c:pt>
                <c:pt idx="298">
                  <c:v>23.139500000000002</c:v>
                </c:pt>
                <c:pt idx="299">
                  <c:v>22.374300000000002</c:v>
                </c:pt>
                <c:pt idx="300">
                  <c:v>19.4313</c:v>
                </c:pt>
                <c:pt idx="301">
                  <c:v>18.6858</c:v>
                </c:pt>
                <c:pt idx="302">
                  <c:v>17.0213</c:v>
                </c:pt>
                <c:pt idx="303">
                  <c:v>16.448499999999999</c:v>
                </c:pt>
                <c:pt idx="304">
                  <c:v>15.529</c:v>
                </c:pt>
                <c:pt idx="305">
                  <c:v>15.988099999999999</c:v>
                </c:pt>
                <c:pt idx="306">
                  <c:v>15.789</c:v>
                </c:pt>
                <c:pt idx="307">
                  <c:v>16.203900000000001</c:v>
                </c:pt>
                <c:pt idx="308">
                  <c:v>15.838200000000001</c:v>
                </c:pt>
                <c:pt idx="309">
                  <c:v>15.6098</c:v>
                </c:pt>
                <c:pt idx="310">
                  <c:v>15.0983</c:v>
                </c:pt>
                <c:pt idx="311">
                  <c:v>15.685600000000001</c:v>
                </c:pt>
                <c:pt idx="312">
                  <c:v>16.1126</c:v>
                </c:pt>
                <c:pt idx="313">
                  <c:v>16.159800000000001</c:v>
                </c:pt>
                <c:pt idx="314">
                  <c:v>15.6038</c:v>
                </c:pt>
                <c:pt idx="315">
                  <c:v>15.229699999999999</c:v>
                </c:pt>
                <c:pt idx="316">
                  <c:v>15.1594</c:v>
                </c:pt>
                <c:pt idx="317">
                  <c:v>14.091100000000001</c:v>
                </c:pt>
                <c:pt idx="318">
                  <c:v>14.508900000000001</c:v>
                </c:pt>
                <c:pt idx="319">
                  <c:v>13.976900000000001</c:v>
                </c:pt>
                <c:pt idx="320">
                  <c:v>14.027799999999999</c:v>
                </c:pt>
                <c:pt idx="321">
                  <c:v>13.8415</c:v>
                </c:pt>
                <c:pt idx="322">
                  <c:v>13.8103</c:v>
                </c:pt>
                <c:pt idx="323">
                  <c:v>14.3156</c:v>
                </c:pt>
                <c:pt idx="324">
                  <c:v>13.7026</c:v>
                </c:pt>
                <c:pt idx="325">
                  <c:v>15.3177</c:v>
                </c:pt>
                <c:pt idx="326">
                  <c:v>13.4244</c:v>
                </c:pt>
                <c:pt idx="327">
                  <c:v>15.3903</c:v>
                </c:pt>
                <c:pt idx="328">
                  <c:v>12.417400000000001</c:v>
                </c:pt>
                <c:pt idx="329">
                  <c:v>12.470800000000001</c:v>
                </c:pt>
                <c:pt idx="330">
                  <c:v>11.6648</c:v>
                </c:pt>
                <c:pt idx="331">
                  <c:v>10.442600000000001</c:v>
                </c:pt>
                <c:pt idx="332">
                  <c:v>10.405099999999999</c:v>
                </c:pt>
                <c:pt idx="333">
                  <c:v>9.4649000000000001</c:v>
                </c:pt>
                <c:pt idx="334">
                  <c:v>8.9116999999999997</c:v>
                </c:pt>
                <c:pt idx="335">
                  <c:v>8.2561999999999998</c:v>
                </c:pt>
                <c:pt idx="336">
                  <c:v>6.7236000000000002</c:v>
                </c:pt>
                <c:pt idx="337">
                  <c:v>10.5855</c:v>
                </c:pt>
                <c:pt idx="338">
                  <c:v>13.245799999999999</c:v>
                </c:pt>
                <c:pt idx="339">
                  <c:v>13.691700000000001</c:v>
                </c:pt>
                <c:pt idx="340">
                  <c:v>14.107900000000001</c:v>
                </c:pt>
                <c:pt idx="341">
                  <c:v>13.923</c:v>
                </c:pt>
                <c:pt idx="342">
                  <c:v>13.826599999999999</c:v>
                </c:pt>
                <c:pt idx="343">
                  <c:v>13.494300000000001</c:v>
                </c:pt>
                <c:pt idx="344">
                  <c:v>13.646000000000001</c:v>
                </c:pt>
                <c:pt idx="345">
                  <c:v>13.7888</c:v>
                </c:pt>
                <c:pt idx="346">
                  <c:v>13.847</c:v>
                </c:pt>
                <c:pt idx="347">
                  <c:v>14.077299999999999</c:v>
                </c:pt>
                <c:pt idx="348">
                  <c:v>13.9436</c:v>
                </c:pt>
                <c:pt idx="349">
                  <c:v>13.783099999999999</c:v>
                </c:pt>
                <c:pt idx="350">
                  <c:v>13.5854</c:v>
                </c:pt>
                <c:pt idx="351">
                  <c:v>13.491899999999999</c:v>
                </c:pt>
                <c:pt idx="352">
                  <c:v>13.469099999999999</c:v>
                </c:pt>
                <c:pt idx="353">
                  <c:v>13.556100000000001</c:v>
                </c:pt>
                <c:pt idx="354">
                  <c:v>13.653499999999999</c:v>
                </c:pt>
                <c:pt idx="355">
                  <c:v>13.5465</c:v>
                </c:pt>
                <c:pt idx="356">
                  <c:v>13.6266</c:v>
                </c:pt>
                <c:pt idx="357">
                  <c:v>13.802300000000001</c:v>
                </c:pt>
                <c:pt idx="358">
                  <c:v>13.366199999999999</c:v>
                </c:pt>
                <c:pt idx="359">
                  <c:v>13.4404</c:v>
                </c:pt>
                <c:pt idx="360">
                  <c:v>13.471</c:v>
                </c:pt>
                <c:pt idx="361">
                  <c:v>13.428599999999999</c:v>
                </c:pt>
                <c:pt idx="362">
                  <c:v>13.5464</c:v>
                </c:pt>
                <c:pt idx="363">
                  <c:v>13.4459</c:v>
                </c:pt>
                <c:pt idx="364">
                  <c:v>12.2973</c:v>
                </c:pt>
                <c:pt idx="365">
                  <c:v>12.2585</c:v>
                </c:pt>
                <c:pt idx="366">
                  <c:v>11.9277</c:v>
                </c:pt>
                <c:pt idx="367">
                  <c:v>12.2408</c:v>
                </c:pt>
                <c:pt idx="368">
                  <c:v>12.1988</c:v>
                </c:pt>
                <c:pt idx="369">
                  <c:v>12.4635</c:v>
                </c:pt>
                <c:pt idx="370">
                  <c:v>12.669</c:v>
                </c:pt>
                <c:pt idx="371">
                  <c:v>12.6259</c:v>
                </c:pt>
                <c:pt idx="372">
                  <c:v>12.4497</c:v>
                </c:pt>
                <c:pt idx="373">
                  <c:v>12.2105</c:v>
                </c:pt>
                <c:pt idx="374">
                  <c:v>11.978199999999999</c:v>
                </c:pt>
                <c:pt idx="375">
                  <c:v>12.064500000000001</c:v>
                </c:pt>
                <c:pt idx="376">
                  <c:v>11.8316</c:v>
                </c:pt>
                <c:pt idx="377">
                  <c:v>11.722300000000001</c:v>
                </c:pt>
                <c:pt idx="378">
                  <c:v>11.506</c:v>
                </c:pt>
                <c:pt idx="379">
                  <c:v>11.5688</c:v>
                </c:pt>
                <c:pt idx="380">
                  <c:v>11.8019</c:v>
                </c:pt>
                <c:pt idx="381">
                  <c:v>12.273</c:v>
                </c:pt>
                <c:pt idx="382">
                  <c:v>12.264900000000001</c:v>
                </c:pt>
                <c:pt idx="383">
                  <c:v>12.7181</c:v>
                </c:pt>
                <c:pt idx="384">
                  <c:v>12.6508</c:v>
                </c:pt>
                <c:pt idx="385">
                  <c:v>12.902799999999999</c:v>
                </c:pt>
                <c:pt idx="386">
                  <c:v>12.847899999999999</c:v>
                </c:pt>
                <c:pt idx="387">
                  <c:v>14.5299</c:v>
                </c:pt>
                <c:pt idx="388">
                  <c:v>5.1562999999999999</c:v>
                </c:pt>
                <c:pt idx="389">
                  <c:v>5.5918999999999999</c:v>
                </c:pt>
                <c:pt idx="390">
                  <c:v>5.3258000000000001</c:v>
                </c:pt>
                <c:pt idx="391">
                  <c:v>5.3967000000000001</c:v>
                </c:pt>
                <c:pt idx="392">
                  <c:v>5.3162000000000003</c:v>
                </c:pt>
                <c:pt idx="393">
                  <c:v>5.3285999999999998</c:v>
                </c:pt>
                <c:pt idx="394">
                  <c:v>5.2572999999999999</c:v>
                </c:pt>
                <c:pt idx="395">
                  <c:v>5.2351000000000001</c:v>
                </c:pt>
                <c:pt idx="396">
                  <c:v>5.1116999999999999</c:v>
                </c:pt>
                <c:pt idx="397">
                  <c:v>13.203799999999999</c:v>
                </c:pt>
                <c:pt idx="398">
                  <c:v>13.2537</c:v>
                </c:pt>
                <c:pt idx="399">
                  <c:v>12.616400000000001</c:v>
                </c:pt>
                <c:pt idx="400">
                  <c:v>12.335100000000001</c:v>
                </c:pt>
                <c:pt idx="401">
                  <c:v>12.0702</c:v>
                </c:pt>
                <c:pt idx="402">
                  <c:v>12.5243</c:v>
                </c:pt>
                <c:pt idx="403">
                  <c:v>12.853</c:v>
                </c:pt>
                <c:pt idx="404">
                  <c:v>12.7834</c:v>
                </c:pt>
                <c:pt idx="405">
                  <c:v>12.7369</c:v>
                </c:pt>
                <c:pt idx="406">
                  <c:v>13.3864</c:v>
                </c:pt>
                <c:pt idx="407">
                  <c:v>13.247999999999999</c:v>
                </c:pt>
                <c:pt idx="408">
                  <c:v>13.033200000000001</c:v>
                </c:pt>
                <c:pt idx="409">
                  <c:v>13.028700000000001</c:v>
                </c:pt>
                <c:pt idx="410">
                  <c:v>13.754200000000001</c:v>
                </c:pt>
                <c:pt idx="411">
                  <c:v>13.8405</c:v>
                </c:pt>
                <c:pt idx="412">
                  <c:v>14.1309</c:v>
                </c:pt>
                <c:pt idx="413">
                  <c:v>14.055300000000001</c:v>
                </c:pt>
                <c:pt idx="414">
                  <c:v>13.2697</c:v>
                </c:pt>
                <c:pt idx="415">
                  <c:v>13.329700000000001</c:v>
                </c:pt>
                <c:pt idx="416">
                  <c:v>13.1568</c:v>
                </c:pt>
                <c:pt idx="417">
                  <c:v>13.6515</c:v>
                </c:pt>
                <c:pt idx="418">
                  <c:v>13.5749</c:v>
                </c:pt>
                <c:pt idx="419">
                  <c:v>13.4068</c:v>
                </c:pt>
                <c:pt idx="420">
                  <c:v>13.5983</c:v>
                </c:pt>
                <c:pt idx="421">
                  <c:v>13.7294</c:v>
                </c:pt>
                <c:pt idx="422">
                  <c:v>13.6999</c:v>
                </c:pt>
                <c:pt idx="423">
                  <c:v>13.82</c:v>
                </c:pt>
                <c:pt idx="424">
                  <c:v>13.946400000000001</c:v>
                </c:pt>
                <c:pt idx="425">
                  <c:v>14.035299999999999</c:v>
                </c:pt>
                <c:pt idx="426">
                  <c:v>14.101699999999999</c:v>
                </c:pt>
                <c:pt idx="427">
                  <c:v>13.6653</c:v>
                </c:pt>
                <c:pt idx="428">
                  <c:v>13.750999999999999</c:v>
                </c:pt>
                <c:pt idx="429">
                  <c:v>13.976599999999999</c:v>
                </c:pt>
                <c:pt idx="430">
                  <c:v>14.0258</c:v>
                </c:pt>
                <c:pt idx="431">
                  <c:v>13.730600000000001</c:v>
                </c:pt>
                <c:pt idx="432">
                  <c:v>13.7494</c:v>
                </c:pt>
                <c:pt idx="433">
                  <c:v>14.039</c:v>
                </c:pt>
                <c:pt idx="434">
                  <c:v>14.1922</c:v>
                </c:pt>
                <c:pt idx="435">
                  <c:v>13.965199999999999</c:v>
                </c:pt>
                <c:pt idx="436">
                  <c:v>13.9133</c:v>
                </c:pt>
                <c:pt idx="437">
                  <c:v>13.613</c:v>
                </c:pt>
                <c:pt idx="438">
                  <c:v>13.4015</c:v>
                </c:pt>
                <c:pt idx="439">
                  <c:v>12.7051</c:v>
                </c:pt>
                <c:pt idx="440">
                  <c:v>12.6807</c:v>
                </c:pt>
                <c:pt idx="441">
                  <c:v>12.8963</c:v>
                </c:pt>
                <c:pt idx="442">
                  <c:v>12.8878</c:v>
                </c:pt>
                <c:pt idx="443">
                  <c:v>15.4222</c:v>
                </c:pt>
                <c:pt idx="444">
                  <c:v>16.828700000000001</c:v>
                </c:pt>
                <c:pt idx="445">
                  <c:v>16.993099999999998</c:v>
                </c:pt>
                <c:pt idx="446">
                  <c:v>16.4878</c:v>
                </c:pt>
                <c:pt idx="447">
                  <c:v>18.0153</c:v>
                </c:pt>
                <c:pt idx="448">
                  <c:v>18.258299999999998</c:v>
                </c:pt>
                <c:pt idx="449">
                  <c:v>17.5853</c:v>
                </c:pt>
                <c:pt idx="450">
                  <c:v>17.186499999999999</c:v>
                </c:pt>
                <c:pt idx="451">
                  <c:v>17.369599999999998</c:v>
                </c:pt>
                <c:pt idx="452">
                  <c:v>16.9801</c:v>
                </c:pt>
                <c:pt idx="453">
                  <c:v>16.671199999999999</c:v>
                </c:pt>
                <c:pt idx="454">
                  <c:v>16.3858</c:v>
                </c:pt>
                <c:pt idx="455">
                  <c:v>16.098700000000001</c:v>
                </c:pt>
                <c:pt idx="456">
                  <c:v>16.054400000000001</c:v>
                </c:pt>
                <c:pt idx="457">
                  <c:v>16.0045</c:v>
                </c:pt>
                <c:pt idx="458">
                  <c:v>15.891</c:v>
                </c:pt>
                <c:pt idx="459">
                  <c:v>15.825100000000001</c:v>
                </c:pt>
                <c:pt idx="460">
                  <c:v>15.460800000000001</c:v>
                </c:pt>
                <c:pt idx="461">
                  <c:v>15.993399999999999</c:v>
                </c:pt>
                <c:pt idx="462">
                  <c:v>15.199400000000001</c:v>
                </c:pt>
                <c:pt idx="463">
                  <c:v>15.4993</c:v>
                </c:pt>
                <c:pt idx="464">
                  <c:v>15.3497</c:v>
                </c:pt>
                <c:pt idx="465">
                  <c:v>15.2814</c:v>
                </c:pt>
                <c:pt idx="466">
                  <c:v>14.7843</c:v>
                </c:pt>
                <c:pt idx="467">
                  <c:v>14.7204</c:v>
                </c:pt>
                <c:pt idx="468">
                  <c:v>14.5747</c:v>
                </c:pt>
                <c:pt idx="469">
                  <c:v>14.564500000000001</c:v>
                </c:pt>
                <c:pt idx="470">
                  <c:v>14.122999999999999</c:v>
                </c:pt>
                <c:pt idx="471">
                  <c:v>14.955399999999999</c:v>
                </c:pt>
                <c:pt idx="472">
                  <c:v>14.9381</c:v>
                </c:pt>
                <c:pt idx="473">
                  <c:v>14.8597</c:v>
                </c:pt>
                <c:pt idx="474">
                  <c:v>14.8797</c:v>
                </c:pt>
                <c:pt idx="475">
                  <c:v>14.706</c:v>
                </c:pt>
                <c:pt idx="476">
                  <c:v>14.9191</c:v>
                </c:pt>
                <c:pt idx="477">
                  <c:v>14.704800000000001</c:v>
                </c:pt>
                <c:pt idx="478">
                  <c:v>14.6074</c:v>
                </c:pt>
                <c:pt idx="479">
                  <c:v>14.0677</c:v>
                </c:pt>
                <c:pt idx="480">
                  <c:v>14.529</c:v>
                </c:pt>
                <c:pt idx="481">
                  <c:v>14.3386</c:v>
                </c:pt>
                <c:pt idx="482">
                  <c:v>14.3855</c:v>
                </c:pt>
                <c:pt idx="483">
                  <c:v>14.449400000000001</c:v>
                </c:pt>
                <c:pt idx="484">
                  <c:v>14.4125</c:v>
                </c:pt>
                <c:pt idx="485">
                  <c:v>14.2845</c:v>
                </c:pt>
                <c:pt idx="486">
                  <c:v>13.3841</c:v>
                </c:pt>
                <c:pt idx="487">
                  <c:v>13.0372</c:v>
                </c:pt>
                <c:pt idx="488">
                  <c:v>12.897</c:v>
                </c:pt>
                <c:pt idx="489">
                  <c:v>13.0006</c:v>
                </c:pt>
                <c:pt idx="490">
                  <c:v>12.8619</c:v>
                </c:pt>
                <c:pt idx="491">
                  <c:v>12.6958</c:v>
                </c:pt>
                <c:pt idx="492">
                  <c:v>12.5684</c:v>
                </c:pt>
                <c:pt idx="493">
                  <c:v>12.305999999999999</c:v>
                </c:pt>
                <c:pt idx="494">
                  <c:v>12.311400000000001</c:v>
                </c:pt>
                <c:pt idx="495">
                  <c:v>14.2386</c:v>
                </c:pt>
                <c:pt idx="496">
                  <c:v>14.716100000000001</c:v>
                </c:pt>
                <c:pt idx="497">
                  <c:v>14.241</c:v>
                </c:pt>
                <c:pt idx="498">
                  <c:v>14.3001</c:v>
                </c:pt>
                <c:pt idx="499">
                  <c:v>16.299099999999999</c:v>
                </c:pt>
                <c:pt idx="500">
                  <c:v>16.297499999999999</c:v>
                </c:pt>
                <c:pt idx="501">
                  <c:v>16.3765</c:v>
                </c:pt>
                <c:pt idx="502">
                  <c:v>16.517800000000001</c:v>
                </c:pt>
                <c:pt idx="503">
                  <c:v>16.555199999999999</c:v>
                </c:pt>
                <c:pt idx="504">
                  <c:v>16.234100000000002</c:v>
                </c:pt>
                <c:pt idx="505">
                  <c:v>15.928100000000001</c:v>
                </c:pt>
                <c:pt idx="506">
                  <c:v>16.093599999999999</c:v>
                </c:pt>
                <c:pt idx="507">
                  <c:v>15.776</c:v>
                </c:pt>
                <c:pt idx="508">
                  <c:v>15.4596</c:v>
                </c:pt>
                <c:pt idx="509">
                  <c:v>15.105399999999999</c:v>
                </c:pt>
                <c:pt idx="510">
                  <c:v>15.19</c:v>
                </c:pt>
                <c:pt idx="511">
                  <c:v>14.897500000000001</c:v>
                </c:pt>
                <c:pt idx="512">
                  <c:v>15.415699999999999</c:v>
                </c:pt>
                <c:pt idx="513">
                  <c:v>15.568</c:v>
                </c:pt>
                <c:pt idx="514">
                  <c:v>15.921900000000001</c:v>
                </c:pt>
                <c:pt idx="515">
                  <c:v>14.851800000000001</c:v>
                </c:pt>
                <c:pt idx="516">
                  <c:v>14.7536</c:v>
                </c:pt>
                <c:pt idx="517">
                  <c:v>14.682700000000001</c:v>
                </c:pt>
                <c:pt idx="518">
                  <c:v>14.776</c:v>
                </c:pt>
                <c:pt idx="519">
                  <c:v>14.9008</c:v>
                </c:pt>
                <c:pt idx="520">
                  <c:v>15.558299999999999</c:v>
                </c:pt>
                <c:pt idx="521">
                  <c:v>15.501899999999999</c:v>
                </c:pt>
                <c:pt idx="522">
                  <c:v>15.2166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89E-4479-AF9A-A0A21BB040FD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Promedio 10 años</c:v>
                </c:pt>
              </c:strCache>
            </c:strRef>
          </c:tx>
          <c:spPr>
            <a:ln w="6350" cap="rnd">
              <a:solidFill>
                <a:srgbClr val="FFFFFF">
                  <a:lumMod val="50000"/>
                </a:srgbClr>
              </a:solidFill>
              <a:prstDash val="dash"/>
              <a:round/>
            </a:ln>
            <a:effectLst/>
          </c:spPr>
          <c:marker>
            <c:symbol val="none"/>
          </c:marker>
          <c:cat>
            <c:numRef>
              <c:f>Hoja1!$A$2:$A$524</c:f>
              <c:numCache>
                <c:formatCode>m/d/yyyy</c:formatCode>
                <c:ptCount val="523"/>
                <c:pt idx="0">
                  <c:v>46258</c:v>
                </c:pt>
                <c:pt idx="1">
                  <c:v>46255</c:v>
                </c:pt>
                <c:pt idx="2">
                  <c:v>46248</c:v>
                </c:pt>
                <c:pt idx="3">
                  <c:v>46241</c:v>
                </c:pt>
                <c:pt idx="4">
                  <c:v>46234</c:v>
                </c:pt>
                <c:pt idx="5">
                  <c:v>46227</c:v>
                </c:pt>
                <c:pt idx="6">
                  <c:v>46220</c:v>
                </c:pt>
                <c:pt idx="7">
                  <c:v>46213</c:v>
                </c:pt>
                <c:pt idx="8">
                  <c:v>46206</c:v>
                </c:pt>
                <c:pt idx="9">
                  <c:v>46199</c:v>
                </c:pt>
                <c:pt idx="10">
                  <c:v>46192</c:v>
                </c:pt>
                <c:pt idx="11">
                  <c:v>46185</c:v>
                </c:pt>
                <c:pt idx="12">
                  <c:v>46178</c:v>
                </c:pt>
                <c:pt idx="13">
                  <c:v>46171</c:v>
                </c:pt>
                <c:pt idx="14">
                  <c:v>46164</c:v>
                </c:pt>
                <c:pt idx="15">
                  <c:v>46157</c:v>
                </c:pt>
                <c:pt idx="16">
                  <c:v>46150</c:v>
                </c:pt>
                <c:pt idx="17">
                  <c:v>46143</c:v>
                </c:pt>
                <c:pt idx="18">
                  <c:v>46136</c:v>
                </c:pt>
                <c:pt idx="19">
                  <c:v>46129</c:v>
                </c:pt>
                <c:pt idx="20">
                  <c:v>46122</c:v>
                </c:pt>
                <c:pt idx="21">
                  <c:v>46115</c:v>
                </c:pt>
                <c:pt idx="22">
                  <c:v>46108</c:v>
                </c:pt>
                <c:pt idx="23">
                  <c:v>46101</c:v>
                </c:pt>
                <c:pt idx="24">
                  <c:v>46094</c:v>
                </c:pt>
                <c:pt idx="25">
                  <c:v>46087</c:v>
                </c:pt>
                <c:pt idx="26">
                  <c:v>46080</c:v>
                </c:pt>
                <c:pt idx="27">
                  <c:v>46073</c:v>
                </c:pt>
                <c:pt idx="28">
                  <c:v>46066</c:v>
                </c:pt>
                <c:pt idx="29">
                  <c:v>46059</c:v>
                </c:pt>
                <c:pt idx="30">
                  <c:v>46052</c:v>
                </c:pt>
                <c:pt idx="31">
                  <c:v>46045</c:v>
                </c:pt>
                <c:pt idx="32">
                  <c:v>46038</c:v>
                </c:pt>
                <c:pt idx="33">
                  <c:v>46031</c:v>
                </c:pt>
                <c:pt idx="34">
                  <c:v>46024</c:v>
                </c:pt>
                <c:pt idx="35">
                  <c:v>46017</c:v>
                </c:pt>
                <c:pt idx="36">
                  <c:v>46010</c:v>
                </c:pt>
                <c:pt idx="37">
                  <c:v>46003</c:v>
                </c:pt>
                <c:pt idx="38">
                  <c:v>45996</c:v>
                </c:pt>
                <c:pt idx="39">
                  <c:v>45989</c:v>
                </c:pt>
                <c:pt idx="40">
                  <c:v>45982</c:v>
                </c:pt>
                <c:pt idx="41">
                  <c:v>45975</c:v>
                </c:pt>
                <c:pt idx="42">
                  <c:v>45968</c:v>
                </c:pt>
                <c:pt idx="43">
                  <c:v>45961</c:v>
                </c:pt>
                <c:pt idx="44">
                  <c:v>45954</c:v>
                </c:pt>
                <c:pt idx="45">
                  <c:v>45947</c:v>
                </c:pt>
                <c:pt idx="46">
                  <c:v>45940</c:v>
                </c:pt>
                <c:pt idx="47">
                  <c:v>45933</c:v>
                </c:pt>
                <c:pt idx="48">
                  <c:v>45926</c:v>
                </c:pt>
                <c:pt idx="49">
                  <c:v>45919</c:v>
                </c:pt>
                <c:pt idx="50">
                  <c:v>45912</c:v>
                </c:pt>
                <c:pt idx="51">
                  <c:v>45905</c:v>
                </c:pt>
                <c:pt idx="52">
                  <c:v>45898</c:v>
                </c:pt>
                <c:pt idx="53">
                  <c:v>45891</c:v>
                </c:pt>
                <c:pt idx="54">
                  <c:v>45884</c:v>
                </c:pt>
                <c:pt idx="55">
                  <c:v>45877</c:v>
                </c:pt>
                <c:pt idx="56">
                  <c:v>45870</c:v>
                </c:pt>
                <c:pt idx="57">
                  <c:v>45863</c:v>
                </c:pt>
                <c:pt idx="58">
                  <c:v>45856</c:v>
                </c:pt>
                <c:pt idx="59">
                  <c:v>45849</c:v>
                </c:pt>
                <c:pt idx="60">
                  <c:v>45842</c:v>
                </c:pt>
                <c:pt idx="61">
                  <c:v>45835</c:v>
                </c:pt>
                <c:pt idx="62">
                  <c:v>45828</c:v>
                </c:pt>
                <c:pt idx="63">
                  <c:v>45821</c:v>
                </c:pt>
                <c:pt idx="64">
                  <c:v>45814</c:v>
                </c:pt>
                <c:pt idx="65">
                  <c:v>45807</c:v>
                </c:pt>
                <c:pt idx="66">
                  <c:v>45800</c:v>
                </c:pt>
                <c:pt idx="67">
                  <c:v>45793</c:v>
                </c:pt>
                <c:pt idx="68">
                  <c:v>45786</c:v>
                </c:pt>
                <c:pt idx="69">
                  <c:v>45779</c:v>
                </c:pt>
                <c:pt idx="70">
                  <c:v>45772</c:v>
                </c:pt>
                <c:pt idx="71">
                  <c:v>45765</c:v>
                </c:pt>
                <c:pt idx="72">
                  <c:v>45758</c:v>
                </c:pt>
                <c:pt idx="73">
                  <c:v>45751</c:v>
                </c:pt>
                <c:pt idx="74">
                  <c:v>45744</c:v>
                </c:pt>
                <c:pt idx="75">
                  <c:v>45737</c:v>
                </c:pt>
                <c:pt idx="76">
                  <c:v>45730</c:v>
                </c:pt>
                <c:pt idx="77">
                  <c:v>45723</c:v>
                </c:pt>
                <c:pt idx="78">
                  <c:v>45716</c:v>
                </c:pt>
                <c:pt idx="79">
                  <c:v>45709</c:v>
                </c:pt>
                <c:pt idx="80">
                  <c:v>45702</c:v>
                </c:pt>
                <c:pt idx="81">
                  <c:v>45695</c:v>
                </c:pt>
                <c:pt idx="82">
                  <c:v>45688</c:v>
                </c:pt>
                <c:pt idx="83">
                  <c:v>45681</c:v>
                </c:pt>
                <c:pt idx="84">
                  <c:v>45674</c:v>
                </c:pt>
                <c:pt idx="85">
                  <c:v>45667</c:v>
                </c:pt>
                <c:pt idx="86">
                  <c:v>45660</c:v>
                </c:pt>
                <c:pt idx="87">
                  <c:v>45653</c:v>
                </c:pt>
                <c:pt idx="88">
                  <c:v>45646</c:v>
                </c:pt>
                <c:pt idx="89">
                  <c:v>45639</c:v>
                </c:pt>
                <c:pt idx="90">
                  <c:v>45632</c:v>
                </c:pt>
                <c:pt idx="91">
                  <c:v>45625</c:v>
                </c:pt>
                <c:pt idx="92">
                  <c:v>45618</c:v>
                </c:pt>
                <c:pt idx="93">
                  <c:v>45611</c:v>
                </c:pt>
                <c:pt idx="94">
                  <c:v>45604</c:v>
                </c:pt>
                <c:pt idx="95">
                  <c:v>45597</c:v>
                </c:pt>
                <c:pt idx="96">
                  <c:v>45590</c:v>
                </c:pt>
                <c:pt idx="97">
                  <c:v>45583</c:v>
                </c:pt>
                <c:pt idx="98">
                  <c:v>45576</c:v>
                </c:pt>
                <c:pt idx="99">
                  <c:v>45569</c:v>
                </c:pt>
                <c:pt idx="100">
                  <c:v>45562</c:v>
                </c:pt>
                <c:pt idx="101">
                  <c:v>45555</c:v>
                </c:pt>
                <c:pt idx="102">
                  <c:v>45548</c:v>
                </c:pt>
                <c:pt idx="103">
                  <c:v>45541</c:v>
                </c:pt>
                <c:pt idx="104">
                  <c:v>45534</c:v>
                </c:pt>
                <c:pt idx="105">
                  <c:v>45527</c:v>
                </c:pt>
                <c:pt idx="106">
                  <c:v>45520</c:v>
                </c:pt>
                <c:pt idx="107">
                  <c:v>45513</c:v>
                </c:pt>
                <c:pt idx="108">
                  <c:v>45506</c:v>
                </c:pt>
                <c:pt idx="109">
                  <c:v>45499</c:v>
                </c:pt>
                <c:pt idx="110">
                  <c:v>45492</c:v>
                </c:pt>
                <c:pt idx="111">
                  <c:v>45485</c:v>
                </c:pt>
                <c:pt idx="112">
                  <c:v>45478</c:v>
                </c:pt>
                <c:pt idx="113">
                  <c:v>45471</c:v>
                </c:pt>
                <c:pt idx="114">
                  <c:v>45464</c:v>
                </c:pt>
                <c:pt idx="115">
                  <c:v>45457</c:v>
                </c:pt>
                <c:pt idx="116">
                  <c:v>45450</c:v>
                </c:pt>
                <c:pt idx="117">
                  <c:v>45443</c:v>
                </c:pt>
                <c:pt idx="118">
                  <c:v>45436</c:v>
                </c:pt>
                <c:pt idx="119">
                  <c:v>45429</c:v>
                </c:pt>
                <c:pt idx="120">
                  <c:v>45422</c:v>
                </c:pt>
                <c:pt idx="121">
                  <c:v>45415</c:v>
                </c:pt>
                <c:pt idx="122">
                  <c:v>45408</c:v>
                </c:pt>
                <c:pt idx="123">
                  <c:v>45401</c:v>
                </c:pt>
                <c:pt idx="124">
                  <c:v>45394</c:v>
                </c:pt>
                <c:pt idx="125">
                  <c:v>45387</c:v>
                </c:pt>
                <c:pt idx="126">
                  <c:v>45380</c:v>
                </c:pt>
                <c:pt idx="127">
                  <c:v>45373</c:v>
                </c:pt>
                <c:pt idx="128">
                  <c:v>45366</c:v>
                </c:pt>
                <c:pt idx="129">
                  <c:v>45359</c:v>
                </c:pt>
                <c:pt idx="130">
                  <c:v>45352</c:v>
                </c:pt>
                <c:pt idx="131">
                  <c:v>45345</c:v>
                </c:pt>
                <c:pt idx="132">
                  <c:v>45338</c:v>
                </c:pt>
                <c:pt idx="133">
                  <c:v>45331</c:v>
                </c:pt>
                <c:pt idx="134">
                  <c:v>45324</c:v>
                </c:pt>
                <c:pt idx="135">
                  <c:v>45317</c:v>
                </c:pt>
                <c:pt idx="136">
                  <c:v>45310</c:v>
                </c:pt>
                <c:pt idx="137">
                  <c:v>45303</c:v>
                </c:pt>
                <c:pt idx="138">
                  <c:v>45296</c:v>
                </c:pt>
                <c:pt idx="139">
                  <c:v>45289</c:v>
                </c:pt>
                <c:pt idx="140">
                  <c:v>45282</c:v>
                </c:pt>
                <c:pt idx="141">
                  <c:v>45275</c:v>
                </c:pt>
                <c:pt idx="142">
                  <c:v>45268</c:v>
                </c:pt>
                <c:pt idx="143">
                  <c:v>45261</c:v>
                </c:pt>
                <c:pt idx="144">
                  <c:v>45254</c:v>
                </c:pt>
                <c:pt idx="145">
                  <c:v>45247</c:v>
                </c:pt>
                <c:pt idx="146">
                  <c:v>45240</c:v>
                </c:pt>
                <c:pt idx="147">
                  <c:v>45233</c:v>
                </c:pt>
                <c:pt idx="148">
                  <c:v>45226</c:v>
                </c:pt>
                <c:pt idx="149">
                  <c:v>45219</c:v>
                </c:pt>
                <c:pt idx="150">
                  <c:v>45212</c:v>
                </c:pt>
                <c:pt idx="151">
                  <c:v>45205</c:v>
                </c:pt>
                <c:pt idx="152">
                  <c:v>45198</c:v>
                </c:pt>
                <c:pt idx="153">
                  <c:v>45191</c:v>
                </c:pt>
                <c:pt idx="154">
                  <c:v>45184</c:v>
                </c:pt>
                <c:pt idx="155">
                  <c:v>45177</c:v>
                </c:pt>
                <c:pt idx="156">
                  <c:v>45170</c:v>
                </c:pt>
                <c:pt idx="157">
                  <c:v>45163</c:v>
                </c:pt>
                <c:pt idx="158">
                  <c:v>45156</c:v>
                </c:pt>
                <c:pt idx="159">
                  <c:v>45149</c:v>
                </c:pt>
                <c:pt idx="160">
                  <c:v>45142</c:v>
                </c:pt>
                <c:pt idx="161">
                  <c:v>45135</c:v>
                </c:pt>
                <c:pt idx="162">
                  <c:v>45128</c:v>
                </c:pt>
                <c:pt idx="163">
                  <c:v>45121</c:v>
                </c:pt>
                <c:pt idx="164">
                  <c:v>45114</c:v>
                </c:pt>
                <c:pt idx="165">
                  <c:v>45107</c:v>
                </c:pt>
                <c:pt idx="166">
                  <c:v>45100</c:v>
                </c:pt>
                <c:pt idx="167">
                  <c:v>45093</c:v>
                </c:pt>
                <c:pt idx="168">
                  <c:v>45086</c:v>
                </c:pt>
                <c:pt idx="169">
                  <c:v>45079</c:v>
                </c:pt>
                <c:pt idx="170">
                  <c:v>45072</c:v>
                </c:pt>
                <c:pt idx="171">
                  <c:v>45065</c:v>
                </c:pt>
                <c:pt idx="172">
                  <c:v>45058</c:v>
                </c:pt>
                <c:pt idx="173">
                  <c:v>45051</c:v>
                </c:pt>
                <c:pt idx="174">
                  <c:v>45044</c:v>
                </c:pt>
                <c:pt idx="175">
                  <c:v>45037</c:v>
                </c:pt>
                <c:pt idx="176">
                  <c:v>45030</c:v>
                </c:pt>
                <c:pt idx="177">
                  <c:v>45023</c:v>
                </c:pt>
                <c:pt idx="178">
                  <c:v>45016</c:v>
                </c:pt>
                <c:pt idx="179">
                  <c:v>45009</c:v>
                </c:pt>
                <c:pt idx="180">
                  <c:v>45002</c:v>
                </c:pt>
                <c:pt idx="181">
                  <c:v>44995</c:v>
                </c:pt>
                <c:pt idx="182">
                  <c:v>44988</c:v>
                </c:pt>
                <c:pt idx="183">
                  <c:v>44981</c:v>
                </c:pt>
                <c:pt idx="184">
                  <c:v>44974</c:v>
                </c:pt>
                <c:pt idx="185">
                  <c:v>44967</c:v>
                </c:pt>
                <c:pt idx="186">
                  <c:v>44960</c:v>
                </c:pt>
                <c:pt idx="187">
                  <c:v>44953</c:v>
                </c:pt>
                <c:pt idx="188">
                  <c:v>44946</c:v>
                </c:pt>
                <c:pt idx="189">
                  <c:v>44939</c:v>
                </c:pt>
                <c:pt idx="190">
                  <c:v>44932</c:v>
                </c:pt>
                <c:pt idx="191">
                  <c:v>44925</c:v>
                </c:pt>
                <c:pt idx="192">
                  <c:v>44918</c:v>
                </c:pt>
                <c:pt idx="193">
                  <c:v>44911</c:v>
                </c:pt>
                <c:pt idx="194">
                  <c:v>44904</c:v>
                </c:pt>
                <c:pt idx="195">
                  <c:v>44897</c:v>
                </c:pt>
                <c:pt idx="196">
                  <c:v>44890</c:v>
                </c:pt>
                <c:pt idx="197">
                  <c:v>44883</c:v>
                </c:pt>
                <c:pt idx="198">
                  <c:v>44876</c:v>
                </c:pt>
                <c:pt idx="199">
                  <c:v>44869</c:v>
                </c:pt>
                <c:pt idx="200">
                  <c:v>44862</c:v>
                </c:pt>
                <c:pt idx="201">
                  <c:v>44855</c:v>
                </c:pt>
                <c:pt idx="202">
                  <c:v>44848</c:v>
                </c:pt>
                <c:pt idx="203">
                  <c:v>44841</c:v>
                </c:pt>
                <c:pt idx="204">
                  <c:v>44834</c:v>
                </c:pt>
                <c:pt idx="205">
                  <c:v>44827</c:v>
                </c:pt>
                <c:pt idx="206">
                  <c:v>44820</c:v>
                </c:pt>
                <c:pt idx="207">
                  <c:v>44813</c:v>
                </c:pt>
                <c:pt idx="208">
                  <c:v>44806</c:v>
                </c:pt>
                <c:pt idx="209">
                  <c:v>44799</c:v>
                </c:pt>
                <c:pt idx="210">
                  <c:v>44792</c:v>
                </c:pt>
                <c:pt idx="211">
                  <c:v>44785</c:v>
                </c:pt>
                <c:pt idx="212">
                  <c:v>44778</c:v>
                </c:pt>
                <c:pt idx="213">
                  <c:v>44771</c:v>
                </c:pt>
                <c:pt idx="214">
                  <c:v>44764</c:v>
                </c:pt>
                <c:pt idx="215">
                  <c:v>44757</c:v>
                </c:pt>
                <c:pt idx="216">
                  <c:v>44750</c:v>
                </c:pt>
                <c:pt idx="217">
                  <c:v>44743</c:v>
                </c:pt>
                <c:pt idx="218">
                  <c:v>44736</c:v>
                </c:pt>
                <c:pt idx="219">
                  <c:v>44729</c:v>
                </c:pt>
                <c:pt idx="220">
                  <c:v>44722</c:v>
                </c:pt>
                <c:pt idx="221">
                  <c:v>44715</c:v>
                </c:pt>
                <c:pt idx="222">
                  <c:v>44708</c:v>
                </c:pt>
                <c:pt idx="223">
                  <c:v>44701</c:v>
                </c:pt>
                <c:pt idx="224">
                  <c:v>44694</c:v>
                </c:pt>
                <c:pt idx="225">
                  <c:v>44687</c:v>
                </c:pt>
                <c:pt idx="226">
                  <c:v>44680</c:v>
                </c:pt>
                <c:pt idx="227">
                  <c:v>44673</c:v>
                </c:pt>
                <c:pt idx="228">
                  <c:v>44666</c:v>
                </c:pt>
                <c:pt idx="229">
                  <c:v>44659</c:v>
                </c:pt>
                <c:pt idx="230">
                  <c:v>44652</c:v>
                </c:pt>
                <c:pt idx="231">
                  <c:v>44645</c:v>
                </c:pt>
                <c:pt idx="232">
                  <c:v>44638</c:v>
                </c:pt>
                <c:pt idx="233">
                  <c:v>44631</c:v>
                </c:pt>
                <c:pt idx="234">
                  <c:v>44624</c:v>
                </c:pt>
                <c:pt idx="235">
                  <c:v>44617</c:v>
                </c:pt>
                <c:pt idx="236">
                  <c:v>44610</c:v>
                </c:pt>
                <c:pt idx="237">
                  <c:v>44603</c:v>
                </c:pt>
                <c:pt idx="238">
                  <c:v>44596</c:v>
                </c:pt>
                <c:pt idx="239">
                  <c:v>44589</c:v>
                </c:pt>
                <c:pt idx="240">
                  <c:v>44582</c:v>
                </c:pt>
                <c:pt idx="241">
                  <c:v>44575</c:v>
                </c:pt>
                <c:pt idx="242">
                  <c:v>44568</c:v>
                </c:pt>
                <c:pt idx="243">
                  <c:v>44561</c:v>
                </c:pt>
                <c:pt idx="244">
                  <c:v>44554</c:v>
                </c:pt>
                <c:pt idx="245">
                  <c:v>44547</c:v>
                </c:pt>
                <c:pt idx="246">
                  <c:v>44540</c:v>
                </c:pt>
                <c:pt idx="247">
                  <c:v>44533</c:v>
                </c:pt>
                <c:pt idx="248">
                  <c:v>44526</c:v>
                </c:pt>
                <c:pt idx="249">
                  <c:v>44519</c:v>
                </c:pt>
                <c:pt idx="250">
                  <c:v>44512</c:v>
                </c:pt>
                <c:pt idx="251">
                  <c:v>44505</c:v>
                </c:pt>
                <c:pt idx="252">
                  <c:v>44498</c:v>
                </c:pt>
                <c:pt idx="253">
                  <c:v>44491</c:v>
                </c:pt>
                <c:pt idx="254">
                  <c:v>44484</c:v>
                </c:pt>
                <c:pt idx="255">
                  <c:v>44477</c:v>
                </c:pt>
                <c:pt idx="256">
                  <c:v>44470</c:v>
                </c:pt>
                <c:pt idx="257">
                  <c:v>44463</c:v>
                </c:pt>
                <c:pt idx="258">
                  <c:v>44456</c:v>
                </c:pt>
                <c:pt idx="259">
                  <c:v>44449</c:v>
                </c:pt>
                <c:pt idx="260">
                  <c:v>44442</c:v>
                </c:pt>
                <c:pt idx="261">
                  <c:v>44435</c:v>
                </c:pt>
                <c:pt idx="262">
                  <c:v>44428</c:v>
                </c:pt>
                <c:pt idx="263">
                  <c:v>44421</c:v>
                </c:pt>
                <c:pt idx="264">
                  <c:v>44414</c:v>
                </c:pt>
                <c:pt idx="265">
                  <c:v>44407</c:v>
                </c:pt>
                <c:pt idx="266">
                  <c:v>44400</c:v>
                </c:pt>
                <c:pt idx="267">
                  <c:v>44393</c:v>
                </c:pt>
                <c:pt idx="268">
                  <c:v>44386</c:v>
                </c:pt>
                <c:pt idx="269">
                  <c:v>44379</c:v>
                </c:pt>
                <c:pt idx="270">
                  <c:v>44372</c:v>
                </c:pt>
                <c:pt idx="271">
                  <c:v>44365</c:v>
                </c:pt>
                <c:pt idx="272">
                  <c:v>44358</c:v>
                </c:pt>
                <c:pt idx="273">
                  <c:v>44351</c:v>
                </c:pt>
                <c:pt idx="274">
                  <c:v>44344</c:v>
                </c:pt>
                <c:pt idx="275">
                  <c:v>44337</c:v>
                </c:pt>
                <c:pt idx="276">
                  <c:v>44330</c:v>
                </c:pt>
                <c:pt idx="277">
                  <c:v>44323</c:v>
                </c:pt>
                <c:pt idx="278">
                  <c:v>44316</c:v>
                </c:pt>
                <c:pt idx="279">
                  <c:v>44309</c:v>
                </c:pt>
                <c:pt idx="280">
                  <c:v>44302</c:v>
                </c:pt>
                <c:pt idx="281">
                  <c:v>44295</c:v>
                </c:pt>
                <c:pt idx="282">
                  <c:v>44288</c:v>
                </c:pt>
                <c:pt idx="283">
                  <c:v>44281</c:v>
                </c:pt>
                <c:pt idx="284">
                  <c:v>44274</c:v>
                </c:pt>
                <c:pt idx="285">
                  <c:v>44267</c:v>
                </c:pt>
                <c:pt idx="286">
                  <c:v>44260</c:v>
                </c:pt>
                <c:pt idx="287">
                  <c:v>44253</c:v>
                </c:pt>
                <c:pt idx="288">
                  <c:v>44246</c:v>
                </c:pt>
                <c:pt idx="289">
                  <c:v>44239</c:v>
                </c:pt>
                <c:pt idx="290">
                  <c:v>44232</c:v>
                </c:pt>
                <c:pt idx="291">
                  <c:v>44225</c:v>
                </c:pt>
                <c:pt idx="292">
                  <c:v>44218</c:v>
                </c:pt>
                <c:pt idx="293">
                  <c:v>44211</c:v>
                </c:pt>
                <c:pt idx="294">
                  <c:v>44204</c:v>
                </c:pt>
                <c:pt idx="295">
                  <c:v>44197</c:v>
                </c:pt>
                <c:pt idx="296">
                  <c:v>44190</c:v>
                </c:pt>
                <c:pt idx="297">
                  <c:v>44183</c:v>
                </c:pt>
                <c:pt idx="298">
                  <c:v>44176</c:v>
                </c:pt>
                <c:pt idx="299">
                  <c:v>44169</c:v>
                </c:pt>
                <c:pt idx="300">
                  <c:v>44162</c:v>
                </c:pt>
                <c:pt idx="301">
                  <c:v>44155</c:v>
                </c:pt>
                <c:pt idx="302">
                  <c:v>44148</c:v>
                </c:pt>
                <c:pt idx="303">
                  <c:v>44141</c:v>
                </c:pt>
                <c:pt idx="304">
                  <c:v>44134</c:v>
                </c:pt>
                <c:pt idx="305">
                  <c:v>44127</c:v>
                </c:pt>
                <c:pt idx="306">
                  <c:v>44120</c:v>
                </c:pt>
                <c:pt idx="307">
                  <c:v>44113</c:v>
                </c:pt>
                <c:pt idx="308">
                  <c:v>44106</c:v>
                </c:pt>
                <c:pt idx="309">
                  <c:v>44099</c:v>
                </c:pt>
                <c:pt idx="310">
                  <c:v>44092</c:v>
                </c:pt>
                <c:pt idx="311">
                  <c:v>44085</c:v>
                </c:pt>
                <c:pt idx="312">
                  <c:v>44078</c:v>
                </c:pt>
                <c:pt idx="313">
                  <c:v>44071</c:v>
                </c:pt>
                <c:pt idx="314">
                  <c:v>44064</c:v>
                </c:pt>
                <c:pt idx="315">
                  <c:v>44057</c:v>
                </c:pt>
                <c:pt idx="316">
                  <c:v>44050</c:v>
                </c:pt>
                <c:pt idx="317">
                  <c:v>44043</c:v>
                </c:pt>
                <c:pt idx="318">
                  <c:v>44036</c:v>
                </c:pt>
                <c:pt idx="319">
                  <c:v>44029</c:v>
                </c:pt>
                <c:pt idx="320">
                  <c:v>44022</c:v>
                </c:pt>
                <c:pt idx="321">
                  <c:v>44015</c:v>
                </c:pt>
                <c:pt idx="322">
                  <c:v>44008</c:v>
                </c:pt>
                <c:pt idx="323">
                  <c:v>44001</c:v>
                </c:pt>
                <c:pt idx="324">
                  <c:v>43994</c:v>
                </c:pt>
                <c:pt idx="325">
                  <c:v>43987</c:v>
                </c:pt>
                <c:pt idx="326">
                  <c:v>43980</c:v>
                </c:pt>
                <c:pt idx="327">
                  <c:v>43973</c:v>
                </c:pt>
                <c:pt idx="328">
                  <c:v>43966</c:v>
                </c:pt>
                <c:pt idx="329">
                  <c:v>43959</c:v>
                </c:pt>
                <c:pt idx="330">
                  <c:v>43952</c:v>
                </c:pt>
                <c:pt idx="331">
                  <c:v>43945</c:v>
                </c:pt>
                <c:pt idx="332">
                  <c:v>43938</c:v>
                </c:pt>
                <c:pt idx="333">
                  <c:v>43931</c:v>
                </c:pt>
                <c:pt idx="334">
                  <c:v>43924</c:v>
                </c:pt>
                <c:pt idx="335">
                  <c:v>43917</c:v>
                </c:pt>
                <c:pt idx="336">
                  <c:v>43910</c:v>
                </c:pt>
                <c:pt idx="337">
                  <c:v>43903</c:v>
                </c:pt>
                <c:pt idx="338">
                  <c:v>43896</c:v>
                </c:pt>
                <c:pt idx="339">
                  <c:v>43889</c:v>
                </c:pt>
                <c:pt idx="340">
                  <c:v>43882</c:v>
                </c:pt>
                <c:pt idx="341">
                  <c:v>43875</c:v>
                </c:pt>
                <c:pt idx="342">
                  <c:v>43868</c:v>
                </c:pt>
                <c:pt idx="343">
                  <c:v>43861</c:v>
                </c:pt>
                <c:pt idx="344">
                  <c:v>43854</c:v>
                </c:pt>
                <c:pt idx="345">
                  <c:v>43847</c:v>
                </c:pt>
                <c:pt idx="346">
                  <c:v>43840</c:v>
                </c:pt>
                <c:pt idx="347">
                  <c:v>43833</c:v>
                </c:pt>
                <c:pt idx="348">
                  <c:v>43826</c:v>
                </c:pt>
                <c:pt idx="349">
                  <c:v>43819</c:v>
                </c:pt>
                <c:pt idx="350">
                  <c:v>43812</c:v>
                </c:pt>
                <c:pt idx="351">
                  <c:v>43805</c:v>
                </c:pt>
                <c:pt idx="352">
                  <c:v>43798</c:v>
                </c:pt>
                <c:pt idx="353">
                  <c:v>43791</c:v>
                </c:pt>
                <c:pt idx="354">
                  <c:v>43784</c:v>
                </c:pt>
                <c:pt idx="355">
                  <c:v>43777</c:v>
                </c:pt>
                <c:pt idx="356">
                  <c:v>43770</c:v>
                </c:pt>
                <c:pt idx="357">
                  <c:v>43763</c:v>
                </c:pt>
                <c:pt idx="358">
                  <c:v>43756</c:v>
                </c:pt>
                <c:pt idx="359">
                  <c:v>43749</c:v>
                </c:pt>
                <c:pt idx="360">
                  <c:v>43742</c:v>
                </c:pt>
                <c:pt idx="361">
                  <c:v>43735</c:v>
                </c:pt>
                <c:pt idx="362">
                  <c:v>43728</c:v>
                </c:pt>
                <c:pt idx="363">
                  <c:v>43721</c:v>
                </c:pt>
                <c:pt idx="364">
                  <c:v>43714</c:v>
                </c:pt>
                <c:pt idx="365">
                  <c:v>43707</c:v>
                </c:pt>
                <c:pt idx="366">
                  <c:v>43700</c:v>
                </c:pt>
                <c:pt idx="367">
                  <c:v>43693</c:v>
                </c:pt>
                <c:pt idx="368">
                  <c:v>43686</c:v>
                </c:pt>
                <c:pt idx="369">
                  <c:v>43679</c:v>
                </c:pt>
                <c:pt idx="370">
                  <c:v>43672</c:v>
                </c:pt>
                <c:pt idx="371">
                  <c:v>43665</c:v>
                </c:pt>
                <c:pt idx="372">
                  <c:v>43658</c:v>
                </c:pt>
                <c:pt idx="373">
                  <c:v>43651</c:v>
                </c:pt>
                <c:pt idx="374">
                  <c:v>43644</c:v>
                </c:pt>
                <c:pt idx="375">
                  <c:v>43637</c:v>
                </c:pt>
                <c:pt idx="376">
                  <c:v>43630</c:v>
                </c:pt>
                <c:pt idx="377">
                  <c:v>43623</c:v>
                </c:pt>
                <c:pt idx="378">
                  <c:v>43616</c:v>
                </c:pt>
                <c:pt idx="379">
                  <c:v>43609</c:v>
                </c:pt>
                <c:pt idx="380">
                  <c:v>43602</c:v>
                </c:pt>
                <c:pt idx="381">
                  <c:v>43595</c:v>
                </c:pt>
                <c:pt idx="382">
                  <c:v>43588</c:v>
                </c:pt>
                <c:pt idx="383">
                  <c:v>43581</c:v>
                </c:pt>
                <c:pt idx="384">
                  <c:v>43574</c:v>
                </c:pt>
                <c:pt idx="385">
                  <c:v>43567</c:v>
                </c:pt>
                <c:pt idx="386">
                  <c:v>43560</c:v>
                </c:pt>
                <c:pt idx="387">
                  <c:v>43553</c:v>
                </c:pt>
                <c:pt idx="388">
                  <c:v>43546</c:v>
                </c:pt>
                <c:pt idx="389">
                  <c:v>43539</c:v>
                </c:pt>
                <c:pt idx="390">
                  <c:v>43532</c:v>
                </c:pt>
                <c:pt idx="391">
                  <c:v>43525</c:v>
                </c:pt>
                <c:pt idx="392">
                  <c:v>43518</c:v>
                </c:pt>
                <c:pt idx="393">
                  <c:v>43511</c:v>
                </c:pt>
                <c:pt idx="394">
                  <c:v>43504</c:v>
                </c:pt>
                <c:pt idx="395">
                  <c:v>43497</c:v>
                </c:pt>
                <c:pt idx="396">
                  <c:v>43490</c:v>
                </c:pt>
                <c:pt idx="397">
                  <c:v>43483</c:v>
                </c:pt>
                <c:pt idx="398">
                  <c:v>43476</c:v>
                </c:pt>
                <c:pt idx="399">
                  <c:v>43469</c:v>
                </c:pt>
                <c:pt idx="400">
                  <c:v>43462</c:v>
                </c:pt>
                <c:pt idx="401">
                  <c:v>43455</c:v>
                </c:pt>
                <c:pt idx="402">
                  <c:v>43448</c:v>
                </c:pt>
                <c:pt idx="403">
                  <c:v>43441</c:v>
                </c:pt>
                <c:pt idx="404">
                  <c:v>43434</c:v>
                </c:pt>
                <c:pt idx="405">
                  <c:v>43427</c:v>
                </c:pt>
                <c:pt idx="406">
                  <c:v>43420</c:v>
                </c:pt>
                <c:pt idx="407">
                  <c:v>43413</c:v>
                </c:pt>
                <c:pt idx="408">
                  <c:v>43406</c:v>
                </c:pt>
                <c:pt idx="409">
                  <c:v>43399</c:v>
                </c:pt>
                <c:pt idx="410">
                  <c:v>43392</c:v>
                </c:pt>
                <c:pt idx="411">
                  <c:v>43385</c:v>
                </c:pt>
                <c:pt idx="412">
                  <c:v>43378</c:v>
                </c:pt>
                <c:pt idx="413">
                  <c:v>43371</c:v>
                </c:pt>
                <c:pt idx="414">
                  <c:v>43364</c:v>
                </c:pt>
                <c:pt idx="415">
                  <c:v>43357</c:v>
                </c:pt>
                <c:pt idx="416">
                  <c:v>43350</c:v>
                </c:pt>
                <c:pt idx="417">
                  <c:v>43343</c:v>
                </c:pt>
                <c:pt idx="418">
                  <c:v>43336</c:v>
                </c:pt>
                <c:pt idx="419">
                  <c:v>43329</c:v>
                </c:pt>
                <c:pt idx="420">
                  <c:v>43322</c:v>
                </c:pt>
                <c:pt idx="421">
                  <c:v>43315</c:v>
                </c:pt>
                <c:pt idx="422">
                  <c:v>43308</c:v>
                </c:pt>
                <c:pt idx="423">
                  <c:v>43301</c:v>
                </c:pt>
                <c:pt idx="424">
                  <c:v>43294</c:v>
                </c:pt>
                <c:pt idx="425">
                  <c:v>43287</c:v>
                </c:pt>
                <c:pt idx="426">
                  <c:v>43280</c:v>
                </c:pt>
                <c:pt idx="427">
                  <c:v>43273</c:v>
                </c:pt>
                <c:pt idx="428">
                  <c:v>43266</c:v>
                </c:pt>
                <c:pt idx="429">
                  <c:v>43259</c:v>
                </c:pt>
                <c:pt idx="430">
                  <c:v>43252</c:v>
                </c:pt>
                <c:pt idx="431">
                  <c:v>43245</c:v>
                </c:pt>
                <c:pt idx="432">
                  <c:v>43238</c:v>
                </c:pt>
                <c:pt idx="433">
                  <c:v>43231</c:v>
                </c:pt>
                <c:pt idx="434">
                  <c:v>43224</c:v>
                </c:pt>
                <c:pt idx="435">
                  <c:v>43217</c:v>
                </c:pt>
                <c:pt idx="436">
                  <c:v>43210</c:v>
                </c:pt>
                <c:pt idx="437">
                  <c:v>43203</c:v>
                </c:pt>
                <c:pt idx="438">
                  <c:v>43196</c:v>
                </c:pt>
                <c:pt idx="439">
                  <c:v>43189</c:v>
                </c:pt>
                <c:pt idx="440">
                  <c:v>43182</c:v>
                </c:pt>
                <c:pt idx="441">
                  <c:v>43175</c:v>
                </c:pt>
                <c:pt idx="442">
                  <c:v>43168</c:v>
                </c:pt>
                <c:pt idx="443">
                  <c:v>43161</c:v>
                </c:pt>
                <c:pt idx="444">
                  <c:v>43154</c:v>
                </c:pt>
                <c:pt idx="445">
                  <c:v>43147</c:v>
                </c:pt>
                <c:pt idx="446">
                  <c:v>43140</c:v>
                </c:pt>
                <c:pt idx="447">
                  <c:v>43133</c:v>
                </c:pt>
                <c:pt idx="448">
                  <c:v>43126</c:v>
                </c:pt>
                <c:pt idx="449">
                  <c:v>43119</c:v>
                </c:pt>
                <c:pt idx="450">
                  <c:v>43112</c:v>
                </c:pt>
                <c:pt idx="451">
                  <c:v>43105</c:v>
                </c:pt>
                <c:pt idx="452">
                  <c:v>43098</c:v>
                </c:pt>
                <c:pt idx="453">
                  <c:v>43091</c:v>
                </c:pt>
                <c:pt idx="454">
                  <c:v>43084</c:v>
                </c:pt>
                <c:pt idx="455">
                  <c:v>43077</c:v>
                </c:pt>
                <c:pt idx="456">
                  <c:v>43070</c:v>
                </c:pt>
                <c:pt idx="457">
                  <c:v>43063</c:v>
                </c:pt>
                <c:pt idx="458">
                  <c:v>43056</c:v>
                </c:pt>
                <c:pt idx="459">
                  <c:v>43049</c:v>
                </c:pt>
                <c:pt idx="460">
                  <c:v>43042</c:v>
                </c:pt>
                <c:pt idx="461">
                  <c:v>43035</c:v>
                </c:pt>
                <c:pt idx="462">
                  <c:v>43028</c:v>
                </c:pt>
                <c:pt idx="463">
                  <c:v>43021</c:v>
                </c:pt>
                <c:pt idx="464">
                  <c:v>43014</c:v>
                </c:pt>
                <c:pt idx="465">
                  <c:v>43007</c:v>
                </c:pt>
                <c:pt idx="466">
                  <c:v>43000</c:v>
                </c:pt>
                <c:pt idx="467">
                  <c:v>42993</c:v>
                </c:pt>
                <c:pt idx="468">
                  <c:v>42986</c:v>
                </c:pt>
                <c:pt idx="469">
                  <c:v>42979</c:v>
                </c:pt>
                <c:pt idx="470">
                  <c:v>42972</c:v>
                </c:pt>
                <c:pt idx="471">
                  <c:v>42965</c:v>
                </c:pt>
                <c:pt idx="472">
                  <c:v>42958</c:v>
                </c:pt>
                <c:pt idx="473">
                  <c:v>42951</c:v>
                </c:pt>
                <c:pt idx="474">
                  <c:v>42944</c:v>
                </c:pt>
                <c:pt idx="475">
                  <c:v>42937</c:v>
                </c:pt>
                <c:pt idx="476">
                  <c:v>42930</c:v>
                </c:pt>
                <c:pt idx="477">
                  <c:v>42923</c:v>
                </c:pt>
                <c:pt idx="478">
                  <c:v>42916</c:v>
                </c:pt>
                <c:pt idx="479">
                  <c:v>42909</c:v>
                </c:pt>
                <c:pt idx="480">
                  <c:v>42902</c:v>
                </c:pt>
                <c:pt idx="481">
                  <c:v>42895</c:v>
                </c:pt>
                <c:pt idx="482">
                  <c:v>42888</c:v>
                </c:pt>
                <c:pt idx="483">
                  <c:v>42881</c:v>
                </c:pt>
                <c:pt idx="484">
                  <c:v>42874</c:v>
                </c:pt>
                <c:pt idx="485">
                  <c:v>42867</c:v>
                </c:pt>
                <c:pt idx="486">
                  <c:v>42860</c:v>
                </c:pt>
                <c:pt idx="487">
                  <c:v>42853</c:v>
                </c:pt>
                <c:pt idx="488">
                  <c:v>42846</c:v>
                </c:pt>
                <c:pt idx="489">
                  <c:v>42839</c:v>
                </c:pt>
                <c:pt idx="490">
                  <c:v>42832</c:v>
                </c:pt>
                <c:pt idx="491">
                  <c:v>42825</c:v>
                </c:pt>
                <c:pt idx="492">
                  <c:v>42818</c:v>
                </c:pt>
                <c:pt idx="493">
                  <c:v>42811</c:v>
                </c:pt>
                <c:pt idx="494">
                  <c:v>42804</c:v>
                </c:pt>
                <c:pt idx="495">
                  <c:v>42797</c:v>
                </c:pt>
                <c:pt idx="496">
                  <c:v>42790</c:v>
                </c:pt>
                <c:pt idx="497">
                  <c:v>42783</c:v>
                </c:pt>
                <c:pt idx="498">
                  <c:v>42776</c:v>
                </c:pt>
                <c:pt idx="499">
                  <c:v>42769</c:v>
                </c:pt>
                <c:pt idx="500">
                  <c:v>42762</c:v>
                </c:pt>
                <c:pt idx="501">
                  <c:v>42755</c:v>
                </c:pt>
                <c:pt idx="502">
                  <c:v>42748</c:v>
                </c:pt>
                <c:pt idx="503">
                  <c:v>42741</c:v>
                </c:pt>
                <c:pt idx="504">
                  <c:v>42734</c:v>
                </c:pt>
                <c:pt idx="505">
                  <c:v>42727</c:v>
                </c:pt>
                <c:pt idx="506">
                  <c:v>42720</c:v>
                </c:pt>
                <c:pt idx="507">
                  <c:v>42713</c:v>
                </c:pt>
                <c:pt idx="508">
                  <c:v>42706</c:v>
                </c:pt>
                <c:pt idx="509">
                  <c:v>42699</c:v>
                </c:pt>
                <c:pt idx="510">
                  <c:v>42692</c:v>
                </c:pt>
                <c:pt idx="511">
                  <c:v>42685</c:v>
                </c:pt>
                <c:pt idx="512">
                  <c:v>42678</c:v>
                </c:pt>
                <c:pt idx="513">
                  <c:v>42671</c:v>
                </c:pt>
                <c:pt idx="514">
                  <c:v>42664</c:v>
                </c:pt>
                <c:pt idx="515">
                  <c:v>42657</c:v>
                </c:pt>
                <c:pt idx="516">
                  <c:v>42650</c:v>
                </c:pt>
                <c:pt idx="517">
                  <c:v>42643</c:v>
                </c:pt>
                <c:pt idx="518">
                  <c:v>42636</c:v>
                </c:pt>
                <c:pt idx="519">
                  <c:v>42629</c:v>
                </c:pt>
                <c:pt idx="520">
                  <c:v>42622</c:v>
                </c:pt>
                <c:pt idx="521">
                  <c:v>42615</c:v>
                </c:pt>
                <c:pt idx="522">
                  <c:v>42608</c:v>
                </c:pt>
              </c:numCache>
            </c:numRef>
          </c:cat>
          <c:val>
            <c:numRef>
              <c:f>Hoja1!$C$2:$C$524</c:f>
              <c:numCache>
                <c:formatCode>General</c:formatCode>
                <c:ptCount val="523"/>
                <c:pt idx="0">
                  <c:v>10.509957743785851</c:v>
                </c:pt>
                <c:pt idx="1">
                  <c:v>10.509957743785851</c:v>
                </c:pt>
                <c:pt idx="2">
                  <c:v>10.509957743785851</c:v>
                </c:pt>
                <c:pt idx="3">
                  <c:v>10.509957743785851</c:v>
                </c:pt>
                <c:pt idx="4">
                  <c:v>10.509957743785851</c:v>
                </c:pt>
                <c:pt idx="5">
                  <c:v>10.509957743785851</c:v>
                </c:pt>
                <c:pt idx="6">
                  <c:v>10.509957743785851</c:v>
                </c:pt>
                <c:pt idx="7">
                  <c:v>10.509957743785851</c:v>
                </c:pt>
                <c:pt idx="8">
                  <c:v>10.509957743785851</c:v>
                </c:pt>
                <c:pt idx="9">
                  <c:v>10.509957743785851</c:v>
                </c:pt>
                <c:pt idx="10">
                  <c:v>10.509957743785851</c:v>
                </c:pt>
                <c:pt idx="11">
                  <c:v>10.509957743785851</c:v>
                </c:pt>
                <c:pt idx="12">
                  <c:v>10.509957743785851</c:v>
                </c:pt>
                <c:pt idx="13">
                  <c:v>10.509957743785851</c:v>
                </c:pt>
                <c:pt idx="14">
                  <c:v>10.509957743785851</c:v>
                </c:pt>
                <c:pt idx="15">
                  <c:v>10.509957743785851</c:v>
                </c:pt>
                <c:pt idx="16">
                  <c:v>10.509957743785851</c:v>
                </c:pt>
                <c:pt idx="17">
                  <c:v>10.509957743785851</c:v>
                </c:pt>
                <c:pt idx="18">
                  <c:v>10.509957743785851</c:v>
                </c:pt>
                <c:pt idx="19">
                  <c:v>10.509957743785851</c:v>
                </c:pt>
                <c:pt idx="20">
                  <c:v>10.509957743785851</c:v>
                </c:pt>
                <c:pt idx="21">
                  <c:v>10.509957743785851</c:v>
                </c:pt>
                <c:pt idx="22">
                  <c:v>10.509957743785851</c:v>
                </c:pt>
                <c:pt idx="23">
                  <c:v>10.509957743785851</c:v>
                </c:pt>
                <c:pt idx="24">
                  <c:v>10.509957743785851</c:v>
                </c:pt>
                <c:pt idx="25">
                  <c:v>10.509957743785851</c:v>
                </c:pt>
                <c:pt idx="26">
                  <c:v>10.509957743785851</c:v>
                </c:pt>
                <c:pt idx="27">
                  <c:v>10.509957743785851</c:v>
                </c:pt>
                <c:pt idx="28">
                  <c:v>10.509957743785851</c:v>
                </c:pt>
                <c:pt idx="29">
                  <c:v>10.509957743785851</c:v>
                </c:pt>
                <c:pt idx="30">
                  <c:v>10.509957743785851</c:v>
                </c:pt>
                <c:pt idx="31">
                  <c:v>10.509957743785851</c:v>
                </c:pt>
                <c:pt idx="32">
                  <c:v>10.509957743785851</c:v>
                </c:pt>
                <c:pt idx="33">
                  <c:v>10.509957743785851</c:v>
                </c:pt>
                <c:pt idx="34">
                  <c:v>10.509957743785851</c:v>
                </c:pt>
                <c:pt idx="35">
                  <c:v>10.509957743785851</c:v>
                </c:pt>
                <c:pt idx="36">
                  <c:v>10.509957743785851</c:v>
                </c:pt>
                <c:pt idx="37">
                  <c:v>10.509957743785851</c:v>
                </c:pt>
                <c:pt idx="38">
                  <c:v>10.509957743785851</c:v>
                </c:pt>
                <c:pt idx="39">
                  <c:v>10.509957743785851</c:v>
                </c:pt>
                <c:pt idx="40">
                  <c:v>10.509957743785851</c:v>
                </c:pt>
                <c:pt idx="41">
                  <c:v>10.509957743785851</c:v>
                </c:pt>
                <c:pt idx="42">
                  <c:v>10.509957743785851</c:v>
                </c:pt>
                <c:pt idx="43">
                  <c:v>10.509957743785851</c:v>
                </c:pt>
                <c:pt idx="44">
                  <c:v>10.509957743785851</c:v>
                </c:pt>
                <c:pt idx="45">
                  <c:v>10.509957743785851</c:v>
                </c:pt>
                <c:pt idx="46">
                  <c:v>10.509957743785851</c:v>
                </c:pt>
                <c:pt idx="47">
                  <c:v>10.509957743785851</c:v>
                </c:pt>
                <c:pt idx="48">
                  <c:v>10.509957743785851</c:v>
                </c:pt>
                <c:pt idx="49">
                  <c:v>10.509957743785851</c:v>
                </c:pt>
                <c:pt idx="50">
                  <c:v>10.509957743785851</c:v>
                </c:pt>
                <c:pt idx="51">
                  <c:v>10.509957743785851</c:v>
                </c:pt>
                <c:pt idx="52">
                  <c:v>10.509957743785851</c:v>
                </c:pt>
                <c:pt idx="53">
                  <c:v>10.509957743785851</c:v>
                </c:pt>
                <c:pt idx="54">
                  <c:v>10.509957743785851</c:v>
                </c:pt>
                <c:pt idx="55">
                  <c:v>10.509957743785851</c:v>
                </c:pt>
                <c:pt idx="56">
                  <c:v>10.509957743785851</c:v>
                </c:pt>
                <c:pt idx="57">
                  <c:v>10.509957743785851</c:v>
                </c:pt>
                <c:pt idx="58">
                  <c:v>10.509957743785851</c:v>
                </c:pt>
                <c:pt idx="59">
                  <c:v>10.509957743785851</c:v>
                </c:pt>
                <c:pt idx="60">
                  <c:v>10.509957743785851</c:v>
                </c:pt>
                <c:pt idx="61">
                  <c:v>10.509957743785851</c:v>
                </c:pt>
                <c:pt idx="62">
                  <c:v>10.509957743785851</c:v>
                </c:pt>
                <c:pt idx="63">
                  <c:v>10.509957743785851</c:v>
                </c:pt>
                <c:pt idx="64">
                  <c:v>10.509957743785851</c:v>
                </c:pt>
                <c:pt idx="65">
                  <c:v>10.509957743785851</c:v>
                </c:pt>
                <c:pt idx="66">
                  <c:v>10.509957743785851</c:v>
                </c:pt>
                <c:pt idx="67">
                  <c:v>10.509957743785851</c:v>
                </c:pt>
                <c:pt idx="68">
                  <c:v>10.509957743785851</c:v>
                </c:pt>
                <c:pt idx="69">
                  <c:v>10.509957743785851</c:v>
                </c:pt>
                <c:pt idx="70">
                  <c:v>10.509957743785851</c:v>
                </c:pt>
                <c:pt idx="71">
                  <c:v>10.509957743785851</c:v>
                </c:pt>
                <c:pt idx="72">
                  <c:v>10.509957743785851</c:v>
                </c:pt>
                <c:pt idx="73">
                  <c:v>10.509957743785851</c:v>
                </c:pt>
                <c:pt idx="74">
                  <c:v>10.509957743785851</c:v>
                </c:pt>
                <c:pt idx="75">
                  <c:v>10.509957743785851</c:v>
                </c:pt>
                <c:pt idx="76">
                  <c:v>10.509957743785851</c:v>
                </c:pt>
                <c:pt idx="77">
                  <c:v>10.509957743785851</c:v>
                </c:pt>
                <c:pt idx="78">
                  <c:v>10.509957743785851</c:v>
                </c:pt>
                <c:pt idx="79">
                  <c:v>10.509957743785851</c:v>
                </c:pt>
                <c:pt idx="80">
                  <c:v>10.509957743785851</c:v>
                </c:pt>
                <c:pt idx="81">
                  <c:v>10.509957743785851</c:v>
                </c:pt>
                <c:pt idx="82">
                  <c:v>10.509957743785851</c:v>
                </c:pt>
                <c:pt idx="83">
                  <c:v>10.509957743785851</c:v>
                </c:pt>
                <c:pt idx="84">
                  <c:v>10.509957743785851</c:v>
                </c:pt>
                <c:pt idx="85">
                  <c:v>10.509957743785851</c:v>
                </c:pt>
                <c:pt idx="86">
                  <c:v>10.509957743785851</c:v>
                </c:pt>
                <c:pt idx="87">
                  <c:v>10.509957743785851</c:v>
                </c:pt>
                <c:pt idx="88">
                  <c:v>10.509957743785851</c:v>
                </c:pt>
                <c:pt idx="89">
                  <c:v>10.509957743785851</c:v>
                </c:pt>
                <c:pt idx="90">
                  <c:v>10.509957743785851</c:v>
                </c:pt>
                <c:pt idx="91">
                  <c:v>10.509957743785851</c:v>
                </c:pt>
                <c:pt idx="92">
                  <c:v>10.509957743785851</c:v>
                </c:pt>
                <c:pt idx="93">
                  <c:v>10.509957743785851</c:v>
                </c:pt>
                <c:pt idx="94">
                  <c:v>10.509957743785851</c:v>
                </c:pt>
                <c:pt idx="95">
                  <c:v>10.509957743785851</c:v>
                </c:pt>
                <c:pt idx="96">
                  <c:v>10.509957743785851</c:v>
                </c:pt>
                <c:pt idx="97">
                  <c:v>10.509957743785851</c:v>
                </c:pt>
                <c:pt idx="98">
                  <c:v>10.509957743785851</c:v>
                </c:pt>
                <c:pt idx="99">
                  <c:v>10.509957743785851</c:v>
                </c:pt>
                <c:pt idx="100">
                  <c:v>10.509957743785851</c:v>
                </c:pt>
                <c:pt idx="101">
                  <c:v>10.509957743785851</c:v>
                </c:pt>
                <c:pt idx="102">
                  <c:v>10.509957743785851</c:v>
                </c:pt>
                <c:pt idx="103">
                  <c:v>10.509957743785851</c:v>
                </c:pt>
                <c:pt idx="104">
                  <c:v>10.509957743785851</c:v>
                </c:pt>
                <c:pt idx="105">
                  <c:v>10.509957743785851</c:v>
                </c:pt>
                <c:pt idx="106">
                  <c:v>10.509957743785851</c:v>
                </c:pt>
                <c:pt idx="107">
                  <c:v>10.509957743785851</c:v>
                </c:pt>
                <c:pt idx="108">
                  <c:v>10.509957743785851</c:v>
                </c:pt>
                <c:pt idx="109">
                  <c:v>10.509957743785851</c:v>
                </c:pt>
                <c:pt idx="110">
                  <c:v>10.509957743785851</c:v>
                </c:pt>
                <c:pt idx="111">
                  <c:v>10.509957743785851</c:v>
                </c:pt>
                <c:pt idx="112">
                  <c:v>10.509957743785851</c:v>
                </c:pt>
                <c:pt idx="113">
                  <c:v>10.509957743785851</c:v>
                </c:pt>
                <c:pt idx="114">
                  <c:v>10.509957743785851</c:v>
                </c:pt>
                <c:pt idx="115">
                  <c:v>10.509957743785851</c:v>
                </c:pt>
                <c:pt idx="116">
                  <c:v>10.509957743785851</c:v>
                </c:pt>
                <c:pt idx="117">
                  <c:v>10.509957743785851</c:v>
                </c:pt>
                <c:pt idx="118">
                  <c:v>10.509957743785851</c:v>
                </c:pt>
                <c:pt idx="119">
                  <c:v>10.509957743785851</c:v>
                </c:pt>
                <c:pt idx="120">
                  <c:v>10.509957743785851</c:v>
                </c:pt>
                <c:pt idx="121">
                  <c:v>10.509957743785851</c:v>
                </c:pt>
                <c:pt idx="122">
                  <c:v>10.509957743785851</c:v>
                </c:pt>
                <c:pt idx="123">
                  <c:v>10.509957743785851</c:v>
                </c:pt>
                <c:pt idx="124">
                  <c:v>10.509957743785851</c:v>
                </c:pt>
                <c:pt idx="125">
                  <c:v>10.509957743785851</c:v>
                </c:pt>
                <c:pt idx="126">
                  <c:v>10.509957743785851</c:v>
                </c:pt>
                <c:pt idx="127">
                  <c:v>10.509957743785851</c:v>
                </c:pt>
                <c:pt idx="128">
                  <c:v>10.509957743785851</c:v>
                </c:pt>
                <c:pt idx="129">
                  <c:v>10.509957743785851</c:v>
                </c:pt>
                <c:pt idx="130">
                  <c:v>10.509957743785851</c:v>
                </c:pt>
                <c:pt idx="131">
                  <c:v>10.509957743785851</c:v>
                </c:pt>
                <c:pt idx="132">
                  <c:v>10.509957743785851</c:v>
                </c:pt>
                <c:pt idx="133">
                  <c:v>10.509957743785851</c:v>
                </c:pt>
                <c:pt idx="134">
                  <c:v>10.509957743785851</c:v>
                </c:pt>
                <c:pt idx="135">
                  <c:v>10.509957743785851</c:v>
                </c:pt>
                <c:pt idx="136">
                  <c:v>10.509957743785851</c:v>
                </c:pt>
                <c:pt idx="137">
                  <c:v>10.509957743785851</c:v>
                </c:pt>
                <c:pt idx="138">
                  <c:v>10.509957743785851</c:v>
                </c:pt>
                <c:pt idx="139">
                  <c:v>10.509957743785851</c:v>
                </c:pt>
                <c:pt idx="140">
                  <c:v>10.509957743785851</c:v>
                </c:pt>
                <c:pt idx="141">
                  <c:v>10.509957743785851</c:v>
                </c:pt>
                <c:pt idx="142">
                  <c:v>10.509957743785851</c:v>
                </c:pt>
                <c:pt idx="143">
                  <c:v>10.509957743785851</c:v>
                </c:pt>
                <c:pt idx="144">
                  <c:v>10.509957743785851</c:v>
                </c:pt>
                <c:pt idx="145">
                  <c:v>10.509957743785851</c:v>
                </c:pt>
                <c:pt idx="146">
                  <c:v>10.509957743785851</c:v>
                </c:pt>
                <c:pt idx="147">
                  <c:v>10.509957743785851</c:v>
                </c:pt>
                <c:pt idx="148">
                  <c:v>10.509957743785851</c:v>
                </c:pt>
                <c:pt idx="149">
                  <c:v>10.509957743785851</c:v>
                </c:pt>
                <c:pt idx="150">
                  <c:v>10.509957743785851</c:v>
                </c:pt>
                <c:pt idx="151">
                  <c:v>10.509957743785851</c:v>
                </c:pt>
                <c:pt idx="152">
                  <c:v>10.509957743785851</c:v>
                </c:pt>
                <c:pt idx="153">
                  <c:v>10.509957743785851</c:v>
                </c:pt>
                <c:pt idx="154">
                  <c:v>10.509957743785851</c:v>
                </c:pt>
                <c:pt idx="155">
                  <c:v>10.509957743785851</c:v>
                </c:pt>
                <c:pt idx="156">
                  <c:v>10.509957743785851</c:v>
                </c:pt>
                <c:pt idx="157">
                  <c:v>10.509957743785851</c:v>
                </c:pt>
                <c:pt idx="158">
                  <c:v>10.509957743785851</c:v>
                </c:pt>
                <c:pt idx="159">
                  <c:v>10.509957743785851</c:v>
                </c:pt>
                <c:pt idx="160">
                  <c:v>10.509957743785851</c:v>
                </c:pt>
                <c:pt idx="161">
                  <c:v>10.509957743785851</c:v>
                </c:pt>
                <c:pt idx="162">
                  <c:v>10.509957743785851</c:v>
                </c:pt>
                <c:pt idx="163">
                  <c:v>10.509957743785851</c:v>
                </c:pt>
                <c:pt idx="164">
                  <c:v>10.509957743785851</c:v>
                </c:pt>
                <c:pt idx="165">
                  <c:v>10.509957743785851</c:v>
                </c:pt>
                <c:pt idx="166">
                  <c:v>10.509957743785851</c:v>
                </c:pt>
                <c:pt idx="167">
                  <c:v>10.509957743785851</c:v>
                </c:pt>
                <c:pt idx="168">
                  <c:v>10.509957743785851</c:v>
                </c:pt>
                <c:pt idx="169">
                  <c:v>10.509957743785851</c:v>
                </c:pt>
                <c:pt idx="170">
                  <c:v>10.509957743785851</c:v>
                </c:pt>
                <c:pt idx="171">
                  <c:v>10.509957743785851</c:v>
                </c:pt>
                <c:pt idx="172">
                  <c:v>10.509957743785851</c:v>
                </c:pt>
                <c:pt idx="173">
                  <c:v>10.509957743785851</c:v>
                </c:pt>
                <c:pt idx="174">
                  <c:v>10.509957743785851</c:v>
                </c:pt>
                <c:pt idx="175">
                  <c:v>10.509957743785851</c:v>
                </c:pt>
                <c:pt idx="176">
                  <c:v>10.509957743785851</c:v>
                </c:pt>
                <c:pt idx="177">
                  <c:v>10.509957743785851</c:v>
                </c:pt>
                <c:pt idx="178">
                  <c:v>10.509957743785851</c:v>
                </c:pt>
                <c:pt idx="179">
                  <c:v>10.509957743785851</c:v>
                </c:pt>
                <c:pt idx="180">
                  <c:v>10.509957743785851</c:v>
                </c:pt>
                <c:pt idx="181">
                  <c:v>10.509957743785851</c:v>
                </c:pt>
                <c:pt idx="182">
                  <c:v>10.509957743785851</c:v>
                </c:pt>
                <c:pt idx="183">
                  <c:v>10.509957743785851</c:v>
                </c:pt>
                <c:pt idx="184">
                  <c:v>10.509957743785851</c:v>
                </c:pt>
                <c:pt idx="185">
                  <c:v>10.509957743785851</c:v>
                </c:pt>
                <c:pt idx="186">
                  <c:v>10.509957743785851</c:v>
                </c:pt>
                <c:pt idx="187">
                  <c:v>10.509957743785851</c:v>
                </c:pt>
                <c:pt idx="188">
                  <c:v>10.509957743785851</c:v>
                </c:pt>
                <c:pt idx="189">
                  <c:v>10.509957743785851</c:v>
                </c:pt>
                <c:pt idx="190">
                  <c:v>10.509957743785851</c:v>
                </c:pt>
                <c:pt idx="191">
                  <c:v>10.509957743785851</c:v>
                </c:pt>
                <c:pt idx="192">
                  <c:v>10.509957743785851</c:v>
                </c:pt>
                <c:pt idx="193">
                  <c:v>10.509957743785851</c:v>
                </c:pt>
                <c:pt idx="194">
                  <c:v>10.509957743785851</c:v>
                </c:pt>
                <c:pt idx="195">
                  <c:v>10.509957743785851</c:v>
                </c:pt>
                <c:pt idx="196">
                  <c:v>10.509957743785851</c:v>
                </c:pt>
                <c:pt idx="197">
                  <c:v>10.509957743785851</c:v>
                </c:pt>
                <c:pt idx="198">
                  <c:v>10.509957743785851</c:v>
                </c:pt>
                <c:pt idx="199">
                  <c:v>10.509957743785851</c:v>
                </c:pt>
                <c:pt idx="200">
                  <c:v>10.509957743785851</c:v>
                </c:pt>
                <c:pt idx="201">
                  <c:v>10.509957743785851</c:v>
                </c:pt>
                <c:pt idx="202">
                  <c:v>10.509957743785851</c:v>
                </c:pt>
                <c:pt idx="203">
                  <c:v>10.509957743785851</c:v>
                </c:pt>
                <c:pt idx="204">
                  <c:v>10.509957743785851</c:v>
                </c:pt>
                <c:pt idx="205">
                  <c:v>10.509957743785851</c:v>
                </c:pt>
                <c:pt idx="206">
                  <c:v>10.509957743785851</c:v>
                </c:pt>
                <c:pt idx="207">
                  <c:v>10.509957743785851</c:v>
                </c:pt>
                <c:pt idx="208">
                  <c:v>10.509957743785851</c:v>
                </c:pt>
                <c:pt idx="209">
                  <c:v>10.509957743785851</c:v>
                </c:pt>
                <c:pt idx="210">
                  <c:v>10.509957743785851</c:v>
                </c:pt>
                <c:pt idx="211">
                  <c:v>10.509957743785851</c:v>
                </c:pt>
                <c:pt idx="212">
                  <c:v>10.509957743785851</c:v>
                </c:pt>
                <c:pt idx="213">
                  <c:v>10.509957743785851</c:v>
                </c:pt>
                <c:pt idx="214">
                  <c:v>10.509957743785851</c:v>
                </c:pt>
                <c:pt idx="215">
                  <c:v>10.509957743785851</c:v>
                </c:pt>
                <c:pt idx="216">
                  <c:v>10.509957743785851</c:v>
                </c:pt>
                <c:pt idx="217">
                  <c:v>10.509957743785851</c:v>
                </c:pt>
                <c:pt idx="218">
                  <c:v>10.509957743785851</c:v>
                </c:pt>
                <c:pt idx="219">
                  <c:v>10.509957743785851</c:v>
                </c:pt>
                <c:pt idx="220">
                  <c:v>10.509957743785851</c:v>
                </c:pt>
                <c:pt idx="221">
                  <c:v>10.509957743785851</c:v>
                </c:pt>
                <c:pt idx="222">
                  <c:v>10.509957743785851</c:v>
                </c:pt>
                <c:pt idx="223">
                  <c:v>10.509957743785851</c:v>
                </c:pt>
                <c:pt idx="224">
                  <c:v>10.509957743785851</c:v>
                </c:pt>
                <c:pt idx="225">
                  <c:v>10.509957743785851</c:v>
                </c:pt>
                <c:pt idx="226">
                  <c:v>10.509957743785851</c:v>
                </c:pt>
                <c:pt idx="227">
                  <c:v>10.509957743785851</c:v>
                </c:pt>
                <c:pt idx="228">
                  <c:v>10.509957743785851</c:v>
                </c:pt>
                <c:pt idx="229">
                  <c:v>10.509957743785851</c:v>
                </c:pt>
                <c:pt idx="230">
                  <c:v>10.509957743785851</c:v>
                </c:pt>
                <c:pt idx="231">
                  <c:v>10.509957743785851</c:v>
                </c:pt>
                <c:pt idx="232">
                  <c:v>10.509957743785851</c:v>
                </c:pt>
                <c:pt idx="233">
                  <c:v>10.509957743785851</c:v>
                </c:pt>
                <c:pt idx="234">
                  <c:v>10.509957743785851</c:v>
                </c:pt>
                <c:pt idx="235">
                  <c:v>10.509957743785851</c:v>
                </c:pt>
                <c:pt idx="236">
                  <c:v>10.509957743785851</c:v>
                </c:pt>
                <c:pt idx="237">
                  <c:v>10.509957743785851</c:v>
                </c:pt>
                <c:pt idx="238">
                  <c:v>10.509957743785851</c:v>
                </c:pt>
                <c:pt idx="239">
                  <c:v>10.509957743785851</c:v>
                </c:pt>
                <c:pt idx="240">
                  <c:v>10.509957743785851</c:v>
                </c:pt>
                <c:pt idx="241">
                  <c:v>10.509957743785851</c:v>
                </c:pt>
                <c:pt idx="242">
                  <c:v>10.509957743785851</c:v>
                </c:pt>
                <c:pt idx="243">
                  <c:v>10.509957743785851</c:v>
                </c:pt>
                <c:pt idx="244">
                  <c:v>10.509957743785851</c:v>
                </c:pt>
                <c:pt idx="245">
                  <c:v>10.509957743785851</c:v>
                </c:pt>
                <c:pt idx="246">
                  <c:v>10.509957743785851</c:v>
                </c:pt>
                <c:pt idx="247">
                  <c:v>10.509957743785851</c:v>
                </c:pt>
                <c:pt idx="248">
                  <c:v>10.509957743785851</c:v>
                </c:pt>
                <c:pt idx="249">
                  <c:v>10.509957743785851</c:v>
                </c:pt>
                <c:pt idx="250">
                  <c:v>10.509957743785851</c:v>
                </c:pt>
                <c:pt idx="251">
                  <c:v>10.509957743785851</c:v>
                </c:pt>
                <c:pt idx="252">
                  <c:v>10.509957743785851</c:v>
                </c:pt>
                <c:pt idx="253">
                  <c:v>10.509957743785851</c:v>
                </c:pt>
                <c:pt idx="254">
                  <c:v>10.509957743785851</c:v>
                </c:pt>
                <c:pt idx="255">
                  <c:v>10.509957743785851</c:v>
                </c:pt>
                <c:pt idx="256">
                  <c:v>10.509957743785851</c:v>
                </c:pt>
                <c:pt idx="257">
                  <c:v>10.509957743785851</c:v>
                </c:pt>
                <c:pt idx="258">
                  <c:v>10.509957743785851</c:v>
                </c:pt>
                <c:pt idx="259">
                  <c:v>10.509957743785851</c:v>
                </c:pt>
                <c:pt idx="260">
                  <c:v>10.509957743785851</c:v>
                </c:pt>
                <c:pt idx="261">
                  <c:v>10.509957743785851</c:v>
                </c:pt>
                <c:pt idx="262">
                  <c:v>10.509957743785851</c:v>
                </c:pt>
                <c:pt idx="263">
                  <c:v>10.509957743785851</c:v>
                </c:pt>
                <c:pt idx="264">
                  <c:v>10.509957743785851</c:v>
                </c:pt>
                <c:pt idx="265">
                  <c:v>10.509957743785851</c:v>
                </c:pt>
                <c:pt idx="266">
                  <c:v>10.509957743785851</c:v>
                </c:pt>
                <c:pt idx="267">
                  <c:v>10.509957743785851</c:v>
                </c:pt>
                <c:pt idx="268">
                  <c:v>10.509957743785851</c:v>
                </c:pt>
                <c:pt idx="269">
                  <c:v>10.509957743785851</c:v>
                </c:pt>
                <c:pt idx="270">
                  <c:v>10.509957743785851</c:v>
                </c:pt>
                <c:pt idx="271">
                  <c:v>10.509957743785851</c:v>
                </c:pt>
                <c:pt idx="272">
                  <c:v>10.509957743785851</c:v>
                </c:pt>
                <c:pt idx="273">
                  <c:v>10.509957743785851</c:v>
                </c:pt>
                <c:pt idx="274">
                  <c:v>10.509957743785851</c:v>
                </c:pt>
                <c:pt idx="275">
                  <c:v>10.509957743785851</c:v>
                </c:pt>
                <c:pt idx="276">
                  <c:v>10.509957743785851</c:v>
                </c:pt>
                <c:pt idx="277">
                  <c:v>10.509957743785851</c:v>
                </c:pt>
                <c:pt idx="278">
                  <c:v>10.509957743785851</c:v>
                </c:pt>
                <c:pt idx="279">
                  <c:v>10.509957743785851</c:v>
                </c:pt>
                <c:pt idx="280">
                  <c:v>10.509957743785851</c:v>
                </c:pt>
                <c:pt idx="281">
                  <c:v>10.509957743785851</c:v>
                </c:pt>
                <c:pt idx="282">
                  <c:v>10.509957743785851</c:v>
                </c:pt>
                <c:pt idx="283">
                  <c:v>10.509957743785851</c:v>
                </c:pt>
                <c:pt idx="284">
                  <c:v>10.509957743785851</c:v>
                </c:pt>
                <c:pt idx="285">
                  <c:v>10.509957743785851</c:v>
                </c:pt>
                <c:pt idx="286">
                  <c:v>10.509957743785851</c:v>
                </c:pt>
                <c:pt idx="287">
                  <c:v>10.509957743785851</c:v>
                </c:pt>
                <c:pt idx="288">
                  <c:v>10.509957743785851</c:v>
                </c:pt>
                <c:pt idx="289">
                  <c:v>10.509957743785851</c:v>
                </c:pt>
                <c:pt idx="290">
                  <c:v>10.509957743785851</c:v>
                </c:pt>
                <c:pt idx="291">
                  <c:v>10.509957743785851</c:v>
                </c:pt>
                <c:pt idx="292">
                  <c:v>10.509957743785851</c:v>
                </c:pt>
                <c:pt idx="293">
                  <c:v>10.509957743785851</c:v>
                </c:pt>
                <c:pt idx="294">
                  <c:v>10.509957743785851</c:v>
                </c:pt>
                <c:pt idx="295">
                  <c:v>10.509957743785851</c:v>
                </c:pt>
                <c:pt idx="296">
                  <c:v>10.509957743785851</c:v>
                </c:pt>
                <c:pt idx="297">
                  <c:v>10.509957743785851</c:v>
                </c:pt>
                <c:pt idx="298">
                  <c:v>10.509957743785851</c:v>
                </c:pt>
                <c:pt idx="299">
                  <c:v>10.509957743785851</c:v>
                </c:pt>
                <c:pt idx="300">
                  <c:v>10.509957743785851</c:v>
                </c:pt>
                <c:pt idx="301">
                  <c:v>10.509957743785851</c:v>
                </c:pt>
                <c:pt idx="302">
                  <c:v>10.509957743785851</c:v>
                </c:pt>
                <c:pt idx="303">
                  <c:v>10.509957743785851</c:v>
                </c:pt>
                <c:pt idx="304">
                  <c:v>10.509957743785851</c:v>
                </c:pt>
                <c:pt idx="305">
                  <c:v>10.509957743785851</c:v>
                </c:pt>
                <c:pt idx="306">
                  <c:v>10.509957743785851</c:v>
                </c:pt>
                <c:pt idx="307">
                  <c:v>10.509957743785851</c:v>
                </c:pt>
                <c:pt idx="308">
                  <c:v>10.509957743785851</c:v>
                </c:pt>
                <c:pt idx="309">
                  <c:v>10.509957743785851</c:v>
                </c:pt>
                <c:pt idx="310">
                  <c:v>10.509957743785851</c:v>
                </c:pt>
                <c:pt idx="311">
                  <c:v>10.509957743785851</c:v>
                </c:pt>
                <c:pt idx="312">
                  <c:v>10.509957743785851</c:v>
                </c:pt>
                <c:pt idx="313">
                  <c:v>10.509957743785851</c:v>
                </c:pt>
                <c:pt idx="314">
                  <c:v>10.509957743785851</c:v>
                </c:pt>
                <c:pt idx="315">
                  <c:v>10.509957743785851</c:v>
                </c:pt>
                <c:pt idx="316">
                  <c:v>10.509957743785851</c:v>
                </c:pt>
                <c:pt idx="317">
                  <c:v>10.509957743785851</c:v>
                </c:pt>
                <c:pt idx="318">
                  <c:v>10.509957743785851</c:v>
                </c:pt>
                <c:pt idx="319">
                  <c:v>10.509957743785851</c:v>
                </c:pt>
                <c:pt idx="320">
                  <c:v>10.509957743785851</c:v>
                </c:pt>
                <c:pt idx="321">
                  <c:v>10.509957743785851</c:v>
                </c:pt>
                <c:pt idx="322">
                  <c:v>10.509957743785851</c:v>
                </c:pt>
                <c:pt idx="323">
                  <c:v>10.509957743785851</c:v>
                </c:pt>
                <c:pt idx="324">
                  <c:v>10.509957743785851</c:v>
                </c:pt>
                <c:pt idx="325">
                  <c:v>10.509957743785851</c:v>
                </c:pt>
                <c:pt idx="326">
                  <c:v>10.509957743785851</c:v>
                </c:pt>
                <c:pt idx="327">
                  <c:v>10.509957743785851</c:v>
                </c:pt>
                <c:pt idx="328">
                  <c:v>10.509957743785851</c:v>
                </c:pt>
                <c:pt idx="329">
                  <c:v>10.509957743785851</c:v>
                </c:pt>
                <c:pt idx="330">
                  <c:v>10.509957743785851</c:v>
                </c:pt>
                <c:pt idx="331">
                  <c:v>10.509957743785851</c:v>
                </c:pt>
                <c:pt idx="332">
                  <c:v>10.509957743785851</c:v>
                </c:pt>
                <c:pt idx="333">
                  <c:v>10.509957743785851</c:v>
                </c:pt>
                <c:pt idx="334">
                  <c:v>10.509957743785851</c:v>
                </c:pt>
                <c:pt idx="335">
                  <c:v>10.509957743785851</c:v>
                </c:pt>
                <c:pt idx="336">
                  <c:v>10.509957743785851</c:v>
                </c:pt>
                <c:pt idx="337">
                  <c:v>10.509957743785851</c:v>
                </c:pt>
                <c:pt idx="338">
                  <c:v>10.509957743785851</c:v>
                </c:pt>
                <c:pt idx="339">
                  <c:v>10.509957743785851</c:v>
                </c:pt>
                <c:pt idx="340">
                  <c:v>10.509957743785851</c:v>
                </c:pt>
                <c:pt idx="341">
                  <c:v>10.509957743785851</c:v>
                </c:pt>
                <c:pt idx="342">
                  <c:v>10.509957743785851</c:v>
                </c:pt>
                <c:pt idx="343">
                  <c:v>10.509957743785851</c:v>
                </c:pt>
                <c:pt idx="344">
                  <c:v>10.509957743785851</c:v>
                </c:pt>
                <c:pt idx="345">
                  <c:v>10.509957743785851</c:v>
                </c:pt>
                <c:pt idx="346">
                  <c:v>10.509957743785851</c:v>
                </c:pt>
                <c:pt idx="347">
                  <c:v>10.509957743785851</c:v>
                </c:pt>
                <c:pt idx="348">
                  <c:v>10.509957743785851</c:v>
                </c:pt>
                <c:pt idx="349">
                  <c:v>10.509957743785851</c:v>
                </c:pt>
                <c:pt idx="350">
                  <c:v>10.509957743785851</c:v>
                </c:pt>
                <c:pt idx="351">
                  <c:v>10.509957743785851</c:v>
                </c:pt>
                <c:pt idx="352">
                  <c:v>10.509957743785851</c:v>
                </c:pt>
                <c:pt idx="353">
                  <c:v>10.509957743785851</c:v>
                </c:pt>
                <c:pt idx="354">
                  <c:v>10.509957743785851</c:v>
                </c:pt>
                <c:pt idx="355">
                  <c:v>10.509957743785851</c:v>
                </c:pt>
                <c:pt idx="356">
                  <c:v>10.509957743785851</c:v>
                </c:pt>
                <c:pt idx="357">
                  <c:v>10.509957743785851</c:v>
                </c:pt>
                <c:pt idx="358">
                  <c:v>10.509957743785851</c:v>
                </c:pt>
                <c:pt idx="359">
                  <c:v>10.509957743785851</c:v>
                </c:pt>
                <c:pt idx="360">
                  <c:v>10.509957743785851</c:v>
                </c:pt>
                <c:pt idx="361">
                  <c:v>10.509957743785851</c:v>
                </c:pt>
                <c:pt idx="362">
                  <c:v>10.509957743785851</c:v>
                </c:pt>
                <c:pt idx="363">
                  <c:v>10.509957743785851</c:v>
                </c:pt>
                <c:pt idx="364">
                  <c:v>10.509957743785851</c:v>
                </c:pt>
                <c:pt idx="365">
                  <c:v>10.509957743785851</c:v>
                </c:pt>
                <c:pt idx="366">
                  <c:v>10.509957743785851</c:v>
                </c:pt>
                <c:pt idx="367">
                  <c:v>10.509957743785851</c:v>
                </c:pt>
                <c:pt idx="368">
                  <c:v>10.509957743785851</c:v>
                </c:pt>
                <c:pt idx="369">
                  <c:v>10.509957743785851</c:v>
                </c:pt>
                <c:pt idx="370">
                  <c:v>10.509957743785851</c:v>
                </c:pt>
                <c:pt idx="371">
                  <c:v>10.509957743785851</c:v>
                </c:pt>
                <c:pt idx="372">
                  <c:v>10.509957743785851</c:v>
                </c:pt>
                <c:pt idx="373">
                  <c:v>10.509957743785851</c:v>
                </c:pt>
                <c:pt idx="374">
                  <c:v>10.509957743785851</c:v>
                </c:pt>
                <c:pt idx="375">
                  <c:v>10.509957743785851</c:v>
                </c:pt>
                <c:pt idx="376">
                  <c:v>10.509957743785851</c:v>
                </c:pt>
                <c:pt idx="377">
                  <c:v>10.509957743785851</c:v>
                </c:pt>
                <c:pt idx="378">
                  <c:v>10.509957743785851</c:v>
                </c:pt>
                <c:pt idx="379">
                  <c:v>10.509957743785851</c:v>
                </c:pt>
                <c:pt idx="380">
                  <c:v>10.509957743785851</c:v>
                </c:pt>
                <c:pt idx="381">
                  <c:v>10.509957743785851</c:v>
                </c:pt>
                <c:pt idx="382">
                  <c:v>10.509957743785851</c:v>
                </c:pt>
                <c:pt idx="383">
                  <c:v>10.509957743785851</c:v>
                </c:pt>
                <c:pt idx="384">
                  <c:v>10.509957743785851</c:v>
                </c:pt>
                <c:pt idx="385">
                  <c:v>10.509957743785851</c:v>
                </c:pt>
                <c:pt idx="386">
                  <c:v>10.509957743785851</c:v>
                </c:pt>
                <c:pt idx="387">
                  <c:v>10.509957743785851</c:v>
                </c:pt>
                <c:pt idx="388">
                  <c:v>10.509957743785851</c:v>
                </c:pt>
                <c:pt idx="389">
                  <c:v>10.509957743785851</c:v>
                </c:pt>
                <c:pt idx="390">
                  <c:v>10.509957743785851</c:v>
                </c:pt>
                <c:pt idx="391">
                  <c:v>10.509957743785851</c:v>
                </c:pt>
                <c:pt idx="392">
                  <c:v>10.509957743785851</c:v>
                </c:pt>
                <c:pt idx="393">
                  <c:v>10.509957743785851</c:v>
                </c:pt>
                <c:pt idx="394">
                  <c:v>10.509957743785851</c:v>
                </c:pt>
                <c:pt idx="395">
                  <c:v>10.509957743785851</c:v>
                </c:pt>
                <c:pt idx="396">
                  <c:v>10.509957743785851</c:v>
                </c:pt>
                <c:pt idx="397">
                  <c:v>10.509957743785851</c:v>
                </c:pt>
                <c:pt idx="398">
                  <c:v>10.509957743785851</c:v>
                </c:pt>
                <c:pt idx="399">
                  <c:v>10.509957743785851</c:v>
                </c:pt>
                <c:pt idx="400">
                  <c:v>10.509957743785851</c:v>
                </c:pt>
                <c:pt idx="401">
                  <c:v>10.509957743785851</c:v>
                </c:pt>
                <c:pt idx="402">
                  <c:v>10.509957743785851</c:v>
                </c:pt>
                <c:pt idx="403">
                  <c:v>10.509957743785851</c:v>
                </c:pt>
                <c:pt idx="404">
                  <c:v>10.509957743785851</c:v>
                </c:pt>
                <c:pt idx="405">
                  <c:v>10.509957743785851</c:v>
                </c:pt>
                <c:pt idx="406">
                  <c:v>10.509957743785851</c:v>
                </c:pt>
                <c:pt idx="407">
                  <c:v>10.509957743785851</c:v>
                </c:pt>
                <c:pt idx="408">
                  <c:v>10.509957743785851</c:v>
                </c:pt>
                <c:pt idx="409">
                  <c:v>10.509957743785851</c:v>
                </c:pt>
                <c:pt idx="410">
                  <c:v>10.509957743785851</c:v>
                </c:pt>
                <c:pt idx="411">
                  <c:v>10.509957743785851</c:v>
                </c:pt>
                <c:pt idx="412">
                  <c:v>10.509957743785851</c:v>
                </c:pt>
                <c:pt idx="413">
                  <c:v>10.509957743785851</c:v>
                </c:pt>
                <c:pt idx="414">
                  <c:v>10.509957743785851</c:v>
                </c:pt>
                <c:pt idx="415">
                  <c:v>10.509957743785851</c:v>
                </c:pt>
                <c:pt idx="416">
                  <c:v>10.509957743785851</c:v>
                </c:pt>
                <c:pt idx="417">
                  <c:v>10.509957743785851</c:v>
                </c:pt>
                <c:pt idx="418">
                  <c:v>10.509957743785851</c:v>
                </c:pt>
                <c:pt idx="419">
                  <c:v>10.509957743785851</c:v>
                </c:pt>
                <c:pt idx="420">
                  <c:v>10.509957743785851</c:v>
                </c:pt>
                <c:pt idx="421">
                  <c:v>10.509957743785851</c:v>
                </c:pt>
                <c:pt idx="422">
                  <c:v>10.509957743785851</c:v>
                </c:pt>
                <c:pt idx="423">
                  <c:v>10.509957743785851</c:v>
                </c:pt>
                <c:pt idx="424">
                  <c:v>10.509957743785851</c:v>
                </c:pt>
                <c:pt idx="425">
                  <c:v>10.509957743785851</c:v>
                </c:pt>
                <c:pt idx="426">
                  <c:v>10.509957743785851</c:v>
                </c:pt>
                <c:pt idx="427">
                  <c:v>10.509957743785851</c:v>
                </c:pt>
                <c:pt idx="428">
                  <c:v>10.509957743785851</c:v>
                </c:pt>
                <c:pt idx="429">
                  <c:v>10.509957743785851</c:v>
                </c:pt>
                <c:pt idx="430">
                  <c:v>10.509957743785851</c:v>
                </c:pt>
                <c:pt idx="431">
                  <c:v>10.509957743785851</c:v>
                </c:pt>
                <c:pt idx="432">
                  <c:v>10.509957743785851</c:v>
                </c:pt>
                <c:pt idx="433">
                  <c:v>10.509957743785851</c:v>
                </c:pt>
                <c:pt idx="434">
                  <c:v>10.509957743785851</c:v>
                </c:pt>
                <c:pt idx="435">
                  <c:v>10.509957743785851</c:v>
                </c:pt>
                <c:pt idx="436">
                  <c:v>10.509957743785851</c:v>
                </c:pt>
                <c:pt idx="437">
                  <c:v>10.509957743785851</c:v>
                </c:pt>
                <c:pt idx="438">
                  <c:v>10.509957743785851</c:v>
                </c:pt>
                <c:pt idx="439">
                  <c:v>10.509957743785851</c:v>
                </c:pt>
                <c:pt idx="440">
                  <c:v>10.509957743785851</c:v>
                </c:pt>
                <c:pt idx="441">
                  <c:v>10.509957743785851</c:v>
                </c:pt>
                <c:pt idx="442">
                  <c:v>10.509957743785851</c:v>
                </c:pt>
                <c:pt idx="443">
                  <c:v>10.509957743785851</c:v>
                </c:pt>
                <c:pt idx="444">
                  <c:v>10.509957743785851</c:v>
                </c:pt>
                <c:pt idx="445">
                  <c:v>10.509957743785851</c:v>
                </c:pt>
                <c:pt idx="446">
                  <c:v>10.509957743785851</c:v>
                </c:pt>
                <c:pt idx="447">
                  <c:v>10.509957743785851</c:v>
                </c:pt>
                <c:pt idx="448">
                  <c:v>10.509957743785851</c:v>
                </c:pt>
                <c:pt idx="449">
                  <c:v>10.509957743785851</c:v>
                </c:pt>
                <c:pt idx="450">
                  <c:v>10.509957743785851</c:v>
                </c:pt>
                <c:pt idx="451">
                  <c:v>10.509957743785851</c:v>
                </c:pt>
                <c:pt idx="452">
                  <c:v>10.509957743785851</c:v>
                </c:pt>
                <c:pt idx="453">
                  <c:v>10.509957743785851</c:v>
                </c:pt>
                <c:pt idx="454">
                  <c:v>10.509957743785851</c:v>
                </c:pt>
                <c:pt idx="455">
                  <c:v>10.509957743785851</c:v>
                </c:pt>
                <c:pt idx="456">
                  <c:v>10.509957743785851</c:v>
                </c:pt>
                <c:pt idx="457">
                  <c:v>10.509957743785851</c:v>
                </c:pt>
                <c:pt idx="458">
                  <c:v>10.509957743785851</c:v>
                </c:pt>
                <c:pt idx="459">
                  <c:v>10.509957743785851</c:v>
                </c:pt>
                <c:pt idx="460">
                  <c:v>10.509957743785851</c:v>
                </c:pt>
                <c:pt idx="461">
                  <c:v>10.509957743785851</c:v>
                </c:pt>
                <c:pt idx="462">
                  <c:v>10.509957743785851</c:v>
                </c:pt>
                <c:pt idx="463">
                  <c:v>10.509957743785851</c:v>
                </c:pt>
                <c:pt idx="464">
                  <c:v>10.509957743785851</c:v>
                </c:pt>
                <c:pt idx="465">
                  <c:v>10.509957743785851</c:v>
                </c:pt>
                <c:pt idx="466">
                  <c:v>10.509957743785851</c:v>
                </c:pt>
                <c:pt idx="467">
                  <c:v>10.509957743785851</c:v>
                </c:pt>
                <c:pt idx="468">
                  <c:v>10.509957743785851</c:v>
                </c:pt>
                <c:pt idx="469">
                  <c:v>10.509957743785851</c:v>
                </c:pt>
                <c:pt idx="470">
                  <c:v>10.509957743785851</c:v>
                </c:pt>
                <c:pt idx="471">
                  <c:v>10.509957743785851</c:v>
                </c:pt>
                <c:pt idx="472">
                  <c:v>10.509957743785851</c:v>
                </c:pt>
                <c:pt idx="473">
                  <c:v>10.509957743785851</c:v>
                </c:pt>
                <c:pt idx="474">
                  <c:v>10.509957743785851</c:v>
                </c:pt>
                <c:pt idx="475">
                  <c:v>10.509957743785851</c:v>
                </c:pt>
                <c:pt idx="476">
                  <c:v>10.509957743785851</c:v>
                </c:pt>
                <c:pt idx="477">
                  <c:v>10.509957743785851</c:v>
                </c:pt>
                <c:pt idx="478">
                  <c:v>10.509957743785851</c:v>
                </c:pt>
                <c:pt idx="479">
                  <c:v>10.509957743785851</c:v>
                </c:pt>
                <c:pt idx="480">
                  <c:v>10.509957743785851</c:v>
                </c:pt>
                <c:pt idx="481">
                  <c:v>10.509957743785851</c:v>
                </c:pt>
                <c:pt idx="482">
                  <c:v>10.509957743785851</c:v>
                </c:pt>
                <c:pt idx="483">
                  <c:v>10.509957743785851</c:v>
                </c:pt>
                <c:pt idx="484">
                  <c:v>10.509957743785851</c:v>
                </c:pt>
                <c:pt idx="485">
                  <c:v>10.509957743785851</c:v>
                </c:pt>
                <c:pt idx="486">
                  <c:v>10.509957743785851</c:v>
                </c:pt>
                <c:pt idx="487">
                  <c:v>10.509957743785851</c:v>
                </c:pt>
                <c:pt idx="488">
                  <c:v>10.509957743785851</c:v>
                </c:pt>
                <c:pt idx="489">
                  <c:v>10.509957743785851</c:v>
                </c:pt>
                <c:pt idx="490">
                  <c:v>10.509957743785851</c:v>
                </c:pt>
                <c:pt idx="491">
                  <c:v>10.509957743785851</c:v>
                </c:pt>
                <c:pt idx="492">
                  <c:v>10.509957743785851</c:v>
                </c:pt>
                <c:pt idx="493">
                  <c:v>10.509957743785851</c:v>
                </c:pt>
                <c:pt idx="494">
                  <c:v>10.509957743785851</c:v>
                </c:pt>
                <c:pt idx="495">
                  <c:v>10.509957743785851</c:v>
                </c:pt>
                <c:pt idx="496">
                  <c:v>10.509957743785851</c:v>
                </c:pt>
                <c:pt idx="497">
                  <c:v>10.509957743785851</c:v>
                </c:pt>
                <c:pt idx="498">
                  <c:v>10.509957743785851</c:v>
                </c:pt>
                <c:pt idx="499">
                  <c:v>10.509957743785851</c:v>
                </c:pt>
                <c:pt idx="500">
                  <c:v>10.509957743785851</c:v>
                </c:pt>
                <c:pt idx="501">
                  <c:v>10.509957743785851</c:v>
                </c:pt>
                <c:pt idx="502">
                  <c:v>10.509957743785851</c:v>
                </c:pt>
                <c:pt idx="503">
                  <c:v>10.509957743785851</c:v>
                </c:pt>
                <c:pt idx="504">
                  <c:v>10.509957743785851</c:v>
                </c:pt>
                <c:pt idx="505">
                  <c:v>10.509957743785851</c:v>
                </c:pt>
                <c:pt idx="506">
                  <c:v>10.509957743785851</c:v>
                </c:pt>
                <c:pt idx="507">
                  <c:v>10.509957743785851</c:v>
                </c:pt>
                <c:pt idx="508">
                  <c:v>10.509957743785851</c:v>
                </c:pt>
                <c:pt idx="509">
                  <c:v>10.509957743785851</c:v>
                </c:pt>
                <c:pt idx="510">
                  <c:v>10.509957743785851</c:v>
                </c:pt>
                <c:pt idx="511">
                  <c:v>10.509957743785851</c:v>
                </c:pt>
                <c:pt idx="512">
                  <c:v>10.509957743785851</c:v>
                </c:pt>
                <c:pt idx="513">
                  <c:v>10.509957743785851</c:v>
                </c:pt>
                <c:pt idx="514">
                  <c:v>10.509957743785851</c:v>
                </c:pt>
                <c:pt idx="515">
                  <c:v>10.509957743785851</c:v>
                </c:pt>
                <c:pt idx="516">
                  <c:v>10.509957743785851</c:v>
                </c:pt>
                <c:pt idx="517">
                  <c:v>10.509957743785851</c:v>
                </c:pt>
                <c:pt idx="518">
                  <c:v>10.509957743785851</c:v>
                </c:pt>
                <c:pt idx="519">
                  <c:v>10.509957743785851</c:v>
                </c:pt>
                <c:pt idx="520">
                  <c:v>10.509957743785851</c:v>
                </c:pt>
                <c:pt idx="521">
                  <c:v>10.509957743785851</c:v>
                </c:pt>
                <c:pt idx="522">
                  <c:v>10.509957743785851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89E-4479-AF9A-A0A21BB040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61921903"/>
        <c:axId val="261914223"/>
      </c:lineChart>
      <c:dateAx>
        <c:axId val="261921903"/>
        <c:scaling>
          <c:orientation val="minMax"/>
          <c:min val="42605"/>
        </c:scaling>
        <c:delete val="0"/>
        <c:axPos val="b"/>
        <c:numFmt formatCode="mmm\.\-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Sura Sans" pitchFamily="50" charset="0"/>
                <a:ea typeface="+mn-ea"/>
                <a:cs typeface="+mn-cs"/>
              </a:defRPr>
            </a:pPr>
            <a:endParaRPr lang="es-CO"/>
          </a:p>
        </c:txPr>
        <c:crossAx val="261914223"/>
        <c:crosses val="autoZero"/>
        <c:auto val="1"/>
        <c:lblOffset val="100"/>
        <c:baseTimeUnit val="days"/>
      </c:dateAx>
      <c:valAx>
        <c:axId val="261914223"/>
        <c:scaling>
          <c:orientation val="minMax"/>
          <c:max val="25"/>
        </c:scaling>
        <c:delete val="0"/>
        <c:axPos val="l"/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Sura Sans" pitchFamily="50" charset="0"/>
                <a:ea typeface="+mn-ea"/>
                <a:cs typeface="+mn-cs"/>
              </a:defRPr>
            </a:pPr>
            <a:endParaRPr lang="es-CO"/>
          </a:p>
        </c:txPr>
        <c:crossAx val="2619219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Sura Sans" pitchFamily="50" charset="0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rgbClr val="161618"/>
      </a:solidFill>
    </a:ln>
    <a:effectLst/>
  </c:spPr>
  <c:txPr>
    <a:bodyPr/>
    <a:lstStyle/>
    <a:p>
      <a:pPr>
        <a:defRPr>
          <a:solidFill>
            <a:sysClr val="windowText" lastClr="000000"/>
          </a:solidFill>
          <a:latin typeface="Sura Sans" pitchFamily="50" charset="0"/>
        </a:defRPr>
      </a:pPr>
      <a:endParaRPr lang="es-CO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/>
                </a:solidFill>
                <a:latin typeface="Sura Sans" pitchFamily="50" charset="0"/>
                <a:ea typeface="Roboto" panose="02000000000000000000" pitchFamily="2" charset="0"/>
                <a:cs typeface="+mn-cs"/>
              </a:defRPr>
            </a:pPr>
            <a:r>
              <a:rPr lang="es-MX"/>
              <a:t>Variación (Base 100, 12M)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/>
              </a:solidFill>
              <a:latin typeface="Sura Sans" pitchFamily="50" charset="0"/>
              <a:ea typeface="Roboto" panose="02000000000000000000" pitchFamily="2" charset="0"/>
              <a:cs typeface="+mn-cs"/>
            </a:defRPr>
          </a:pPr>
          <a:endParaRPr lang="es-CL"/>
        </a:p>
      </c:txPr>
    </c:title>
    <c:autoTitleDeleted val="0"/>
    <c:plotArea>
      <c:layout/>
      <c:lineChart>
        <c:grouping val="standard"/>
        <c:varyColors val="0"/>
        <c:ser>
          <c:idx val="2"/>
          <c:order val="2"/>
          <c:tx>
            <c:strRef>
              <c:f>Bolsas!$M$2</c:f>
              <c:strCache>
                <c:ptCount val="1"/>
                <c:pt idx="0">
                  <c:v>Latinoamérica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1">
                  <a:lumMod val="40000"/>
                  <a:lumOff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Bolsas!$A$3:$A$368</c:f>
              <c:numCache>
                <c:formatCode>m/d/yyyy</c:formatCode>
                <c:ptCount val="366"/>
                <c:pt idx="0">
                  <c:v>46254</c:v>
                </c:pt>
                <c:pt idx="1">
                  <c:v>46253</c:v>
                </c:pt>
                <c:pt idx="2">
                  <c:v>46252</c:v>
                </c:pt>
                <c:pt idx="3">
                  <c:v>46251</c:v>
                </c:pt>
                <c:pt idx="4">
                  <c:v>46250</c:v>
                </c:pt>
                <c:pt idx="5">
                  <c:v>46249</c:v>
                </c:pt>
                <c:pt idx="6">
                  <c:v>46248</c:v>
                </c:pt>
                <c:pt idx="7">
                  <c:v>46247</c:v>
                </c:pt>
                <c:pt idx="8">
                  <c:v>46246</c:v>
                </c:pt>
                <c:pt idx="9">
                  <c:v>46245</c:v>
                </c:pt>
                <c:pt idx="10">
                  <c:v>46244</c:v>
                </c:pt>
                <c:pt idx="11">
                  <c:v>46243</c:v>
                </c:pt>
                <c:pt idx="12">
                  <c:v>46242</c:v>
                </c:pt>
                <c:pt idx="13">
                  <c:v>46241</c:v>
                </c:pt>
                <c:pt idx="14">
                  <c:v>46240</c:v>
                </c:pt>
                <c:pt idx="15">
                  <c:v>46239</c:v>
                </c:pt>
                <c:pt idx="16">
                  <c:v>46238</c:v>
                </c:pt>
                <c:pt idx="17">
                  <c:v>46237</c:v>
                </c:pt>
                <c:pt idx="18">
                  <c:v>46236</c:v>
                </c:pt>
                <c:pt idx="19">
                  <c:v>46235</c:v>
                </c:pt>
                <c:pt idx="20">
                  <c:v>46234</c:v>
                </c:pt>
                <c:pt idx="21">
                  <c:v>46233</c:v>
                </c:pt>
                <c:pt idx="22">
                  <c:v>46232</c:v>
                </c:pt>
                <c:pt idx="23">
                  <c:v>46231</c:v>
                </c:pt>
                <c:pt idx="24">
                  <c:v>46230</c:v>
                </c:pt>
                <c:pt idx="25">
                  <c:v>46229</c:v>
                </c:pt>
                <c:pt idx="26">
                  <c:v>46228</c:v>
                </c:pt>
                <c:pt idx="27">
                  <c:v>46227</c:v>
                </c:pt>
                <c:pt idx="28">
                  <c:v>46226</c:v>
                </c:pt>
                <c:pt idx="29">
                  <c:v>46225</c:v>
                </c:pt>
                <c:pt idx="30">
                  <c:v>46224</c:v>
                </c:pt>
                <c:pt idx="31">
                  <c:v>46223</c:v>
                </c:pt>
                <c:pt idx="32">
                  <c:v>46222</c:v>
                </c:pt>
                <c:pt idx="33">
                  <c:v>46221</c:v>
                </c:pt>
                <c:pt idx="34">
                  <c:v>46220</c:v>
                </c:pt>
                <c:pt idx="35">
                  <c:v>46219</c:v>
                </c:pt>
                <c:pt idx="36">
                  <c:v>46218</c:v>
                </c:pt>
                <c:pt idx="37">
                  <c:v>46217</c:v>
                </c:pt>
                <c:pt idx="38">
                  <c:v>46216</c:v>
                </c:pt>
                <c:pt idx="39">
                  <c:v>46215</c:v>
                </c:pt>
                <c:pt idx="40">
                  <c:v>46214</c:v>
                </c:pt>
                <c:pt idx="41">
                  <c:v>46213</c:v>
                </c:pt>
                <c:pt idx="42">
                  <c:v>46212</c:v>
                </c:pt>
                <c:pt idx="43">
                  <c:v>46211</c:v>
                </c:pt>
                <c:pt idx="44">
                  <c:v>46210</c:v>
                </c:pt>
                <c:pt idx="45">
                  <c:v>46209</c:v>
                </c:pt>
                <c:pt idx="46">
                  <c:v>46208</c:v>
                </c:pt>
                <c:pt idx="47">
                  <c:v>46207</c:v>
                </c:pt>
                <c:pt idx="48">
                  <c:v>46206</c:v>
                </c:pt>
                <c:pt idx="49">
                  <c:v>46205</c:v>
                </c:pt>
                <c:pt idx="50">
                  <c:v>46204</c:v>
                </c:pt>
                <c:pt idx="51">
                  <c:v>46203</c:v>
                </c:pt>
                <c:pt idx="52">
                  <c:v>46202</c:v>
                </c:pt>
                <c:pt idx="53">
                  <c:v>46201</c:v>
                </c:pt>
                <c:pt idx="54">
                  <c:v>46200</c:v>
                </c:pt>
                <c:pt idx="55">
                  <c:v>46199</c:v>
                </c:pt>
                <c:pt idx="56">
                  <c:v>46198</c:v>
                </c:pt>
                <c:pt idx="57">
                  <c:v>46197</c:v>
                </c:pt>
                <c:pt idx="58">
                  <c:v>46196</c:v>
                </c:pt>
                <c:pt idx="59">
                  <c:v>46195</c:v>
                </c:pt>
                <c:pt idx="60">
                  <c:v>46194</c:v>
                </c:pt>
                <c:pt idx="61">
                  <c:v>46193</c:v>
                </c:pt>
                <c:pt idx="62">
                  <c:v>46192</c:v>
                </c:pt>
                <c:pt idx="63">
                  <c:v>46191</c:v>
                </c:pt>
                <c:pt idx="64">
                  <c:v>46190</c:v>
                </c:pt>
                <c:pt idx="65">
                  <c:v>46189</c:v>
                </c:pt>
                <c:pt idx="66">
                  <c:v>46188</c:v>
                </c:pt>
                <c:pt idx="67">
                  <c:v>46187</c:v>
                </c:pt>
                <c:pt idx="68">
                  <c:v>46186</c:v>
                </c:pt>
                <c:pt idx="69">
                  <c:v>46185</c:v>
                </c:pt>
                <c:pt idx="70">
                  <c:v>46184</c:v>
                </c:pt>
                <c:pt idx="71">
                  <c:v>46183</c:v>
                </c:pt>
                <c:pt idx="72">
                  <c:v>46182</c:v>
                </c:pt>
                <c:pt idx="73">
                  <c:v>46181</c:v>
                </c:pt>
                <c:pt idx="74">
                  <c:v>46180</c:v>
                </c:pt>
                <c:pt idx="75">
                  <c:v>46179</c:v>
                </c:pt>
                <c:pt idx="76">
                  <c:v>46178</c:v>
                </c:pt>
                <c:pt idx="77">
                  <c:v>46177</c:v>
                </c:pt>
                <c:pt idx="78">
                  <c:v>46176</c:v>
                </c:pt>
                <c:pt idx="79">
                  <c:v>46175</c:v>
                </c:pt>
                <c:pt idx="80">
                  <c:v>46174</c:v>
                </c:pt>
                <c:pt idx="81">
                  <c:v>46173</c:v>
                </c:pt>
                <c:pt idx="82">
                  <c:v>46172</c:v>
                </c:pt>
                <c:pt idx="83">
                  <c:v>46171</c:v>
                </c:pt>
                <c:pt idx="84">
                  <c:v>46170</c:v>
                </c:pt>
                <c:pt idx="85">
                  <c:v>46169</c:v>
                </c:pt>
                <c:pt idx="86">
                  <c:v>46168</c:v>
                </c:pt>
                <c:pt idx="87">
                  <c:v>46167</c:v>
                </c:pt>
                <c:pt idx="88">
                  <c:v>46166</c:v>
                </c:pt>
                <c:pt idx="89">
                  <c:v>46165</c:v>
                </c:pt>
                <c:pt idx="90">
                  <c:v>46164</c:v>
                </c:pt>
                <c:pt idx="91">
                  <c:v>46163</c:v>
                </c:pt>
                <c:pt idx="92">
                  <c:v>46162</c:v>
                </c:pt>
                <c:pt idx="93">
                  <c:v>46161</c:v>
                </c:pt>
                <c:pt idx="94">
                  <c:v>46160</c:v>
                </c:pt>
                <c:pt idx="95">
                  <c:v>46159</c:v>
                </c:pt>
                <c:pt idx="96">
                  <c:v>46158</c:v>
                </c:pt>
                <c:pt idx="97">
                  <c:v>46157</c:v>
                </c:pt>
                <c:pt idx="98">
                  <c:v>46156</c:v>
                </c:pt>
                <c:pt idx="99">
                  <c:v>46155</c:v>
                </c:pt>
                <c:pt idx="100">
                  <c:v>46154</c:v>
                </c:pt>
                <c:pt idx="101">
                  <c:v>46153</c:v>
                </c:pt>
                <c:pt idx="102">
                  <c:v>46152</c:v>
                </c:pt>
                <c:pt idx="103">
                  <c:v>46151</c:v>
                </c:pt>
                <c:pt idx="104">
                  <c:v>46150</c:v>
                </c:pt>
                <c:pt idx="105">
                  <c:v>46149</c:v>
                </c:pt>
                <c:pt idx="106">
                  <c:v>46148</c:v>
                </c:pt>
                <c:pt idx="107">
                  <c:v>46147</c:v>
                </c:pt>
                <c:pt idx="108">
                  <c:v>46146</c:v>
                </c:pt>
                <c:pt idx="109">
                  <c:v>46145</c:v>
                </c:pt>
                <c:pt idx="110">
                  <c:v>46144</c:v>
                </c:pt>
                <c:pt idx="111">
                  <c:v>46143</c:v>
                </c:pt>
                <c:pt idx="112">
                  <c:v>46142</c:v>
                </c:pt>
                <c:pt idx="113">
                  <c:v>46141</c:v>
                </c:pt>
                <c:pt idx="114">
                  <c:v>46140</c:v>
                </c:pt>
                <c:pt idx="115">
                  <c:v>46139</c:v>
                </c:pt>
                <c:pt idx="116">
                  <c:v>46138</c:v>
                </c:pt>
                <c:pt idx="117">
                  <c:v>46137</c:v>
                </c:pt>
                <c:pt idx="118">
                  <c:v>46136</c:v>
                </c:pt>
                <c:pt idx="119">
                  <c:v>46135</c:v>
                </c:pt>
                <c:pt idx="120">
                  <c:v>46134</c:v>
                </c:pt>
                <c:pt idx="121">
                  <c:v>46133</c:v>
                </c:pt>
                <c:pt idx="122">
                  <c:v>46132</c:v>
                </c:pt>
                <c:pt idx="123">
                  <c:v>46131</c:v>
                </c:pt>
                <c:pt idx="124">
                  <c:v>46130</c:v>
                </c:pt>
                <c:pt idx="125">
                  <c:v>46129</c:v>
                </c:pt>
                <c:pt idx="126">
                  <c:v>46128</c:v>
                </c:pt>
                <c:pt idx="127">
                  <c:v>46127</c:v>
                </c:pt>
                <c:pt idx="128">
                  <c:v>46126</c:v>
                </c:pt>
                <c:pt idx="129">
                  <c:v>46125</c:v>
                </c:pt>
                <c:pt idx="130">
                  <c:v>46124</c:v>
                </c:pt>
                <c:pt idx="131">
                  <c:v>46123</c:v>
                </c:pt>
                <c:pt idx="132">
                  <c:v>46122</c:v>
                </c:pt>
                <c:pt idx="133">
                  <c:v>46121</c:v>
                </c:pt>
                <c:pt idx="134">
                  <c:v>46120</c:v>
                </c:pt>
                <c:pt idx="135">
                  <c:v>46119</c:v>
                </c:pt>
                <c:pt idx="136">
                  <c:v>46118</c:v>
                </c:pt>
                <c:pt idx="137">
                  <c:v>46117</c:v>
                </c:pt>
                <c:pt idx="138">
                  <c:v>46116</c:v>
                </c:pt>
                <c:pt idx="139">
                  <c:v>46115</c:v>
                </c:pt>
                <c:pt idx="140">
                  <c:v>46114</c:v>
                </c:pt>
                <c:pt idx="141">
                  <c:v>46113</c:v>
                </c:pt>
                <c:pt idx="142">
                  <c:v>46112</c:v>
                </c:pt>
                <c:pt idx="143">
                  <c:v>46111</c:v>
                </c:pt>
                <c:pt idx="144">
                  <c:v>46110</c:v>
                </c:pt>
                <c:pt idx="145">
                  <c:v>46109</c:v>
                </c:pt>
                <c:pt idx="146">
                  <c:v>46108</c:v>
                </c:pt>
                <c:pt idx="147">
                  <c:v>46107</c:v>
                </c:pt>
                <c:pt idx="148">
                  <c:v>46106</c:v>
                </c:pt>
                <c:pt idx="149">
                  <c:v>46105</c:v>
                </c:pt>
                <c:pt idx="150">
                  <c:v>46104</c:v>
                </c:pt>
                <c:pt idx="151">
                  <c:v>46103</c:v>
                </c:pt>
                <c:pt idx="152">
                  <c:v>46102</c:v>
                </c:pt>
                <c:pt idx="153">
                  <c:v>46101</c:v>
                </c:pt>
                <c:pt idx="154">
                  <c:v>46100</c:v>
                </c:pt>
                <c:pt idx="155">
                  <c:v>46099</c:v>
                </c:pt>
                <c:pt idx="156">
                  <c:v>46098</c:v>
                </c:pt>
                <c:pt idx="157">
                  <c:v>46097</c:v>
                </c:pt>
                <c:pt idx="158">
                  <c:v>46096</c:v>
                </c:pt>
                <c:pt idx="159">
                  <c:v>46095</c:v>
                </c:pt>
                <c:pt idx="160">
                  <c:v>46094</c:v>
                </c:pt>
                <c:pt idx="161">
                  <c:v>46093</c:v>
                </c:pt>
                <c:pt idx="162">
                  <c:v>46092</c:v>
                </c:pt>
                <c:pt idx="163">
                  <c:v>46091</c:v>
                </c:pt>
                <c:pt idx="164">
                  <c:v>46090</c:v>
                </c:pt>
                <c:pt idx="165">
                  <c:v>46089</c:v>
                </c:pt>
                <c:pt idx="166">
                  <c:v>46088</c:v>
                </c:pt>
                <c:pt idx="167">
                  <c:v>46087</c:v>
                </c:pt>
                <c:pt idx="168">
                  <c:v>46086</c:v>
                </c:pt>
                <c:pt idx="169">
                  <c:v>46085</c:v>
                </c:pt>
                <c:pt idx="170">
                  <c:v>46084</c:v>
                </c:pt>
                <c:pt idx="171">
                  <c:v>46083</c:v>
                </c:pt>
                <c:pt idx="172">
                  <c:v>46082</c:v>
                </c:pt>
                <c:pt idx="173">
                  <c:v>46081</c:v>
                </c:pt>
                <c:pt idx="174">
                  <c:v>46080</c:v>
                </c:pt>
                <c:pt idx="175">
                  <c:v>46079</c:v>
                </c:pt>
                <c:pt idx="176">
                  <c:v>46078</c:v>
                </c:pt>
                <c:pt idx="177">
                  <c:v>46077</c:v>
                </c:pt>
                <c:pt idx="178">
                  <c:v>46076</c:v>
                </c:pt>
                <c:pt idx="179">
                  <c:v>46075</c:v>
                </c:pt>
                <c:pt idx="180">
                  <c:v>46074</c:v>
                </c:pt>
                <c:pt idx="181">
                  <c:v>46073</c:v>
                </c:pt>
                <c:pt idx="182">
                  <c:v>46072</c:v>
                </c:pt>
                <c:pt idx="183">
                  <c:v>46071</c:v>
                </c:pt>
                <c:pt idx="184">
                  <c:v>46070</c:v>
                </c:pt>
                <c:pt idx="185">
                  <c:v>46069</c:v>
                </c:pt>
                <c:pt idx="186">
                  <c:v>46068</c:v>
                </c:pt>
                <c:pt idx="187">
                  <c:v>46067</c:v>
                </c:pt>
                <c:pt idx="188">
                  <c:v>46066</c:v>
                </c:pt>
                <c:pt idx="189">
                  <c:v>46065</c:v>
                </c:pt>
                <c:pt idx="190">
                  <c:v>46064</c:v>
                </c:pt>
                <c:pt idx="191">
                  <c:v>46063</c:v>
                </c:pt>
                <c:pt idx="192">
                  <c:v>46062</c:v>
                </c:pt>
                <c:pt idx="193">
                  <c:v>46061</c:v>
                </c:pt>
                <c:pt idx="194">
                  <c:v>46060</c:v>
                </c:pt>
                <c:pt idx="195">
                  <c:v>46059</c:v>
                </c:pt>
                <c:pt idx="196">
                  <c:v>46058</c:v>
                </c:pt>
                <c:pt idx="197">
                  <c:v>46057</c:v>
                </c:pt>
                <c:pt idx="198">
                  <c:v>46056</c:v>
                </c:pt>
                <c:pt idx="199">
                  <c:v>46055</c:v>
                </c:pt>
                <c:pt idx="200">
                  <c:v>46054</c:v>
                </c:pt>
                <c:pt idx="201">
                  <c:v>46053</c:v>
                </c:pt>
                <c:pt idx="202">
                  <c:v>46052</c:v>
                </c:pt>
                <c:pt idx="203">
                  <c:v>46051</c:v>
                </c:pt>
                <c:pt idx="204">
                  <c:v>46050</c:v>
                </c:pt>
                <c:pt idx="205">
                  <c:v>46049</c:v>
                </c:pt>
                <c:pt idx="206">
                  <c:v>46048</c:v>
                </c:pt>
                <c:pt idx="207">
                  <c:v>46047</c:v>
                </c:pt>
                <c:pt idx="208">
                  <c:v>46046</c:v>
                </c:pt>
                <c:pt idx="209">
                  <c:v>46045</c:v>
                </c:pt>
                <c:pt idx="210">
                  <c:v>46044</c:v>
                </c:pt>
                <c:pt idx="211">
                  <c:v>46043</c:v>
                </c:pt>
                <c:pt idx="212">
                  <c:v>46042</c:v>
                </c:pt>
                <c:pt idx="213">
                  <c:v>46041</c:v>
                </c:pt>
                <c:pt idx="214">
                  <c:v>46040</c:v>
                </c:pt>
                <c:pt idx="215">
                  <c:v>46039</c:v>
                </c:pt>
                <c:pt idx="216">
                  <c:v>46038</c:v>
                </c:pt>
                <c:pt idx="217">
                  <c:v>46037</c:v>
                </c:pt>
                <c:pt idx="218">
                  <c:v>46036</c:v>
                </c:pt>
                <c:pt idx="219">
                  <c:v>46035</c:v>
                </c:pt>
                <c:pt idx="220">
                  <c:v>46034</c:v>
                </c:pt>
                <c:pt idx="221">
                  <c:v>46033</c:v>
                </c:pt>
                <c:pt idx="222">
                  <c:v>46032</c:v>
                </c:pt>
                <c:pt idx="223">
                  <c:v>46031</c:v>
                </c:pt>
                <c:pt idx="224">
                  <c:v>46030</c:v>
                </c:pt>
                <c:pt idx="225">
                  <c:v>46029</c:v>
                </c:pt>
                <c:pt idx="226">
                  <c:v>46028</c:v>
                </c:pt>
                <c:pt idx="227">
                  <c:v>46027</c:v>
                </c:pt>
                <c:pt idx="228">
                  <c:v>46026</c:v>
                </c:pt>
                <c:pt idx="229">
                  <c:v>46025</c:v>
                </c:pt>
                <c:pt idx="230">
                  <c:v>46024</c:v>
                </c:pt>
                <c:pt idx="231">
                  <c:v>46023</c:v>
                </c:pt>
                <c:pt idx="232">
                  <c:v>46022</c:v>
                </c:pt>
                <c:pt idx="233">
                  <c:v>46021</c:v>
                </c:pt>
                <c:pt idx="234">
                  <c:v>46020</c:v>
                </c:pt>
                <c:pt idx="235">
                  <c:v>46019</c:v>
                </c:pt>
                <c:pt idx="236">
                  <c:v>46018</c:v>
                </c:pt>
                <c:pt idx="237">
                  <c:v>46017</c:v>
                </c:pt>
                <c:pt idx="238">
                  <c:v>46016</c:v>
                </c:pt>
                <c:pt idx="239">
                  <c:v>46015</c:v>
                </c:pt>
                <c:pt idx="240">
                  <c:v>46014</c:v>
                </c:pt>
                <c:pt idx="241">
                  <c:v>46013</c:v>
                </c:pt>
                <c:pt idx="242">
                  <c:v>46012</c:v>
                </c:pt>
                <c:pt idx="243">
                  <c:v>46011</c:v>
                </c:pt>
                <c:pt idx="244">
                  <c:v>46010</c:v>
                </c:pt>
                <c:pt idx="245">
                  <c:v>46009</c:v>
                </c:pt>
                <c:pt idx="246">
                  <c:v>46008</c:v>
                </c:pt>
                <c:pt idx="247">
                  <c:v>46007</c:v>
                </c:pt>
                <c:pt idx="248">
                  <c:v>46006</c:v>
                </c:pt>
                <c:pt idx="249">
                  <c:v>46005</c:v>
                </c:pt>
                <c:pt idx="250">
                  <c:v>46004</c:v>
                </c:pt>
                <c:pt idx="251">
                  <c:v>46003</c:v>
                </c:pt>
                <c:pt idx="252">
                  <c:v>46002</c:v>
                </c:pt>
                <c:pt idx="253">
                  <c:v>46001</c:v>
                </c:pt>
                <c:pt idx="254">
                  <c:v>46000</c:v>
                </c:pt>
                <c:pt idx="255">
                  <c:v>45999</c:v>
                </c:pt>
                <c:pt idx="256">
                  <c:v>45998</c:v>
                </c:pt>
                <c:pt idx="257">
                  <c:v>45997</c:v>
                </c:pt>
                <c:pt idx="258">
                  <c:v>45996</c:v>
                </c:pt>
                <c:pt idx="259">
                  <c:v>45995</c:v>
                </c:pt>
                <c:pt idx="260">
                  <c:v>45994</c:v>
                </c:pt>
                <c:pt idx="261">
                  <c:v>45993</c:v>
                </c:pt>
                <c:pt idx="262">
                  <c:v>45992</c:v>
                </c:pt>
                <c:pt idx="263">
                  <c:v>45991</c:v>
                </c:pt>
                <c:pt idx="264">
                  <c:v>45990</c:v>
                </c:pt>
                <c:pt idx="265">
                  <c:v>45989</c:v>
                </c:pt>
                <c:pt idx="266">
                  <c:v>45988</c:v>
                </c:pt>
                <c:pt idx="267">
                  <c:v>45987</c:v>
                </c:pt>
                <c:pt idx="268">
                  <c:v>45986</c:v>
                </c:pt>
                <c:pt idx="269">
                  <c:v>45985</c:v>
                </c:pt>
                <c:pt idx="270">
                  <c:v>45984</c:v>
                </c:pt>
                <c:pt idx="271">
                  <c:v>45983</c:v>
                </c:pt>
                <c:pt idx="272">
                  <c:v>45982</c:v>
                </c:pt>
                <c:pt idx="273">
                  <c:v>45981</c:v>
                </c:pt>
                <c:pt idx="274">
                  <c:v>45980</c:v>
                </c:pt>
                <c:pt idx="275">
                  <c:v>45979</c:v>
                </c:pt>
                <c:pt idx="276">
                  <c:v>45978</c:v>
                </c:pt>
                <c:pt idx="277">
                  <c:v>45977</c:v>
                </c:pt>
                <c:pt idx="278">
                  <c:v>45976</c:v>
                </c:pt>
                <c:pt idx="279">
                  <c:v>45975</c:v>
                </c:pt>
                <c:pt idx="280">
                  <c:v>45974</c:v>
                </c:pt>
                <c:pt idx="281">
                  <c:v>45973</c:v>
                </c:pt>
                <c:pt idx="282">
                  <c:v>45972</c:v>
                </c:pt>
                <c:pt idx="283">
                  <c:v>45971</c:v>
                </c:pt>
                <c:pt idx="284">
                  <c:v>45970</c:v>
                </c:pt>
                <c:pt idx="285">
                  <c:v>45969</c:v>
                </c:pt>
                <c:pt idx="286">
                  <c:v>45968</c:v>
                </c:pt>
                <c:pt idx="287">
                  <c:v>45967</c:v>
                </c:pt>
                <c:pt idx="288">
                  <c:v>45966</c:v>
                </c:pt>
                <c:pt idx="289">
                  <c:v>45965</c:v>
                </c:pt>
                <c:pt idx="290">
                  <c:v>45964</c:v>
                </c:pt>
                <c:pt idx="291">
                  <c:v>45963</c:v>
                </c:pt>
                <c:pt idx="292">
                  <c:v>45962</c:v>
                </c:pt>
                <c:pt idx="293">
                  <c:v>45961</c:v>
                </c:pt>
                <c:pt idx="294">
                  <c:v>45960</c:v>
                </c:pt>
                <c:pt idx="295">
                  <c:v>45959</c:v>
                </c:pt>
                <c:pt idx="296">
                  <c:v>45958</c:v>
                </c:pt>
                <c:pt idx="297">
                  <c:v>45957</c:v>
                </c:pt>
                <c:pt idx="298">
                  <c:v>45956</c:v>
                </c:pt>
                <c:pt idx="299">
                  <c:v>45955</c:v>
                </c:pt>
                <c:pt idx="300">
                  <c:v>45954</c:v>
                </c:pt>
                <c:pt idx="301">
                  <c:v>45953</c:v>
                </c:pt>
                <c:pt idx="302">
                  <c:v>45952</c:v>
                </c:pt>
                <c:pt idx="303">
                  <c:v>45951</c:v>
                </c:pt>
                <c:pt idx="304">
                  <c:v>45950</c:v>
                </c:pt>
                <c:pt idx="305">
                  <c:v>45949</c:v>
                </c:pt>
                <c:pt idx="306">
                  <c:v>45948</c:v>
                </c:pt>
                <c:pt idx="307">
                  <c:v>45947</c:v>
                </c:pt>
                <c:pt idx="308">
                  <c:v>45946</c:v>
                </c:pt>
                <c:pt idx="309">
                  <c:v>45945</c:v>
                </c:pt>
                <c:pt idx="310">
                  <c:v>45944</c:v>
                </c:pt>
                <c:pt idx="311">
                  <c:v>45943</c:v>
                </c:pt>
                <c:pt idx="312">
                  <c:v>45942</c:v>
                </c:pt>
                <c:pt idx="313">
                  <c:v>45941</c:v>
                </c:pt>
                <c:pt idx="314">
                  <c:v>45940</c:v>
                </c:pt>
                <c:pt idx="315">
                  <c:v>45939</c:v>
                </c:pt>
                <c:pt idx="316">
                  <c:v>45938</c:v>
                </c:pt>
                <c:pt idx="317">
                  <c:v>45937</c:v>
                </c:pt>
                <c:pt idx="318">
                  <c:v>45936</c:v>
                </c:pt>
                <c:pt idx="319">
                  <c:v>45935</c:v>
                </c:pt>
                <c:pt idx="320">
                  <c:v>45934</c:v>
                </c:pt>
                <c:pt idx="321">
                  <c:v>45933</c:v>
                </c:pt>
                <c:pt idx="322">
                  <c:v>45932</c:v>
                </c:pt>
                <c:pt idx="323">
                  <c:v>45931</c:v>
                </c:pt>
                <c:pt idx="324">
                  <c:v>45930</c:v>
                </c:pt>
                <c:pt idx="325">
                  <c:v>45929</c:v>
                </c:pt>
                <c:pt idx="326">
                  <c:v>45928</c:v>
                </c:pt>
                <c:pt idx="327">
                  <c:v>45927</c:v>
                </c:pt>
                <c:pt idx="328">
                  <c:v>45926</c:v>
                </c:pt>
                <c:pt idx="329">
                  <c:v>45925</c:v>
                </c:pt>
                <c:pt idx="330">
                  <c:v>45924</c:v>
                </c:pt>
                <c:pt idx="331">
                  <c:v>45923</c:v>
                </c:pt>
                <c:pt idx="332">
                  <c:v>45922</c:v>
                </c:pt>
                <c:pt idx="333">
                  <c:v>45921</c:v>
                </c:pt>
                <c:pt idx="334">
                  <c:v>45920</c:v>
                </c:pt>
                <c:pt idx="335">
                  <c:v>45919</c:v>
                </c:pt>
                <c:pt idx="336">
                  <c:v>45918</c:v>
                </c:pt>
                <c:pt idx="337">
                  <c:v>45917</c:v>
                </c:pt>
                <c:pt idx="338">
                  <c:v>45916</c:v>
                </c:pt>
                <c:pt idx="339">
                  <c:v>45915</c:v>
                </c:pt>
                <c:pt idx="340">
                  <c:v>45914</c:v>
                </c:pt>
                <c:pt idx="341">
                  <c:v>45913</c:v>
                </c:pt>
                <c:pt idx="342">
                  <c:v>45912</c:v>
                </c:pt>
                <c:pt idx="343">
                  <c:v>45911</c:v>
                </c:pt>
                <c:pt idx="344">
                  <c:v>45910</c:v>
                </c:pt>
                <c:pt idx="345">
                  <c:v>45909</c:v>
                </c:pt>
                <c:pt idx="346">
                  <c:v>45908</c:v>
                </c:pt>
                <c:pt idx="347">
                  <c:v>45907</c:v>
                </c:pt>
                <c:pt idx="348">
                  <c:v>45906</c:v>
                </c:pt>
                <c:pt idx="349">
                  <c:v>45905</c:v>
                </c:pt>
                <c:pt idx="350">
                  <c:v>45904</c:v>
                </c:pt>
                <c:pt idx="351">
                  <c:v>45903</c:v>
                </c:pt>
                <c:pt idx="352">
                  <c:v>45902</c:v>
                </c:pt>
                <c:pt idx="353">
                  <c:v>45901</c:v>
                </c:pt>
                <c:pt idx="354">
                  <c:v>45900</c:v>
                </c:pt>
                <c:pt idx="355">
                  <c:v>45899</c:v>
                </c:pt>
                <c:pt idx="356">
                  <c:v>45898</c:v>
                </c:pt>
                <c:pt idx="357">
                  <c:v>45897</c:v>
                </c:pt>
                <c:pt idx="358">
                  <c:v>45896</c:v>
                </c:pt>
                <c:pt idx="359">
                  <c:v>45895</c:v>
                </c:pt>
                <c:pt idx="360">
                  <c:v>45894</c:v>
                </c:pt>
                <c:pt idx="361">
                  <c:v>45893</c:v>
                </c:pt>
                <c:pt idx="362">
                  <c:v>45892</c:v>
                </c:pt>
                <c:pt idx="363">
                  <c:v>45891</c:v>
                </c:pt>
                <c:pt idx="364">
                  <c:v>45890</c:v>
                </c:pt>
                <c:pt idx="365">
                  <c:v>45889</c:v>
                </c:pt>
              </c:numCache>
              <c:extLst xmlns:c15="http://schemas.microsoft.com/office/drawing/2012/chart"/>
            </c:numRef>
          </c:cat>
          <c:val>
            <c:numRef>
              <c:f>Bolsas!$M$3:$M$369</c:f>
              <c:numCache>
                <c:formatCode>0.0</c:formatCode>
                <c:ptCount val="367"/>
                <c:pt idx="0">
                  <c:v>125.60806928691507</c:v>
                </c:pt>
                <c:pt idx="1">
                  <c:v>125.48209307769241</c:v>
                </c:pt>
                <c:pt idx="2">
                  <c:v>124.51769412465686</c:v>
                </c:pt>
                <c:pt idx="3">
                  <c:v>125.11352754665587</c:v>
                </c:pt>
                <c:pt idx="4">
                  <c:v>125.38505734896687</c:v>
                </c:pt>
                <c:pt idx="5">
                  <c:v>125.38505734896687</c:v>
                </c:pt>
                <c:pt idx="6">
                  <c:v>125.38505734896687</c:v>
                </c:pt>
                <c:pt idx="7">
                  <c:v>124.69899772306513</c:v>
                </c:pt>
                <c:pt idx="8">
                  <c:v>125.12842338220585</c:v>
                </c:pt>
                <c:pt idx="9">
                  <c:v>125.39229246909113</c:v>
                </c:pt>
                <c:pt idx="10">
                  <c:v>127.70412614644734</c:v>
                </c:pt>
                <c:pt idx="11">
                  <c:v>127.91351903474985</c:v>
                </c:pt>
                <c:pt idx="12">
                  <c:v>127.91351903474985</c:v>
                </c:pt>
                <c:pt idx="13">
                  <c:v>127.91351903474985</c:v>
                </c:pt>
                <c:pt idx="14">
                  <c:v>129.00687336411806</c:v>
                </c:pt>
                <c:pt idx="15">
                  <c:v>130.13810567531334</c:v>
                </c:pt>
                <c:pt idx="16">
                  <c:v>130.13172174579194</c:v>
                </c:pt>
                <c:pt idx="17">
                  <c:v>130.10533483710338</c:v>
                </c:pt>
                <c:pt idx="18">
                  <c:v>130.26791224224885</c:v>
                </c:pt>
                <c:pt idx="19">
                  <c:v>130.26791224224885</c:v>
                </c:pt>
                <c:pt idx="20">
                  <c:v>130.26791224224885</c:v>
                </c:pt>
                <c:pt idx="21">
                  <c:v>130.23045985572318</c:v>
                </c:pt>
                <c:pt idx="22">
                  <c:v>127.62624220628604</c:v>
                </c:pt>
                <c:pt idx="23">
                  <c:v>129.44566211989019</c:v>
                </c:pt>
                <c:pt idx="24">
                  <c:v>128.95878109505671</c:v>
                </c:pt>
                <c:pt idx="25">
                  <c:v>127.86755474219564</c:v>
                </c:pt>
                <c:pt idx="26">
                  <c:v>127.86755474219564</c:v>
                </c:pt>
                <c:pt idx="27">
                  <c:v>127.86755474219564</c:v>
                </c:pt>
                <c:pt idx="28">
                  <c:v>128.93707573468387</c:v>
                </c:pt>
                <c:pt idx="29">
                  <c:v>130.21215925776178</c:v>
                </c:pt>
                <c:pt idx="30">
                  <c:v>127.89309046028131</c:v>
                </c:pt>
                <c:pt idx="31">
                  <c:v>126.84442363756304</c:v>
                </c:pt>
                <c:pt idx="32">
                  <c:v>126.9142212669972</c:v>
                </c:pt>
                <c:pt idx="33">
                  <c:v>126.9142212669972</c:v>
                </c:pt>
                <c:pt idx="34">
                  <c:v>126.9142212669972</c:v>
                </c:pt>
                <c:pt idx="35">
                  <c:v>126.8529355435916</c:v>
                </c:pt>
                <c:pt idx="36">
                  <c:v>127.99693571382971</c:v>
                </c:pt>
                <c:pt idx="37">
                  <c:v>128.34762624220627</c:v>
                </c:pt>
                <c:pt idx="38">
                  <c:v>127.15595939820824</c:v>
                </c:pt>
                <c:pt idx="39">
                  <c:v>128.44976911454896</c:v>
                </c:pt>
                <c:pt idx="40">
                  <c:v>128.44976911454896</c:v>
                </c:pt>
                <c:pt idx="41">
                  <c:v>128.44976911454896</c:v>
                </c:pt>
                <c:pt idx="42">
                  <c:v>126.22305449747834</c:v>
                </c:pt>
                <c:pt idx="43">
                  <c:v>125.30930138531271</c:v>
                </c:pt>
                <c:pt idx="44">
                  <c:v>126.14687293852275</c:v>
                </c:pt>
                <c:pt idx="45">
                  <c:v>126.90443257506436</c:v>
                </c:pt>
                <c:pt idx="46">
                  <c:v>126.8010129168174</c:v>
                </c:pt>
                <c:pt idx="47">
                  <c:v>126.8010129168174</c:v>
                </c:pt>
                <c:pt idx="48">
                  <c:v>126.8010129168174</c:v>
                </c:pt>
                <c:pt idx="49">
                  <c:v>126.26986998063541</c:v>
                </c:pt>
                <c:pt idx="50">
                  <c:v>125.69063477539207</c:v>
                </c:pt>
                <c:pt idx="51">
                  <c:v>125.78213776519907</c:v>
                </c:pt>
                <c:pt idx="52">
                  <c:v>126.27838188666396</c:v>
                </c:pt>
                <c:pt idx="53">
                  <c:v>126.2285872363969</c:v>
                </c:pt>
                <c:pt idx="54">
                  <c:v>126.2285872363969</c:v>
                </c:pt>
                <c:pt idx="55">
                  <c:v>126.2285872363969</c:v>
                </c:pt>
                <c:pt idx="56">
                  <c:v>125.42889366501393</c:v>
                </c:pt>
                <c:pt idx="57">
                  <c:v>124.21850062775306</c:v>
                </c:pt>
                <c:pt idx="58">
                  <c:v>125.33739067520695</c:v>
                </c:pt>
                <c:pt idx="59">
                  <c:v>125.83916753559041</c:v>
                </c:pt>
                <c:pt idx="60">
                  <c:v>125.45059902538675</c:v>
                </c:pt>
                <c:pt idx="61">
                  <c:v>125.45059902538675</c:v>
                </c:pt>
                <c:pt idx="62">
                  <c:v>125.45059902538675</c:v>
                </c:pt>
                <c:pt idx="63">
                  <c:v>125.64977762645501</c:v>
                </c:pt>
                <c:pt idx="64">
                  <c:v>125.7459621645777</c:v>
                </c:pt>
                <c:pt idx="65">
                  <c:v>126.0498372097972</c:v>
                </c:pt>
                <c:pt idx="66">
                  <c:v>125.91322111803885</c:v>
                </c:pt>
                <c:pt idx="67">
                  <c:v>126.0940991211457</c:v>
                </c:pt>
                <c:pt idx="68">
                  <c:v>126.0940991211457</c:v>
                </c:pt>
                <c:pt idx="69">
                  <c:v>126.0940991211457</c:v>
                </c:pt>
                <c:pt idx="70">
                  <c:v>125.30504543229843</c:v>
                </c:pt>
                <c:pt idx="71">
                  <c:v>121.92326516715255</c:v>
                </c:pt>
                <c:pt idx="72">
                  <c:v>122.77573255591258</c:v>
                </c:pt>
                <c:pt idx="73">
                  <c:v>121.45723831208903</c:v>
                </c:pt>
                <c:pt idx="74">
                  <c:v>122.14159555678505</c:v>
                </c:pt>
                <c:pt idx="75">
                  <c:v>122.14159555678505</c:v>
                </c:pt>
                <c:pt idx="76">
                  <c:v>122.14159555678505</c:v>
                </c:pt>
                <c:pt idx="77">
                  <c:v>123.82227140212372</c:v>
                </c:pt>
                <c:pt idx="78">
                  <c:v>124.05166726959334</c:v>
                </c:pt>
                <c:pt idx="79">
                  <c:v>126.33456046645244</c:v>
                </c:pt>
                <c:pt idx="80">
                  <c:v>125.90470921201029</c:v>
                </c:pt>
                <c:pt idx="81">
                  <c:v>126.95507841593428</c:v>
                </c:pt>
                <c:pt idx="82">
                  <c:v>126.95507841593428</c:v>
                </c:pt>
                <c:pt idx="83">
                  <c:v>126.95507841593428</c:v>
                </c:pt>
                <c:pt idx="84">
                  <c:v>127.56623326878471</c:v>
                </c:pt>
                <c:pt idx="85">
                  <c:v>128.29995956844635</c:v>
                </c:pt>
                <c:pt idx="86">
                  <c:v>128.21271253165364</c:v>
                </c:pt>
                <c:pt idx="87">
                  <c:v>127.52282254803906</c:v>
                </c:pt>
                <c:pt idx="88">
                  <c:v>126.8363373268359</c:v>
                </c:pt>
                <c:pt idx="89">
                  <c:v>126.8363373268359</c:v>
                </c:pt>
                <c:pt idx="90">
                  <c:v>126.8363373268359</c:v>
                </c:pt>
                <c:pt idx="91">
                  <c:v>127.82669759325857</c:v>
                </c:pt>
                <c:pt idx="92">
                  <c:v>127.43812908305492</c:v>
                </c:pt>
                <c:pt idx="93">
                  <c:v>125.58678952184367</c:v>
                </c:pt>
                <c:pt idx="94">
                  <c:v>126.65971527674334</c:v>
                </c:pt>
                <c:pt idx="95">
                  <c:v>126.40350690528376</c:v>
                </c:pt>
                <c:pt idx="96">
                  <c:v>126.40350690528376</c:v>
                </c:pt>
                <c:pt idx="97">
                  <c:v>126.40350690528376</c:v>
                </c:pt>
                <c:pt idx="98">
                  <c:v>128.16504585789372</c:v>
                </c:pt>
                <c:pt idx="99">
                  <c:v>127.98501904538973</c:v>
                </c:pt>
                <c:pt idx="100">
                  <c:v>129.59504607069138</c:v>
                </c:pt>
                <c:pt idx="101">
                  <c:v>130.38537654544294</c:v>
                </c:pt>
                <c:pt idx="102">
                  <c:v>131.19613559466302</c:v>
                </c:pt>
                <c:pt idx="103">
                  <c:v>131.19613559466302</c:v>
                </c:pt>
                <c:pt idx="104">
                  <c:v>131.19613559466302</c:v>
                </c:pt>
                <c:pt idx="105">
                  <c:v>131.08292724448322</c:v>
                </c:pt>
                <c:pt idx="106">
                  <c:v>133.18153767582405</c:v>
                </c:pt>
                <c:pt idx="107">
                  <c:v>131.64811780477942</c:v>
                </c:pt>
                <c:pt idx="108">
                  <c:v>130.49730810971846</c:v>
                </c:pt>
                <c:pt idx="109">
                  <c:v>131.8783648628519</c:v>
                </c:pt>
                <c:pt idx="110">
                  <c:v>131.8783648628519</c:v>
                </c:pt>
                <c:pt idx="111">
                  <c:v>131.8783648628519</c:v>
                </c:pt>
                <c:pt idx="112">
                  <c:v>131.93284106143469</c:v>
                </c:pt>
                <c:pt idx="113">
                  <c:v>130.18704913497754</c:v>
                </c:pt>
                <c:pt idx="114">
                  <c:v>132.06222203306876</c:v>
                </c:pt>
                <c:pt idx="115">
                  <c:v>133.1960079160726</c:v>
                </c:pt>
                <c:pt idx="116">
                  <c:v>134.33447534739216</c:v>
                </c:pt>
                <c:pt idx="117">
                  <c:v>134.33447534739216</c:v>
                </c:pt>
                <c:pt idx="118">
                  <c:v>134.33447534739216</c:v>
                </c:pt>
                <c:pt idx="119">
                  <c:v>134.12082650607536</c:v>
                </c:pt>
                <c:pt idx="120">
                  <c:v>135.22992786159639</c:v>
                </c:pt>
                <c:pt idx="121">
                  <c:v>136.43946970825442</c:v>
                </c:pt>
                <c:pt idx="122">
                  <c:v>137.53750558593833</c:v>
                </c:pt>
                <c:pt idx="123">
                  <c:v>137.58091630668397</c:v>
                </c:pt>
                <c:pt idx="124">
                  <c:v>137.58091630668397</c:v>
                </c:pt>
                <c:pt idx="125">
                  <c:v>137.58091630668397</c:v>
                </c:pt>
                <c:pt idx="126">
                  <c:v>138.01161875172897</c:v>
                </c:pt>
                <c:pt idx="127">
                  <c:v>137.95756814844765</c:v>
                </c:pt>
                <c:pt idx="128">
                  <c:v>138.63766944012937</c:v>
                </c:pt>
                <c:pt idx="129">
                  <c:v>138.46998489136681</c:v>
                </c:pt>
                <c:pt idx="130">
                  <c:v>138.0563062583789</c:v>
                </c:pt>
                <c:pt idx="131">
                  <c:v>138.0563062583789</c:v>
                </c:pt>
                <c:pt idx="132">
                  <c:v>138.0563062583789</c:v>
                </c:pt>
                <c:pt idx="133">
                  <c:v>137.04721979869342</c:v>
                </c:pt>
                <c:pt idx="134">
                  <c:v>135.65935352073711</c:v>
                </c:pt>
                <c:pt idx="135">
                  <c:v>132.53207924584513</c:v>
                </c:pt>
                <c:pt idx="136">
                  <c:v>132.97937990764581</c:v>
                </c:pt>
                <c:pt idx="137">
                  <c:v>133.19047517715404</c:v>
                </c:pt>
                <c:pt idx="138">
                  <c:v>133.19047517715404</c:v>
                </c:pt>
                <c:pt idx="139">
                  <c:v>133.19047517715404</c:v>
                </c:pt>
                <c:pt idx="140">
                  <c:v>133.19047517715404</c:v>
                </c:pt>
                <c:pt idx="141">
                  <c:v>133.38710020641372</c:v>
                </c:pt>
                <c:pt idx="142">
                  <c:v>132.50186197944373</c:v>
                </c:pt>
                <c:pt idx="143">
                  <c:v>128.6519268827272</c:v>
                </c:pt>
                <c:pt idx="144">
                  <c:v>128.18717681356799</c:v>
                </c:pt>
                <c:pt idx="145">
                  <c:v>128.18717681356799</c:v>
                </c:pt>
                <c:pt idx="146">
                  <c:v>128.18717681356799</c:v>
                </c:pt>
                <c:pt idx="147">
                  <c:v>128.88089715489539</c:v>
                </c:pt>
                <c:pt idx="148">
                  <c:v>130.75309088587662</c:v>
                </c:pt>
                <c:pt idx="149">
                  <c:v>127.95778094609835</c:v>
                </c:pt>
                <c:pt idx="150">
                  <c:v>127.27938203562232</c:v>
                </c:pt>
                <c:pt idx="151">
                  <c:v>124.36831017385568</c:v>
                </c:pt>
                <c:pt idx="152">
                  <c:v>124.36831017385568</c:v>
                </c:pt>
                <c:pt idx="153">
                  <c:v>124.36831017385568</c:v>
                </c:pt>
                <c:pt idx="154">
                  <c:v>126.90868852807864</c:v>
                </c:pt>
                <c:pt idx="155">
                  <c:v>127.02785521247844</c:v>
                </c:pt>
                <c:pt idx="156">
                  <c:v>128.09524822845955</c:v>
                </c:pt>
                <c:pt idx="157">
                  <c:v>127.56538207818186</c:v>
                </c:pt>
                <c:pt idx="158">
                  <c:v>126.16687591768986</c:v>
                </c:pt>
                <c:pt idx="159">
                  <c:v>126.16687591768986</c:v>
                </c:pt>
                <c:pt idx="160">
                  <c:v>126.16687591768986</c:v>
                </c:pt>
                <c:pt idx="161">
                  <c:v>127.06658438490838</c:v>
                </c:pt>
                <c:pt idx="162">
                  <c:v>130.40112357159578</c:v>
                </c:pt>
                <c:pt idx="163">
                  <c:v>130.45006703125998</c:v>
                </c:pt>
                <c:pt idx="164">
                  <c:v>128.64767092971294</c:v>
                </c:pt>
                <c:pt idx="165">
                  <c:v>127.82627199795714</c:v>
                </c:pt>
                <c:pt idx="166">
                  <c:v>127.82627199795714</c:v>
                </c:pt>
                <c:pt idx="167">
                  <c:v>127.82627199795714</c:v>
                </c:pt>
                <c:pt idx="168">
                  <c:v>129.03581384461515</c:v>
                </c:pt>
                <c:pt idx="169">
                  <c:v>132.4873917391952</c:v>
                </c:pt>
                <c:pt idx="170">
                  <c:v>130.29174557912881</c:v>
                </c:pt>
                <c:pt idx="171">
                  <c:v>134.75879386291575</c:v>
                </c:pt>
                <c:pt idx="172">
                  <c:v>134.98138020556252</c:v>
                </c:pt>
                <c:pt idx="173">
                  <c:v>134.98138020556252</c:v>
                </c:pt>
                <c:pt idx="174">
                  <c:v>134.98138020556252</c:v>
                </c:pt>
                <c:pt idx="175">
                  <c:v>135.88066307747962</c:v>
                </c:pt>
                <c:pt idx="176">
                  <c:v>136.84591322111802</c:v>
                </c:pt>
                <c:pt idx="177">
                  <c:v>136.54374055710426</c:v>
                </c:pt>
                <c:pt idx="178">
                  <c:v>135.05628497861383</c:v>
                </c:pt>
                <c:pt idx="179">
                  <c:v>136.54501734300854</c:v>
                </c:pt>
                <c:pt idx="180">
                  <c:v>136.54501734300854</c:v>
                </c:pt>
                <c:pt idx="181">
                  <c:v>136.54501734300854</c:v>
                </c:pt>
                <c:pt idx="182">
                  <c:v>135.11884748792372</c:v>
                </c:pt>
                <c:pt idx="183">
                  <c:v>134.06890387930116</c:v>
                </c:pt>
                <c:pt idx="184">
                  <c:v>134.11571936245824</c:v>
                </c:pt>
                <c:pt idx="185">
                  <c:v>134.38214202115208</c:v>
                </c:pt>
                <c:pt idx="186">
                  <c:v>134.46300512842339</c:v>
                </c:pt>
                <c:pt idx="187">
                  <c:v>134.46300512842339</c:v>
                </c:pt>
                <c:pt idx="188">
                  <c:v>134.46300512842339</c:v>
                </c:pt>
                <c:pt idx="189">
                  <c:v>134.97201710893111</c:v>
                </c:pt>
                <c:pt idx="190">
                  <c:v>136.76547570914818</c:v>
                </c:pt>
                <c:pt idx="191">
                  <c:v>134.85242482922988</c:v>
                </c:pt>
                <c:pt idx="192">
                  <c:v>135.43889515459747</c:v>
                </c:pt>
                <c:pt idx="193">
                  <c:v>133.40837997148512</c:v>
                </c:pt>
                <c:pt idx="194">
                  <c:v>133.40837997148512</c:v>
                </c:pt>
                <c:pt idx="195">
                  <c:v>133.40837997148512</c:v>
                </c:pt>
                <c:pt idx="196">
                  <c:v>131.56001957738385</c:v>
                </c:pt>
                <c:pt idx="197">
                  <c:v>131.99199880833316</c:v>
                </c:pt>
                <c:pt idx="198">
                  <c:v>135.25163322196923</c:v>
                </c:pt>
                <c:pt idx="199">
                  <c:v>132.34141255080544</c:v>
                </c:pt>
                <c:pt idx="200">
                  <c:v>131.50894814121253</c:v>
                </c:pt>
                <c:pt idx="201">
                  <c:v>131.50894814121253</c:v>
                </c:pt>
                <c:pt idx="202">
                  <c:v>131.50894814121253</c:v>
                </c:pt>
                <c:pt idx="203">
                  <c:v>134.37958844934352</c:v>
                </c:pt>
                <c:pt idx="204">
                  <c:v>134.84135935139275</c:v>
                </c:pt>
                <c:pt idx="205">
                  <c:v>133.06237099142425</c:v>
                </c:pt>
                <c:pt idx="206">
                  <c:v>131.44042729768262</c:v>
                </c:pt>
                <c:pt idx="207">
                  <c:v>130.88757900112782</c:v>
                </c:pt>
                <c:pt idx="208">
                  <c:v>130.88757900112782</c:v>
                </c:pt>
                <c:pt idx="209">
                  <c:v>130.88757900112782</c:v>
                </c:pt>
                <c:pt idx="210">
                  <c:v>129.3647990126189</c:v>
                </c:pt>
                <c:pt idx="211">
                  <c:v>127.24576000680952</c:v>
                </c:pt>
                <c:pt idx="212">
                  <c:v>124.85050965037345</c:v>
                </c:pt>
                <c:pt idx="213">
                  <c:v>123.77290234715808</c:v>
                </c:pt>
                <c:pt idx="214">
                  <c:v>123.50520290255996</c:v>
                </c:pt>
                <c:pt idx="215">
                  <c:v>123.50520290255996</c:v>
                </c:pt>
                <c:pt idx="216">
                  <c:v>123.50520290255996</c:v>
                </c:pt>
                <c:pt idx="217">
                  <c:v>123.33326240078308</c:v>
                </c:pt>
                <c:pt idx="218">
                  <c:v>123.5320154065499</c:v>
                </c:pt>
                <c:pt idx="219">
                  <c:v>121.48192283957185</c:v>
                </c:pt>
                <c:pt idx="220">
                  <c:v>121.98157172344817</c:v>
                </c:pt>
                <c:pt idx="221">
                  <c:v>121.59768476156023</c:v>
                </c:pt>
                <c:pt idx="222">
                  <c:v>121.59768476156023</c:v>
                </c:pt>
                <c:pt idx="223">
                  <c:v>121.59768476156023</c:v>
                </c:pt>
                <c:pt idx="224">
                  <c:v>121.02355669993403</c:v>
                </c:pt>
                <c:pt idx="225">
                  <c:v>120.09575894282126</c:v>
                </c:pt>
                <c:pt idx="226">
                  <c:v>121.06909539718681</c:v>
                </c:pt>
                <c:pt idx="227">
                  <c:v>120.14555359308832</c:v>
                </c:pt>
                <c:pt idx="228">
                  <c:v>118.16100270253015</c:v>
                </c:pt>
                <c:pt idx="229">
                  <c:v>118.16100270253015</c:v>
                </c:pt>
                <c:pt idx="230">
                  <c:v>118.16100270253015</c:v>
                </c:pt>
                <c:pt idx="231">
                  <c:v>118.20526461387865</c:v>
                </c:pt>
                <c:pt idx="232">
                  <c:v>118.20526461387865</c:v>
                </c:pt>
                <c:pt idx="233">
                  <c:v>118.43380929074543</c:v>
                </c:pt>
                <c:pt idx="234">
                  <c:v>118.64703253676079</c:v>
                </c:pt>
                <c:pt idx="235">
                  <c:v>118.94707722426745</c:v>
                </c:pt>
                <c:pt idx="236">
                  <c:v>118.94707722426745</c:v>
                </c:pt>
                <c:pt idx="237">
                  <c:v>118.94707722426745</c:v>
                </c:pt>
                <c:pt idx="238">
                  <c:v>118.63596705892367</c:v>
                </c:pt>
                <c:pt idx="239">
                  <c:v>118.63596705892367</c:v>
                </c:pt>
                <c:pt idx="240">
                  <c:v>118.59979145830229</c:v>
                </c:pt>
                <c:pt idx="241">
                  <c:v>117.28597876279446</c:v>
                </c:pt>
                <c:pt idx="242">
                  <c:v>116.610133424127</c:v>
                </c:pt>
                <c:pt idx="243">
                  <c:v>116.610133424127</c:v>
                </c:pt>
                <c:pt idx="244">
                  <c:v>116.610133424127</c:v>
                </c:pt>
                <c:pt idx="245">
                  <c:v>116.1338922818292</c:v>
                </c:pt>
                <c:pt idx="246">
                  <c:v>114.88008852382269</c:v>
                </c:pt>
                <c:pt idx="247">
                  <c:v>115.95216308811951</c:v>
                </c:pt>
                <c:pt idx="248">
                  <c:v>118.33081522779987</c:v>
                </c:pt>
                <c:pt idx="249">
                  <c:v>118.13802055625305</c:v>
                </c:pt>
                <c:pt idx="250">
                  <c:v>118.13802055625305</c:v>
                </c:pt>
                <c:pt idx="251">
                  <c:v>118.13802055625305</c:v>
                </c:pt>
                <c:pt idx="252">
                  <c:v>117.53282403762262</c:v>
                </c:pt>
                <c:pt idx="253">
                  <c:v>116.52799353095142</c:v>
                </c:pt>
                <c:pt idx="254">
                  <c:v>116.14580895026918</c:v>
                </c:pt>
                <c:pt idx="255">
                  <c:v>116.02196071755367</c:v>
                </c:pt>
                <c:pt idx="256">
                  <c:v>115.58146958057583</c:v>
                </c:pt>
                <c:pt idx="257">
                  <c:v>115.58146958057583</c:v>
                </c:pt>
                <c:pt idx="258">
                  <c:v>115.58146958057583</c:v>
                </c:pt>
                <c:pt idx="259">
                  <c:v>118.82195220564765</c:v>
                </c:pt>
                <c:pt idx="260">
                  <c:v>117.44302342902134</c:v>
                </c:pt>
                <c:pt idx="261">
                  <c:v>117.44217223841848</c:v>
                </c:pt>
                <c:pt idx="262">
                  <c:v>116.20113633945481</c:v>
                </c:pt>
                <c:pt idx="263">
                  <c:v>116.27604111250611</c:v>
                </c:pt>
                <c:pt idx="264">
                  <c:v>116.27604111250611</c:v>
                </c:pt>
                <c:pt idx="265">
                  <c:v>116.27604111250611</c:v>
                </c:pt>
                <c:pt idx="266">
                  <c:v>115.33249632924053</c:v>
                </c:pt>
                <c:pt idx="267">
                  <c:v>115.55252910007873</c:v>
                </c:pt>
                <c:pt idx="268">
                  <c:v>114.02379077734982</c:v>
                </c:pt>
                <c:pt idx="269">
                  <c:v>112.96576085800012</c:v>
                </c:pt>
                <c:pt idx="270">
                  <c:v>112.39078160577107</c:v>
                </c:pt>
                <c:pt idx="271">
                  <c:v>112.39078160577107</c:v>
                </c:pt>
                <c:pt idx="272">
                  <c:v>112.39078160577107</c:v>
                </c:pt>
                <c:pt idx="273">
                  <c:v>112.14563871214861</c:v>
                </c:pt>
                <c:pt idx="274">
                  <c:v>112.84148702998318</c:v>
                </c:pt>
                <c:pt idx="275">
                  <c:v>112.87000191517885</c:v>
                </c:pt>
                <c:pt idx="276">
                  <c:v>113.37731151448088</c:v>
                </c:pt>
                <c:pt idx="277">
                  <c:v>113.58032047326198</c:v>
                </c:pt>
                <c:pt idx="278">
                  <c:v>113.58032047326198</c:v>
                </c:pt>
                <c:pt idx="279">
                  <c:v>113.58032047326198</c:v>
                </c:pt>
                <c:pt idx="280">
                  <c:v>113.44072521439362</c:v>
                </c:pt>
                <c:pt idx="281">
                  <c:v>114.5076926350733</c:v>
                </c:pt>
                <c:pt idx="282">
                  <c:v>115.25418679377779</c:v>
                </c:pt>
                <c:pt idx="283">
                  <c:v>113.3700763943566</c:v>
                </c:pt>
                <c:pt idx="284">
                  <c:v>112.92022216074734</c:v>
                </c:pt>
                <c:pt idx="285">
                  <c:v>112.92022216074734</c:v>
                </c:pt>
                <c:pt idx="286">
                  <c:v>112.92022216074734</c:v>
                </c:pt>
                <c:pt idx="287">
                  <c:v>112.22182027110421</c:v>
                </c:pt>
                <c:pt idx="288">
                  <c:v>112.34013576490115</c:v>
                </c:pt>
                <c:pt idx="289">
                  <c:v>110.51986466069414</c:v>
                </c:pt>
                <c:pt idx="290">
                  <c:v>110.78415934288086</c:v>
                </c:pt>
                <c:pt idx="291">
                  <c:v>110.59349264784116</c:v>
                </c:pt>
                <c:pt idx="292">
                  <c:v>110.59349264784116</c:v>
                </c:pt>
                <c:pt idx="293">
                  <c:v>110.59349264784116</c:v>
                </c:pt>
                <c:pt idx="294">
                  <c:v>110.40282595280148</c:v>
                </c:pt>
                <c:pt idx="295">
                  <c:v>110.64201051220392</c:v>
                </c:pt>
                <c:pt idx="296">
                  <c:v>109.61249547804994</c:v>
                </c:pt>
                <c:pt idx="297">
                  <c:v>108.7630072563999</c:v>
                </c:pt>
                <c:pt idx="298">
                  <c:v>107.96076011320834</c:v>
                </c:pt>
                <c:pt idx="299">
                  <c:v>107.96076011320834</c:v>
                </c:pt>
                <c:pt idx="300">
                  <c:v>107.96076011320834</c:v>
                </c:pt>
                <c:pt idx="301">
                  <c:v>108.05566786542676</c:v>
                </c:pt>
                <c:pt idx="302">
                  <c:v>107.0819058157598</c:v>
                </c:pt>
                <c:pt idx="303">
                  <c:v>106.58353371778774</c:v>
                </c:pt>
                <c:pt idx="304">
                  <c:v>107.55303981444044</c:v>
                </c:pt>
                <c:pt idx="305">
                  <c:v>106.93039388845145</c:v>
                </c:pt>
                <c:pt idx="306">
                  <c:v>106.93039388845145</c:v>
                </c:pt>
                <c:pt idx="307">
                  <c:v>106.93039388845145</c:v>
                </c:pt>
                <c:pt idx="308">
                  <c:v>106.72610814376608</c:v>
                </c:pt>
                <c:pt idx="309">
                  <c:v>106.54182537824782</c:v>
                </c:pt>
                <c:pt idx="310">
                  <c:v>105.64722405464643</c:v>
                </c:pt>
                <c:pt idx="311">
                  <c:v>105.72255442299917</c:v>
                </c:pt>
                <c:pt idx="312">
                  <c:v>104.66495009895091</c:v>
                </c:pt>
                <c:pt idx="313">
                  <c:v>104.66495009895091</c:v>
                </c:pt>
                <c:pt idx="314">
                  <c:v>104.66495009895091</c:v>
                </c:pt>
                <c:pt idx="315">
                  <c:v>105.72298001830059</c:v>
                </c:pt>
                <c:pt idx="316">
                  <c:v>106.02430149171151</c:v>
                </c:pt>
                <c:pt idx="317">
                  <c:v>105.04670908433171</c:v>
                </c:pt>
                <c:pt idx="318">
                  <c:v>106.07707530908858</c:v>
                </c:pt>
                <c:pt idx="319">
                  <c:v>107.2027748813653</c:v>
                </c:pt>
                <c:pt idx="320">
                  <c:v>107.2027748813653</c:v>
                </c:pt>
                <c:pt idx="321">
                  <c:v>107.2027748813653</c:v>
                </c:pt>
                <c:pt idx="322">
                  <c:v>107.00572425680421</c:v>
                </c:pt>
                <c:pt idx="323">
                  <c:v>107.47983742259485</c:v>
                </c:pt>
                <c:pt idx="324">
                  <c:v>108.78513821207414</c:v>
                </c:pt>
                <c:pt idx="325">
                  <c:v>108.67533462430573</c:v>
                </c:pt>
                <c:pt idx="326">
                  <c:v>107.96969761453833</c:v>
                </c:pt>
                <c:pt idx="327">
                  <c:v>107.96969761453833</c:v>
                </c:pt>
                <c:pt idx="328">
                  <c:v>107.96969761453833</c:v>
                </c:pt>
                <c:pt idx="329">
                  <c:v>107.78498925371865</c:v>
                </c:pt>
                <c:pt idx="330">
                  <c:v>108.42976613538185</c:v>
                </c:pt>
                <c:pt idx="331">
                  <c:v>108.53190900772455</c:v>
                </c:pt>
                <c:pt idx="332">
                  <c:v>107.95650416019407</c:v>
                </c:pt>
                <c:pt idx="333">
                  <c:v>107.48366778030768</c:v>
                </c:pt>
                <c:pt idx="334">
                  <c:v>107.48366778030768</c:v>
                </c:pt>
                <c:pt idx="335">
                  <c:v>107.48366778030768</c:v>
                </c:pt>
                <c:pt idx="336">
                  <c:v>107.19979571425532</c:v>
                </c:pt>
                <c:pt idx="337">
                  <c:v>107.57304279360756</c:v>
                </c:pt>
                <c:pt idx="338">
                  <c:v>107.18234630689676</c:v>
                </c:pt>
                <c:pt idx="339">
                  <c:v>107.06275402719554</c:v>
                </c:pt>
                <c:pt idx="340">
                  <c:v>106.08984316813141</c:v>
                </c:pt>
                <c:pt idx="341">
                  <c:v>106.08984316813141</c:v>
                </c:pt>
                <c:pt idx="342">
                  <c:v>106.08984316813141</c:v>
                </c:pt>
                <c:pt idx="343">
                  <c:v>106.45117357904368</c:v>
                </c:pt>
                <c:pt idx="344">
                  <c:v>105.42889366501393</c:v>
                </c:pt>
                <c:pt idx="345">
                  <c:v>105.17268529355435</c:v>
                </c:pt>
                <c:pt idx="346">
                  <c:v>105.20715851297001</c:v>
                </c:pt>
                <c:pt idx="347">
                  <c:v>105.26844423637563</c:v>
                </c:pt>
                <c:pt idx="348">
                  <c:v>105.26844423637563</c:v>
                </c:pt>
                <c:pt idx="349">
                  <c:v>105.26844423637563</c:v>
                </c:pt>
                <c:pt idx="350">
                  <c:v>104.36447981614282</c:v>
                </c:pt>
                <c:pt idx="351">
                  <c:v>103.73544996063244</c:v>
                </c:pt>
                <c:pt idx="352">
                  <c:v>103.906113676505</c:v>
                </c:pt>
                <c:pt idx="353">
                  <c:v>103.68395292915966</c:v>
                </c:pt>
                <c:pt idx="354">
                  <c:v>103.61798565743834</c:v>
                </c:pt>
                <c:pt idx="355">
                  <c:v>103.61798565743834</c:v>
                </c:pt>
                <c:pt idx="356">
                  <c:v>103.61798565743834</c:v>
                </c:pt>
                <c:pt idx="357">
                  <c:v>103.76949758474665</c:v>
                </c:pt>
                <c:pt idx="358">
                  <c:v>102.69699742514842</c:v>
                </c:pt>
                <c:pt idx="359">
                  <c:v>101.77643478815993</c:v>
                </c:pt>
                <c:pt idx="360">
                  <c:v>102.06243483071947</c:v>
                </c:pt>
                <c:pt idx="361">
                  <c:v>102.32758070350903</c:v>
                </c:pt>
                <c:pt idx="362">
                  <c:v>102.32758070350903</c:v>
                </c:pt>
                <c:pt idx="363">
                  <c:v>102.32758070350903</c:v>
                </c:pt>
                <c:pt idx="364">
                  <c:v>100.34302981295086</c:v>
                </c:pt>
                <c:pt idx="365">
                  <c:v>100</c:v>
                </c:pt>
              </c:numCache>
              <c:extLst xmlns:c15="http://schemas.microsoft.com/office/drawing/2012/chart"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28EB-4B47-94B8-1E6C94A56F60}"/>
            </c:ext>
          </c:extLst>
        </c:ser>
        <c:ser>
          <c:idx val="4"/>
          <c:order val="5"/>
          <c:tx>
            <c:strRef>
              <c:f>Bolsas!$P$2</c:f>
              <c:strCache>
                <c:ptCount val="1"/>
                <c:pt idx="0">
                  <c:v>Colombia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4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Bolsas!$A$3:$A$368</c:f>
              <c:numCache>
                <c:formatCode>m/d/yyyy</c:formatCode>
                <c:ptCount val="366"/>
                <c:pt idx="0">
                  <c:v>46254</c:v>
                </c:pt>
                <c:pt idx="1">
                  <c:v>46253</c:v>
                </c:pt>
                <c:pt idx="2">
                  <c:v>46252</c:v>
                </c:pt>
                <c:pt idx="3">
                  <c:v>46251</c:v>
                </c:pt>
                <c:pt idx="4">
                  <c:v>46250</c:v>
                </c:pt>
                <c:pt idx="5">
                  <c:v>46249</c:v>
                </c:pt>
                <c:pt idx="6">
                  <c:v>46248</c:v>
                </c:pt>
                <c:pt idx="7">
                  <c:v>46247</c:v>
                </c:pt>
                <c:pt idx="8">
                  <c:v>46246</c:v>
                </c:pt>
                <c:pt idx="9">
                  <c:v>46245</c:v>
                </c:pt>
                <c:pt idx="10">
                  <c:v>46244</c:v>
                </c:pt>
                <c:pt idx="11">
                  <c:v>46243</c:v>
                </c:pt>
                <c:pt idx="12">
                  <c:v>46242</c:v>
                </c:pt>
                <c:pt idx="13">
                  <c:v>46241</c:v>
                </c:pt>
                <c:pt idx="14">
                  <c:v>46240</c:v>
                </c:pt>
                <c:pt idx="15">
                  <c:v>46239</c:v>
                </c:pt>
                <c:pt idx="16">
                  <c:v>46238</c:v>
                </c:pt>
                <c:pt idx="17">
                  <c:v>46237</c:v>
                </c:pt>
                <c:pt idx="18">
                  <c:v>46236</c:v>
                </c:pt>
                <c:pt idx="19">
                  <c:v>46235</c:v>
                </c:pt>
                <c:pt idx="20">
                  <c:v>46234</c:v>
                </c:pt>
                <c:pt idx="21">
                  <c:v>46233</c:v>
                </c:pt>
                <c:pt idx="22">
                  <c:v>46232</c:v>
                </c:pt>
                <c:pt idx="23">
                  <c:v>46231</c:v>
                </c:pt>
                <c:pt idx="24">
                  <c:v>46230</c:v>
                </c:pt>
                <c:pt idx="25">
                  <c:v>46229</c:v>
                </c:pt>
                <c:pt idx="26">
                  <c:v>46228</c:v>
                </c:pt>
                <c:pt idx="27">
                  <c:v>46227</c:v>
                </c:pt>
                <c:pt idx="28">
                  <c:v>46226</c:v>
                </c:pt>
                <c:pt idx="29">
                  <c:v>46225</c:v>
                </c:pt>
                <c:pt idx="30">
                  <c:v>46224</c:v>
                </c:pt>
                <c:pt idx="31">
                  <c:v>46223</c:v>
                </c:pt>
                <c:pt idx="32">
                  <c:v>46222</c:v>
                </c:pt>
                <c:pt idx="33">
                  <c:v>46221</c:v>
                </c:pt>
                <c:pt idx="34">
                  <c:v>46220</c:v>
                </c:pt>
                <c:pt idx="35">
                  <c:v>46219</c:v>
                </c:pt>
                <c:pt idx="36">
                  <c:v>46218</c:v>
                </c:pt>
                <c:pt idx="37">
                  <c:v>46217</c:v>
                </c:pt>
                <c:pt idx="38">
                  <c:v>46216</c:v>
                </c:pt>
                <c:pt idx="39">
                  <c:v>46215</c:v>
                </c:pt>
                <c:pt idx="40">
                  <c:v>46214</c:v>
                </c:pt>
                <c:pt idx="41">
                  <c:v>46213</c:v>
                </c:pt>
                <c:pt idx="42">
                  <c:v>46212</c:v>
                </c:pt>
                <c:pt idx="43">
                  <c:v>46211</c:v>
                </c:pt>
                <c:pt idx="44">
                  <c:v>46210</c:v>
                </c:pt>
                <c:pt idx="45">
                  <c:v>46209</c:v>
                </c:pt>
                <c:pt idx="46">
                  <c:v>46208</c:v>
                </c:pt>
                <c:pt idx="47">
                  <c:v>46207</c:v>
                </c:pt>
                <c:pt idx="48">
                  <c:v>46206</c:v>
                </c:pt>
                <c:pt idx="49">
                  <c:v>46205</c:v>
                </c:pt>
                <c:pt idx="50">
                  <c:v>46204</c:v>
                </c:pt>
                <c:pt idx="51">
                  <c:v>46203</c:v>
                </c:pt>
                <c:pt idx="52">
                  <c:v>46202</c:v>
                </c:pt>
                <c:pt idx="53">
                  <c:v>46201</c:v>
                </c:pt>
                <c:pt idx="54">
                  <c:v>46200</c:v>
                </c:pt>
                <c:pt idx="55">
                  <c:v>46199</c:v>
                </c:pt>
                <c:pt idx="56">
                  <c:v>46198</c:v>
                </c:pt>
                <c:pt idx="57">
                  <c:v>46197</c:v>
                </c:pt>
                <c:pt idx="58">
                  <c:v>46196</c:v>
                </c:pt>
                <c:pt idx="59">
                  <c:v>46195</c:v>
                </c:pt>
                <c:pt idx="60">
                  <c:v>46194</c:v>
                </c:pt>
                <c:pt idx="61">
                  <c:v>46193</c:v>
                </c:pt>
                <c:pt idx="62">
                  <c:v>46192</c:v>
                </c:pt>
                <c:pt idx="63">
                  <c:v>46191</c:v>
                </c:pt>
                <c:pt idx="64">
                  <c:v>46190</c:v>
                </c:pt>
                <c:pt idx="65">
                  <c:v>46189</c:v>
                </c:pt>
                <c:pt idx="66">
                  <c:v>46188</c:v>
                </c:pt>
                <c:pt idx="67">
                  <c:v>46187</c:v>
                </c:pt>
                <c:pt idx="68">
                  <c:v>46186</c:v>
                </c:pt>
                <c:pt idx="69">
                  <c:v>46185</c:v>
                </c:pt>
                <c:pt idx="70">
                  <c:v>46184</c:v>
                </c:pt>
                <c:pt idx="71">
                  <c:v>46183</c:v>
                </c:pt>
                <c:pt idx="72">
                  <c:v>46182</c:v>
                </c:pt>
                <c:pt idx="73">
                  <c:v>46181</c:v>
                </c:pt>
                <c:pt idx="74">
                  <c:v>46180</c:v>
                </c:pt>
                <c:pt idx="75">
                  <c:v>46179</c:v>
                </c:pt>
                <c:pt idx="76">
                  <c:v>46178</c:v>
                </c:pt>
                <c:pt idx="77">
                  <c:v>46177</c:v>
                </c:pt>
                <c:pt idx="78">
                  <c:v>46176</c:v>
                </c:pt>
                <c:pt idx="79">
                  <c:v>46175</c:v>
                </c:pt>
                <c:pt idx="80">
                  <c:v>46174</c:v>
                </c:pt>
                <c:pt idx="81">
                  <c:v>46173</c:v>
                </c:pt>
                <c:pt idx="82">
                  <c:v>46172</c:v>
                </c:pt>
                <c:pt idx="83">
                  <c:v>46171</c:v>
                </c:pt>
                <c:pt idx="84">
                  <c:v>46170</c:v>
                </c:pt>
                <c:pt idx="85">
                  <c:v>46169</c:v>
                </c:pt>
                <c:pt idx="86">
                  <c:v>46168</c:v>
                </c:pt>
                <c:pt idx="87">
                  <c:v>46167</c:v>
                </c:pt>
                <c:pt idx="88">
                  <c:v>46166</c:v>
                </c:pt>
                <c:pt idx="89">
                  <c:v>46165</c:v>
                </c:pt>
                <c:pt idx="90">
                  <c:v>46164</c:v>
                </c:pt>
                <c:pt idx="91">
                  <c:v>46163</c:v>
                </c:pt>
                <c:pt idx="92">
                  <c:v>46162</c:v>
                </c:pt>
                <c:pt idx="93">
                  <c:v>46161</c:v>
                </c:pt>
                <c:pt idx="94">
                  <c:v>46160</c:v>
                </c:pt>
                <c:pt idx="95">
                  <c:v>46159</c:v>
                </c:pt>
                <c:pt idx="96">
                  <c:v>46158</c:v>
                </c:pt>
                <c:pt idx="97">
                  <c:v>46157</c:v>
                </c:pt>
                <c:pt idx="98">
                  <c:v>46156</c:v>
                </c:pt>
                <c:pt idx="99">
                  <c:v>46155</c:v>
                </c:pt>
                <c:pt idx="100">
                  <c:v>46154</c:v>
                </c:pt>
                <c:pt idx="101">
                  <c:v>46153</c:v>
                </c:pt>
                <c:pt idx="102">
                  <c:v>46152</c:v>
                </c:pt>
                <c:pt idx="103">
                  <c:v>46151</c:v>
                </c:pt>
                <c:pt idx="104">
                  <c:v>46150</c:v>
                </c:pt>
                <c:pt idx="105">
                  <c:v>46149</c:v>
                </c:pt>
                <c:pt idx="106">
                  <c:v>46148</c:v>
                </c:pt>
                <c:pt idx="107">
                  <c:v>46147</c:v>
                </c:pt>
                <c:pt idx="108">
                  <c:v>46146</c:v>
                </c:pt>
                <c:pt idx="109">
                  <c:v>46145</c:v>
                </c:pt>
                <c:pt idx="110">
                  <c:v>46144</c:v>
                </c:pt>
                <c:pt idx="111">
                  <c:v>46143</c:v>
                </c:pt>
                <c:pt idx="112">
                  <c:v>46142</c:v>
                </c:pt>
                <c:pt idx="113">
                  <c:v>46141</c:v>
                </c:pt>
                <c:pt idx="114">
                  <c:v>46140</c:v>
                </c:pt>
                <c:pt idx="115">
                  <c:v>46139</c:v>
                </c:pt>
                <c:pt idx="116">
                  <c:v>46138</c:v>
                </c:pt>
                <c:pt idx="117">
                  <c:v>46137</c:v>
                </c:pt>
                <c:pt idx="118">
                  <c:v>46136</c:v>
                </c:pt>
                <c:pt idx="119">
                  <c:v>46135</c:v>
                </c:pt>
                <c:pt idx="120">
                  <c:v>46134</c:v>
                </c:pt>
                <c:pt idx="121">
                  <c:v>46133</c:v>
                </c:pt>
                <c:pt idx="122">
                  <c:v>46132</c:v>
                </c:pt>
                <c:pt idx="123">
                  <c:v>46131</c:v>
                </c:pt>
                <c:pt idx="124">
                  <c:v>46130</c:v>
                </c:pt>
                <c:pt idx="125">
                  <c:v>46129</c:v>
                </c:pt>
                <c:pt idx="126">
                  <c:v>46128</c:v>
                </c:pt>
                <c:pt idx="127">
                  <c:v>46127</c:v>
                </c:pt>
                <c:pt idx="128">
                  <c:v>46126</c:v>
                </c:pt>
                <c:pt idx="129">
                  <c:v>46125</c:v>
                </c:pt>
                <c:pt idx="130">
                  <c:v>46124</c:v>
                </c:pt>
                <c:pt idx="131">
                  <c:v>46123</c:v>
                </c:pt>
                <c:pt idx="132">
                  <c:v>46122</c:v>
                </c:pt>
                <c:pt idx="133">
                  <c:v>46121</c:v>
                </c:pt>
                <c:pt idx="134">
                  <c:v>46120</c:v>
                </c:pt>
                <c:pt idx="135">
                  <c:v>46119</c:v>
                </c:pt>
                <c:pt idx="136">
                  <c:v>46118</c:v>
                </c:pt>
                <c:pt idx="137">
                  <c:v>46117</c:v>
                </c:pt>
                <c:pt idx="138">
                  <c:v>46116</c:v>
                </c:pt>
                <c:pt idx="139">
                  <c:v>46115</c:v>
                </c:pt>
                <c:pt idx="140">
                  <c:v>46114</c:v>
                </c:pt>
                <c:pt idx="141">
                  <c:v>46113</c:v>
                </c:pt>
                <c:pt idx="142">
                  <c:v>46112</c:v>
                </c:pt>
                <c:pt idx="143">
                  <c:v>46111</c:v>
                </c:pt>
                <c:pt idx="144">
                  <c:v>46110</c:v>
                </c:pt>
                <c:pt idx="145">
                  <c:v>46109</c:v>
                </c:pt>
                <c:pt idx="146">
                  <c:v>46108</c:v>
                </c:pt>
                <c:pt idx="147">
                  <c:v>46107</c:v>
                </c:pt>
                <c:pt idx="148">
                  <c:v>46106</c:v>
                </c:pt>
                <c:pt idx="149">
                  <c:v>46105</c:v>
                </c:pt>
                <c:pt idx="150">
                  <c:v>46104</c:v>
                </c:pt>
                <c:pt idx="151">
                  <c:v>46103</c:v>
                </c:pt>
                <c:pt idx="152">
                  <c:v>46102</c:v>
                </c:pt>
                <c:pt idx="153">
                  <c:v>46101</c:v>
                </c:pt>
                <c:pt idx="154">
                  <c:v>46100</c:v>
                </c:pt>
                <c:pt idx="155">
                  <c:v>46099</c:v>
                </c:pt>
                <c:pt idx="156">
                  <c:v>46098</c:v>
                </c:pt>
                <c:pt idx="157">
                  <c:v>46097</c:v>
                </c:pt>
                <c:pt idx="158">
                  <c:v>46096</c:v>
                </c:pt>
                <c:pt idx="159">
                  <c:v>46095</c:v>
                </c:pt>
                <c:pt idx="160">
                  <c:v>46094</c:v>
                </c:pt>
                <c:pt idx="161">
                  <c:v>46093</c:v>
                </c:pt>
                <c:pt idx="162">
                  <c:v>46092</c:v>
                </c:pt>
                <c:pt idx="163">
                  <c:v>46091</c:v>
                </c:pt>
                <c:pt idx="164">
                  <c:v>46090</c:v>
                </c:pt>
                <c:pt idx="165">
                  <c:v>46089</c:v>
                </c:pt>
                <c:pt idx="166">
                  <c:v>46088</c:v>
                </c:pt>
                <c:pt idx="167">
                  <c:v>46087</c:v>
                </c:pt>
                <c:pt idx="168">
                  <c:v>46086</c:v>
                </c:pt>
                <c:pt idx="169">
                  <c:v>46085</c:v>
                </c:pt>
                <c:pt idx="170">
                  <c:v>46084</c:v>
                </c:pt>
                <c:pt idx="171">
                  <c:v>46083</c:v>
                </c:pt>
                <c:pt idx="172">
                  <c:v>46082</c:v>
                </c:pt>
                <c:pt idx="173">
                  <c:v>46081</c:v>
                </c:pt>
                <c:pt idx="174">
                  <c:v>46080</c:v>
                </c:pt>
                <c:pt idx="175">
                  <c:v>46079</c:v>
                </c:pt>
                <c:pt idx="176">
                  <c:v>46078</c:v>
                </c:pt>
                <c:pt idx="177">
                  <c:v>46077</c:v>
                </c:pt>
                <c:pt idx="178">
                  <c:v>46076</c:v>
                </c:pt>
                <c:pt idx="179">
                  <c:v>46075</c:v>
                </c:pt>
                <c:pt idx="180">
                  <c:v>46074</c:v>
                </c:pt>
                <c:pt idx="181">
                  <c:v>46073</c:v>
                </c:pt>
                <c:pt idx="182">
                  <c:v>46072</c:v>
                </c:pt>
                <c:pt idx="183">
                  <c:v>46071</c:v>
                </c:pt>
                <c:pt idx="184">
                  <c:v>46070</c:v>
                </c:pt>
                <c:pt idx="185">
                  <c:v>46069</c:v>
                </c:pt>
                <c:pt idx="186">
                  <c:v>46068</c:v>
                </c:pt>
                <c:pt idx="187">
                  <c:v>46067</c:v>
                </c:pt>
                <c:pt idx="188">
                  <c:v>46066</c:v>
                </c:pt>
                <c:pt idx="189">
                  <c:v>46065</c:v>
                </c:pt>
                <c:pt idx="190">
                  <c:v>46064</c:v>
                </c:pt>
                <c:pt idx="191">
                  <c:v>46063</c:v>
                </c:pt>
                <c:pt idx="192">
                  <c:v>46062</c:v>
                </c:pt>
                <c:pt idx="193">
                  <c:v>46061</c:v>
                </c:pt>
                <c:pt idx="194">
                  <c:v>46060</c:v>
                </c:pt>
                <c:pt idx="195">
                  <c:v>46059</c:v>
                </c:pt>
                <c:pt idx="196">
                  <c:v>46058</c:v>
                </c:pt>
                <c:pt idx="197">
                  <c:v>46057</c:v>
                </c:pt>
                <c:pt idx="198">
                  <c:v>46056</c:v>
                </c:pt>
                <c:pt idx="199">
                  <c:v>46055</c:v>
                </c:pt>
                <c:pt idx="200">
                  <c:v>46054</c:v>
                </c:pt>
                <c:pt idx="201">
                  <c:v>46053</c:v>
                </c:pt>
                <c:pt idx="202">
                  <c:v>46052</c:v>
                </c:pt>
                <c:pt idx="203">
                  <c:v>46051</c:v>
                </c:pt>
                <c:pt idx="204">
                  <c:v>46050</c:v>
                </c:pt>
                <c:pt idx="205">
                  <c:v>46049</c:v>
                </c:pt>
                <c:pt idx="206">
                  <c:v>46048</c:v>
                </c:pt>
                <c:pt idx="207">
                  <c:v>46047</c:v>
                </c:pt>
                <c:pt idx="208">
                  <c:v>46046</c:v>
                </c:pt>
                <c:pt idx="209">
                  <c:v>46045</c:v>
                </c:pt>
                <c:pt idx="210">
                  <c:v>46044</c:v>
                </c:pt>
                <c:pt idx="211">
                  <c:v>46043</c:v>
                </c:pt>
                <c:pt idx="212">
                  <c:v>46042</c:v>
                </c:pt>
                <c:pt idx="213">
                  <c:v>46041</c:v>
                </c:pt>
                <c:pt idx="214">
                  <c:v>46040</c:v>
                </c:pt>
                <c:pt idx="215">
                  <c:v>46039</c:v>
                </c:pt>
                <c:pt idx="216">
                  <c:v>46038</c:v>
                </c:pt>
                <c:pt idx="217">
                  <c:v>46037</c:v>
                </c:pt>
                <c:pt idx="218">
                  <c:v>46036</c:v>
                </c:pt>
                <c:pt idx="219">
                  <c:v>46035</c:v>
                </c:pt>
                <c:pt idx="220">
                  <c:v>46034</c:v>
                </c:pt>
                <c:pt idx="221">
                  <c:v>46033</c:v>
                </c:pt>
                <c:pt idx="222">
                  <c:v>46032</c:v>
                </c:pt>
                <c:pt idx="223">
                  <c:v>46031</c:v>
                </c:pt>
                <c:pt idx="224">
                  <c:v>46030</c:v>
                </c:pt>
                <c:pt idx="225">
                  <c:v>46029</c:v>
                </c:pt>
                <c:pt idx="226">
                  <c:v>46028</c:v>
                </c:pt>
                <c:pt idx="227">
                  <c:v>46027</c:v>
                </c:pt>
                <c:pt idx="228">
                  <c:v>46026</c:v>
                </c:pt>
                <c:pt idx="229">
                  <c:v>46025</c:v>
                </c:pt>
                <c:pt idx="230">
                  <c:v>46024</c:v>
                </c:pt>
                <c:pt idx="231">
                  <c:v>46023</c:v>
                </c:pt>
                <c:pt idx="232">
                  <c:v>46022</c:v>
                </c:pt>
                <c:pt idx="233">
                  <c:v>46021</c:v>
                </c:pt>
                <c:pt idx="234">
                  <c:v>46020</c:v>
                </c:pt>
                <c:pt idx="235">
                  <c:v>46019</c:v>
                </c:pt>
                <c:pt idx="236">
                  <c:v>46018</c:v>
                </c:pt>
                <c:pt idx="237">
                  <c:v>46017</c:v>
                </c:pt>
                <c:pt idx="238">
                  <c:v>46016</c:v>
                </c:pt>
                <c:pt idx="239">
                  <c:v>46015</c:v>
                </c:pt>
                <c:pt idx="240">
                  <c:v>46014</c:v>
                </c:pt>
                <c:pt idx="241">
                  <c:v>46013</c:v>
                </c:pt>
                <c:pt idx="242">
                  <c:v>46012</c:v>
                </c:pt>
                <c:pt idx="243">
                  <c:v>46011</c:v>
                </c:pt>
                <c:pt idx="244">
                  <c:v>46010</c:v>
                </c:pt>
                <c:pt idx="245">
                  <c:v>46009</c:v>
                </c:pt>
                <c:pt idx="246">
                  <c:v>46008</c:v>
                </c:pt>
                <c:pt idx="247">
                  <c:v>46007</c:v>
                </c:pt>
                <c:pt idx="248">
                  <c:v>46006</c:v>
                </c:pt>
                <c:pt idx="249">
                  <c:v>46005</c:v>
                </c:pt>
                <c:pt idx="250">
                  <c:v>46004</c:v>
                </c:pt>
                <c:pt idx="251">
                  <c:v>46003</c:v>
                </c:pt>
                <c:pt idx="252">
                  <c:v>46002</c:v>
                </c:pt>
                <c:pt idx="253">
                  <c:v>46001</c:v>
                </c:pt>
                <c:pt idx="254">
                  <c:v>46000</c:v>
                </c:pt>
                <c:pt idx="255">
                  <c:v>45999</c:v>
                </c:pt>
                <c:pt idx="256">
                  <c:v>45998</c:v>
                </c:pt>
                <c:pt idx="257">
                  <c:v>45997</c:v>
                </c:pt>
                <c:pt idx="258">
                  <c:v>45996</c:v>
                </c:pt>
                <c:pt idx="259">
                  <c:v>45995</c:v>
                </c:pt>
                <c:pt idx="260">
                  <c:v>45994</c:v>
                </c:pt>
                <c:pt idx="261">
                  <c:v>45993</c:v>
                </c:pt>
                <c:pt idx="262">
                  <c:v>45992</c:v>
                </c:pt>
                <c:pt idx="263">
                  <c:v>45991</c:v>
                </c:pt>
                <c:pt idx="264">
                  <c:v>45990</c:v>
                </c:pt>
                <c:pt idx="265">
                  <c:v>45989</c:v>
                </c:pt>
                <c:pt idx="266">
                  <c:v>45988</c:v>
                </c:pt>
                <c:pt idx="267">
                  <c:v>45987</c:v>
                </c:pt>
                <c:pt idx="268">
                  <c:v>45986</c:v>
                </c:pt>
                <c:pt idx="269">
                  <c:v>45985</c:v>
                </c:pt>
                <c:pt idx="270">
                  <c:v>45984</c:v>
                </c:pt>
                <c:pt idx="271">
                  <c:v>45983</c:v>
                </c:pt>
                <c:pt idx="272">
                  <c:v>45982</c:v>
                </c:pt>
                <c:pt idx="273">
                  <c:v>45981</c:v>
                </c:pt>
                <c:pt idx="274">
                  <c:v>45980</c:v>
                </c:pt>
                <c:pt idx="275">
                  <c:v>45979</c:v>
                </c:pt>
                <c:pt idx="276">
                  <c:v>45978</c:v>
                </c:pt>
                <c:pt idx="277">
                  <c:v>45977</c:v>
                </c:pt>
                <c:pt idx="278">
                  <c:v>45976</c:v>
                </c:pt>
                <c:pt idx="279">
                  <c:v>45975</c:v>
                </c:pt>
                <c:pt idx="280">
                  <c:v>45974</c:v>
                </c:pt>
                <c:pt idx="281">
                  <c:v>45973</c:v>
                </c:pt>
                <c:pt idx="282">
                  <c:v>45972</c:v>
                </c:pt>
                <c:pt idx="283">
                  <c:v>45971</c:v>
                </c:pt>
                <c:pt idx="284">
                  <c:v>45970</c:v>
                </c:pt>
                <c:pt idx="285">
                  <c:v>45969</c:v>
                </c:pt>
                <c:pt idx="286">
                  <c:v>45968</c:v>
                </c:pt>
                <c:pt idx="287">
                  <c:v>45967</c:v>
                </c:pt>
                <c:pt idx="288">
                  <c:v>45966</c:v>
                </c:pt>
                <c:pt idx="289">
                  <c:v>45965</c:v>
                </c:pt>
                <c:pt idx="290">
                  <c:v>45964</c:v>
                </c:pt>
                <c:pt idx="291">
                  <c:v>45963</c:v>
                </c:pt>
                <c:pt idx="292">
                  <c:v>45962</c:v>
                </c:pt>
                <c:pt idx="293">
                  <c:v>45961</c:v>
                </c:pt>
                <c:pt idx="294">
                  <c:v>45960</c:v>
                </c:pt>
                <c:pt idx="295">
                  <c:v>45959</c:v>
                </c:pt>
                <c:pt idx="296">
                  <c:v>45958</c:v>
                </c:pt>
                <c:pt idx="297">
                  <c:v>45957</c:v>
                </c:pt>
                <c:pt idx="298">
                  <c:v>45956</c:v>
                </c:pt>
                <c:pt idx="299">
                  <c:v>45955</c:v>
                </c:pt>
                <c:pt idx="300">
                  <c:v>45954</c:v>
                </c:pt>
                <c:pt idx="301">
                  <c:v>45953</c:v>
                </c:pt>
                <c:pt idx="302">
                  <c:v>45952</c:v>
                </c:pt>
                <c:pt idx="303">
                  <c:v>45951</c:v>
                </c:pt>
                <c:pt idx="304">
                  <c:v>45950</c:v>
                </c:pt>
                <c:pt idx="305">
                  <c:v>45949</c:v>
                </c:pt>
                <c:pt idx="306">
                  <c:v>45948</c:v>
                </c:pt>
                <c:pt idx="307">
                  <c:v>45947</c:v>
                </c:pt>
                <c:pt idx="308">
                  <c:v>45946</c:v>
                </c:pt>
                <c:pt idx="309">
                  <c:v>45945</c:v>
                </c:pt>
                <c:pt idx="310">
                  <c:v>45944</c:v>
                </c:pt>
                <c:pt idx="311">
                  <c:v>45943</c:v>
                </c:pt>
                <c:pt idx="312">
                  <c:v>45942</c:v>
                </c:pt>
                <c:pt idx="313">
                  <c:v>45941</c:v>
                </c:pt>
                <c:pt idx="314">
                  <c:v>45940</c:v>
                </c:pt>
                <c:pt idx="315">
                  <c:v>45939</c:v>
                </c:pt>
                <c:pt idx="316">
                  <c:v>45938</c:v>
                </c:pt>
                <c:pt idx="317">
                  <c:v>45937</c:v>
                </c:pt>
                <c:pt idx="318">
                  <c:v>45936</c:v>
                </c:pt>
                <c:pt idx="319">
                  <c:v>45935</c:v>
                </c:pt>
                <c:pt idx="320">
                  <c:v>45934</c:v>
                </c:pt>
                <c:pt idx="321">
                  <c:v>45933</c:v>
                </c:pt>
                <c:pt idx="322">
                  <c:v>45932</c:v>
                </c:pt>
                <c:pt idx="323">
                  <c:v>45931</c:v>
                </c:pt>
                <c:pt idx="324">
                  <c:v>45930</c:v>
                </c:pt>
                <c:pt idx="325">
                  <c:v>45929</c:v>
                </c:pt>
                <c:pt idx="326">
                  <c:v>45928</c:v>
                </c:pt>
                <c:pt idx="327">
                  <c:v>45927</c:v>
                </c:pt>
                <c:pt idx="328">
                  <c:v>45926</c:v>
                </c:pt>
                <c:pt idx="329">
                  <c:v>45925</c:v>
                </c:pt>
                <c:pt idx="330">
                  <c:v>45924</c:v>
                </c:pt>
                <c:pt idx="331">
                  <c:v>45923</c:v>
                </c:pt>
                <c:pt idx="332">
                  <c:v>45922</c:v>
                </c:pt>
                <c:pt idx="333">
                  <c:v>45921</c:v>
                </c:pt>
                <c:pt idx="334">
                  <c:v>45920</c:v>
                </c:pt>
                <c:pt idx="335">
                  <c:v>45919</c:v>
                </c:pt>
                <c:pt idx="336">
                  <c:v>45918</c:v>
                </c:pt>
                <c:pt idx="337">
                  <c:v>45917</c:v>
                </c:pt>
                <c:pt idx="338">
                  <c:v>45916</c:v>
                </c:pt>
                <c:pt idx="339">
                  <c:v>45915</c:v>
                </c:pt>
                <c:pt idx="340">
                  <c:v>45914</c:v>
                </c:pt>
                <c:pt idx="341">
                  <c:v>45913</c:v>
                </c:pt>
                <c:pt idx="342">
                  <c:v>45912</c:v>
                </c:pt>
                <c:pt idx="343">
                  <c:v>45911</c:v>
                </c:pt>
                <c:pt idx="344">
                  <c:v>45910</c:v>
                </c:pt>
                <c:pt idx="345">
                  <c:v>45909</c:v>
                </c:pt>
                <c:pt idx="346">
                  <c:v>45908</c:v>
                </c:pt>
                <c:pt idx="347">
                  <c:v>45907</c:v>
                </c:pt>
                <c:pt idx="348">
                  <c:v>45906</c:v>
                </c:pt>
                <c:pt idx="349">
                  <c:v>45905</c:v>
                </c:pt>
                <c:pt idx="350">
                  <c:v>45904</c:v>
                </c:pt>
                <c:pt idx="351">
                  <c:v>45903</c:v>
                </c:pt>
                <c:pt idx="352">
                  <c:v>45902</c:v>
                </c:pt>
                <c:pt idx="353">
                  <c:v>45901</c:v>
                </c:pt>
                <c:pt idx="354">
                  <c:v>45900</c:v>
                </c:pt>
                <c:pt idx="355">
                  <c:v>45899</c:v>
                </c:pt>
                <c:pt idx="356">
                  <c:v>45898</c:v>
                </c:pt>
                <c:pt idx="357">
                  <c:v>45897</c:v>
                </c:pt>
                <c:pt idx="358">
                  <c:v>45896</c:v>
                </c:pt>
                <c:pt idx="359">
                  <c:v>45895</c:v>
                </c:pt>
                <c:pt idx="360">
                  <c:v>45894</c:v>
                </c:pt>
                <c:pt idx="361">
                  <c:v>45893</c:v>
                </c:pt>
                <c:pt idx="362">
                  <c:v>45892</c:v>
                </c:pt>
                <c:pt idx="363">
                  <c:v>45891</c:v>
                </c:pt>
                <c:pt idx="364">
                  <c:v>45890</c:v>
                </c:pt>
                <c:pt idx="365">
                  <c:v>45889</c:v>
                </c:pt>
              </c:numCache>
              <c:extLst xmlns:c15="http://schemas.microsoft.com/office/drawing/2012/chart"/>
            </c:numRef>
          </c:cat>
          <c:val>
            <c:numRef>
              <c:f>Bolsas!$P$3:$P$369</c:f>
              <c:numCache>
                <c:formatCode>0.0</c:formatCode>
                <c:ptCount val="367"/>
                <c:pt idx="0">
                  <c:v>137.41149694200473</c:v>
                </c:pt>
                <c:pt idx="1">
                  <c:v>137.94836415025645</c:v>
                </c:pt>
                <c:pt idx="2">
                  <c:v>138.36211985101025</c:v>
                </c:pt>
                <c:pt idx="3">
                  <c:v>137.86910293778666</c:v>
                </c:pt>
                <c:pt idx="4">
                  <c:v>137.86910293778666</c:v>
                </c:pt>
                <c:pt idx="5">
                  <c:v>137.86910293778666</c:v>
                </c:pt>
                <c:pt idx="6">
                  <c:v>137.86910293778666</c:v>
                </c:pt>
                <c:pt idx="7">
                  <c:v>136.72453052932724</c:v>
                </c:pt>
                <c:pt idx="8">
                  <c:v>136.61181879089088</c:v>
                </c:pt>
                <c:pt idx="9">
                  <c:v>136.21385932144605</c:v>
                </c:pt>
                <c:pt idx="10">
                  <c:v>133.31280846544433</c:v>
                </c:pt>
                <c:pt idx="11">
                  <c:v>132.07323785580567</c:v>
                </c:pt>
                <c:pt idx="12">
                  <c:v>132.07323785580567</c:v>
                </c:pt>
                <c:pt idx="13">
                  <c:v>132.07323785580567</c:v>
                </c:pt>
                <c:pt idx="14">
                  <c:v>132.07323785580567</c:v>
                </c:pt>
                <c:pt idx="15">
                  <c:v>131.75632226250718</c:v>
                </c:pt>
                <c:pt idx="16">
                  <c:v>133.4347405066427</c:v>
                </c:pt>
                <c:pt idx="17">
                  <c:v>133.99665117741972</c:v>
                </c:pt>
                <c:pt idx="18">
                  <c:v>134.41414993332515</c:v>
                </c:pt>
                <c:pt idx="19">
                  <c:v>134.41414993332515</c:v>
                </c:pt>
                <c:pt idx="20">
                  <c:v>134.41414993332515</c:v>
                </c:pt>
                <c:pt idx="21">
                  <c:v>131.62371039632225</c:v>
                </c:pt>
                <c:pt idx="22">
                  <c:v>129.50194208012616</c:v>
                </c:pt>
                <c:pt idx="23">
                  <c:v>129.3086496349579</c:v>
                </c:pt>
                <c:pt idx="24">
                  <c:v>128.26408412018279</c:v>
                </c:pt>
                <c:pt idx="25">
                  <c:v>127.79325625332567</c:v>
                </c:pt>
                <c:pt idx="26">
                  <c:v>127.79325625332567</c:v>
                </c:pt>
                <c:pt idx="27">
                  <c:v>127.79325625332567</c:v>
                </c:pt>
                <c:pt idx="28">
                  <c:v>128.28486750123332</c:v>
                </c:pt>
                <c:pt idx="29">
                  <c:v>128.67271802892333</c:v>
                </c:pt>
                <c:pt idx="30">
                  <c:v>128.90853588916681</c:v>
                </c:pt>
                <c:pt idx="31">
                  <c:v>128.7404915627767</c:v>
                </c:pt>
                <c:pt idx="32">
                  <c:v>128.7404915627767</c:v>
                </c:pt>
                <c:pt idx="33">
                  <c:v>128.7404915627767</c:v>
                </c:pt>
                <c:pt idx="34">
                  <c:v>128.7404915627767</c:v>
                </c:pt>
                <c:pt idx="35">
                  <c:v>127.99942049966286</c:v>
                </c:pt>
                <c:pt idx="36">
                  <c:v>128.3605741577318</c:v>
                </c:pt>
                <c:pt idx="37">
                  <c:v>128.73579524034184</c:v>
                </c:pt>
                <c:pt idx="38">
                  <c:v>129.22981927775731</c:v>
                </c:pt>
                <c:pt idx="39">
                  <c:v>129.22981927775731</c:v>
                </c:pt>
                <c:pt idx="40">
                  <c:v>129.22981927775731</c:v>
                </c:pt>
                <c:pt idx="41">
                  <c:v>129.22981927775731</c:v>
                </c:pt>
                <c:pt idx="42">
                  <c:v>128.39429396824167</c:v>
                </c:pt>
                <c:pt idx="43">
                  <c:v>129.52605920382254</c:v>
                </c:pt>
                <c:pt idx="44">
                  <c:v>128.34864485246439</c:v>
                </c:pt>
                <c:pt idx="45">
                  <c:v>128.31413873108818</c:v>
                </c:pt>
                <c:pt idx="46">
                  <c:v>128.3068734341104</c:v>
                </c:pt>
                <c:pt idx="47">
                  <c:v>128.3068734341104</c:v>
                </c:pt>
                <c:pt idx="48">
                  <c:v>128.3068734341104</c:v>
                </c:pt>
                <c:pt idx="49">
                  <c:v>126.31776006962622</c:v>
                </c:pt>
                <c:pt idx="50">
                  <c:v>126.30099441396145</c:v>
                </c:pt>
                <c:pt idx="51">
                  <c:v>126.81797226584632</c:v>
                </c:pt>
                <c:pt idx="52">
                  <c:v>127.77424476456991</c:v>
                </c:pt>
                <c:pt idx="53">
                  <c:v>127.77424476456991</c:v>
                </c:pt>
                <c:pt idx="54">
                  <c:v>127.77424476456991</c:v>
                </c:pt>
                <c:pt idx="55">
                  <c:v>127.77424476456991</c:v>
                </c:pt>
                <c:pt idx="56">
                  <c:v>126.39600877221328</c:v>
                </c:pt>
                <c:pt idx="57">
                  <c:v>126.8643430641996</c:v>
                </c:pt>
                <c:pt idx="58">
                  <c:v>130.32070173397702</c:v>
                </c:pt>
                <c:pt idx="59">
                  <c:v>132.8876135572919</c:v>
                </c:pt>
                <c:pt idx="60">
                  <c:v>138.97647099374615</c:v>
                </c:pt>
                <c:pt idx="61">
                  <c:v>138.97647099374615</c:v>
                </c:pt>
                <c:pt idx="62">
                  <c:v>138.97647099374615</c:v>
                </c:pt>
                <c:pt idx="63">
                  <c:v>133.60055515701444</c:v>
                </c:pt>
                <c:pt idx="64">
                  <c:v>131.98422315717815</c:v>
                </c:pt>
                <c:pt idx="65">
                  <c:v>131.65940675537976</c:v>
                </c:pt>
                <c:pt idx="66">
                  <c:v>132.52559280299357</c:v>
                </c:pt>
                <c:pt idx="67">
                  <c:v>132.52559280299357</c:v>
                </c:pt>
                <c:pt idx="68">
                  <c:v>132.52559280299357</c:v>
                </c:pt>
                <c:pt idx="69">
                  <c:v>132.52559280299357</c:v>
                </c:pt>
                <c:pt idx="70">
                  <c:v>130.52614429773823</c:v>
                </c:pt>
                <c:pt idx="71">
                  <c:v>125.62718524406874</c:v>
                </c:pt>
                <c:pt idx="72">
                  <c:v>125.06027665216838</c:v>
                </c:pt>
                <c:pt idx="73">
                  <c:v>121.76105089908724</c:v>
                </c:pt>
                <c:pt idx="74">
                  <c:v>121.76105089908724</c:v>
                </c:pt>
                <c:pt idx="75">
                  <c:v>121.76105089908724</c:v>
                </c:pt>
                <c:pt idx="76">
                  <c:v>121.76105089908724</c:v>
                </c:pt>
                <c:pt idx="77">
                  <c:v>123.71658448102406</c:v>
                </c:pt>
                <c:pt idx="78">
                  <c:v>124.31623807338758</c:v>
                </c:pt>
                <c:pt idx="79">
                  <c:v>125.73874444465987</c:v>
                </c:pt>
                <c:pt idx="80">
                  <c:v>125.18184785207877</c:v>
                </c:pt>
                <c:pt idx="81">
                  <c:v>120.8687927219928</c:v>
                </c:pt>
                <c:pt idx="82">
                  <c:v>120.8687927219928</c:v>
                </c:pt>
                <c:pt idx="83">
                  <c:v>120.8687927219928</c:v>
                </c:pt>
                <c:pt idx="84">
                  <c:v>121.18360789585368</c:v>
                </c:pt>
                <c:pt idx="85">
                  <c:v>121.86043843832201</c:v>
                </c:pt>
                <c:pt idx="86">
                  <c:v>123.72269185446572</c:v>
                </c:pt>
                <c:pt idx="87">
                  <c:v>118.40554467646001</c:v>
                </c:pt>
                <c:pt idx="88">
                  <c:v>115.66301624539794</c:v>
                </c:pt>
                <c:pt idx="89">
                  <c:v>115.66301624539794</c:v>
                </c:pt>
                <c:pt idx="90">
                  <c:v>115.66301624539794</c:v>
                </c:pt>
                <c:pt idx="91">
                  <c:v>116.66009612381058</c:v>
                </c:pt>
                <c:pt idx="92">
                  <c:v>115.92507319153889</c:v>
                </c:pt>
                <c:pt idx="93">
                  <c:v>117.04839904953329</c:v>
                </c:pt>
                <c:pt idx="94">
                  <c:v>116.55302858940138</c:v>
                </c:pt>
                <c:pt idx="95">
                  <c:v>116.55302858940138</c:v>
                </c:pt>
                <c:pt idx="96">
                  <c:v>116.55302858940138</c:v>
                </c:pt>
                <c:pt idx="97">
                  <c:v>116.55302858940138</c:v>
                </c:pt>
                <c:pt idx="98">
                  <c:v>117.71074746926386</c:v>
                </c:pt>
                <c:pt idx="99">
                  <c:v>115.02086416641356</c:v>
                </c:pt>
                <c:pt idx="100">
                  <c:v>115.86405331403101</c:v>
                </c:pt>
                <c:pt idx="101">
                  <c:v>116.97979073359572</c:v>
                </c:pt>
                <c:pt idx="102">
                  <c:v>117.69231224943074</c:v>
                </c:pt>
                <c:pt idx="103">
                  <c:v>117.69231224943074</c:v>
                </c:pt>
                <c:pt idx="104">
                  <c:v>117.69231224943074</c:v>
                </c:pt>
                <c:pt idx="105">
                  <c:v>120.08973638120352</c:v>
                </c:pt>
                <c:pt idx="106">
                  <c:v>121.28234915218455</c:v>
                </c:pt>
                <c:pt idx="107">
                  <c:v>120.40022684529926</c:v>
                </c:pt>
                <c:pt idx="108">
                  <c:v>120.28822601805713</c:v>
                </c:pt>
                <c:pt idx="109">
                  <c:v>120.75839683062864</c:v>
                </c:pt>
                <c:pt idx="110">
                  <c:v>120.75839683062864</c:v>
                </c:pt>
                <c:pt idx="111">
                  <c:v>120.75839683062864</c:v>
                </c:pt>
                <c:pt idx="112">
                  <c:v>120.75839683062864</c:v>
                </c:pt>
                <c:pt idx="113">
                  <c:v>118.92817211806296</c:v>
                </c:pt>
                <c:pt idx="114">
                  <c:v>120.17179276723262</c:v>
                </c:pt>
                <c:pt idx="115">
                  <c:v>121.41597352825228</c:v>
                </c:pt>
                <c:pt idx="116">
                  <c:v>123.78729860209009</c:v>
                </c:pt>
                <c:pt idx="117">
                  <c:v>123.78729860209009</c:v>
                </c:pt>
                <c:pt idx="118">
                  <c:v>123.78729860209009</c:v>
                </c:pt>
                <c:pt idx="119">
                  <c:v>124.14001826826342</c:v>
                </c:pt>
                <c:pt idx="120">
                  <c:v>125.86795793990862</c:v>
                </c:pt>
                <c:pt idx="121">
                  <c:v>125.78362879233423</c:v>
                </c:pt>
                <c:pt idx="122">
                  <c:v>126.03679396285598</c:v>
                </c:pt>
                <c:pt idx="123">
                  <c:v>126.73326073422047</c:v>
                </c:pt>
                <c:pt idx="124">
                  <c:v>126.73326073422047</c:v>
                </c:pt>
                <c:pt idx="125">
                  <c:v>126.73326073422047</c:v>
                </c:pt>
                <c:pt idx="126">
                  <c:v>128.43506903378554</c:v>
                </c:pt>
                <c:pt idx="127">
                  <c:v>127.98470679221789</c:v>
                </c:pt>
                <c:pt idx="128">
                  <c:v>129.90563731034291</c:v>
                </c:pt>
                <c:pt idx="129">
                  <c:v>129.23835021208853</c:v>
                </c:pt>
                <c:pt idx="130">
                  <c:v>126.72885523909237</c:v>
                </c:pt>
                <c:pt idx="131">
                  <c:v>126.72885523909237</c:v>
                </c:pt>
                <c:pt idx="132">
                  <c:v>126.72885523909237</c:v>
                </c:pt>
                <c:pt idx="133">
                  <c:v>126.31152343960379</c:v>
                </c:pt>
                <c:pt idx="134">
                  <c:v>125.81779561518594</c:v>
                </c:pt>
                <c:pt idx="135">
                  <c:v>125.17667220315687</c:v>
                </c:pt>
                <c:pt idx="136">
                  <c:v>126.51514563985239</c:v>
                </c:pt>
                <c:pt idx="137">
                  <c:v>125.43127535313975</c:v>
                </c:pt>
                <c:pt idx="138">
                  <c:v>125.43127535313975</c:v>
                </c:pt>
                <c:pt idx="139">
                  <c:v>125.43127535313975</c:v>
                </c:pt>
                <c:pt idx="140">
                  <c:v>125.43127535313975</c:v>
                </c:pt>
                <c:pt idx="141">
                  <c:v>125.43127535313975</c:v>
                </c:pt>
                <c:pt idx="142">
                  <c:v>125.73152761889989</c:v>
                </c:pt>
                <c:pt idx="143">
                  <c:v>120.70206788986479</c:v>
                </c:pt>
                <c:pt idx="144">
                  <c:v>121.66490016006274</c:v>
                </c:pt>
                <c:pt idx="145">
                  <c:v>121.66490016006274</c:v>
                </c:pt>
                <c:pt idx="146">
                  <c:v>121.66490016006274</c:v>
                </c:pt>
                <c:pt idx="147">
                  <c:v>122.80164177400349</c:v>
                </c:pt>
                <c:pt idx="148">
                  <c:v>124.25455037021239</c:v>
                </c:pt>
                <c:pt idx="149">
                  <c:v>122.28770145176682</c:v>
                </c:pt>
                <c:pt idx="150">
                  <c:v>121.90788637484839</c:v>
                </c:pt>
                <c:pt idx="151">
                  <c:v>121.90788637484839</c:v>
                </c:pt>
                <c:pt idx="152">
                  <c:v>121.90788637484839</c:v>
                </c:pt>
                <c:pt idx="153">
                  <c:v>121.90788637484839</c:v>
                </c:pt>
                <c:pt idx="154">
                  <c:v>120.22685607064304</c:v>
                </c:pt>
                <c:pt idx="155">
                  <c:v>119.01913105109298</c:v>
                </c:pt>
                <c:pt idx="156">
                  <c:v>119.32337949947544</c:v>
                </c:pt>
                <c:pt idx="157">
                  <c:v>119.37964381194892</c:v>
                </c:pt>
                <c:pt idx="158">
                  <c:v>119.11908947355948</c:v>
                </c:pt>
                <c:pt idx="159">
                  <c:v>119.11908947355948</c:v>
                </c:pt>
                <c:pt idx="160">
                  <c:v>119.11908947355948</c:v>
                </c:pt>
                <c:pt idx="161">
                  <c:v>118.65861829023703</c:v>
                </c:pt>
                <c:pt idx="162">
                  <c:v>124.28751618400105</c:v>
                </c:pt>
                <c:pt idx="163">
                  <c:v>124.13894651578114</c:v>
                </c:pt>
                <c:pt idx="164">
                  <c:v>121.56988041612003</c:v>
                </c:pt>
                <c:pt idx="165">
                  <c:v>118.82405594224817</c:v>
                </c:pt>
                <c:pt idx="166">
                  <c:v>118.82405594224817</c:v>
                </c:pt>
                <c:pt idx="167">
                  <c:v>118.82405594224817</c:v>
                </c:pt>
                <c:pt idx="168">
                  <c:v>119.20367713429543</c:v>
                </c:pt>
                <c:pt idx="169">
                  <c:v>118.55750732992527</c:v>
                </c:pt>
                <c:pt idx="170">
                  <c:v>117.39952993690127</c:v>
                </c:pt>
                <c:pt idx="171">
                  <c:v>117.33289278382053</c:v>
                </c:pt>
                <c:pt idx="172">
                  <c:v>121.41912415740866</c:v>
                </c:pt>
                <c:pt idx="173">
                  <c:v>121.41912415740866</c:v>
                </c:pt>
                <c:pt idx="174">
                  <c:v>121.41912415740866</c:v>
                </c:pt>
                <c:pt idx="175">
                  <c:v>124.75048632788518</c:v>
                </c:pt>
                <c:pt idx="176">
                  <c:v>130.13069994592766</c:v>
                </c:pt>
                <c:pt idx="177">
                  <c:v>130.86262610595162</c:v>
                </c:pt>
                <c:pt idx="178">
                  <c:v>134.8246634481778</c:v>
                </c:pt>
                <c:pt idx="179">
                  <c:v>132.05179203477866</c:v>
                </c:pt>
                <c:pt idx="180">
                  <c:v>132.05179203477866</c:v>
                </c:pt>
                <c:pt idx="181">
                  <c:v>132.05179203477866</c:v>
                </c:pt>
                <c:pt idx="182">
                  <c:v>130.33520539947824</c:v>
                </c:pt>
                <c:pt idx="183">
                  <c:v>129.24724737339858</c:v>
                </c:pt>
                <c:pt idx="184">
                  <c:v>129.0282382543468</c:v>
                </c:pt>
                <c:pt idx="185">
                  <c:v>128.97307262280992</c:v>
                </c:pt>
                <c:pt idx="186">
                  <c:v>129.36249038654179</c:v>
                </c:pt>
                <c:pt idx="187">
                  <c:v>129.36249038654179</c:v>
                </c:pt>
                <c:pt idx="188">
                  <c:v>129.36249038654179</c:v>
                </c:pt>
                <c:pt idx="189">
                  <c:v>127.15926888169361</c:v>
                </c:pt>
                <c:pt idx="190">
                  <c:v>129.75845715036633</c:v>
                </c:pt>
                <c:pt idx="191">
                  <c:v>132.06435685156822</c:v>
                </c:pt>
                <c:pt idx="192">
                  <c:v>130.85769281311869</c:v>
                </c:pt>
                <c:pt idx="193">
                  <c:v>129.39050675042492</c:v>
                </c:pt>
                <c:pt idx="194">
                  <c:v>129.39050675042492</c:v>
                </c:pt>
                <c:pt idx="195">
                  <c:v>129.39050675042492</c:v>
                </c:pt>
                <c:pt idx="196">
                  <c:v>126.68543041364261</c:v>
                </c:pt>
                <c:pt idx="197">
                  <c:v>129.98775293897151</c:v>
                </c:pt>
                <c:pt idx="198">
                  <c:v>133.02802928954122</c:v>
                </c:pt>
                <c:pt idx="199">
                  <c:v>132.25171965109342</c:v>
                </c:pt>
                <c:pt idx="200">
                  <c:v>135.10419696117779</c:v>
                </c:pt>
                <c:pt idx="201">
                  <c:v>135.10419696117779</c:v>
                </c:pt>
                <c:pt idx="202">
                  <c:v>135.10419696117779</c:v>
                </c:pt>
                <c:pt idx="203">
                  <c:v>136.11907654790141</c:v>
                </c:pt>
                <c:pt idx="204">
                  <c:v>136.83314914270574</c:v>
                </c:pt>
                <c:pt idx="205">
                  <c:v>136.27357586176441</c:v>
                </c:pt>
                <c:pt idx="206">
                  <c:v>137.63774981527081</c:v>
                </c:pt>
                <c:pt idx="207">
                  <c:v>135.51877128694315</c:v>
                </c:pt>
                <c:pt idx="208">
                  <c:v>135.51877128694315</c:v>
                </c:pt>
                <c:pt idx="209">
                  <c:v>135.51877128694315</c:v>
                </c:pt>
                <c:pt idx="210">
                  <c:v>132.84738783221636</c:v>
                </c:pt>
                <c:pt idx="211">
                  <c:v>133.45873914514007</c:v>
                </c:pt>
                <c:pt idx="212">
                  <c:v>131.11323307331219</c:v>
                </c:pt>
                <c:pt idx="213">
                  <c:v>129.77918128881737</c:v>
                </c:pt>
                <c:pt idx="214">
                  <c:v>128.02318755345297</c:v>
                </c:pt>
                <c:pt idx="215">
                  <c:v>128.02318755345297</c:v>
                </c:pt>
                <c:pt idx="216">
                  <c:v>128.02318755345297</c:v>
                </c:pt>
                <c:pt idx="217">
                  <c:v>124.84388497887733</c:v>
                </c:pt>
                <c:pt idx="218">
                  <c:v>123.43306017109262</c:v>
                </c:pt>
                <c:pt idx="219">
                  <c:v>122.06262265910946</c:v>
                </c:pt>
                <c:pt idx="220">
                  <c:v>120.79861717001334</c:v>
                </c:pt>
                <c:pt idx="221">
                  <c:v>120.79861717001334</c:v>
                </c:pt>
                <c:pt idx="222">
                  <c:v>120.79861717001334</c:v>
                </c:pt>
                <c:pt idx="223">
                  <c:v>120.79861717001334</c:v>
                </c:pt>
                <c:pt idx="224">
                  <c:v>119.36432152143614</c:v>
                </c:pt>
                <c:pt idx="225">
                  <c:v>118.43418578048355</c:v>
                </c:pt>
                <c:pt idx="226">
                  <c:v>118.55680180442187</c:v>
                </c:pt>
                <c:pt idx="227">
                  <c:v>116.28852115391659</c:v>
                </c:pt>
                <c:pt idx="228">
                  <c:v>112.73381976893232</c:v>
                </c:pt>
                <c:pt idx="229">
                  <c:v>112.73381976893232</c:v>
                </c:pt>
                <c:pt idx="230">
                  <c:v>112.73381976893232</c:v>
                </c:pt>
                <c:pt idx="231">
                  <c:v>112.67878877966709</c:v>
                </c:pt>
                <c:pt idx="232">
                  <c:v>112.67878877966709</c:v>
                </c:pt>
                <c:pt idx="233">
                  <c:v>112.67878877966709</c:v>
                </c:pt>
                <c:pt idx="234">
                  <c:v>114.86588014037265</c:v>
                </c:pt>
                <c:pt idx="235">
                  <c:v>113.41816873584909</c:v>
                </c:pt>
                <c:pt idx="236">
                  <c:v>113.41816873584909</c:v>
                </c:pt>
                <c:pt idx="237">
                  <c:v>113.41816873584909</c:v>
                </c:pt>
                <c:pt idx="238">
                  <c:v>113.34016238935099</c:v>
                </c:pt>
                <c:pt idx="239">
                  <c:v>113.34016238935099</c:v>
                </c:pt>
                <c:pt idx="240">
                  <c:v>112.99676535406608</c:v>
                </c:pt>
                <c:pt idx="241">
                  <c:v>111.97968301977841</c:v>
                </c:pt>
                <c:pt idx="242">
                  <c:v>111.56315368822882</c:v>
                </c:pt>
                <c:pt idx="243">
                  <c:v>111.56315368822882</c:v>
                </c:pt>
                <c:pt idx="244">
                  <c:v>111.56315368822882</c:v>
                </c:pt>
                <c:pt idx="245">
                  <c:v>111.89583319869108</c:v>
                </c:pt>
                <c:pt idx="246">
                  <c:v>111.79510462243077</c:v>
                </c:pt>
                <c:pt idx="247">
                  <c:v>112.79758634878164</c:v>
                </c:pt>
                <c:pt idx="248">
                  <c:v>113.86348997076647</c:v>
                </c:pt>
                <c:pt idx="249">
                  <c:v>114.79438509413109</c:v>
                </c:pt>
                <c:pt idx="250">
                  <c:v>114.79438509413109</c:v>
                </c:pt>
                <c:pt idx="251">
                  <c:v>114.79438509413109</c:v>
                </c:pt>
                <c:pt idx="252">
                  <c:v>115.09434114689364</c:v>
                </c:pt>
                <c:pt idx="253">
                  <c:v>115.39375324487874</c:v>
                </c:pt>
                <c:pt idx="254">
                  <c:v>115.39462572679899</c:v>
                </c:pt>
                <c:pt idx="255">
                  <c:v>114.49616861951817</c:v>
                </c:pt>
                <c:pt idx="256">
                  <c:v>114.49616861951817</c:v>
                </c:pt>
                <c:pt idx="257">
                  <c:v>114.49616861951817</c:v>
                </c:pt>
                <c:pt idx="258">
                  <c:v>114.49616861951817</c:v>
                </c:pt>
                <c:pt idx="259">
                  <c:v>114.67284082267506</c:v>
                </c:pt>
                <c:pt idx="260">
                  <c:v>114.11464089290446</c:v>
                </c:pt>
                <c:pt idx="261">
                  <c:v>114.66146085787595</c:v>
                </c:pt>
                <c:pt idx="262">
                  <c:v>112.80151251742272</c:v>
                </c:pt>
                <c:pt idx="263">
                  <c:v>112.35983200953052</c:v>
                </c:pt>
                <c:pt idx="264">
                  <c:v>112.35983200953052</c:v>
                </c:pt>
                <c:pt idx="265">
                  <c:v>112.35983200953052</c:v>
                </c:pt>
                <c:pt idx="266">
                  <c:v>111.18760946416684</c:v>
                </c:pt>
                <c:pt idx="267">
                  <c:v>110.61477661231427</c:v>
                </c:pt>
                <c:pt idx="268">
                  <c:v>110.18756207008722</c:v>
                </c:pt>
                <c:pt idx="269">
                  <c:v>108.30188628436879</c:v>
                </c:pt>
                <c:pt idx="270">
                  <c:v>110.5181034612758</c:v>
                </c:pt>
                <c:pt idx="271">
                  <c:v>110.5181034612758</c:v>
                </c:pt>
                <c:pt idx="272">
                  <c:v>110.5181034612758</c:v>
                </c:pt>
                <c:pt idx="273">
                  <c:v>109.90014390565995</c:v>
                </c:pt>
                <c:pt idx="274">
                  <c:v>111.6505903794327</c:v>
                </c:pt>
                <c:pt idx="275">
                  <c:v>112.18352064766165</c:v>
                </c:pt>
                <c:pt idx="276">
                  <c:v>112.17756407356424</c:v>
                </c:pt>
                <c:pt idx="277">
                  <c:v>112.17756407356424</c:v>
                </c:pt>
                <c:pt idx="278">
                  <c:v>112.17756407356424</c:v>
                </c:pt>
                <c:pt idx="279">
                  <c:v>112.17756407356424</c:v>
                </c:pt>
                <c:pt idx="280">
                  <c:v>111.11278067527945</c:v>
                </c:pt>
                <c:pt idx="281">
                  <c:v>112.68937704790895</c:v>
                </c:pt>
                <c:pt idx="282">
                  <c:v>112.75599265822622</c:v>
                </c:pt>
                <c:pt idx="283">
                  <c:v>112.18426925869198</c:v>
                </c:pt>
                <c:pt idx="284">
                  <c:v>112.68508465228904</c:v>
                </c:pt>
                <c:pt idx="285">
                  <c:v>112.68508465228904</c:v>
                </c:pt>
                <c:pt idx="286">
                  <c:v>112.68508465228904</c:v>
                </c:pt>
                <c:pt idx="287">
                  <c:v>110.75600558388429</c:v>
                </c:pt>
                <c:pt idx="288">
                  <c:v>110.22324765776305</c:v>
                </c:pt>
                <c:pt idx="289">
                  <c:v>109.28117722585219</c:v>
                </c:pt>
                <c:pt idx="290">
                  <c:v>107.58653728082932</c:v>
                </c:pt>
                <c:pt idx="291">
                  <c:v>107.58653728082932</c:v>
                </c:pt>
                <c:pt idx="292">
                  <c:v>107.58653728082932</c:v>
                </c:pt>
                <c:pt idx="293">
                  <c:v>107.58653728082932</c:v>
                </c:pt>
                <c:pt idx="294">
                  <c:v>107.78253334281216</c:v>
                </c:pt>
                <c:pt idx="295">
                  <c:v>107.94982905817193</c:v>
                </c:pt>
                <c:pt idx="296">
                  <c:v>107.06406602426146</c:v>
                </c:pt>
                <c:pt idx="297">
                  <c:v>105.90140308018432</c:v>
                </c:pt>
                <c:pt idx="298">
                  <c:v>105.32868871353081</c:v>
                </c:pt>
                <c:pt idx="299">
                  <c:v>105.32868871353081</c:v>
                </c:pt>
                <c:pt idx="300">
                  <c:v>105.32868871353081</c:v>
                </c:pt>
                <c:pt idx="301">
                  <c:v>104.20329475024398</c:v>
                </c:pt>
                <c:pt idx="302">
                  <c:v>103.70257629908251</c:v>
                </c:pt>
                <c:pt idx="303">
                  <c:v>102.23073699948083</c:v>
                </c:pt>
                <c:pt idx="304">
                  <c:v>102.71034354244894</c:v>
                </c:pt>
                <c:pt idx="305">
                  <c:v>104.16323598158523</c:v>
                </c:pt>
                <c:pt idx="306">
                  <c:v>104.16323598158523</c:v>
                </c:pt>
                <c:pt idx="307">
                  <c:v>104.16323598158523</c:v>
                </c:pt>
                <c:pt idx="308">
                  <c:v>102.75180797642361</c:v>
                </c:pt>
                <c:pt idx="309">
                  <c:v>102.3475903341929</c:v>
                </c:pt>
                <c:pt idx="310">
                  <c:v>102.3611191896474</c:v>
                </c:pt>
                <c:pt idx="311">
                  <c:v>101.178222204988</c:v>
                </c:pt>
                <c:pt idx="312">
                  <c:v>101.178222204988</c:v>
                </c:pt>
                <c:pt idx="313">
                  <c:v>101.178222204988</c:v>
                </c:pt>
                <c:pt idx="314">
                  <c:v>101.178222204988</c:v>
                </c:pt>
                <c:pt idx="315">
                  <c:v>102.23179259489049</c:v>
                </c:pt>
                <c:pt idx="316">
                  <c:v>101.4742197749643</c:v>
                </c:pt>
                <c:pt idx="317">
                  <c:v>100.42828090901845</c:v>
                </c:pt>
                <c:pt idx="318">
                  <c:v>100.62478861163353</c:v>
                </c:pt>
                <c:pt idx="319">
                  <c:v>100.52109790539711</c:v>
                </c:pt>
                <c:pt idx="320">
                  <c:v>100.52109790539711</c:v>
                </c:pt>
                <c:pt idx="321">
                  <c:v>100.52109790539711</c:v>
                </c:pt>
                <c:pt idx="322">
                  <c:v>99.855194929695188</c:v>
                </c:pt>
                <c:pt idx="323">
                  <c:v>100.61020416076936</c:v>
                </c:pt>
                <c:pt idx="324">
                  <c:v>101.12002981518465</c:v>
                </c:pt>
                <c:pt idx="325">
                  <c:v>101.25558765427311</c:v>
                </c:pt>
                <c:pt idx="326">
                  <c:v>100.63882910772027</c:v>
                </c:pt>
                <c:pt idx="327">
                  <c:v>100.63882910772027</c:v>
                </c:pt>
                <c:pt idx="328">
                  <c:v>100.63882910772027</c:v>
                </c:pt>
                <c:pt idx="329">
                  <c:v>101.30203385229851</c:v>
                </c:pt>
                <c:pt idx="330">
                  <c:v>101.3849357917935</c:v>
                </c:pt>
                <c:pt idx="331">
                  <c:v>100.8862908316153</c:v>
                </c:pt>
                <c:pt idx="332">
                  <c:v>100.88952763182556</c:v>
                </c:pt>
                <c:pt idx="333">
                  <c:v>100.16769964217471</c:v>
                </c:pt>
                <c:pt idx="334">
                  <c:v>100.16769964217471</c:v>
                </c:pt>
                <c:pt idx="335">
                  <c:v>100.16769964217471</c:v>
                </c:pt>
                <c:pt idx="336">
                  <c:v>98.290630190459567</c:v>
                </c:pt>
                <c:pt idx="337">
                  <c:v>98.88307772844486</c:v>
                </c:pt>
                <c:pt idx="338">
                  <c:v>99.118653232599371</c:v>
                </c:pt>
                <c:pt idx="339">
                  <c:v>99.569322458546338</c:v>
                </c:pt>
                <c:pt idx="340">
                  <c:v>99.492775634272817</c:v>
                </c:pt>
                <c:pt idx="341">
                  <c:v>99.492775634272817</c:v>
                </c:pt>
                <c:pt idx="342">
                  <c:v>99.492775634272817</c:v>
                </c:pt>
                <c:pt idx="343">
                  <c:v>99.975785933868025</c:v>
                </c:pt>
                <c:pt idx="344">
                  <c:v>100.97847231647182</c:v>
                </c:pt>
                <c:pt idx="345">
                  <c:v>100.69922963077859</c:v>
                </c:pt>
                <c:pt idx="346">
                  <c:v>100.86557207885514</c:v>
                </c:pt>
                <c:pt idx="347">
                  <c:v>100.41976613175984</c:v>
                </c:pt>
                <c:pt idx="348">
                  <c:v>100.41976613175984</c:v>
                </c:pt>
                <c:pt idx="349">
                  <c:v>100.41976613175984</c:v>
                </c:pt>
                <c:pt idx="350">
                  <c:v>99.930303774507593</c:v>
                </c:pt>
                <c:pt idx="351">
                  <c:v>98.547075246718506</c:v>
                </c:pt>
                <c:pt idx="352">
                  <c:v>98.60744884132248</c:v>
                </c:pt>
                <c:pt idx="353">
                  <c:v>99.338416348372348</c:v>
                </c:pt>
                <c:pt idx="354">
                  <c:v>99.488811765795703</c:v>
                </c:pt>
                <c:pt idx="355">
                  <c:v>99.488811765795703</c:v>
                </c:pt>
                <c:pt idx="356">
                  <c:v>99.488811765795703</c:v>
                </c:pt>
                <c:pt idx="357">
                  <c:v>99.097455153352172</c:v>
                </c:pt>
                <c:pt idx="358">
                  <c:v>99.401482788409126</c:v>
                </c:pt>
                <c:pt idx="359">
                  <c:v>100.02355701184636</c:v>
                </c:pt>
                <c:pt idx="360">
                  <c:v>99.714870754190613</c:v>
                </c:pt>
                <c:pt idx="361">
                  <c:v>100.16924533545316</c:v>
                </c:pt>
                <c:pt idx="362">
                  <c:v>100.16924533545316</c:v>
                </c:pt>
                <c:pt idx="363">
                  <c:v>100.16924533545316</c:v>
                </c:pt>
                <c:pt idx="364">
                  <c:v>99.840454293795901</c:v>
                </c:pt>
                <c:pt idx="365">
                  <c:v>100</c:v>
                </c:pt>
              </c:numCache>
              <c:extLst xmlns:c15="http://schemas.microsoft.com/office/drawing/2012/chart"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28EB-4B47-94B8-1E6C94A56F60}"/>
            </c:ext>
          </c:extLst>
        </c:ser>
        <c:ser>
          <c:idx val="8"/>
          <c:order val="7"/>
          <c:spPr>
            <a:ln w="6350" cap="rnd">
              <a:solidFill>
                <a:schemeClr val="bg1">
                  <a:lumMod val="50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cat>
            <c:numRef>
              <c:f>Bolsas!$A$3:$A$368</c:f>
              <c:numCache>
                <c:formatCode>m/d/yyyy</c:formatCode>
                <c:ptCount val="366"/>
                <c:pt idx="0">
                  <c:v>46254</c:v>
                </c:pt>
                <c:pt idx="1">
                  <c:v>46253</c:v>
                </c:pt>
                <c:pt idx="2">
                  <c:v>46252</c:v>
                </c:pt>
                <c:pt idx="3">
                  <c:v>46251</c:v>
                </c:pt>
                <c:pt idx="4">
                  <c:v>46250</c:v>
                </c:pt>
                <c:pt idx="5">
                  <c:v>46249</c:v>
                </c:pt>
                <c:pt idx="6">
                  <c:v>46248</c:v>
                </c:pt>
                <c:pt idx="7">
                  <c:v>46247</c:v>
                </c:pt>
                <c:pt idx="8">
                  <c:v>46246</c:v>
                </c:pt>
                <c:pt idx="9">
                  <c:v>46245</c:v>
                </c:pt>
                <c:pt idx="10">
                  <c:v>46244</c:v>
                </c:pt>
                <c:pt idx="11">
                  <c:v>46243</c:v>
                </c:pt>
                <c:pt idx="12">
                  <c:v>46242</c:v>
                </c:pt>
                <c:pt idx="13">
                  <c:v>46241</c:v>
                </c:pt>
                <c:pt idx="14">
                  <c:v>46240</c:v>
                </c:pt>
                <c:pt idx="15">
                  <c:v>46239</c:v>
                </c:pt>
                <c:pt idx="16">
                  <c:v>46238</c:v>
                </c:pt>
                <c:pt idx="17">
                  <c:v>46237</c:v>
                </c:pt>
                <c:pt idx="18">
                  <c:v>46236</c:v>
                </c:pt>
                <c:pt idx="19">
                  <c:v>46235</c:v>
                </c:pt>
                <c:pt idx="20">
                  <c:v>46234</c:v>
                </c:pt>
                <c:pt idx="21">
                  <c:v>46233</c:v>
                </c:pt>
                <c:pt idx="22">
                  <c:v>46232</c:v>
                </c:pt>
                <c:pt idx="23">
                  <c:v>46231</c:v>
                </c:pt>
                <c:pt idx="24">
                  <c:v>46230</c:v>
                </c:pt>
                <c:pt idx="25">
                  <c:v>46229</c:v>
                </c:pt>
                <c:pt idx="26">
                  <c:v>46228</c:v>
                </c:pt>
                <c:pt idx="27">
                  <c:v>46227</c:v>
                </c:pt>
                <c:pt idx="28">
                  <c:v>46226</c:v>
                </c:pt>
                <c:pt idx="29">
                  <c:v>46225</c:v>
                </c:pt>
                <c:pt idx="30">
                  <c:v>46224</c:v>
                </c:pt>
                <c:pt idx="31">
                  <c:v>46223</c:v>
                </c:pt>
                <c:pt idx="32">
                  <c:v>46222</c:v>
                </c:pt>
                <c:pt idx="33">
                  <c:v>46221</c:v>
                </c:pt>
                <c:pt idx="34">
                  <c:v>46220</c:v>
                </c:pt>
                <c:pt idx="35">
                  <c:v>46219</c:v>
                </c:pt>
                <c:pt idx="36">
                  <c:v>46218</c:v>
                </c:pt>
                <c:pt idx="37">
                  <c:v>46217</c:v>
                </c:pt>
                <c:pt idx="38">
                  <c:v>46216</c:v>
                </c:pt>
                <c:pt idx="39">
                  <c:v>46215</c:v>
                </c:pt>
                <c:pt idx="40">
                  <c:v>46214</c:v>
                </c:pt>
                <c:pt idx="41">
                  <c:v>46213</c:v>
                </c:pt>
                <c:pt idx="42">
                  <c:v>46212</c:v>
                </c:pt>
                <c:pt idx="43">
                  <c:v>46211</c:v>
                </c:pt>
                <c:pt idx="44">
                  <c:v>46210</c:v>
                </c:pt>
                <c:pt idx="45">
                  <c:v>46209</c:v>
                </c:pt>
                <c:pt idx="46">
                  <c:v>46208</c:v>
                </c:pt>
                <c:pt idx="47">
                  <c:v>46207</c:v>
                </c:pt>
                <c:pt idx="48">
                  <c:v>46206</c:v>
                </c:pt>
                <c:pt idx="49">
                  <c:v>46205</c:v>
                </c:pt>
                <c:pt idx="50">
                  <c:v>46204</c:v>
                </c:pt>
                <c:pt idx="51">
                  <c:v>46203</c:v>
                </c:pt>
                <c:pt idx="52">
                  <c:v>46202</c:v>
                </c:pt>
                <c:pt idx="53">
                  <c:v>46201</c:v>
                </c:pt>
                <c:pt idx="54">
                  <c:v>46200</c:v>
                </c:pt>
                <c:pt idx="55">
                  <c:v>46199</c:v>
                </c:pt>
                <c:pt idx="56">
                  <c:v>46198</c:v>
                </c:pt>
                <c:pt idx="57">
                  <c:v>46197</c:v>
                </c:pt>
                <c:pt idx="58">
                  <c:v>46196</c:v>
                </c:pt>
                <c:pt idx="59">
                  <c:v>46195</c:v>
                </c:pt>
                <c:pt idx="60">
                  <c:v>46194</c:v>
                </c:pt>
                <c:pt idx="61">
                  <c:v>46193</c:v>
                </c:pt>
                <c:pt idx="62">
                  <c:v>46192</c:v>
                </c:pt>
                <c:pt idx="63">
                  <c:v>46191</c:v>
                </c:pt>
                <c:pt idx="64">
                  <c:v>46190</c:v>
                </c:pt>
                <c:pt idx="65">
                  <c:v>46189</c:v>
                </c:pt>
                <c:pt idx="66">
                  <c:v>46188</c:v>
                </c:pt>
                <c:pt idx="67">
                  <c:v>46187</c:v>
                </c:pt>
                <c:pt idx="68">
                  <c:v>46186</c:v>
                </c:pt>
                <c:pt idx="69">
                  <c:v>46185</c:v>
                </c:pt>
                <c:pt idx="70">
                  <c:v>46184</c:v>
                </c:pt>
                <c:pt idx="71">
                  <c:v>46183</c:v>
                </c:pt>
                <c:pt idx="72">
                  <c:v>46182</c:v>
                </c:pt>
                <c:pt idx="73">
                  <c:v>46181</c:v>
                </c:pt>
                <c:pt idx="74">
                  <c:v>46180</c:v>
                </c:pt>
                <c:pt idx="75">
                  <c:v>46179</c:v>
                </c:pt>
                <c:pt idx="76">
                  <c:v>46178</c:v>
                </c:pt>
                <c:pt idx="77">
                  <c:v>46177</c:v>
                </c:pt>
                <c:pt idx="78">
                  <c:v>46176</c:v>
                </c:pt>
                <c:pt idx="79">
                  <c:v>46175</c:v>
                </c:pt>
                <c:pt idx="80">
                  <c:v>46174</c:v>
                </c:pt>
                <c:pt idx="81">
                  <c:v>46173</c:v>
                </c:pt>
                <c:pt idx="82">
                  <c:v>46172</c:v>
                </c:pt>
                <c:pt idx="83">
                  <c:v>46171</c:v>
                </c:pt>
                <c:pt idx="84">
                  <c:v>46170</c:v>
                </c:pt>
                <c:pt idx="85">
                  <c:v>46169</c:v>
                </c:pt>
                <c:pt idx="86">
                  <c:v>46168</c:v>
                </c:pt>
                <c:pt idx="87">
                  <c:v>46167</c:v>
                </c:pt>
                <c:pt idx="88">
                  <c:v>46166</c:v>
                </c:pt>
                <c:pt idx="89">
                  <c:v>46165</c:v>
                </c:pt>
                <c:pt idx="90">
                  <c:v>46164</c:v>
                </c:pt>
                <c:pt idx="91">
                  <c:v>46163</c:v>
                </c:pt>
                <c:pt idx="92">
                  <c:v>46162</c:v>
                </c:pt>
                <c:pt idx="93">
                  <c:v>46161</c:v>
                </c:pt>
                <c:pt idx="94">
                  <c:v>46160</c:v>
                </c:pt>
                <c:pt idx="95">
                  <c:v>46159</c:v>
                </c:pt>
                <c:pt idx="96">
                  <c:v>46158</c:v>
                </c:pt>
                <c:pt idx="97">
                  <c:v>46157</c:v>
                </c:pt>
                <c:pt idx="98">
                  <c:v>46156</c:v>
                </c:pt>
                <c:pt idx="99">
                  <c:v>46155</c:v>
                </c:pt>
                <c:pt idx="100">
                  <c:v>46154</c:v>
                </c:pt>
                <c:pt idx="101">
                  <c:v>46153</c:v>
                </c:pt>
                <c:pt idx="102">
                  <c:v>46152</c:v>
                </c:pt>
                <c:pt idx="103">
                  <c:v>46151</c:v>
                </c:pt>
                <c:pt idx="104">
                  <c:v>46150</c:v>
                </c:pt>
                <c:pt idx="105">
                  <c:v>46149</c:v>
                </c:pt>
                <c:pt idx="106">
                  <c:v>46148</c:v>
                </c:pt>
                <c:pt idx="107">
                  <c:v>46147</c:v>
                </c:pt>
                <c:pt idx="108">
                  <c:v>46146</c:v>
                </c:pt>
                <c:pt idx="109">
                  <c:v>46145</c:v>
                </c:pt>
                <c:pt idx="110">
                  <c:v>46144</c:v>
                </c:pt>
                <c:pt idx="111">
                  <c:v>46143</c:v>
                </c:pt>
                <c:pt idx="112">
                  <c:v>46142</c:v>
                </c:pt>
                <c:pt idx="113">
                  <c:v>46141</c:v>
                </c:pt>
                <c:pt idx="114">
                  <c:v>46140</c:v>
                </c:pt>
                <c:pt idx="115">
                  <c:v>46139</c:v>
                </c:pt>
                <c:pt idx="116">
                  <c:v>46138</c:v>
                </c:pt>
                <c:pt idx="117">
                  <c:v>46137</c:v>
                </c:pt>
                <c:pt idx="118">
                  <c:v>46136</c:v>
                </c:pt>
                <c:pt idx="119">
                  <c:v>46135</c:v>
                </c:pt>
                <c:pt idx="120">
                  <c:v>46134</c:v>
                </c:pt>
                <c:pt idx="121">
                  <c:v>46133</c:v>
                </c:pt>
                <c:pt idx="122">
                  <c:v>46132</c:v>
                </c:pt>
                <c:pt idx="123">
                  <c:v>46131</c:v>
                </c:pt>
                <c:pt idx="124">
                  <c:v>46130</c:v>
                </c:pt>
                <c:pt idx="125">
                  <c:v>46129</c:v>
                </c:pt>
                <c:pt idx="126">
                  <c:v>46128</c:v>
                </c:pt>
                <c:pt idx="127">
                  <c:v>46127</c:v>
                </c:pt>
                <c:pt idx="128">
                  <c:v>46126</c:v>
                </c:pt>
                <c:pt idx="129">
                  <c:v>46125</c:v>
                </c:pt>
                <c:pt idx="130">
                  <c:v>46124</c:v>
                </c:pt>
                <c:pt idx="131">
                  <c:v>46123</c:v>
                </c:pt>
                <c:pt idx="132">
                  <c:v>46122</c:v>
                </c:pt>
                <c:pt idx="133">
                  <c:v>46121</c:v>
                </c:pt>
                <c:pt idx="134">
                  <c:v>46120</c:v>
                </c:pt>
                <c:pt idx="135">
                  <c:v>46119</c:v>
                </c:pt>
                <c:pt idx="136">
                  <c:v>46118</c:v>
                </c:pt>
                <c:pt idx="137">
                  <c:v>46117</c:v>
                </c:pt>
                <c:pt idx="138">
                  <c:v>46116</c:v>
                </c:pt>
                <c:pt idx="139">
                  <c:v>46115</c:v>
                </c:pt>
                <c:pt idx="140">
                  <c:v>46114</c:v>
                </c:pt>
                <c:pt idx="141">
                  <c:v>46113</c:v>
                </c:pt>
                <c:pt idx="142">
                  <c:v>46112</c:v>
                </c:pt>
                <c:pt idx="143">
                  <c:v>46111</c:v>
                </c:pt>
                <c:pt idx="144">
                  <c:v>46110</c:v>
                </c:pt>
                <c:pt idx="145">
                  <c:v>46109</c:v>
                </c:pt>
                <c:pt idx="146">
                  <c:v>46108</c:v>
                </c:pt>
                <c:pt idx="147">
                  <c:v>46107</c:v>
                </c:pt>
                <c:pt idx="148">
                  <c:v>46106</c:v>
                </c:pt>
                <c:pt idx="149">
                  <c:v>46105</c:v>
                </c:pt>
                <c:pt idx="150">
                  <c:v>46104</c:v>
                </c:pt>
                <c:pt idx="151">
                  <c:v>46103</c:v>
                </c:pt>
                <c:pt idx="152">
                  <c:v>46102</c:v>
                </c:pt>
                <c:pt idx="153">
                  <c:v>46101</c:v>
                </c:pt>
                <c:pt idx="154">
                  <c:v>46100</c:v>
                </c:pt>
                <c:pt idx="155">
                  <c:v>46099</c:v>
                </c:pt>
                <c:pt idx="156">
                  <c:v>46098</c:v>
                </c:pt>
                <c:pt idx="157">
                  <c:v>46097</c:v>
                </c:pt>
                <c:pt idx="158">
                  <c:v>46096</c:v>
                </c:pt>
                <c:pt idx="159">
                  <c:v>46095</c:v>
                </c:pt>
                <c:pt idx="160">
                  <c:v>46094</c:v>
                </c:pt>
                <c:pt idx="161">
                  <c:v>46093</c:v>
                </c:pt>
                <c:pt idx="162">
                  <c:v>46092</c:v>
                </c:pt>
                <c:pt idx="163">
                  <c:v>46091</c:v>
                </c:pt>
                <c:pt idx="164">
                  <c:v>46090</c:v>
                </c:pt>
                <c:pt idx="165">
                  <c:v>46089</c:v>
                </c:pt>
                <c:pt idx="166">
                  <c:v>46088</c:v>
                </c:pt>
                <c:pt idx="167">
                  <c:v>46087</c:v>
                </c:pt>
                <c:pt idx="168">
                  <c:v>46086</c:v>
                </c:pt>
                <c:pt idx="169">
                  <c:v>46085</c:v>
                </c:pt>
                <c:pt idx="170">
                  <c:v>46084</c:v>
                </c:pt>
                <c:pt idx="171">
                  <c:v>46083</c:v>
                </c:pt>
                <c:pt idx="172">
                  <c:v>46082</c:v>
                </c:pt>
                <c:pt idx="173">
                  <c:v>46081</c:v>
                </c:pt>
                <c:pt idx="174">
                  <c:v>46080</c:v>
                </c:pt>
                <c:pt idx="175">
                  <c:v>46079</c:v>
                </c:pt>
                <c:pt idx="176">
                  <c:v>46078</c:v>
                </c:pt>
                <c:pt idx="177">
                  <c:v>46077</c:v>
                </c:pt>
                <c:pt idx="178">
                  <c:v>46076</c:v>
                </c:pt>
                <c:pt idx="179">
                  <c:v>46075</c:v>
                </c:pt>
                <c:pt idx="180">
                  <c:v>46074</c:v>
                </c:pt>
                <c:pt idx="181">
                  <c:v>46073</c:v>
                </c:pt>
                <c:pt idx="182">
                  <c:v>46072</c:v>
                </c:pt>
                <c:pt idx="183">
                  <c:v>46071</c:v>
                </c:pt>
                <c:pt idx="184">
                  <c:v>46070</c:v>
                </c:pt>
                <c:pt idx="185">
                  <c:v>46069</c:v>
                </c:pt>
                <c:pt idx="186">
                  <c:v>46068</c:v>
                </c:pt>
                <c:pt idx="187">
                  <c:v>46067</c:v>
                </c:pt>
                <c:pt idx="188">
                  <c:v>46066</c:v>
                </c:pt>
                <c:pt idx="189">
                  <c:v>46065</c:v>
                </c:pt>
                <c:pt idx="190">
                  <c:v>46064</c:v>
                </c:pt>
                <c:pt idx="191">
                  <c:v>46063</c:v>
                </c:pt>
                <c:pt idx="192">
                  <c:v>46062</c:v>
                </c:pt>
                <c:pt idx="193">
                  <c:v>46061</c:v>
                </c:pt>
                <c:pt idx="194">
                  <c:v>46060</c:v>
                </c:pt>
                <c:pt idx="195">
                  <c:v>46059</c:v>
                </c:pt>
                <c:pt idx="196">
                  <c:v>46058</c:v>
                </c:pt>
                <c:pt idx="197">
                  <c:v>46057</c:v>
                </c:pt>
                <c:pt idx="198">
                  <c:v>46056</c:v>
                </c:pt>
                <c:pt idx="199">
                  <c:v>46055</c:v>
                </c:pt>
                <c:pt idx="200">
                  <c:v>46054</c:v>
                </c:pt>
                <c:pt idx="201">
                  <c:v>46053</c:v>
                </c:pt>
                <c:pt idx="202">
                  <c:v>46052</c:v>
                </c:pt>
                <c:pt idx="203">
                  <c:v>46051</c:v>
                </c:pt>
                <c:pt idx="204">
                  <c:v>46050</c:v>
                </c:pt>
                <c:pt idx="205">
                  <c:v>46049</c:v>
                </c:pt>
                <c:pt idx="206">
                  <c:v>46048</c:v>
                </c:pt>
                <c:pt idx="207">
                  <c:v>46047</c:v>
                </c:pt>
                <c:pt idx="208">
                  <c:v>46046</c:v>
                </c:pt>
                <c:pt idx="209">
                  <c:v>46045</c:v>
                </c:pt>
                <c:pt idx="210">
                  <c:v>46044</c:v>
                </c:pt>
                <c:pt idx="211">
                  <c:v>46043</c:v>
                </c:pt>
                <c:pt idx="212">
                  <c:v>46042</c:v>
                </c:pt>
                <c:pt idx="213">
                  <c:v>46041</c:v>
                </c:pt>
                <c:pt idx="214">
                  <c:v>46040</c:v>
                </c:pt>
                <c:pt idx="215">
                  <c:v>46039</c:v>
                </c:pt>
                <c:pt idx="216">
                  <c:v>46038</c:v>
                </c:pt>
                <c:pt idx="217">
                  <c:v>46037</c:v>
                </c:pt>
                <c:pt idx="218">
                  <c:v>46036</c:v>
                </c:pt>
                <c:pt idx="219">
                  <c:v>46035</c:v>
                </c:pt>
                <c:pt idx="220">
                  <c:v>46034</c:v>
                </c:pt>
                <c:pt idx="221">
                  <c:v>46033</c:v>
                </c:pt>
                <c:pt idx="222">
                  <c:v>46032</c:v>
                </c:pt>
                <c:pt idx="223">
                  <c:v>46031</c:v>
                </c:pt>
                <c:pt idx="224">
                  <c:v>46030</c:v>
                </c:pt>
                <c:pt idx="225">
                  <c:v>46029</c:v>
                </c:pt>
                <c:pt idx="226">
                  <c:v>46028</c:v>
                </c:pt>
                <c:pt idx="227">
                  <c:v>46027</c:v>
                </c:pt>
                <c:pt idx="228">
                  <c:v>46026</c:v>
                </c:pt>
                <c:pt idx="229">
                  <c:v>46025</c:v>
                </c:pt>
                <c:pt idx="230">
                  <c:v>46024</c:v>
                </c:pt>
                <c:pt idx="231">
                  <c:v>46023</c:v>
                </c:pt>
                <c:pt idx="232">
                  <c:v>46022</c:v>
                </c:pt>
                <c:pt idx="233">
                  <c:v>46021</c:v>
                </c:pt>
                <c:pt idx="234">
                  <c:v>46020</c:v>
                </c:pt>
                <c:pt idx="235">
                  <c:v>46019</c:v>
                </c:pt>
                <c:pt idx="236">
                  <c:v>46018</c:v>
                </c:pt>
                <c:pt idx="237">
                  <c:v>46017</c:v>
                </c:pt>
                <c:pt idx="238">
                  <c:v>46016</c:v>
                </c:pt>
                <c:pt idx="239">
                  <c:v>46015</c:v>
                </c:pt>
                <c:pt idx="240">
                  <c:v>46014</c:v>
                </c:pt>
                <c:pt idx="241">
                  <c:v>46013</c:v>
                </c:pt>
                <c:pt idx="242">
                  <c:v>46012</c:v>
                </c:pt>
                <c:pt idx="243">
                  <c:v>46011</c:v>
                </c:pt>
                <c:pt idx="244">
                  <c:v>46010</c:v>
                </c:pt>
                <c:pt idx="245">
                  <c:v>46009</c:v>
                </c:pt>
                <c:pt idx="246">
                  <c:v>46008</c:v>
                </c:pt>
                <c:pt idx="247">
                  <c:v>46007</c:v>
                </c:pt>
                <c:pt idx="248">
                  <c:v>46006</c:v>
                </c:pt>
                <c:pt idx="249">
                  <c:v>46005</c:v>
                </c:pt>
                <c:pt idx="250">
                  <c:v>46004</c:v>
                </c:pt>
                <c:pt idx="251">
                  <c:v>46003</c:v>
                </c:pt>
                <c:pt idx="252">
                  <c:v>46002</c:v>
                </c:pt>
                <c:pt idx="253">
                  <c:v>46001</c:v>
                </c:pt>
                <c:pt idx="254">
                  <c:v>46000</c:v>
                </c:pt>
                <c:pt idx="255">
                  <c:v>45999</c:v>
                </c:pt>
                <c:pt idx="256">
                  <c:v>45998</c:v>
                </c:pt>
                <c:pt idx="257">
                  <c:v>45997</c:v>
                </c:pt>
                <c:pt idx="258">
                  <c:v>45996</c:v>
                </c:pt>
                <c:pt idx="259">
                  <c:v>45995</c:v>
                </c:pt>
                <c:pt idx="260">
                  <c:v>45994</c:v>
                </c:pt>
                <c:pt idx="261">
                  <c:v>45993</c:v>
                </c:pt>
                <c:pt idx="262">
                  <c:v>45992</c:v>
                </c:pt>
                <c:pt idx="263">
                  <c:v>45991</c:v>
                </c:pt>
                <c:pt idx="264">
                  <c:v>45990</c:v>
                </c:pt>
                <c:pt idx="265">
                  <c:v>45989</c:v>
                </c:pt>
                <c:pt idx="266">
                  <c:v>45988</c:v>
                </c:pt>
                <c:pt idx="267">
                  <c:v>45987</c:v>
                </c:pt>
                <c:pt idx="268">
                  <c:v>45986</c:v>
                </c:pt>
                <c:pt idx="269">
                  <c:v>45985</c:v>
                </c:pt>
                <c:pt idx="270">
                  <c:v>45984</c:v>
                </c:pt>
                <c:pt idx="271">
                  <c:v>45983</c:v>
                </c:pt>
                <c:pt idx="272">
                  <c:v>45982</c:v>
                </c:pt>
                <c:pt idx="273">
                  <c:v>45981</c:v>
                </c:pt>
                <c:pt idx="274">
                  <c:v>45980</c:v>
                </c:pt>
                <c:pt idx="275">
                  <c:v>45979</c:v>
                </c:pt>
                <c:pt idx="276">
                  <c:v>45978</c:v>
                </c:pt>
                <c:pt idx="277">
                  <c:v>45977</c:v>
                </c:pt>
                <c:pt idx="278">
                  <c:v>45976</c:v>
                </c:pt>
                <c:pt idx="279">
                  <c:v>45975</c:v>
                </c:pt>
                <c:pt idx="280">
                  <c:v>45974</c:v>
                </c:pt>
                <c:pt idx="281">
                  <c:v>45973</c:v>
                </c:pt>
                <c:pt idx="282">
                  <c:v>45972</c:v>
                </c:pt>
                <c:pt idx="283">
                  <c:v>45971</c:v>
                </c:pt>
                <c:pt idx="284">
                  <c:v>45970</c:v>
                </c:pt>
                <c:pt idx="285">
                  <c:v>45969</c:v>
                </c:pt>
                <c:pt idx="286">
                  <c:v>45968</c:v>
                </c:pt>
                <c:pt idx="287">
                  <c:v>45967</c:v>
                </c:pt>
                <c:pt idx="288">
                  <c:v>45966</c:v>
                </c:pt>
                <c:pt idx="289">
                  <c:v>45965</c:v>
                </c:pt>
                <c:pt idx="290">
                  <c:v>45964</c:v>
                </c:pt>
                <c:pt idx="291">
                  <c:v>45963</c:v>
                </c:pt>
                <c:pt idx="292">
                  <c:v>45962</c:v>
                </c:pt>
                <c:pt idx="293">
                  <c:v>45961</c:v>
                </c:pt>
                <c:pt idx="294">
                  <c:v>45960</c:v>
                </c:pt>
                <c:pt idx="295">
                  <c:v>45959</c:v>
                </c:pt>
                <c:pt idx="296">
                  <c:v>45958</c:v>
                </c:pt>
                <c:pt idx="297">
                  <c:v>45957</c:v>
                </c:pt>
                <c:pt idx="298">
                  <c:v>45956</c:v>
                </c:pt>
                <c:pt idx="299">
                  <c:v>45955</c:v>
                </c:pt>
                <c:pt idx="300">
                  <c:v>45954</c:v>
                </c:pt>
                <c:pt idx="301">
                  <c:v>45953</c:v>
                </c:pt>
                <c:pt idx="302">
                  <c:v>45952</c:v>
                </c:pt>
                <c:pt idx="303">
                  <c:v>45951</c:v>
                </c:pt>
                <c:pt idx="304">
                  <c:v>45950</c:v>
                </c:pt>
                <c:pt idx="305">
                  <c:v>45949</c:v>
                </c:pt>
                <c:pt idx="306">
                  <c:v>45948</c:v>
                </c:pt>
                <c:pt idx="307">
                  <c:v>45947</c:v>
                </c:pt>
                <c:pt idx="308">
                  <c:v>45946</c:v>
                </c:pt>
                <c:pt idx="309">
                  <c:v>45945</c:v>
                </c:pt>
                <c:pt idx="310">
                  <c:v>45944</c:v>
                </c:pt>
                <c:pt idx="311">
                  <c:v>45943</c:v>
                </c:pt>
                <c:pt idx="312">
                  <c:v>45942</c:v>
                </c:pt>
                <c:pt idx="313">
                  <c:v>45941</c:v>
                </c:pt>
                <c:pt idx="314">
                  <c:v>45940</c:v>
                </c:pt>
                <c:pt idx="315">
                  <c:v>45939</c:v>
                </c:pt>
                <c:pt idx="316">
                  <c:v>45938</c:v>
                </c:pt>
                <c:pt idx="317">
                  <c:v>45937</c:v>
                </c:pt>
                <c:pt idx="318">
                  <c:v>45936</c:v>
                </c:pt>
                <c:pt idx="319">
                  <c:v>45935</c:v>
                </c:pt>
                <c:pt idx="320">
                  <c:v>45934</c:v>
                </c:pt>
                <c:pt idx="321">
                  <c:v>45933</c:v>
                </c:pt>
                <c:pt idx="322">
                  <c:v>45932</c:v>
                </c:pt>
                <c:pt idx="323">
                  <c:v>45931</c:v>
                </c:pt>
                <c:pt idx="324">
                  <c:v>45930</c:v>
                </c:pt>
                <c:pt idx="325">
                  <c:v>45929</c:v>
                </c:pt>
                <c:pt idx="326">
                  <c:v>45928</c:v>
                </c:pt>
                <c:pt idx="327">
                  <c:v>45927</c:v>
                </c:pt>
                <c:pt idx="328">
                  <c:v>45926</c:v>
                </c:pt>
                <c:pt idx="329">
                  <c:v>45925</c:v>
                </c:pt>
                <c:pt idx="330">
                  <c:v>45924</c:v>
                </c:pt>
                <c:pt idx="331">
                  <c:v>45923</c:v>
                </c:pt>
                <c:pt idx="332">
                  <c:v>45922</c:v>
                </c:pt>
                <c:pt idx="333">
                  <c:v>45921</c:v>
                </c:pt>
                <c:pt idx="334">
                  <c:v>45920</c:v>
                </c:pt>
                <c:pt idx="335">
                  <c:v>45919</c:v>
                </c:pt>
                <c:pt idx="336">
                  <c:v>45918</c:v>
                </c:pt>
                <c:pt idx="337">
                  <c:v>45917</c:v>
                </c:pt>
                <c:pt idx="338">
                  <c:v>45916</c:v>
                </c:pt>
                <c:pt idx="339">
                  <c:v>45915</c:v>
                </c:pt>
                <c:pt idx="340">
                  <c:v>45914</c:v>
                </c:pt>
                <c:pt idx="341">
                  <c:v>45913</c:v>
                </c:pt>
                <c:pt idx="342">
                  <c:v>45912</c:v>
                </c:pt>
                <c:pt idx="343">
                  <c:v>45911</c:v>
                </c:pt>
                <c:pt idx="344">
                  <c:v>45910</c:v>
                </c:pt>
                <c:pt idx="345">
                  <c:v>45909</c:v>
                </c:pt>
                <c:pt idx="346">
                  <c:v>45908</c:v>
                </c:pt>
                <c:pt idx="347">
                  <c:v>45907</c:v>
                </c:pt>
                <c:pt idx="348">
                  <c:v>45906</c:v>
                </c:pt>
                <c:pt idx="349">
                  <c:v>45905</c:v>
                </c:pt>
                <c:pt idx="350">
                  <c:v>45904</c:v>
                </c:pt>
                <c:pt idx="351">
                  <c:v>45903</c:v>
                </c:pt>
                <c:pt idx="352">
                  <c:v>45902</c:v>
                </c:pt>
                <c:pt idx="353">
                  <c:v>45901</c:v>
                </c:pt>
                <c:pt idx="354">
                  <c:v>45900</c:v>
                </c:pt>
                <c:pt idx="355">
                  <c:v>45899</c:v>
                </c:pt>
                <c:pt idx="356">
                  <c:v>45898</c:v>
                </c:pt>
                <c:pt idx="357">
                  <c:v>45897</c:v>
                </c:pt>
                <c:pt idx="358">
                  <c:v>45896</c:v>
                </c:pt>
                <c:pt idx="359">
                  <c:v>45895</c:v>
                </c:pt>
                <c:pt idx="360">
                  <c:v>45894</c:v>
                </c:pt>
                <c:pt idx="361">
                  <c:v>45893</c:v>
                </c:pt>
                <c:pt idx="362">
                  <c:v>45892</c:v>
                </c:pt>
                <c:pt idx="363">
                  <c:v>45891</c:v>
                </c:pt>
                <c:pt idx="364">
                  <c:v>45890</c:v>
                </c:pt>
                <c:pt idx="365">
                  <c:v>45889</c:v>
                </c:pt>
              </c:numCache>
              <c:extLst xmlns:c15="http://schemas.microsoft.com/office/drawing/2012/chart"/>
            </c:numRef>
          </c:cat>
          <c:val>
            <c:numRef>
              <c:f>Bolsas!$S$3:$S$369</c:f>
              <c:numCache>
                <c:formatCode>General</c:formatCode>
                <c:ptCount val="367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  <c:pt idx="12">
                  <c:v>100</c:v>
                </c:pt>
                <c:pt idx="13">
                  <c:v>100</c:v>
                </c:pt>
                <c:pt idx="14">
                  <c:v>100</c:v>
                </c:pt>
                <c:pt idx="15">
                  <c:v>100</c:v>
                </c:pt>
                <c:pt idx="16">
                  <c:v>100</c:v>
                </c:pt>
                <c:pt idx="17">
                  <c:v>100</c:v>
                </c:pt>
                <c:pt idx="18">
                  <c:v>100</c:v>
                </c:pt>
                <c:pt idx="19">
                  <c:v>100</c:v>
                </c:pt>
                <c:pt idx="20">
                  <c:v>100</c:v>
                </c:pt>
                <c:pt idx="21">
                  <c:v>100</c:v>
                </c:pt>
                <c:pt idx="22">
                  <c:v>100</c:v>
                </c:pt>
                <c:pt idx="23">
                  <c:v>100</c:v>
                </c:pt>
                <c:pt idx="24">
                  <c:v>100</c:v>
                </c:pt>
                <c:pt idx="25">
                  <c:v>100</c:v>
                </c:pt>
                <c:pt idx="26">
                  <c:v>100</c:v>
                </c:pt>
                <c:pt idx="27">
                  <c:v>100</c:v>
                </c:pt>
                <c:pt idx="28">
                  <c:v>100</c:v>
                </c:pt>
                <c:pt idx="29">
                  <c:v>100</c:v>
                </c:pt>
                <c:pt idx="30">
                  <c:v>100</c:v>
                </c:pt>
                <c:pt idx="31">
                  <c:v>100</c:v>
                </c:pt>
                <c:pt idx="32">
                  <c:v>100</c:v>
                </c:pt>
                <c:pt idx="33">
                  <c:v>100</c:v>
                </c:pt>
                <c:pt idx="34">
                  <c:v>100</c:v>
                </c:pt>
                <c:pt idx="35">
                  <c:v>100</c:v>
                </c:pt>
                <c:pt idx="36">
                  <c:v>100</c:v>
                </c:pt>
                <c:pt idx="37">
                  <c:v>100</c:v>
                </c:pt>
                <c:pt idx="38">
                  <c:v>100</c:v>
                </c:pt>
                <c:pt idx="39">
                  <c:v>100</c:v>
                </c:pt>
                <c:pt idx="40">
                  <c:v>100</c:v>
                </c:pt>
                <c:pt idx="41">
                  <c:v>100</c:v>
                </c:pt>
                <c:pt idx="42">
                  <c:v>100</c:v>
                </c:pt>
                <c:pt idx="43">
                  <c:v>100</c:v>
                </c:pt>
                <c:pt idx="44">
                  <c:v>100</c:v>
                </c:pt>
                <c:pt idx="45">
                  <c:v>100</c:v>
                </c:pt>
                <c:pt idx="46">
                  <c:v>100</c:v>
                </c:pt>
                <c:pt idx="47">
                  <c:v>100</c:v>
                </c:pt>
                <c:pt idx="48">
                  <c:v>100</c:v>
                </c:pt>
                <c:pt idx="49">
                  <c:v>100</c:v>
                </c:pt>
                <c:pt idx="50">
                  <c:v>100</c:v>
                </c:pt>
                <c:pt idx="51">
                  <c:v>100</c:v>
                </c:pt>
                <c:pt idx="52">
                  <c:v>100</c:v>
                </c:pt>
                <c:pt idx="53">
                  <c:v>100</c:v>
                </c:pt>
                <c:pt idx="54">
                  <c:v>100</c:v>
                </c:pt>
                <c:pt idx="55">
                  <c:v>100</c:v>
                </c:pt>
                <c:pt idx="56">
                  <c:v>100</c:v>
                </c:pt>
                <c:pt idx="57">
                  <c:v>100</c:v>
                </c:pt>
                <c:pt idx="58">
                  <c:v>100</c:v>
                </c:pt>
                <c:pt idx="59">
                  <c:v>100</c:v>
                </c:pt>
                <c:pt idx="60">
                  <c:v>100</c:v>
                </c:pt>
                <c:pt idx="61">
                  <c:v>100</c:v>
                </c:pt>
                <c:pt idx="62">
                  <c:v>100</c:v>
                </c:pt>
                <c:pt idx="63">
                  <c:v>100</c:v>
                </c:pt>
                <c:pt idx="64">
                  <c:v>100</c:v>
                </c:pt>
                <c:pt idx="65">
                  <c:v>100</c:v>
                </c:pt>
                <c:pt idx="66">
                  <c:v>100</c:v>
                </c:pt>
                <c:pt idx="67">
                  <c:v>100</c:v>
                </c:pt>
                <c:pt idx="68">
                  <c:v>100</c:v>
                </c:pt>
                <c:pt idx="69">
                  <c:v>100</c:v>
                </c:pt>
                <c:pt idx="70">
                  <c:v>100</c:v>
                </c:pt>
                <c:pt idx="71">
                  <c:v>100</c:v>
                </c:pt>
                <c:pt idx="72">
                  <c:v>100</c:v>
                </c:pt>
                <c:pt idx="73">
                  <c:v>100</c:v>
                </c:pt>
                <c:pt idx="74">
                  <c:v>100</c:v>
                </c:pt>
                <c:pt idx="75">
                  <c:v>100</c:v>
                </c:pt>
                <c:pt idx="76">
                  <c:v>100</c:v>
                </c:pt>
                <c:pt idx="77">
                  <c:v>100</c:v>
                </c:pt>
                <c:pt idx="78">
                  <c:v>100</c:v>
                </c:pt>
                <c:pt idx="79">
                  <c:v>100</c:v>
                </c:pt>
                <c:pt idx="80">
                  <c:v>100</c:v>
                </c:pt>
                <c:pt idx="81">
                  <c:v>100</c:v>
                </c:pt>
                <c:pt idx="82">
                  <c:v>100</c:v>
                </c:pt>
                <c:pt idx="83">
                  <c:v>100</c:v>
                </c:pt>
                <c:pt idx="84">
                  <c:v>100</c:v>
                </c:pt>
                <c:pt idx="85">
                  <c:v>100</c:v>
                </c:pt>
                <c:pt idx="86">
                  <c:v>100</c:v>
                </c:pt>
                <c:pt idx="87">
                  <c:v>100</c:v>
                </c:pt>
                <c:pt idx="88">
                  <c:v>100</c:v>
                </c:pt>
                <c:pt idx="89">
                  <c:v>100</c:v>
                </c:pt>
                <c:pt idx="90">
                  <c:v>100</c:v>
                </c:pt>
                <c:pt idx="91">
                  <c:v>100</c:v>
                </c:pt>
                <c:pt idx="92">
                  <c:v>100</c:v>
                </c:pt>
                <c:pt idx="93">
                  <c:v>100</c:v>
                </c:pt>
                <c:pt idx="94">
                  <c:v>100</c:v>
                </c:pt>
                <c:pt idx="95">
                  <c:v>100</c:v>
                </c:pt>
                <c:pt idx="96">
                  <c:v>100</c:v>
                </c:pt>
                <c:pt idx="97">
                  <c:v>100</c:v>
                </c:pt>
                <c:pt idx="98">
                  <c:v>100</c:v>
                </c:pt>
                <c:pt idx="99">
                  <c:v>100</c:v>
                </c:pt>
                <c:pt idx="100">
                  <c:v>100</c:v>
                </c:pt>
                <c:pt idx="101">
                  <c:v>100</c:v>
                </c:pt>
                <c:pt idx="102">
                  <c:v>100</c:v>
                </c:pt>
                <c:pt idx="103">
                  <c:v>100</c:v>
                </c:pt>
                <c:pt idx="104">
                  <c:v>100</c:v>
                </c:pt>
                <c:pt idx="105">
                  <c:v>100</c:v>
                </c:pt>
                <c:pt idx="106">
                  <c:v>100</c:v>
                </c:pt>
                <c:pt idx="107">
                  <c:v>100</c:v>
                </c:pt>
                <c:pt idx="108">
                  <c:v>100</c:v>
                </c:pt>
                <c:pt idx="109">
                  <c:v>100</c:v>
                </c:pt>
                <c:pt idx="110">
                  <c:v>100</c:v>
                </c:pt>
                <c:pt idx="111">
                  <c:v>100</c:v>
                </c:pt>
                <c:pt idx="112">
                  <c:v>100</c:v>
                </c:pt>
                <c:pt idx="113">
                  <c:v>100</c:v>
                </c:pt>
                <c:pt idx="114">
                  <c:v>100</c:v>
                </c:pt>
                <c:pt idx="115">
                  <c:v>100</c:v>
                </c:pt>
                <c:pt idx="116">
                  <c:v>100</c:v>
                </c:pt>
                <c:pt idx="117">
                  <c:v>100</c:v>
                </c:pt>
                <c:pt idx="118">
                  <c:v>100</c:v>
                </c:pt>
                <c:pt idx="119">
                  <c:v>100</c:v>
                </c:pt>
                <c:pt idx="120">
                  <c:v>100</c:v>
                </c:pt>
                <c:pt idx="121">
                  <c:v>100</c:v>
                </c:pt>
                <c:pt idx="122">
                  <c:v>100</c:v>
                </c:pt>
                <c:pt idx="123">
                  <c:v>100</c:v>
                </c:pt>
                <c:pt idx="124">
                  <c:v>100</c:v>
                </c:pt>
                <c:pt idx="125">
                  <c:v>100</c:v>
                </c:pt>
                <c:pt idx="126">
                  <c:v>100</c:v>
                </c:pt>
                <c:pt idx="127">
                  <c:v>100</c:v>
                </c:pt>
                <c:pt idx="128">
                  <c:v>100</c:v>
                </c:pt>
                <c:pt idx="129">
                  <c:v>100</c:v>
                </c:pt>
                <c:pt idx="130">
                  <c:v>100</c:v>
                </c:pt>
                <c:pt idx="131">
                  <c:v>100</c:v>
                </c:pt>
                <c:pt idx="132">
                  <c:v>100</c:v>
                </c:pt>
                <c:pt idx="133">
                  <c:v>100</c:v>
                </c:pt>
                <c:pt idx="134">
                  <c:v>100</c:v>
                </c:pt>
                <c:pt idx="135">
                  <c:v>100</c:v>
                </c:pt>
                <c:pt idx="136">
                  <c:v>100</c:v>
                </c:pt>
                <c:pt idx="137">
                  <c:v>100</c:v>
                </c:pt>
                <c:pt idx="138">
                  <c:v>100</c:v>
                </c:pt>
                <c:pt idx="139">
                  <c:v>100</c:v>
                </c:pt>
                <c:pt idx="140">
                  <c:v>100</c:v>
                </c:pt>
                <c:pt idx="141">
                  <c:v>100</c:v>
                </c:pt>
                <c:pt idx="142">
                  <c:v>100</c:v>
                </c:pt>
                <c:pt idx="143">
                  <c:v>100</c:v>
                </c:pt>
                <c:pt idx="144">
                  <c:v>100</c:v>
                </c:pt>
                <c:pt idx="145">
                  <c:v>100</c:v>
                </c:pt>
                <c:pt idx="146">
                  <c:v>100</c:v>
                </c:pt>
                <c:pt idx="147">
                  <c:v>100</c:v>
                </c:pt>
                <c:pt idx="148">
                  <c:v>100</c:v>
                </c:pt>
                <c:pt idx="149">
                  <c:v>100</c:v>
                </c:pt>
                <c:pt idx="150">
                  <c:v>100</c:v>
                </c:pt>
                <c:pt idx="151">
                  <c:v>100</c:v>
                </c:pt>
                <c:pt idx="152">
                  <c:v>100</c:v>
                </c:pt>
                <c:pt idx="153">
                  <c:v>100</c:v>
                </c:pt>
                <c:pt idx="154">
                  <c:v>100</c:v>
                </c:pt>
                <c:pt idx="155">
                  <c:v>100</c:v>
                </c:pt>
                <c:pt idx="156">
                  <c:v>100</c:v>
                </c:pt>
                <c:pt idx="157">
                  <c:v>100</c:v>
                </c:pt>
                <c:pt idx="158">
                  <c:v>100</c:v>
                </c:pt>
                <c:pt idx="159">
                  <c:v>100</c:v>
                </c:pt>
                <c:pt idx="160">
                  <c:v>100</c:v>
                </c:pt>
                <c:pt idx="161">
                  <c:v>100</c:v>
                </c:pt>
                <c:pt idx="162">
                  <c:v>100</c:v>
                </c:pt>
                <c:pt idx="163">
                  <c:v>100</c:v>
                </c:pt>
                <c:pt idx="164">
                  <c:v>100</c:v>
                </c:pt>
                <c:pt idx="165">
                  <c:v>100</c:v>
                </c:pt>
                <c:pt idx="166">
                  <c:v>100</c:v>
                </c:pt>
                <c:pt idx="167">
                  <c:v>100</c:v>
                </c:pt>
                <c:pt idx="168">
                  <c:v>100</c:v>
                </c:pt>
                <c:pt idx="169">
                  <c:v>100</c:v>
                </c:pt>
                <c:pt idx="170">
                  <c:v>100</c:v>
                </c:pt>
                <c:pt idx="171">
                  <c:v>100</c:v>
                </c:pt>
                <c:pt idx="172">
                  <c:v>100</c:v>
                </c:pt>
                <c:pt idx="173">
                  <c:v>100</c:v>
                </c:pt>
                <c:pt idx="174">
                  <c:v>100</c:v>
                </c:pt>
                <c:pt idx="175">
                  <c:v>100</c:v>
                </c:pt>
                <c:pt idx="176">
                  <c:v>100</c:v>
                </c:pt>
                <c:pt idx="177">
                  <c:v>100</c:v>
                </c:pt>
                <c:pt idx="178">
                  <c:v>100</c:v>
                </c:pt>
                <c:pt idx="179">
                  <c:v>100</c:v>
                </c:pt>
                <c:pt idx="180">
                  <c:v>100</c:v>
                </c:pt>
                <c:pt idx="181">
                  <c:v>100</c:v>
                </c:pt>
                <c:pt idx="182">
                  <c:v>100</c:v>
                </c:pt>
                <c:pt idx="183">
                  <c:v>100</c:v>
                </c:pt>
                <c:pt idx="184">
                  <c:v>100</c:v>
                </c:pt>
                <c:pt idx="185">
                  <c:v>100</c:v>
                </c:pt>
                <c:pt idx="186">
                  <c:v>100</c:v>
                </c:pt>
                <c:pt idx="187">
                  <c:v>100</c:v>
                </c:pt>
                <c:pt idx="188">
                  <c:v>100</c:v>
                </c:pt>
                <c:pt idx="189">
                  <c:v>100</c:v>
                </c:pt>
                <c:pt idx="190">
                  <c:v>100</c:v>
                </c:pt>
                <c:pt idx="191">
                  <c:v>100</c:v>
                </c:pt>
                <c:pt idx="192">
                  <c:v>100</c:v>
                </c:pt>
                <c:pt idx="193">
                  <c:v>100</c:v>
                </c:pt>
                <c:pt idx="194">
                  <c:v>100</c:v>
                </c:pt>
                <c:pt idx="195">
                  <c:v>100</c:v>
                </c:pt>
                <c:pt idx="196">
                  <c:v>100</c:v>
                </c:pt>
                <c:pt idx="197">
                  <c:v>100</c:v>
                </c:pt>
                <c:pt idx="198">
                  <c:v>100</c:v>
                </c:pt>
                <c:pt idx="199">
                  <c:v>100</c:v>
                </c:pt>
                <c:pt idx="200">
                  <c:v>100</c:v>
                </c:pt>
                <c:pt idx="201">
                  <c:v>100</c:v>
                </c:pt>
                <c:pt idx="202">
                  <c:v>100</c:v>
                </c:pt>
                <c:pt idx="203">
                  <c:v>100</c:v>
                </c:pt>
                <c:pt idx="204">
                  <c:v>100</c:v>
                </c:pt>
                <c:pt idx="205">
                  <c:v>100</c:v>
                </c:pt>
                <c:pt idx="206">
                  <c:v>100</c:v>
                </c:pt>
                <c:pt idx="207">
                  <c:v>100</c:v>
                </c:pt>
                <c:pt idx="208">
                  <c:v>100</c:v>
                </c:pt>
                <c:pt idx="209">
                  <c:v>100</c:v>
                </c:pt>
                <c:pt idx="210">
                  <c:v>100</c:v>
                </c:pt>
                <c:pt idx="211">
                  <c:v>100</c:v>
                </c:pt>
                <c:pt idx="212">
                  <c:v>100</c:v>
                </c:pt>
                <c:pt idx="213">
                  <c:v>100</c:v>
                </c:pt>
                <c:pt idx="214">
                  <c:v>100</c:v>
                </c:pt>
                <c:pt idx="215">
                  <c:v>100</c:v>
                </c:pt>
                <c:pt idx="216">
                  <c:v>100</c:v>
                </c:pt>
                <c:pt idx="217">
                  <c:v>100</c:v>
                </c:pt>
                <c:pt idx="218">
                  <c:v>100</c:v>
                </c:pt>
                <c:pt idx="219">
                  <c:v>100</c:v>
                </c:pt>
                <c:pt idx="220">
                  <c:v>100</c:v>
                </c:pt>
                <c:pt idx="221">
                  <c:v>100</c:v>
                </c:pt>
                <c:pt idx="222">
                  <c:v>100</c:v>
                </c:pt>
                <c:pt idx="223">
                  <c:v>100</c:v>
                </c:pt>
                <c:pt idx="224">
                  <c:v>100</c:v>
                </c:pt>
                <c:pt idx="225">
                  <c:v>100</c:v>
                </c:pt>
                <c:pt idx="226">
                  <c:v>100</c:v>
                </c:pt>
                <c:pt idx="227">
                  <c:v>100</c:v>
                </c:pt>
                <c:pt idx="228">
                  <c:v>100</c:v>
                </c:pt>
                <c:pt idx="229">
                  <c:v>100</c:v>
                </c:pt>
                <c:pt idx="230">
                  <c:v>100</c:v>
                </c:pt>
                <c:pt idx="231">
                  <c:v>100</c:v>
                </c:pt>
                <c:pt idx="232">
                  <c:v>100</c:v>
                </c:pt>
                <c:pt idx="233">
                  <c:v>100</c:v>
                </c:pt>
                <c:pt idx="234">
                  <c:v>100</c:v>
                </c:pt>
                <c:pt idx="235">
                  <c:v>100</c:v>
                </c:pt>
                <c:pt idx="236">
                  <c:v>100</c:v>
                </c:pt>
                <c:pt idx="237">
                  <c:v>100</c:v>
                </c:pt>
                <c:pt idx="238">
                  <c:v>100</c:v>
                </c:pt>
                <c:pt idx="239">
                  <c:v>100</c:v>
                </c:pt>
                <c:pt idx="240">
                  <c:v>100</c:v>
                </c:pt>
                <c:pt idx="241">
                  <c:v>100</c:v>
                </c:pt>
                <c:pt idx="242">
                  <c:v>100</c:v>
                </c:pt>
                <c:pt idx="243">
                  <c:v>100</c:v>
                </c:pt>
                <c:pt idx="244">
                  <c:v>100</c:v>
                </c:pt>
                <c:pt idx="245">
                  <c:v>100</c:v>
                </c:pt>
                <c:pt idx="246">
                  <c:v>100</c:v>
                </c:pt>
                <c:pt idx="247">
                  <c:v>100</c:v>
                </c:pt>
                <c:pt idx="248">
                  <c:v>100</c:v>
                </c:pt>
                <c:pt idx="249">
                  <c:v>100</c:v>
                </c:pt>
                <c:pt idx="250">
                  <c:v>100</c:v>
                </c:pt>
                <c:pt idx="251">
                  <c:v>100</c:v>
                </c:pt>
                <c:pt idx="252">
                  <c:v>100</c:v>
                </c:pt>
                <c:pt idx="253">
                  <c:v>100</c:v>
                </c:pt>
                <c:pt idx="254">
                  <c:v>100</c:v>
                </c:pt>
                <c:pt idx="255">
                  <c:v>100</c:v>
                </c:pt>
                <c:pt idx="256">
                  <c:v>100</c:v>
                </c:pt>
                <c:pt idx="257">
                  <c:v>100</c:v>
                </c:pt>
                <c:pt idx="258">
                  <c:v>100</c:v>
                </c:pt>
                <c:pt idx="259">
                  <c:v>100</c:v>
                </c:pt>
                <c:pt idx="260">
                  <c:v>100</c:v>
                </c:pt>
                <c:pt idx="261">
                  <c:v>100</c:v>
                </c:pt>
                <c:pt idx="262">
                  <c:v>100</c:v>
                </c:pt>
                <c:pt idx="263">
                  <c:v>100</c:v>
                </c:pt>
                <c:pt idx="264">
                  <c:v>100</c:v>
                </c:pt>
                <c:pt idx="265">
                  <c:v>100</c:v>
                </c:pt>
                <c:pt idx="266">
                  <c:v>100</c:v>
                </c:pt>
                <c:pt idx="267">
                  <c:v>100</c:v>
                </c:pt>
                <c:pt idx="268">
                  <c:v>100</c:v>
                </c:pt>
                <c:pt idx="269">
                  <c:v>100</c:v>
                </c:pt>
                <c:pt idx="270">
                  <c:v>100</c:v>
                </c:pt>
                <c:pt idx="271">
                  <c:v>100</c:v>
                </c:pt>
                <c:pt idx="272">
                  <c:v>100</c:v>
                </c:pt>
                <c:pt idx="273">
                  <c:v>100</c:v>
                </c:pt>
                <c:pt idx="274">
                  <c:v>100</c:v>
                </c:pt>
                <c:pt idx="275">
                  <c:v>100</c:v>
                </c:pt>
                <c:pt idx="276">
                  <c:v>100</c:v>
                </c:pt>
                <c:pt idx="277">
                  <c:v>100</c:v>
                </c:pt>
                <c:pt idx="278">
                  <c:v>100</c:v>
                </c:pt>
                <c:pt idx="279">
                  <c:v>100</c:v>
                </c:pt>
                <c:pt idx="280">
                  <c:v>100</c:v>
                </c:pt>
                <c:pt idx="281">
                  <c:v>100</c:v>
                </c:pt>
                <c:pt idx="282">
                  <c:v>100</c:v>
                </c:pt>
                <c:pt idx="283">
                  <c:v>100</c:v>
                </c:pt>
                <c:pt idx="284">
                  <c:v>100</c:v>
                </c:pt>
                <c:pt idx="285">
                  <c:v>100</c:v>
                </c:pt>
                <c:pt idx="286">
                  <c:v>100</c:v>
                </c:pt>
                <c:pt idx="287">
                  <c:v>100</c:v>
                </c:pt>
                <c:pt idx="288">
                  <c:v>100</c:v>
                </c:pt>
                <c:pt idx="289">
                  <c:v>100</c:v>
                </c:pt>
                <c:pt idx="290">
                  <c:v>100</c:v>
                </c:pt>
                <c:pt idx="291">
                  <c:v>100</c:v>
                </c:pt>
                <c:pt idx="292">
                  <c:v>100</c:v>
                </c:pt>
                <c:pt idx="293">
                  <c:v>100</c:v>
                </c:pt>
                <c:pt idx="294">
                  <c:v>100</c:v>
                </c:pt>
                <c:pt idx="295">
                  <c:v>100</c:v>
                </c:pt>
                <c:pt idx="296">
                  <c:v>100</c:v>
                </c:pt>
                <c:pt idx="297">
                  <c:v>100</c:v>
                </c:pt>
                <c:pt idx="298">
                  <c:v>100</c:v>
                </c:pt>
                <c:pt idx="299">
                  <c:v>100</c:v>
                </c:pt>
                <c:pt idx="300">
                  <c:v>100</c:v>
                </c:pt>
                <c:pt idx="301">
                  <c:v>100</c:v>
                </c:pt>
                <c:pt idx="302">
                  <c:v>100</c:v>
                </c:pt>
                <c:pt idx="303">
                  <c:v>100</c:v>
                </c:pt>
                <c:pt idx="304">
                  <c:v>100</c:v>
                </c:pt>
                <c:pt idx="305">
                  <c:v>100</c:v>
                </c:pt>
                <c:pt idx="306">
                  <c:v>100</c:v>
                </c:pt>
                <c:pt idx="307">
                  <c:v>100</c:v>
                </c:pt>
                <c:pt idx="308">
                  <c:v>100</c:v>
                </c:pt>
                <c:pt idx="309">
                  <c:v>100</c:v>
                </c:pt>
                <c:pt idx="310">
                  <c:v>100</c:v>
                </c:pt>
                <c:pt idx="311">
                  <c:v>100</c:v>
                </c:pt>
                <c:pt idx="312">
                  <c:v>100</c:v>
                </c:pt>
                <c:pt idx="313">
                  <c:v>100</c:v>
                </c:pt>
                <c:pt idx="314">
                  <c:v>100</c:v>
                </c:pt>
                <c:pt idx="315">
                  <c:v>100</c:v>
                </c:pt>
                <c:pt idx="316">
                  <c:v>100</c:v>
                </c:pt>
                <c:pt idx="317">
                  <c:v>100</c:v>
                </c:pt>
                <c:pt idx="318">
                  <c:v>100</c:v>
                </c:pt>
                <c:pt idx="319">
                  <c:v>100</c:v>
                </c:pt>
                <c:pt idx="320">
                  <c:v>100</c:v>
                </c:pt>
                <c:pt idx="321">
                  <c:v>100</c:v>
                </c:pt>
                <c:pt idx="322">
                  <c:v>100</c:v>
                </c:pt>
                <c:pt idx="323">
                  <c:v>100</c:v>
                </c:pt>
                <c:pt idx="324">
                  <c:v>100</c:v>
                </c:pt>
                <c:pt idx="325">
                  <c:v>100</c:v>
                </c:pt>
                <c:pt idx="326">
                  <c:v>100</c:v>
                </c:pt>
                <c:pt idx="327">
                  <c:v>100</c:v>
                </c:pt>
                <c:pt idx="328">
                  <c:v>100</c:v>
                </c:pt>
                <c:pt idx="329">
                  <c:v>100</c:v>
                </c:pt>
                <c:pt idx="330">
                  <c:v>100</c:v>
                </c:pt>
                <c:pt idx="331">
                  <c:v>100</c:v>
                </c:pt>
                <c:pt idx="332">
                  <c:v>100</c:v>
                </c:pt>
                <c:pt idx="333">
                  <c:v>100</c:v>
                </c:pt>
                <c:pt idx="334">
                  <c:v>100</c:v>
                </c:pt>
                <c:pt idx="335">
                  <c:v>100</c:v>
                </c:pt>
                <c:pt idx="336">
                  <c:v>100</c:v>
                </c:pt>
                <c:pt idx="337">
                  <c:v>100</c:v>
                </c:pt>
                <c:pt idx="338">
                  <c:v>100</c:v>
                </c:pt>
                <c:pt idx="339">
                  <c:v>100</c:v>
                </c:pt>
                <c:pt idx="340">
                  <c:v>100</c:v>
                </c:pt>
                <c:pt idx="341">
                  <c:v>100</c:v>
                </c:pt>
                <c:pt idx="342">
                  <c:v>100</c:v>
                </c:pt>
                <c:pt idx="343">
                  <c:v>100</c:v>
                </c:pt>
                <c:pt idx="344">
                  <c:v>100</c:v>
                </c:pt>
                <c:pt idx="345">
                  <c:v>100</c:v>
                </c:pt>
                <c:pt idx="346">
                  <c:v>100</c:v>
                </c:pt>
                <c:pt idx="347">
                  <c:v>100</c:v>
                </c:pt>
                <c:pt idx="348">
                  <c:v>100</c:v>
                </c:pt>
                <c:pt idx="349">
                  <c:v>100</c:v>
                </c:pt>
                <c:pt idx="350">
                  <c:v>100</c:v>
                </c:pt>
                <c:pt idx="351">
                  <c:v>100</c:v>
                </c:pt>
                <c:pt idx="352">
                  <c:v>100</c:v>
                </c:pt>
                <c:pt idx="353">
                  <c:v>100</c:v>
                </c:pt>
                <c:pt idx="354">
                  <c:v>100</c:v>
                </c:pt>
                <c:pt idx="355">
                  <c:v>100</c:v>
                </c:pt>
                <c:pt idx="356">
                  <c:v>100</c:v>
                </c:pt>
                <c:pt idx="357">
                  <c:v>100</c:v>
                </c:pt>
                <c:pt idx="358">
                  <c:v>100</c:v>
                </c:pt>
                <c:pt idx="359">
                  <c:v>100</c:v>
                </c:pt>
                <c:pt idx="360">
                  <c:v>100</c:v>
                </c:pt>
                <c:pt idx="361">
                  <c:v>100</c:v>
                </c:pt>
                <c:pt idx="362">
                  <c:v>100</c:v>
                </c:pt>
                <c:pt idx="363">
                  <c:v>100</c:v>
                </c:pt>
                <c:pt idx="364">
                  <c:v>100</c:v>
                </c:pt>
                <c:pt idx="365" formatCode="0">
                  <c:v>100</c:v>
                </c:pt>
              </c:numCache>
              <c:extLst xmlns:c15="http://schemas.microsoft.com/office/drawing/2012/chart"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28EB-4B47-94B8-1E6C94A56F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84570176"/>
        <c:axId val="684575616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Bolsas!$K$2</c15:sqref>
                        </c15:formulaRef>
                      </c:ext>
                    </c:extLst>
                    <c:strCache>
                      <c:ptCount val="1"/>
                      <c:pt idx="0">
                        <c:v>ACWI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Bolsas!$A$3:$A$368</c15:sqref>
                        </c15:formulaRef>
                      </c:ext>
                    </c:extLst>
                    <c:numCache>
                      <c:formatCode>m/d/yyyy</c:formatCode>
                      <c:ptCount val="366"/>
                      <c:pt idx="0">
                        <c:v>46254</c:v>
                      </c:pt>
                      <c:pt idx="1">
                        <c:v>46253</c:v>
                      </c:pt>
                      <c:pt idx="2">
                        <c:v>46252</c:v>
                      </c:pt>
                      <c:pt idx="3">
                        <c:v>46251</c:v>
                      </c:pt>
                      <c:pt idx="4">
                        <c:v>46250</c:v>
                      </c:pt>
                      <c:pt idx="5">
                        <c:v>46249</c:v>
                      </c:pt>
                      <c:pt idx="6">
                        <c:v>46248</c:v>
                      </c:pt>
                      <c:pt idx="7">
                        <c:v>46247</c:v>
                      </c:pt>
                      <c:pt idx="8">
                        <c:v>46246</c:v>
                      </c:pt>
                      <c:pt idx="9">
                        <c:v>46245</c:v>
                      </c:pt>
                      <c:pt idx="10">
                        <c:v>46244</c:v>
                      </c:pt>
                      <c:pt idx="11">
                        <c:v>46243</c:v>
                      </c:pt>
                      <c:pt idx="12">
                        <c:v>46242</c:v>
                      </c:pt>
                      <c:pt idx="13">
                        <c:v>46241</c:v>
                      </c:pt>
                      <c:pt idx="14">
                        <c:v>46240</c:v>
                      </c:pt>
                      <c:pt idx="15">
                        <c:v>46239</c:v>
                      </c:pt>
                      <c:pt idx="16">
                        <c:v>46238</c:v>
                      </c:pt>
                      <c:pt idx="17">
                        <c:v>46237</c:v>
                      </c:pt>
                      <c:pt idx="18">
                        <c:v>46236</c:v>
                      </c:pt>
                      <c:pt idx="19">
                        <c:v>46235</c:v>
                      </c:pt>
                      <c:pt idx="20">
                        <c:v>46234</c:v>
                      </c:pt>
                      <c:pt idx="21">
                        <c:v>46233</c:v>
                      </c:pt>
                      <c:pt idx="22">
                        <c:v>46232</c:v>
                      </c:pt>
                      <c:pt idx="23">
                        <c:v>46231</c:v>
                      </c:pt>
                      <c:pt idx="24">
                        <c:v>46230</c:v>
                      </c:pt>
                      <c:pt idx="25">
                        <c:v>46229</c:v>
                      </c:pt>
                      <c:pt idx="26">
                        <c:v>46228</c:v>
                      </c:pt>
                      <c:pt idx="27">
                        <c:v>46227</c:v>
                      </c:pt>
                      <c:pt idx="28">
                        <c:v>46226</c:v>
                      </c:pt>
                      <c:pt idx="29">
                        <c:v>46225</c:v>
                      </c:pt>
                      <c:pt idx="30">
                        <c:v>46224</c:v>
                      </c:pt>
                      <c:pt idx="31">
                        <c:v>46223</c:v>
                      </c:pt>
                      <c:pt idx="32">
                        <c:v>46222</c:v>
                      </c:pt>
                      <c:pt idx="33">
                        <c:v>46221</c:v>
                      </c:pt>
                      <c:pt idx="34">
                        <c:v>46220</c:v>
                      </c:pt>
                      <c:pt idx="35">
                        <c:v>46219</c:v>
                      </c:pt>
                      <c:pt idx="36">
                        <c:v>46218</c:v>
                      </c:pt>
                      <c:pt idx="37">
                        <c:v>46217</c:v>
                      </c:pt>
                      <c:pt idx="38">
                        <c:v>46216</c:v>
                      </c:pt>
                      <c:pt idx="39">
                        <c:v>46215</c:v>
                      </c:pt>
                      <c:pt idx="40">
                        <c:v>46214</c:v>
                      </c:pt>
                      <c:pt idx="41">
                        <c:v>46213</c:v>
                      </c:pt>
                      <c:pt idx="42">
                        <c:v>46212</c:v>
                      </c:pt>
                      <c:pt idx="43">
                        <c:v>46211</c:v>
                      </c:pt>
                      <c:pt idx="44">
                        <c:v>46210</c:v>
                      </c:pt>
                      <c:pt idx="45">
                        <c:v>46209</c:v>
                      </c:pt>
                      <c:pt idx="46">
                        <c:v>46208</c:v>
                      </c:pt>
                      <c:pt idx="47">
                        <c:v>46207</c:v>
                      </c:pt>
                      <c:pt idx="48">
                        <c:v>46206</c:v>
                      </c:pt>
                      <c:pt idx="49">
                        <c:v>46205</c:v>
                      </c:pt>
                      <c:pt idx="50">
                        <c:v>46204</c:v>
                      </c:pt>
                      <c:pt idx="51">
                        <c:v>46203</c:v>
                      </c:pt>
                      <c:pt idx="52">
                        <c:v>46202</c:v>
                      </c:pt>
                      <c:pt idx="53">
                        <c:v>46201</c:v>
                      </c:pt>
                      <c:pt idx="54">
                        <c:v>46200</c:v>
                      </c:pt>
                      <c:pt idx="55">
                        <c:v>46199</c:v>
                      </c:pt>
                      <c:pt idx="56">
                        <c:v>46198</c:v>
                      </c:pt>
                      <c:pt idx="57">
                        <c:v>46197</c:v>
                      </c:pt>
                      <c:pt idx="58">
                        <c:v>46196</c:v>
                      </c:pt>
                      <c:pt idx="59">
                        <c:v>46195</c:v>
                      </c:pt>
                      <c:pt idx="60">
                        <c:v>46194</c:v>
                      </c:pt>
                      <c:pt idx="61">
                        <c:v>46193</c:v>
                      </c:pt>
                      <c:pt idx="62">
                        <c:v>46192</c:v>
                      </c:pt>
                      <c:pt idx="63">
                        <c:v>46191</c:v>
                      </c:pt>
                      <c:pt idx="64">
                        <c:v>46190</c:v>
                      </c:pt>
                      <c:pt idx="65">
                        <c:v>46189</c:v>
                      </c:pt>
                      <c:pt idx="66">
                        <c:v>46188</c:v>
                      </c:pt>
                      <c:pt idx="67">
                        <c:v>46187</c:v>
                      </c:pt>
                      <c:pt idx="68">
                        <c:v>46186</c:v>
                      </c:pt>
                      <c:pt idx="69">
                        <c:v>46185</c:v>
                      </c:pt>
                      <c:pt idx="70">
                        <c:v>46184</c:v>
                      </c:pt>
                      <c:pt idx="71">
                        <c:v>46183</c:v>
                      </c:pt>
                      <c:pt idx="72">
                        <c:v>46182</c:v>
                      </c:pt>
                      <c:pt idx="73">
                        <c:v>46181</c:v>
                      </c:pt>
                      <c:pt idx="74">
                        <c:v>46180</c:v>
                      </c:pt>
                      <c:pt idx="75">
                        <c:v>46179</c:v>
                      </c:pt>
                      <c:pt idx="76">
                        <c:v>46178</c:v>
                      </c:pt>
                      <c:pt idx="77">
                        <c:v>46177</c:v>
                      </c:pt>
                      <c:pt idx="78">
                        <c:v>46176</c:v>
                      </c:pt>
                      <c:pt idx="79">
                        <c:v>46175</c:v>
                      </c:pt>
                      <c:pt idx="80">
                        <c:v>46174</c:v>
                      </c:pt>
                      <c:pt idx="81">
                        <c:v>46173</c:v>
                      </c:pt>
                      <c:pt idx="82">
                        <c:v>46172</c:v>
                      </c:pt>
                      <c:pt idx="83">
                        <c:v>46171</c:v>
                      </c:pt>
                      <c:pt idx="84">
                        <c:v>46170</c:v>
                      </c:pt>
                      <c:pt idx="85">
                        <c:v>46169</c:v>
                      </c:pt>
                      <c:pt idx="86">
                        <c:v>46168</c:v>
                      </c:pt>
                      <c:pt idx="87">
                        <c:v>46167</c:v>
                      </c:pt>
                      <c:pt idx="88">
                        <c:v>46166</c:v>
                      </c:pt>
                      <c:pt idx="89">
                        <c:v>46165</c:v>
                      </c:pt>
                      <c:pt idx="90">
                        <c:v>46164</c:v>
                      </c:pt>
                      <c:pt idx="91">
                        <c:v>46163</c:v>
                      </c:pt>
                      <c:pt idx="92">
                        <c:v>46162</c:v>
                      </c:pt>
                      <c:pt idx="93">
                        <c:v>46161</c:v>
                      </c:pt>
                      <c:pt idx="94">
                        <c:v>46160</c:v>
                      </c:pt>
                      <c:pt idx="95">
                        <c:v>46159</c:v>
                      </c:pt>
                      <c:pt idx="96">
                        <c:v>46158</c:v>
                      </c:pt>
                      <c:pt idx="97">
                        <c:v>46157</c:v>
                      </c:pt>
                      <c:pt idx="98">
                        <c:v>46156</c:v>
                      </c:pt>
                      <c:pt idx="99">
                        <c:v>46155</c:v>
                      </c:pt>
                      <c:pt idx="100">
                        <c:v>46154</c:v>
                      </c:pt>
                      <c:pt idx="101">
                        <c:v>46153</c:v>
                      </c:pt>
                      <c:pt idx="102">
                        <c:v>46152</c:v>
                      </c:pt>
                      <c:pt idx="103">
                        <c:v>46151</c:v>
                      </c:pt>
                      <c:pt idx="104">
                        <c:v>46150</c:v>
                      </c:pt>
                      <c:pt idx="105">
                        <c:v>46149</c:v>
                      </c:pt>
                      <c:pt idx="106">
                        <c:v>46148</c:v>
                      </c:pt>
                      <c:pt idx="107">
                        <c:v>46147</c:v>
                      </c:pt>
                      <c:pt idx="108">
                        <c:v>46146</c:v>
                      </c:pt>
                      <c:pt idx="109">
                        <c:v>46145</c:v>
                      </c:pt>
                      <c:pt idx="110">
                        <c:v>46144</c:v>
                      </c:pt>
                      <c:pt idx="111">
                        <c:v>46143</c:v>
                      </c:pt>
                      <c:pt idx="112">
                        <c:v>46142</c:v>
                      </c:pt>
                      <c:pt idx="113">
                        <c:v>46141</c:v>
                      </c:pt>
                      <c:pt idx="114">
                        <c:v>46140</c:v>
                      </c:pt>
                      <c:pt idx="115">
                        <c:v>46139</c:v>
                      </c:pt>
                      <c:pt idx="116">
                        <c:v>46138</c:v>
                      </c:pt>
                      <c:pt idx="117">
                        <c:v>46137</c:v>
                      </c:pt>
                      <c:pt idx="118">
                        <c:v>46136</c:v>
                      </c:pt>
                      <c:pt idx="119">
                        <c:v>46135</c:v>
                      </c:pt>
                      <c:pt idx="120">
                        <c:v>46134</c:v>
                      </c:pt>
                      <c:pt idx="121">
                        <c:v>46133</c:v>
                      </c:pt>
                      <c:pt idx="122">
                        <c:v>46132</c:v>
                      </c:pt>
                      <c:pt idx="123">
                        <c:v>46131</c:v>
                      </c:pt>
                      <c:pt idx="124">
                        <c:v>46130</c:v>
                      </c:pt>
                      <c:pt idx="125">
                        <c:v>46129</c:v>
                      </c:pt>
                      <c:pt idx="126">
                        <c:v>46128</c:v>
                      </c:pt>
                      <c:pt idx="127">
                        <c:v>46127</c:v>
                      </c:pt>
                      <c:pt idx="128">
                        <c:v>46126</c:v>
                      </c:pt>
                      <c:pt idx="129">
                        <c:v>46125</c:v>
                      </c:pt>
                      <c:pt idx="130">
                        <c:v>46124</c:v>
                      </c:pt>
                      <c:pt idx="131">
                        <c:v>46123</c:v>
                      </c:pt>
                      <c:pt idx="132">
                        <c:v>46122</c:v>
                      </c:pt>
                      <c:pt idx="133">
                        <c:v>46121</c:v>
                      </c:pt>
                      <c:pt idx="134">
                        <c:v>46120</c:v>
                      </c:pt>
                      <c:pt idx="135">
                        <c:v>46119</c:v>
                      </c:pt>
                      <c:pt idx="136">
                        <c:v>46118</c:v>
                      </c:pt>
                      <c:pt idx="137">
                        <c:v>46117</c:v>
                      </c:pt>
                      <c:pt idx="138">
                        <c:v>46116</c:v>
                      </c:pt>
                      <c:pt idx="139">
                        <c:v>46115</c:v>
                      </c:pt>
                      <c:pt idx="140">
                        <c:v>46114</c:v>
                      </c:pt>
                      <c:pt idx="141">
                        <c:v>46113</c:v>
                      </c:pt>
                      <c:pt idx="142">
                        <c:v>46112</c:v>
                      </c:pt>
                      <c:pt idx="143">
                        <c:v>46111</c:v>
                      </c:pt>
                      <c:pt idx="144">
                        <c:v>46110</c:v>
                      </c:pt>
                      <c:pt idx="145">
                        <c:v>46109</c:v>
                      </c:pt>
                      <c:pt idx="146">
                        <c:v>46108</c:v>
                      </c:pt>
                      <c:pt idx="147">
                        <c:v>46107</c:v>
                      </c:pt>
                      <c:pt idx="148">
                        <c:v>46106</c:v>
                      </c:pt>
                      <c:pt idx="149">
                        <c:v>46105</c:v>
                      </c:pt>
                      <c:pt idx="150">
                        <c:v>46104</c:v>
                      </c:pt>
                      <c:pt idx="151">
                        <c:v>46103</c:v>
                      </c:pt>
                      <c:pt idx="152">
                        <c:v>46102</c:v>
                      </c:pt>
                      <c:pt idx="153">
                        <c:v>46101</c:v>
                      </c:pt>
                      <c:pt idx="154">
                        <c:v>46100</c:v>
                      </c:pt>
                      <c:pt idx="155">
                        <c:v>46099</c:v>
                      </c:pt>
                      <c:pt idx="156">
                        <c:v>46098</c:v>
                      </c:pt>
                      <c:pt idx="157">
                        <c:v>46097</c:v>
                      </c:pt>
                      <c:pt idx="158">
                        <c:v>46096</c:v>
                      </c:pt>
                      <c:pt idx="159">
                        <c:v>46095</c:v>
                      </c:pt>
                      <c:pt idx="160">
                        <c:v>46094</c:v>
                      </c:pt>
                      <c:pt idx="161">
                        <c:v>46093</c:v>
                      </c:pt>
                      <c:pt idx="162">
                        <c:v>46092</c:v>
                      </c:pt>
                      <c:pt idx="163">
                        <c:v>46091</c:v>
                      </c:pt>
                      <c:pt idx="164">
                        <c:v>46090</c:v>
                      </c:pt>
                      <c:pt idx="165">
                        <c:v>46089</c:v>
                      </c:pt>
                      <c:pt idx="166">
                        <c:v>46088</c:v>
                      </c:pt>
                      <c:pt idx="167">
                        <c:v>46087</c:v>
                      </c:pt>
                      <c:pt idx="168">
                        <c:v>46086</c:v>
                      </c:pt>
                      <c:pt idx="169">
                        <c:v>46085</c:v>
                      </c:pt>
                      <c:pt idx="170">
                        <c:v>46084</c:v>
                      </c:pt>
                      <c:pt idx="171">
                        <c:v>46083</c:v>
                      </c:pt>
                      <c:pt idx="172">
                        <c:v>46082</c:v>
                      </c:pt>
                      <c:pt idx="173">
                        <c:v>46081</c:v>
                      </c:pt>
                      <c:pt idx="174">
                        <c:v>46080</c:v>
                      </c:pt>
                      <c:pt idx="175">
                        <c:v>46079</c:v>
                      </c:pt>
                      <c:pt idx="176">
                        <c:v>46078</c:v>
                      </c:pt>
                      <c:pt idx="177">
                        <c:v>46077</c:v>
                      </c:pt>
                      <c:pt idx="178">
                        <c:v>46076</c:v>
                      </c:pt>
                      <c:pt idx="179">
                        <c:v>46075</c:v>
                      </c:pt>
                      <c:pt idx="180">
                        <c:v>46074</c:v>
                      </c:pt>
                      <c:pt idx="181">
                        <c:v>46073</c:v>
                      </c:pt>
                      <c:pt idx="182">
                        <c:v>46072</c:v>
                      </c:pt>
                      <c:pt idx="183">
                        <c:v>46071</c:v>
                      </c:pt>
                      <c:pt idx="184">
                        <c:v>46070</c:v>
                      </c:pt>
                      <c:pt idx="185">
                        <c:v>46069</c:v>
                      </c:pt>
                      <c:pt idx="186">
                        <c:v>46068</c:v>
                      </c:pt>
                      <c:pt idx="187">
                        <c:v>46067</c:v>
                      </c:pt>
                      <c:pt idx="188">
                        <c:v>46066</c:v>
                      </c:pt>
                      <c:pt idx="189">
                        <c:v>46065</c:v>
                      </c:pt>
                      <c:pt idx="190">
                        <c:v>46064</c:v>
                      </c:pt>
                      <c:pt idx="191">
                        <c:v>46063</c:v>
                      </c:pt>
                      <c:pt idx="192">
                        <c:v>46062</c:v>
                      </c:pt>
                      <c:pt idx="193">
                        <c:v>46061</c:v>
                      </c:pt>
                      <c:pt idx="194">
                        <c:v>46060</c:v>
                      </c:pt>
                      <c:pt idx="195">
                        <c:v>46059</c:v>
                      </c:pt>
                      <c:pt idx="196">
                        <c:v>46058</c:v>
                      </c:pt>
                      <c:pt idx="197">
                        <c:v>46057</c:v>
                      </c:pt>
                      <c:pt idx="198">
                        <c:v>46056</c:v>
                      </c:pt>
                      <c:pt idx="199">
                        <c:v>46055</c:v>
                      </c:pt>
                      <c:pt idx="200">
                        <c:v>46054</c:v>
                      </c:pt>
                      <c:pt idx="201">
                        <c:v>46053</c:v>
                      </c:pt>
                      <c:pt idx="202">
                        <c:v>46052</c:v>
                      </c:pt>
                      <c:pt idx="203">
                        <c:v>46051</c:v>
                      </c:pt>
                      <c:pt idx="204">
                        <c:v>46050</c:v>
                      </c:pt>
                      <c:pt idx="205">
                        <c:v>46049</c:v>
                      </c:pt>
                      <c:pt idx="206">
                        <c:v>46048</c:v>
                      </c:pt>
                      <c:pt idx="207">
                        <c:v>46047</c:v>
                      </c:pt>
                      <c:pt idx="208">
                        <c:v>46046</c:v>
                      </c:pt>
                      <c:pt idx="209">
                        <c:v>46045</c:v>
                      </c:pt>
                      <c:pt idx="210">
                        <c:v>46044</c:v>
                      </c:pt>
                      <c:pt idx="211">
                        <c:v>46043</c:v>
                      </c:pt>
                      <c:pt idx="212">
                        <c:v>46042</c:v>
                      </c:pt>
                      <c:pt idx="213">
                        <c:v>46041</c:v>
                      </c:pt>
                      <c:pt idx="214">
                        <c:v>46040</c:v>
                      </c:pt>
                      <c:pt idx="215">
                        <c:v>46039</c:v>
                      </c:pt>
                      <c:pt idx="216">
                        <c:v>46038</c:v>
                      </c:pt>
                      <c:pt idx="217">
                        <c:v>46037</c:v>
                      </c:pt>
                      <c:pt idx="218">
                        <c:v>46036</c:v>
                      </c:pt>
                      <c:pt idx="219">
                        <c:v>46035</c:v>
                      </c:pt>
                      <c:pt idx="220">
                        <c:v>46034</c:v>
                      </c:pt>
                      <c:pt idx="221">
                        <c:v>46033</c:v>
                      </c:pt>
                      <c:pt idx="222">
                        <c:v>46032</c:v>
                      </c:pt>
                      <c:pt idx="223">
                        <c:v>46031</c:v>
                      </c:pt>
                      <c:pt idx="224">
                        <c:v>46030</c:v>
                      </c:pt>
                      <c:pt idx="225">
                        <c:v>46029</c:v>
                      </c:pt>
                      <c:pt idx="226">
                        <c:v>46028</c:v>
                      </c:pt>
                      <c:pt idx="227">
                        <c:v>46027</c:v>
                      </c:pt>
                      <c:pt idx="228">
                        <c:v>46026</c:v>
                      </c:pt>
                      <c:pt idx="229">
                        <c:v>46025</c:v>
                      </c:pt>
                      <c:pt idx="230">
                        <c:v>46024</c:v>
                      </c:pt>
                      <c:pt idx="231">
                        <c:v>46023</c:v>
                      </c:pt>
                      <c:pt idx="232">
                        <c:v>46022</c:v>
                      </c:pt>
                      <c:pt idx="233">
                        <c:v>46021</c:v>
                      </c:pt>
                      <c:pt idx="234">
                        <c:v>46020</c:v>
                      </c:pt>
                      <c:pt idx="235">
                        <c:v>46019</c:v>
                      </c:pt>
                      <c:pt idx="236">
                        <c:v>46018</c:v>
                      </c:pt>
                      <c:pt idx="237">
                        <c:v>46017</c:v>
                      </c:pt>
                      <c:pt idx="238">
                        <c:v>46016</c:v>
                      </c:pt>
                      <c:pt idx="239">
                        <c:v>46015</c:v>
                      </c:pt>
                      <c:pt idx="240">
                        <c:v>46014</c:v>
                      </c:pt>
                      <c:pt idx="241">
                        <c:v>46013</c:v>
                      </c:pt>
                      <c:pt idx="242">
                        <c:v>46012</c:v>
                      </c:pt>
                      <c:pt idx="243">
                        <c:v>46011</c:v>
                      </c:pt>
                      <c:pt idx="244">
                        <c:v>46010</c:v>
                      </c:pt>
                      <c:pt idx="245">
                        <c:v>46009</c:v>
                      </c:pt>
                      <c:pt idx="246">
                        <c:v>46008</c:v>
                      </c:pt>
                      <c:pt idx="247">
                        <c:v>46007</c:v>
                      </c:pt>
                      <c:pt idx="248">
                        <c:v>46006</c:v>
                      </c:pt>
                      <c:pt idx="249">
                        <c:v>46005</c:v>
                      </c:pt>
                      <c:pt idx="250">
                        <c:v>46004</c:v>
                      </c:pt>
                      <c:pt idx="251">
                        <c:v>46003</c:v>
                      </c:pt>
                      <c:pt idx="252">
                        <c:v>46002</c:v>
                      </c:pt>
                      <c:pt idx="253">
                        <c:v>46001</c:v>
                      </c:pt>
                      <c:pt idx="254">
                        <c:v>46000</c:v>
                      </c:pt>
                      <c:pt idx="255">
                        <c:v>45999</c:v>
                      </c:pt>
                      <c:pt idx="256">
                        <c:v>45998</c:v>
                      </c:pt>
                      <c:pt idx="257">
                        <c:v>45997</c:v>
                      </c:pt>
                      <c:pt idx="258">
                        <c:v>45996</c:v>
                      </c:pt>
                      <c:pt idx="259">
                        <c:v>45995</c:v>
                      </c:pt>
                      <c:pt idx="260">
                        <c:v>45994</c:v>
                      </c:pt>
                      <c:pt idx="261">
                        <c:v>45993</c:v>
                      </c:pt>
                      <c:pt idx="262">
                        <c:v>45992</c:v>
                      </c:pt>
                      <c:pt idx="263">
                        <c:v>45991</c:v>
                      </c:pt>
                      <c:pt idx="264">
                        <c:v>45990</c:v>
                      </c:pt>
                      <c:pt idx="265">
                        <c:v>45989</c:v>
                      </c:pt>
                      <c:pt idx="266">
                        <c:v>45988</c:v>
                      </c:pt>
                      <c:pt idx="267">
                        <c:v>45987</c:v>
                      </c:pt>
                      <c:pt idx="268">
                        <c:v>45986</c:v>
                      </c:pt>
                      <c:pt idx="269">
                        <c:v>45985</c:v>
                      </c:pt>
                      <c:pt idx="270">
                        <c:v>45984</c:v>
                      </c:pt>
                      <c:pt idx="271">
                        <c:v>45983</c:v>
                      </c:pt>
                      <c:pt idx="272">
                        <c:v>45982</c:v>
                      </c:pt>
                      <c:pt idx="273">
                        <c:v>45981</c:v>
                      </c:pt>
                      <c:pt idx="274">
                        <c:v>45980</c:v>
                      </c:pt>
                      <c:pt idx="275">
                        <c:v>45979</c:v>
                      </c:pt>
                      <c:pt idx="276">
                        <c:v>45978</c:v>
                      </c:pt>
                      <c:pt idx="277">
                        <c:v>45977</c:v>
                      </c:pt>
                      <c:pt idx="278">
                        <c:v>45976</c:v>
                      </c:pt>
                      <c:pt idx="279">
                        <c:v>45975</c:v>
                      </c:pt>
                      <c:pt idx="280">
                        <c:v>45974</c:v>
                      </c:pt>
                      <c:pt idx="281">
                        <c:v>45973</c:v>
                      </c:pt>
                      <c:pt idx="282">
                        <c:v>45972</c:v>
                      </c:pt>
                      <c:pt idx="283">
                        <c:v>45971</c:v>
                      </c:pt>
                      <c:pt idx="284">
                        <c:v>45970</c:v>
                      </c:pt>
                      <c:pt idx="285">
                        <c:v>45969</c:v>
                      </c:pt>
                      <c:pt idx="286">
                        <c:v>45968</c:v>
                      </c:pt>
                      <c:pt idx="287">
                        <c:v>45967</c:v>
                      </c:pt>
                      <c:pt idx="288">
                        <c:v>45966</c:v>
                      </c:pt>
                      <c:pt idx="289">
                        <c:v>45965</c:v>
                      </c:pt>
                      <c:pt idx="290">
                        <c:v>45964</c:v>
                      </c:pt>
                      <c:pt idx="291">
                        <c:v>45963</c:v>
                      </c:pt>
                      <c:pt idx="292">
                        <c:v>45962</c:v>
                      </c:pt>
                      <c:pt idx="293">
                        <c:v>45961</c:v>
                      </c:pt>
                      <c:pt idx="294">
                        <c:v>45960</c:v>
                      </c:pt>
                      <c:pt idx="295">
                        <c:v>45959</c:v>
                      </c:pt>
                      <c:pt idx="296">
                        <c:v>45958</c:v>
                      </c:pt>
                      <c:pt idx="297">
                        <c:v>45957</c:v>
                      </c:pt>
                      <c:pt idx="298">
                        <c:v>45956</c:v>
                      </c:pt>
                      <c:pt idx="299">
                        <c:v>45955</c:v>
                      </c:pt>
                      <c:pt idx="300">
                        <c:v>45954</c:v>
                      </c:pt>
                      <c:pt idx="301">
                        <c:v>45953</c:v>
                      </c:pt>
                      <c:pt idx="302">
                        <c:v>45952</c:v>
                      </c:pt>
                      <c:pt idx="303">
                        <c:v>45951</c:v>
                      </c:pt>
                      <c:pt idx="304">
                        <c:v>45950</c:v>
                      </c:pt>
                      <c:pt idx="305">
                        <c:v>45949</c:v>
                      </c:pt>
                      <c:pt idx="306">
                        <c:v>45948</c:v>
                      </c:pt>
                      <c:pt idx="307">
                        <c:v>45947</c:v>
                      </c:pt>
                      <c:pt idx="308">
                        <c:v>45946</c:v>
                      </c:pt>
                      <c:pt idx="309">
                        <c:v>45945</c:v>
                      </c:pt>
                      <c:pt idx="310">
                        <c:v>45944</c:v>
                      </c:pt>
                      <c:pt idx="311">
                        <c:v>45943</c:v>
                      </c:pt>
                      <c:pt idx="312">
                        <c:v>45942</c:v>
                      </c:pt>
                      <c:pt idx="313">
                        <c:v>45941</c:v>
                      </c:pt>
                      <c:pt idx="314">
                        <c:v>45940</c:v>
                      </c:pt>
                      <c:pt idx="315">
                        <c:v>45939</c:v>
                      </c:pt>
                      <c:pt idx="316">
                        <c:v>45938</c:v>
                      </c:pt>
                      <c:pt idx="317">
                        <c:v>45937</c:v>
                      </c:pt>
                      <c:pt idx="318">
                        <c:v>45936</c:v>
                      </c:pt>
                      <c:pt idx="319">
                        <c:v>45935</c:v>
                      </c:pt>
                      <c:pt idx="320">
                        <c:v>45934</c:v>
                      </c:pt>
                      <c:pt idx="321">
                        <c:v>45933</c:v>
                      </c:pt>
                      <c:pt idx="322">
                        <c:v>45932</c:v>
                      </c:pt>
                      <c:pt idx="323">
                        <c:v>45931</c:v>
                      </c:pt>
                      <c:pt idx="324">
                        <c:v>45930</c:v>
                      </c:pt>
                      <c:pt idx="325">
                        <c:v>45929</c:v>
                      </c:pt>
                      <c:pt idx="326">
                        <c:v>45928</c:v>
                      </c:pt>
                      <c:pt idx="327">
                        <c:v>45927</c:v>
                      </c:pt>
                      <c:pt idx="328">
                        <c:v>45926</c:v>
                      </c:pt>
                      <c:pt idx="329">
                        <c:v>45925</c:v>
                      </c:pt>
                      <c:pt idx="330">
                        <c:v>45924</c:v>
                      </c:pt>
                      <c:pt idx="331">
                        <c:v>45923</c:v>
                      </c:pt>
                      <c:pt idx="332">
                        <c:v>45922</c:v>
                      </c:pt>
                      <c:pt idx="333">
                        <c:v>45921</c:v>
                      </c:pt>
                      <c:pt idx="334">
                        <c:v>45920</c:v>
                      </c:pt>
                      <c:pt idx="335">
                        <c:v>45919</c:v>
                      </c:pt>
                      <c:pt idx="336">
                        <c:v>45918</c:v>
                      </c:pt>
                      <c:pt idx="337">
                        <c:v>45917</c:v>
                      </c:pt>
                      <c:pt idx="338">
                        <c:v>45916</c:v>
                      </c:pt>
                      <c:pt idx="339">
                        <c:v>45915</c:v>
                      </c:pt>
                      <c:pt idx="340">
                        <c:v>45914</c:v>
                      </c:pt>
                      <c:pt idx="341">
                        <c:v>45913</c:v>
                      </c:pt>
                      <c:pt idx="342">
                        <c:v>45912</c:v>
                      </c:pt>
                      <c:pt idx="343">
                        <c:v>45911</c:v>
                      </c:pt>
                      <c:pt idx="344">
                        <c:v>45910</c:v>
                      </c:pt>
                      <c:pt idx="345">
                        <c:v>45909</c:v>
                      </c:pt>
                      <c:pt idx="346">
                        <c:v>45908</c:v>
                      </c:pt>
                      <c:pt idx="347">
                        <c:v>45907</c:v>
                      </c:pt>
                      <c:pt idx="348">
                        <c:v>45906</c:v>
                      </c:pt>
                      <c:pt idx="349">
                        <c:v>45905</c:v>
                      </c:pt>
                      <c:pt idx="350">
                        <c:v>45904</c:v>
                      </c:pt>
                      <c:pt idx="351">
                        <c:v>45903</c:v>
                      </c:pt>
                      <c:pt idx="352">
                        <c:v>45902</c:v>
                      </c:pt>
                      <c:pt idx="353">
                        <c:v>45901</c:v>
                      </c:pt>
                      <c:pt idx="354">
                        <c:v>45900</c:v>
                      </c:pt>
                      <c:pt idx="355">
                        <c:v>45899</c:v>
                      </c:pt>
                      <c:pt idx="356">
                        <c:v>45898</c:v>
                      </c:pt>
                      <c:pt idx="357">
                        <c:v>45897</c:v>
                      </c:pt>
                      <c:pt idx="358">
                        <c:v>45896</c:v>
                      </c:pt>
                      <c:pt idx="359">
                        <c:v>45895</c:v>
                      </c:pt>
                      <c:pt idx="360">
                        <c:v>45894</c:v>
                      </c:pt>
                      <c:pt idx="361">
                        <c:v>45893</c:v>
                      </c:pt>
                      <c:pt idx="362">
                        <c:v>45892</c:v>
                      </c:pt>
                      <c:pt idx="363">
                        <c:v>45891</c:v>
                      </c:pt>
                      <c:pt idx="364">
                        <c:v>45890</c:v>
                      </c:pt>
                      <c:pt idx="365">
                        <c:v>45889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Bolsas!$K$3:$K$369</c15:sqref>
                        </c15:formulaRef>
                      </c:ext>
                    </c:extLst>
                    <c:numCache>
                      <c:formatCode>0.0</c:formatCode>
                      <c:ptCount val="367"/>
                      <c:pt idx="0">
                        <c:v>122.47900757831732</c:v>
                      </c:pt>
                      <c:pt idx="1">
                        <c:v>122.81670125983493</c:v>
                      </c:pt>
                      <c:pt idx="2">
                        <c:v>122.93552155234832</c:v>
                      </c:pt>
                      <c:pt idx="3">
                        <c:v>123.86015349712798</c:v>
                      </c:pt>
                      <c:pt idx="4">
                        <c:v>124.24972727711543</c:v>
                      </c:pt>
                      <c:pt idx="5">
                        <c:v>124.24972727711543</c:v>
                      </c:pt>
                      <c:pt idx="6">
                        <c:v>124.24972727711543</c:v>
                      </c:pt>
                      <c:pt idx="7">
                        <c:v>124.28768644108703</c:v>
                      </c:pt>
                      <c:pt idx="8">
                        <c:v>123.59934353429551</c:v>
                      </c:pt>
                      <c:pt idx="9">
                        <c:v>123.17742916445432</c:v>
                      </c:pt>
                      <c:pt idx="10">
                        <c:v>123.45885987353383</c:v>
                      </c:pt>
                      <c:pt idx="11">
                        <c:v>123.36606651542213</c:v>
                      </c:pt>
                      <c:pt idx="12">
                        <c:v>123.36606651542213</c:v>
                      </c:pt>
                      <c:pt idx="13">
                        <c:v>123.36606651542213</c:v>
                      </c:pt>
                      <c:pt idx="14">
                        <c:v>122.6374475068784</c:v>
                      </c:pt>
                      <c:pt idx="15">
                        <c:v>123.03462856591204</c:v>
                      </c:pt>
                      <c:pt idx="16">
                        <c:v>122.62064970796931</c:v>
                      </c:pt>
                      <c:pt idx="17">
                        <c:v>121.04700487522325</c:v>
                      </c:pt>
                      <c:pt idx="18">
                        <c:v>119.91587585075061</c:v>
                      </c:pt>
                      <c:pt idx="19">
                        <c:v>119.91587585075061</c:v>
                      </c:pt>
                      <c:pt idx="20">
                        <c:v>119.91587585075061</c:v>
                      </c:pt>
                      <c:pt idx="21">
                        <c:v>118.46931505526862</c:v>
                      </c:pt>
                      <c:pt idx="22">
                        <c:v>116.74468311048898</c:v>
                      </c:pt>
                      <c:pt idx="23">
                        <c:v>118.15264758410967</c:v>
                      </c:pt>
                      <c:pt idx="24">
                        <c:v>118.57504464932182</c:v>
                      </c:pt>
                      <c:pt idx="25">
                        <c:v>118.29372978713137</c:v>
                      </c:pt>
                      <c:pt idx="26">
                        <c:v>118.29372978713137</c:v>
                      </c:pt>
                      <c:pt idx="27">
                        <c:v>118.29372978713137</c:v>
                      </c:pt>
                      <c:pt idx="28">
                        <c:v>118.52281701018487</c:v>
                      </c:pt>
                      <c:pt idx="29">
                        <c:v>119.55665395568857</c:v>
                      </c:pt>
                      <c:pt idx="30">
                        <c:v>119.52471882994644</c:v>
                      </c:pt>
                      <c:pt idx="31">
                        <c:v>118.28386349374911</c:v>
                      </c:pt>
                      <c:pt idx="32">
                        <c:v>118.62539943041946</c:v>
                      </c:pt>
                      <c:pt idx="33">
                        <c:v>118.62539943041946</c:v>
                      </c:pt>
                      <c:pt idx="34">
                        <c:v>118.62539943041946</c:v>
                      </c:pt>
                      <c:pt idx="35">
                        <c:v>120.01048414345708</c:v>
                      </c:pt>
                      <c:pt idx="36">
                        <c:v>120.69801612202539</c:v>
                      </c:pt>
                      <c:pt idx="37">
                        <c:v>119.99080948013709</c:v>
                      </c:pt>
                      <c:pt idx="38">
                        <c:v>119.48619973934451</c:v>
                      </c:pt>
                      <c:pt idx="39">
                        <c:v>120.51986291451466</c:v>
                      </c:pt>
                      <c:pt idx="40">
                        <c:v>120.51986291451466</c:v>
                      </c:pt>
                      <c:pt idx="41">
                        <c:v>120.51986291451466</c:v>
                      </c:pt>
                      <c:pt idx="42">
                        <c:v>120.02905826133127</c:v>
                      </c:pt>
                      <c:pt idx="43">
                        <c:v>119.17192643722547</c:v>
                      </c:pt>
                      <c:pt idx="44">
                        <c:v>119.94221171018971</c:v>
                      </c:pt>
                      <c:pt idx="45">
                        <c:v>120.70232176473429</c:v>
                      </c:pt>
                      <c:pt idx="46">
                        <c:v>120.20207559009511</c:v>
                      </c:pt>
                      <c:pt idx="47">
                        <c:v>120.20207559009511</c:v>
                      </c:pt>
                      <c:pt idx="48">
                        <c:v>120.20207559009511</c:v>
                      </c:pt>
                      <c:pt idx="49">
                        <c:v>119.65774967418064</c:v>
                      </c:pt>
                      <c:pt idx="50">
                        <c:v>119.56250422358451</c:v>
                      </c:pt>
                      <c:pt idx="51">
                        <c:v>119.82422165371435</c:v>
                      </c:pt>
                      <c:pt idx="52">
                        <c:v>118.91312448713619</c:v>
                      </c:pt>
                      <c:pt idx="53">
                        <c:v>117.89315055268622</c:v>
                      </c:pt>
                      <c:pt idx="54">
                        <c:v>117.89315055268622</c:v>
                      </c:pt>
                      <c:pt idx="55">
                        <c:v>117.89315055268622</c:v>
                      </c:pt>
                      <c:pt idx="56">
                        <c:v>118.51901337066178</c:v>
                      </c:pt>
                      <c:pt idx="57">
                        <c:v>118.07877588453927</c:v>
                      </c:pt>
                      <c:pt idx="58">
                        <c:v>118.30380846647682</c:v>
                      </c:pt>
                      <c:pt idx="59">
                        <c:v>120.387720229763</c:v>
                      </c:pt>
                      <c:pt idx="60">
                        <c:v>120.36928126659267</c:v>
                      </c:pt>
                      <c:pt idx="61">
                        <c:v>120.36928126659267</c:v>
                      </c:pt>
                      <c:pt idx="62">
                        <c:v>120.36928126659267</c:v>
                      </c:pt>
                      <c:pt idx="63">
                        <c:v>120.54720278032535</c:v>
                      </c:pt>
                      <c:pt idx="64">
                        <c:v>119.85015204904184</c:v>
                      </c:pt>
                      <c:pt idx="65">
                        <c:v>120.61456774629532</c:v>
                      </c:pt>
                      <c:pt idx="66">
                        <c:v>120.92965197663754</c:v>
                      </c:pt>
                      <c:pt idx="67">
                        <c:v>118.88781194188347</c:v>
                      </c:pt>
                      <c:pt idx="68">
                        <c:v>118.88781194188347</c:v>
                      </c:pt>
                      <c:pt idx="69">
                        <c:v>118.88781194188347</c:v>
                      </c:pt>
                      <c:pt idx="70">
                        <c:v>117.51716947434475</c:v>
                      </c:pt>
                      <c:pt idx="71">
                        <c:v>116.16683882801564</c:v>
                      </c:pt>
                      <c:pt idx="72">
                        <c:v>117.91761355408602</c:v>
                      </c:pt>
                      <c:pt idx="73">
                        <c:v>117.65139740309891</c:v>
                      </c:pt>
                      <c:pt idx="74">
                        <c:v>118.16425158082735</c:v>
                      </c:pt>
                      <c:pt idx="75">
                        <c:v>118.16425158082735</c:v>
                      </c:pt>
                      <c:pt idx="76">
                        <c:v>118.16425158082735</c:v>
                      </c:pt>
                      <c:pt idx="77">
                        <c:v>120.90034271371339</c:v>
                      </c:pt>
                      <c:pt idx="78">
                        <c:v>120.73512574214415</c:v>
                      </c:pt>
                      <c:pt idx="79">
                        <c:v>121.4310952357967</c:v>
                      </c:pt>
                      <c:pt idx="80">
                        <c:v>120.90300719216104</c:v>
                      </c:pt>
                      <c:pt idx="81">
                        <c:v>120.79314572573249</c:v>
                      </c:pt>
                      <c:pt idx="82">
                        <c:v>120.79314572573249</c:v>
                      </c:pt>
                      <c:pt idx="83">
                        <c:v>120.79314572573249</c:v>
                      </c:pt>
                      <c:pt idx="84">
                        <c:v>120.14162282183716</c:v>
                      </c:pt>
                      <c:pt idx="85">
                        <c:v>119.87158372351212</c:v>
                      </c:pt>
                      <c:pt idx="86">
                        <c:v>119.77606796350824</c:v>
                      </c:pt>
                      <c:pt idx="87">
                        <c:v>119.41827484674424</c:v>
                      </c:pt>
                      <c:pt idx="88">
                        <c:v>118.81702949268717</c:v>
                      </c:pt>
                      <c:pt idx="89">
                        <c:v>118.81702949268717</c:v>
                      </c:pt>
                      <c:pt idx="90">
                        <c:v>118.81702949268717</c:v>
                      </c:pt>
                      <c:pt idx="91">
                        <c:v>118.2056282280253</c:v>
                      </c:pt>
                      <c:pt idx="92">
                        <c:v>117.63235989766859</c:v>
                      </c:pt>
                      <c:pt idx="93">
                        <c:v>116.5759907322489</c:v>
                      </c:pt>
                      <c:pt idx="94">
                        <c:v>117.25923637592317</c:v>
                      </c:pt>
                      <c:pt idx="95">
                        <c:v>117.31824105806827</c:v>
                      </c:pt>
                      <c:pt idx="96">
                        <c:v>117.31824105806827</c:v>
                      </c:pt>
                      <c:pt idx="97">
                        <c:v>117.31824105806827</c:v>
                      </c:pt>
                      <c:pt idx="98">
                        <c:v>119.12049041849689</c:v>
                      </c:pt>
                      <c:pt idx="99">
                        <c:v>118.38735338128107</c:v>
                      </c:pt>
                      <c:pt idx="100">
                        <c:v>117.74256890476423</c:v>
                      </c:pt>
                      <c:pt idx="101">
                        <c:v>118.26795385432254</c:v>
                      </c:pt>
                      <c:pt idx="102">
                        <c:v>117.96605686151469</c:v>
                      </c:pt>
                      <c:pt idx="103">
                        <c:v>117.96605686151469</c:v>
                      </c:pt>
                      <c:pt idx="104">
                        <c:v>117.96605686151469</c:v>
                      </c:pt>
                      <c:pt idx="105">
                        <c:v>117.69750446493218</c:v>
                      </c:pt>
                      <c:pt idx="106">
                        <c:v>117.75911570208042</c:v>
                      </c:pt>
                      <c:pt idx="107">
                        <c:v>115.64875223246609</c:v>
                      </c:pt>
                      <c:pt idx="108">
                        <c:v>114.99539508616111</c:v>
                      </c:pt>
                      <c:pt idx="109">
                        <c:v>115.1731621373751</c:v>
                      </c:pt>
                      <c:pt idx="110">
                        <c:v>115.1731621373751</c:v>
                      </c:pt>
                      <c:pt idx="111">
                        <c:v>115.1731621373751</c:v>
                      </c:pt>
                      <c:pt idx="112">
                        <c:v>114.86643819085776</c:v>
                      </c:pt>
                      <c:pt idx="113">
                        <c:v>113.83767920065647</c:v>
                      </c:pt>
                      <c:pt idx="114">
                        <c:v>113.9828932760535</c:v>
                      </c:pt>
                      <c:pt idx="115">
                        <c:v>114.62076555485834</c:v>
                      </c:pt>
                      <c:pt idx="116">
                        <c:v>114.3194284886808</c:v>
                      </c:pt>
                      <c:pt idx="117">
                        <c:v>114.3194284886808</c:v>
                      </c:pt>
                      <c:pt idx="118">
                        <c:v>114.3194284886808</c:v>
                      </c:pt>
                      <c:pt idx="119">
                        <c:v>113.78993097456197</c:v>
                      </c:pt>
                      <c:pt idx="120">
                        <c:v>114.20479799198726</c:v>
                      </c:pt>
                      <c:pt idx="121">
                        <c:v>113.6839117632862</c:v>
                      </c:pt>
                      <c:pt idx="122">
                        <c:v>114.26254766616789</c:v>
                      </c:pt>
                      <c:pt idx="123">
                        <c:v>114.54347637206159</c:v>
                      </c:pt>
                      <c:pt idx="124">
                        <c:v>114.54347637206159</c:v>
                      </c:pt>
                      <c:pt idx="125">
                        <c:v>114.54347637206159</c:v>
                      </c:pt>
                      <c:pt idx="126">
                        <c:v>113.40271274798475</c:v>
                      </c:pt>
                      <c:pt idx="127">
                        <c:v>113.05990249553508</c:v>
                      </c:pt>
                      <c:pt idx="128">
                        <c:v>112.37283390452286</c:v>
                      </c:pt>
                      <c:pt idx="129">
                        <c:v>110.82357484191726</c:v>
                      </c:pt>
                      <c:pt idx="130">
                        <c:v>110.2711782594005</c:v>
                      </c:pt>
                      <c:pt idx="131">
                        <c:v>110.2711782594005</c:v>
                      </c:pt>
                      <c:pt idx="132">
                        <c:v>110.2711782594005</c:v>
                      </c:pt>
                      <c:pt idx="133">
                        <c:v>110.02228121832313</c:v>
                      </c:pt>
                      <c:pt idx="134">
                        <c:v>109.84283438721823</c:v>
                      </c:pt>
                      <c:pt idx="135">
                        <c:v>106.32323212820391</c:v>
                      </c:pt>
                      <c:pt idx="136">
                        <c:v>106.27370758314429</c:v>
                      </c:pt>
                      <c:pt idx="137">
                        <c:v>105.90118260365884</c:v>
                      </c:pt>
                      <c:pt idx="138">
                        <c:v>105.90118260365884</c:v>
                      </c:pt>
                      <c:pt idx="139">
                        <c:v>105.90118260365884</c:v>
                      </c:pt>
                      <c:pt idx="140">
                        <c:v>105.79010474489552</c:v>
                      </c:pt>
                      <c:pt idx="141">
                        <c:v>106.15488729063088</c:v>
                      </c:pt>
                      <c:pt idx="142">
                        <c:v>104.25953564705316</c:v>
                      </c:pt>
                      <c:pt idx="143">
                        <c:v>102.32634068639283</c:v>
                      </c:pt>
                      <c:pt idx="144">
                        <c:v>102.86340686392819</c:v>
                      </c:pt>
                      <c:pt idx="145">
                        <c:v>102.86340686392819</c:v>
                      </c:pt>
                      <c:pt idx="146">
                        <c:v>102.86340686392819</c:v>
                      </c:pt>
                      <c:pt idx="147">
                        <c:v>104.25980595646089</c:v>
                      </c:pt>
                      <c:pt idx="148">
                        <c:v>105.94302263841293</c:v>
                      </c:pt>
                      <c:pt idx="149">
                        <c:v>104.90740937394411</c:v>
                      </c:pt>
                      <c:pt idx="150">
                        <c:v>104.80793551189845</c:v>
                      </c:pt>
                      <c:pt idx="151">
                        <c:v>104.41975189457935</c:v>
                      </c:pt>
                      <c:pt idx="152">
                        <c:v>104.41975189457935</c:v>
                      </c:pt>
                      <c:pt idx="153">
                        <c:v>104.41975189457935</c:v>
                      </c:pt>
                      <c:pt idx="154">
                        <c:v>105.89048607423857</c:v>
                      </c:pt>
                      <c:pt idx="155">
                        <c:v>106.97834628565911</c:v>
                      </c:pt>
                      <c:pt idx="156">
                        <c:v>107.78286431433123</c:v>
                      </c:pt>
                      <c:pt idx="157">
                        <c:v>107.25344403147174</c:v>
                      </c:pt>
                      <c:pt idx="158">
                        <c:v>106.29643288120869</c:v>
                      </c:pt>
                      <c:pt idx="159">
                        <c:v>106.29643288120869</c:v>
                      </c:pt>
                      <c:pt idx="160">
                        <c:v>106.29643288120869</c:v>
                      </c:pt>
                      <c:pt idx="161">
                        <c:v>107.19853260607231</c:v>
                      </c:pt>
                      <c:pt idx="162">
                        <c:v>108.75673118694792</c:v>
                      </c:pt>
                      <c:pt idx="163">
                        <c:v>108.90627021286868</c:v>
                      </c:pt>
                      <c:pt idx="164">
                        <c:v>108.0323598976686</c:v>
                      </c:pt>
                      <c:pt idx="165">
                        <c:v>108.17595211661921</c:v>
                      </c:pt>
                      <c:pt idx="166">
                        <c:v>108.17595211661921</c:v>
                      </c:pt>
                      <c:pt idx="167">
                        <c:v>108.17595211661921</c:v>
                      </c:pt>
                      <c:pt idx="168">
                        <c:v>109.30771829898151</c:v>
                      </c:pt>
                      <c:pt idx="169">
                        <c:v>109.66190085437081</c:v>
                      </c:pt>
                      <c:pt idx="170">
                        <c:v>109.4672201573587</c:v>
                      </c:pt>
                      <c:pt idx="171">
                        <c:v>111.5957908963653</c:v>
                      </c:pt>
                      <c:pt idx="172">
                        <c:v>112.32649514891153</c:v>
                      </c:pt>
                      <c:pt idx="173">
                        <c:v>112.32649514891153</c:v>
                      </c:pt>
                      <c:pt idx="174">
                        <c:v>112.32649514891153</c:v>
                      </c:pt>
                      <c:pt idx="175">
                        <c:v>112.58819327122653</c:v>
                      </c:pt>
                      <c:pt idx="176">
                        <c:v>112.80642950234109</c:v>
                      </c:pt>
                      <c:pt idx="177">
                        <c:v>111.792788531158</c:v>
                      </c:pt>
                      <c:pt idx="178">
                        <c:v>111.21347685475696</c:v>
                      </c:pt>
                      <c:pt idx="179">
                        <c:v>111.89959936284212</c:v>
                      </c:pt>
                      <c:pt idx="180">
                        <c:v>111.89959936284212</c:v>
                      </c:pt>
                      <c:pt idx="181">
                        <c:v>111.89959936284212</c:v>
                      </c:pt>
                      <c:pt idx="182">
                        <c:v>111.28420138050876</c:v>
                      </c:pt>
                      <c:pt idx="183">
                        <c:v>111.53107110102815</c:v>
                      </c:pt>
                      <c:pt idx="184">
                        <c:v>110.75537963990926</c:v>
                      </c:pt>
                      <c:pt idx="185">
                        <c:v>110.76727325384952</c:v>
                      </c:pt>
                      <c:pt idx="186">
                        <c:v>110.77847178645558</c:v>
                      </c:pt>
                      <c:pt idx="187">
                        <c:v>110.77847178645558</c:v>
                      </c:pt>
                      <c:pt idx="188">
                        <c:v>110.77847178645558</c:v>
                      </c:pt>
                      <c:pt idx="189">
                        <c:v>111.02845006516388</c:v>
                      </c:pt>
                      <c:pt idx="190">
                        <c:v>112.1235893227784</c:v>
                      </c:pt>
                      <c:pt idx="191">
                        <c:v>112.03162620070474</c:v>
                      </c:pt>
                      <c:pt idx="192">
                        <c:v>111.94887290630884</c:v>
                      </c:pt>
                      <c:pt idx="193">
                        <c:v>110.75887435439496</c:v>
                      </c:pt>
                      <c:pt idx="194">
                        <c:v>110.75887435439496</c:v>
                      </c:pt>
                      <c:pt idx="195">
                        <c:v>110.75887435439496</c:v>
                      </c:pt>
                      <c:pt idx="196">
                        <c:v>109.10145291306658</c:v>
                      </c:pt>
                      <c:pt idx="197">
                        <c:v>110.46031761355408</c:v>
                      </c:pt>
                      <c:pt idx="198">
                        <c:v>110.87765603127866</c:v>
                      </c:pt>
                      <c:pt idx="199">
                        <c:v>110.85454457691752</c:v>
                      </c:pt>
                      <c:pt idx="200">
                        <c:v>110.90080610126951</c:v>
                      </c:pt>
                      <c:pt idx="201">
                        <c:v>110.90080610126951</c:v>
                      </c:pt>
                      <c:pt idx="202">
                        <c:v>110.90080610126951</c:v>
                      </c:pt>
                      <c:pt idx="203">
                        <c:v>111.52670753487475</c:v>
                      </c:pt>
                      <c:pt idx="204">
                        <c:v>111.68275329439592</c:v>
                      </c:pt>
                      <c:pt idx="205">
                        <c:v>111.61957812424578</c:v>
                      </c:pt>
                      <c:pt idx="206">
                        <c:v>110.88620939325193</c:v>
                      </c:pt>
                      <c:pt idx="207">
                        <c:v>110.18120384225514</c:v>
                      </c:pt>
                      <c:pt idx="208">
                        <c:v>110.18120384225514</c:v>
                      </c:pt>
                      <c:pt idx="209">
                        <c:v>110.18120384225514</c:v>
                      </c:pt>
                      <c:pt idx="210">
                        <c:v>110.01567794564852</c:v>
                      </c:pt>
                      <c:pt idx="211">
                        <c:v>109.23087319592607</c:v>
                      </c:pt>
                      <c:pt idx="212">
                        <c:v>108.55305304822127</c:v>
                      </c:pt>
                      <c:pt idx="213">
                        <c:v>110.14283921417196</c:v>
                      </c:pt>
                      <c:pt idx="214">
                        <c:v>110.25372399478691</c:v>
                      </c:pt>
                      <c:pt idx="215">
                        <c:v>110.25372399478691</c:v>
                      </c:pt>
                      <c:pt idx="216">
                        <c:v>110.25372399478691</c:v>
                      </c:pt>
                      <c:pt idx="217">
                        <c:v>110.25482454023266</c:v>
                      </c:pt>
                      <c:pt idx="218">
                        <c:v>110.06033692136893</c:v>
                      </c:pt>
                      <c:pt idx="219">
                        <c:v>110.21980016411645</c:v>
                      </c:pt>
                      <c:pt idx="220">
                        <c:v>110.23916590239899</c:v>
                      </c:pt>
                      <c:pt idx="221">
                        <c:v>109.87098518125212</c:v>
                      </c:pt>
                      <c:pt idx="222">
                        <c:v>109.87098518125212</c:v>
                      </c:pt>
                      <c:pt idx="223">
                        <c:v>109.87098518125212</c:v>
                      </c:pt>
                      <c:pt idx="224">
                        <c:v>109.29240720181494</c:v>
                      </c:pt>
                      <c:pt idx="225">
                        <c:v>109.50682048559153</c:v>
                      </c:pt>
                      <c:pt idx="226">
                        <c:v>109.89622049524544</c:v>
                      </c:pt>
                      <c:pt idx="227">
                        <c:v>109.1335811169571</c:v>
                      </c:pt>
                      <c:pt idx="228">
                        <c:v>108.24298884973693</c:v>
                      </c:pt>
                      <c:pt idx="229">
                        <c:v>108.24298884973693</c:v>
                      </c:pt>
                      <c:pt idx="230">
                        <c:v>108.24298884973693</c:v>
                      </c:pt>
                      <c:pt idx="231">
                        <c:v>107.72011391610756</c:v>
                      </c:pt>
                      <c:pt idx="232">
                        <c:v>107.70787276150023</c:v>
                      </c:pt>
                      <c:pt idx="233">
                        <c:v>108.28865183182894</c:v>
                      </c:pt>
                      <c:pt idx="234">
                        <c:v>108.34215378674519</c:v>
                      </c:pt>
                      <c:pt idx="235">
                        <c:v>108.55450113433413</c:v>
                      </c:pt>
                      <c:pt idx="236">
                        <c:v>108.55450113433413</c:v>
                      </c:pt>
                      <c:pt idx="237">
                        <c:v>108.55450113433413</c:v>
                      </c:pt>
                      <c:pt idx="238">
                        <c:v>108.53165998938071</c:v>
                      </c:pt>
                      <c:pt idx="239">
                        <c:v>108.5255201042622</c:v>
                      </c:pt>
                      <c:pt idx="240">
                        <c:v>108.26235458801951</c:v>
                      </c:pt>
                      <c:pt idx="241">
                        <c:v>107.77110585509486</c:v>
                      </c:pt>
                      <c:pt idx="242">
                        <c:v>107.01408505092438</c:v>
                      </c:pt>
                      <c:pt idx="243">
                        <c:v>107.01408505092438</c:v>
                      </c:pt>
                      <c:pt idx="244">
                        <c:v>107.01408505092438</c:v>
                      </c:pt>
                      <c:pt idx="245">
                        <c:v>106.24518994062848</c:v>
                      </c:pt>
                      <c:pt idx="246">
                        <c:v>105.59310711010282</c:v>
                      </c:pt>
                      <c:pt idx="247">
                        <c:v>106.41990635709804</c:v>
                      </c:pt>
                      <c:pt idx="248">
                        <c:v>106.93832118549986</c:v>
                      </c:pt>
                      <c:pt idx="249">
                        <c:v>107.04783511126129</c:v>
                      </c:pt>
                      <c:pt idx="250">
                        <c:v>107.04783511126129</c:v>
                      </c:pt>
                      <c:pt idx="251">
                        <c:v>107.04783511126129</c:v>
                      </c:pt>
                      <c:pt idx="252">
                        <c:v>107.71916783318048</c:v>
                      </c:pt>
                      <c:pt idx="253">
                        <c:v>107.33955688564947</c:v>
                      </c:pt>
                      <c:pt idx="254">
                        <c:v>106.77223536226288</c:v>
                      </c:pt>
                      <c:pt idx="255">
                        <c:v>106.94146835931845</c:v>
                      </c:pt>
                      <c:pt idx="256">
                        <c:v>107.22052420717287</c:v>
                      </c:pt>
                      <c:pt idx="257">
                        <c:v>107.22052420717287</c:v>
                      </c:pt>
                      <c:pt idx="258">
                        <c:v>107.22052420717287</c:v>
                      </c:pt>
                      <c:pt idx="259">
                        <c:v>107.13537674373703</c:v>
                      </c:pt>
                      <c:pt idx="260">
                        <c:v>106.75111261283007</c:v>
                      </c:pt>
                      <c:pt idx="261">
                        <c:v>106.39194864121254</c:v>
                      </c:pt>
                      <c:pt idx="262">
                        <c:v>106.17940821547522</c:v>
                      </c:pt>
                      <c:pt idx="263">
                        <c:v>106.59539508616113</c:v>
                      </c:pt>
                      <c:pt idx="264">
                        <c:v>106.59539508616113</c:v>
                      </c:pt>
                      <c:pt idx="265">
                        <c:v>106.59539508616113</c:v>
                      </c:pt>
                      <c:pt idx="266">
                        <c:v>106.12161992566493</c:v>
                      </c:pt>
                      <c:pt idx="267">
                        <c:v>106.06751942848868</c:v>
                      </c:pt>
                      <c:pt idx="268">
                        <c:v>105.09444417628035</c:v>
                      </c:pt>
                      <c:pt idx="269">
                        <c:v>104.16301588067772</c:v>
                      </c:pt>
                      <c:pt idx="270">
                        <c:v>102.93102283149106</c:v>
                      </c:pt>
                      <c:pt idx="271">
                        <c:v>102.93102283149106</c:v>
                      </c:pt>
                      <c:pt idx="272">
                        <c:v>102.93102283149106</c:v>
                      </c:pt>
                      <c:pt idx="273">
                        <c:v>102.69002268668245</c:v>
                      </c:pt>
                      <c:pt idx="274">
                        <c:v>103.60214316744704</c:v>
                      </c:pt>
                      <c:pt idx="275">
                        <c:v>103.47256842206883</c:v>
                      </c:pt>
                      <c:pt idx="276">
                        <c:v>104.71890717768018</c:v>
                      </c:pt>
                      <c:pt idx="277">
                        <c:v>105.5203359559782</c:v>
                      </c:pt>
                      <c:pt idx="278">
                        <c:v>105.5203359559782</c:v>
                      </c:pt>
                      <c:pt idx="279">
                        <c:v>105.5203359559782</c:v>
                      </c:pt>
                      <c:pt idx="280">
                        <c:v>106.00965390741904</c:v>
                      </c:pt>
                      <c:pt idx="281">
                        <c:v>107.23042911618478</c:v>
                      </c:pt>
                      <c:pt idx="282">
                        <c:v>106.95311097166579</c:v>
                      </c:pt>
                      <c:pt idx="283">
                        <c:v>106.50374088912488</c:v>
                      </c:pt>
                      <c:pt idx="284">
                        <c:v>105.04914804267027</c:v>
                      </c:pt>
                      <c:pt idx="285">
                        <c:v>105.04914804267027</c:v>
                      </c:pt>
                      <c:pt idx="286">
                        <c:v>105.04914804267027</c:v>
                      </c:pt>
                      <c:pt idx="287">
                        <c:v>105.11550900226867</c:v>
                      </c:pt>
                      <c:pt idx="288">
                        <c:v>105.73167929719556</c:v>
                      </c:pt>
                      <c:pt idx="289">
                        <c:v>105.61507940338852</c:v>
                      </c:pt>
                      <c:pt idx="290">
                        <c:v>106.78181203842256</c:v>
                      </c:pt>
                      <c:pt idx="291">
                        <c:v>106.60723077665685</c:v>
                      </c:pt>
                      <c:pt idx="292">
                        <c:v>106.60723077665685</c:v>
                      </c:pt>
                      <c:pt idx="293">
                        <c:v>106.60723077665685</c:v>
                      </c:pt>
                      <c:pt idx="294">
                        <c:v>106.49149973451756</c:v>
                      </c:pt>
                      <c:pt idx="295">
                        <c:v>107.46613891972778</c:v>
                      </c:pt>
                      <c:pt idx="296">
                        <c:v>107.37801805280689</c:v>
                      </c:pt>
                      <c:pt idx="297">
                        <c:v>107.26091615581407</c:v>
                      </c:pt>
                      <c:pt idx="298">
                        <c:v>106.0788917314283</c:v>
                      </c:pt>
                      <c:pt idx="299">
                        <c:v>106.0788917314283</c:v>
                      </c:pt>
                      <c:pt idx="300">
                        <c:v>106.0788917314283</c:v>
                      </c:pt>
                      <c:pt idx="301">
                        <c:v>105.41066756769804</c:v>
                      </c:pt>
                      <c:pt idx="302">
                        <c:v>104.95175942462714</c:v>
                      </c:pt>
                      <c:pt idx="303">
                        <c:v>105.38276777525705</c:v>
                      </c:pt>
                      <c:pt idx="304">
                        <c:v>105.47139064536371</c:v>
                      </c:pt>
                      <c:pt idx="305">
                        <c:v>104.22176956122992</c:v>
                      </c:pt>
                      <c:pt idx="306">
                        <c:v>104.22176956122992</c:v>
                      </c:pt>
                      <c:pt idx="307">
                        <c:v>104.22176956122992</c:v>
                      </c:pt>
                      <c:pt idx="308">
                        <c:v>104.27177680166049</c:v>
                      </c:pt>
                      <c:pt idx="309">
                        <c:v>104.37841386301106</c:v>
                      </c:pt>
                      <c:pt idx="310">
                        <c:v>103.62170198387798</c:v>
                      </c:pt>
                      <c:pt idx="311">
                        <c:v>103.9138485301926</c:v>
                      </c:pt>
                      <c:pt idx="312">
                        <c:v>102.97716850895402</c:v>
                      </c:pt>
                      <c:pt idx="313">
                        <c:v>102.97716850895402</c:v>
                      </c:pt>
                      <c:pt idx="314">
                        <c:v>102.97716850895402</c:v>
                      </c:pt>
                      <c:pt idx="315">
                        <c:v>105.21758941931749</c:v>
                      </c:pt>
                      <c:pt idx="316">
                        <c:v>105.4934980933533</c:v>
                      </c:pt>
                      <c:pt idx="317">
                        <c:v>105.07162233914177</c:v>
                      </c:pt>
                      <c:pt idx="318">
                        <c:v>105.48606458464064</c:v>
                      </c:pt>
                      <c:pt idx="319">
                        <c:v>105.18028672105035</c:v>
                      </c:pt>
                      <c:pt idx="320">
                        <c:v>105.18028672105035</c:v>
                      </c:pt>
                      <c:pt idx="321">
                        <c:v>105.18028672105035</c:v>
                      </c:pt>
                      <c:pt idx="322">
                        <c:v>104.91210117294976</c:v>
                      </c:pt>
                      <c:pt idx="323">
                        <c:v>104.68102524496793</c:v>
                      </c:pt>
                      <c:pt idx="324">
                        <c:v>104.27502051455329</c:v>
                      </c:pt>
                      <c:pt idx="325">
                        <c:v>103.82010908915385</c:v>
                      </c:pt>
                      <c:pt idx="326">
                        <c:v>103.39744171453397</c:v>
                      </c:pt>
                      <c:pt idx="327">
                        <c:v>103.39744171453397</c:v>
                      </c:pt>
                      <c:pt idx="328">
                        <c:v>103.39744171453397</c:v>
                      </c:pt>
                      <c:pt idx="329">
                        <c:v>103.02879760583097</c:v>
                      </c:pt>
                      <c:pt idx="330">
                        <c:v>103.63492783704206</c:v>
                      </c:pt>
                      <c:pt idx="331">
                        <c:v>103.94072500844717</c:v>
                      </c:pt>
                      <c:pt idx="332">
                        <c:v>104.25277791185982</c:v>
                      </c:pt>
                      <c:pt idx="333">
                        <c:v>103.89249408698171</c:v>
                      </c:pt>
                      <c:pt idx="334">
                        <c:v>103.89249408698171</c:v>
                      </c:pt>
                      <c:pt idx="335">
                        <c:v>103.89249408698171</c:v>
                      </c:pt>
                      <c:pt idx="336">
                        <c:v>103.61880581165227</c:v>
                      </c:pt>
                      <c:pt idx="337">
                        <c:v>103.3213110006275</c:v>
                      </c:pt>
                      <c:pt idx="338">
                        <c:v>103.35979147559975</c:v>
                      </c:pt>
                      <c:pt idx="339">
                        <c:v>103.33530916638509</c:v>
                      </c:pt>
                      <c:pt idx="340">
                        <c:v>102.85267171887823</c:v>
                      </c:pt>
                      <c:pt idx="341">
                        <c:v>102.85267171887823</c:v>
                      </c:pt>
                      <c:pt idx="342">
                        <c:v>102.85267171887823</c:v>
                      </c:pt>
                      <c:pt idx="343">
                        <c:v>102.77594246271178</c:v>
                      </c:pt>
                      <c:pt idx="344">
                        <c:v>102.07045421634407</c:v>
                      </c:pt>
                      <c:pt idx="345">
                        <c:v>101.7358690930154</c:v>
                      </c:pt>
                      <c:pt idx="346">
                        <c:v>101.43403002365208</c:v>
                      </c:pt>
                      <c:pt idx="347">
                        <c:v>101.09529372013323</c:v>
                      </c:pt>
                      <c:pt idx="348">
                        <c:v>101.09529372013323</c:v>
                      </c:pt>
                      <c:pt idx="349">
                        <c:v>101.09529372013323</c:v>
                      </c:pt>
                      <c:pt idx="350">
                        <c:v>100.92080899744172</c:v>
                      </c:pt>
                      <c:pt idx="351">
                        <c:v>100.30369261958778</c:v>
                      </c:pt>
                      <c:pt idx="352">
                        <c:v>99.952831008350643</c:v>
                      </c:pt>
                      <c:pt idx="353">
                        <c:v>100.68660520345611</c:v>
                      </c:pt>
                      <c:pt idx="354">
                        <c:v>100.62806390886712</c:v>
                      </c:pt>
                      <c:pt idx="355">
                        <c:v>100.62806390886712</c:v>
                      </c:pt>
                      <c:pt idx="356">
                        <c:v>100.62806390886712</c:v>
                      </c:pt>
                      <c:pt idx="357">
                        <c:v>101.12736400057926</c:v>
                      </c:pt>
                      <c:pt idx="358">
                        <c:v>100.77331659989382</c:v>
                      </c:pt>
                      <c:pt idx="359">
                        <c:v>100.73684413766473</c:v>
                      </c:pt>
                      <c:pt idx="360">
                        <c:v>100.77316213737511</c:v>
                      </c:pt>
                      <c:pt idx="361">
                        <c:v>101.01785007481779</c:v>
                      </c:pt>
                      <c:pt idx="362">
                        <c:v>101.01785007481779</c:v>
                      </c:pt>
                      <c:pt idx="363">
                        <c:v>101.01785007481779</c:v>
                      </c:pt>
                      <c:pt idx="364">
                        <c:v>99.663097938890772</c:v>
                      </c:pt>
                      <c:pt idx="365">
                        <c:v>100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28EB-4B47-94B8-1E6C94A56F60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Bolsas!$L$2</c15:sqref>
                        </c15:formulaRef>
                      </c:ext>
                    </c:extLst>
                    <c:strCache>
                      <c:ptCount val="1"/>
                      <c:pt idx="0">
                        <c:v>Emergentes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Bolsas!$A$3:$A$368</c15:sqref>
                        </c15:formulaRef>
                      </c:ext>
                    </c:extLst>
                    <c:numCache>
                      <c:formatCode>m/d/yyyy</c:formatCode>
                      <c:ptCount val="366"/>
                      <c:pt idx="0">
                        <c:v>46254</c:v>
                      </c:pt>
                      <c:pt idx="1">
                        <c:v>46253</c:v>
                      </c:pt>
                      <c:pt idx="2">
                        <c:v>46252</c:v>
                      </c:pt>
                      <c:pt idx="3">
                        <c:v>46251</c:v>
                      </c:pt>
                      <c:pt idx="4">
                        <c:v>46250</c:v>
                      </c:pt>
                      <c:pt idx="5">
                        <c:v>46249</c:v>
                      </c:pt>
                      <c:pt idx="6">
                        <c:v>46248</c:v>
                      </c:pt>
                      <c:pt idx="7">
                        <c:v>46247</c:v>
                      </c:pt>
                      <c:pt idx="8">
                        <c:v>46246</c:v>
                      </c:pt>
                      <c:pt idx="9">
                        <c:v>46245</c:v>
                      </c:pt>
                      <c:pt idx="10">
                        <c:v>46244</c:v>
                      </c:pt>
                      <c:pt idx="11">
                        <c:v>46243</c:v>
                      </c:pt>
                      <c:pt idx="12">
                        <c:v>46242</c:v>
                      </c:pt>
                      <c:pt idx="13">
                        <c:v>46241</c:v>
                      </c:pt>
                      <c:pt idx="14">
                        <c:v>46240</c:v>
                      </c:pt>
                      <c:pt idx="15">
                        <c:v>46239</c:v>
                      </c:pt>
                      <c:pt idx="16">
                        <c:v>46238</c:v>
                      </c:pt>
                      <c:pt idx="17">
                        <c:v>46237</c:v>
                      </c:pt>
                      <c:pt idx="18">
                        <c:v>46236</c:v>
                      </c:pt>
                      <c:pt idx="19">
                        <c:v>46235</c:v>
                      </c:pt>
                      <c:pt idx="20">
                        <c:v>46234</c:v>
                      </c:pt>
                      <c:pt idx="21">
                        <c:v>46233</c:v>
                      </c:pt>
                      <c:pt idx="22">
                        <c:v>46232</c:v>
                      </c:pt>
                      <c:pt idx="23">
                        <c:v>46231</c:v>
                      </c:pt>
                      <c:pt idx="24">
                        <c:v>46230</c:v>
                      </c:pt>
                      <c:pt idx="25">
                        <c:v>46229</c:v>
                      </c:pt>
                      <c:pt idx="26">
                        <c:v>46228</c:v>
                      </c:pt>
                      <c:pt idx="27">
                        <c:v>46227</c:v>
                      </c:pt>
                      <c:pt idx="28">
                        <c:v>46226</c:v>
                      </c:pt>
                      <c:pt idx="29">
                        <c:v>46225</c:v>
                      </c:pt>
                      <c:pt idx="30">
                        <c:v>46224</c:v>
                      </c:pt>
                      <c:pt idx="31">
                        <c:v>46223</c:v>
                      </c:pt>
                      <c:pt idx="32">
                        <c:v>46222</c:v>
                      </c:pt>
                      <c:pt idx="33">
                        <c:v>46221</c:v>
                      </c:pt>
                      <c:pt idx="34">
                        <c:v>46220</c:v>
                      </c:pt>
                      <c:pt idx="35">
                        <c:v>46219</c:v>
                      </c:pt>
                      <c:pt idx="36">
                        <c:v>46218</c:v>
                      </c:pt>
                      <c:pt idx="37">
                        <c:v>46217</c:v>
                      </c:pt>
                      <c:pt idx="38">
                        <c:v>46216</c:v>
                      </c:pt>
                      <c:pt idx="39">
                        <c:v>46215</c:v>
                      </c:pt>
                      <c:pt idx="40">
                        <c:v>46214</c:v>
                      </c:pt>
                      <c:pt idx="41">
                        <c:v>46213</c:v>
                      </c:pt>
                      <c:pt idx="42">
                        <c:v>46212</c:v>
                      </c:pt>
                      <c:pt idx="43">
                        <c:v>46211</c:v>
                      </c:pt>
                      <c:pt idx="44">
                        <c:v>46210</c:v>
                      </c:pt>
                      <c:pt idx="45">
                        <c:v>46209</c:v>
                      </c:pt>
                      <c:pt idx="46">
                        <c:v>46208</c:v>
                      </c:pt>
                      <c:pt idx="47">
                        <c:v>46207</c:v>
                      </c:pt>
                      <c:pt idx="48">
                        <c:v>46206</c:v>
                      </c:pt>
                      <c:pt idx="49">
                        <c:v>46205</c:v>
                      </c:pt>
                      <c:pt idx="50">
                        <c:v>46204</c:v>
                      </c:pt>
                      <c:pt idx="51">
                        <c:v>46203</c:v>
                      </c:pt>
                      <c:pt idx="52">
                        <c:v>46202</c:v>
                      </c:pt>
                      <c:pt idx="53">
                        <c:v>46201</c:v>
                      </c:pt>
                      <c:pt idx="54">
                        <c:v>46200</c:v>
                      </c:pt>
                      <c:pt idx="55">
                        <c:v>46199</c:v>
                      </c:pt>
                      <c:pt idx="56">
                        <c:v>46198</c:v>
                      </c:pt>
                      <c:pt idx="57">
                        <c:v>46197</c:v>
                      </c:pt>
                      <c:pt idx="58">
                        <c:v>46196</c:v>
                      </c:pt>
                      <c:pt idx="59">
                        <c:v>46195</c:v>
                      </c:pt>
                      <c:pt idx="60">
                        <c:v>46194</c:v>
                      </c:pt>
                      <c:pt idx="61">
                        <c:v>46193</c:v>
                      </c:pt>
                      <c:pt idx="62">
                        <c:v>46192</c:v>
                      </c:pt>
                      <c:pt idx="63">
                        <c:v>46191</c:v>
                      </c:pt>
                      <c:pt idx="64">
                        <c:v>46190</c:v>
                      </c:pt>
                      <c:pt idx="65">
                        <c:v>46189</c:v>
                      </c:pt>
                      <c:pt idx="66">
                        <c:v>46188</c:v>
                      </c:pt>
                      <c:pt idx="67">
                        <c:v>46187</c:v>
                      </c:pt>
                      <c:pt idx="68">
                        <c:v>46186</c:v>
                      </c:pt>
                      <c:pt idx="69">
                        <c:v>46185</c:v>
                      </c:pt>
                      <c:pt idx="70">
                        <c:v>46184</c:v>
                      </c:pt>
                      <c:pt idx="71">
                        <c:v>46183</c:v>
                      </c:pt>
                      <c:pt idx="72">
                        <c:v>46182</c:v>
                      </c:pt>
                      <c:pt idx="73">
                        <c:v>46181</c:v>
                      </c:pt>
                      <c:pt idx="74">
                        <c:v>46180</c:v>
                      </c:pt>
                      <c:pt idx="75">
                        <c:v>46179</c:v>
                      </c:pt>
                      <c:pt idx="76">
                        <c:v>46178</c:v>
                      </c:pt>
                      <c:pt idx="77">
                        <c:v>46177</c:v>
                      </c:pt>
                      <c:pt idx="78">
                        <c:v>46176</c:v>
                      </c:pt>
                      <c:pt idx="79">
                        <c:v>46175</c:v>
                      </c:pt>
                      <c:pt idx="80">
                        <c:v>46174</c:v>
                      </c:pt>
                      <c:pt idx="81">
                        <c:v>46173</c:v>
                      </c:pt>
                      <c:pt idx="82">
                        <c:v>46172</c:v>
                      </c:pt>
                      <c:pt idx="83">
                        <c:v>46171</c:v>
                      </c:pt>
                      <c:pt idx="84">
                        <c:v>46170</c:v>
                      </c:pt>
                      <c:pt idx="85">
                        <c:v>46169</c:v>
                      </c:pt>
                      <c:pt idx="86">
                        <c:v>46168</c:v>
                      </c:pt>
                      <c:pt idx="87">
                        <c:v>46167</c:v>
                      </c:pt>
                      <c:pt idx="88">
                        <c:v>46166</c:v>
                      </c:pt>
                      <c:pt idx="89">
                        <c:v>46165</c:v>
                      </c:pt>
                      <c:pt idx="90">
                        <c:v>46164</c:v>
                      </c:pt>
                      <c:pt idx="91">
                        <c:v>46163</c:v>
                      </c:pt>
                      <c:pt idx="92">
                        <c:v>46162</c:v>
                      </c:pt>
                      <c:pt idx="93">
                        <c:v>46161</c:v>
                      </c:pt>
                      <c:pt idx="94">
                        <c:v>46160</c:v>
                      </c:pt>
                      <c:pt idx="95">
                        <c:v>46159</c:v>
                      </c:pt>
                      <c:pt idx="96">
                        <c:v>46158</c:v>
                      </c:pt>
                      <c:pt idx="97">
                        <c:v>46157</c:v>
                      </c:pt>
                      <c:pt idx="98">
                        <c:v>46156</c:v>
                      </c:pt>
                      <c:pt idx="99">
                        <c:v>46155</c:v>
                      </c:pt>
                      <c:pt idx="100">
                        <c:v>46154</c:v>
                      </c:pt>
                      <c:pt idx="101">
                        <c:v>46153</c:v>
                      </c:pt>
                      <c:pt idx="102">
                        <c:v>46152</c:v>
                      </c:pt>
                      <c:pt idx="103">
                        <c:v>46151</c:v>
                      </c:pt>
                      <c:pt idx="104">
                        <c:v>46150</c:v>
                      </c:pt>
                      <c:pt idx="105">
                        <c:v>46149</c:v>
                      </c:pt>
                      <c:pt idx="106">
                        <c:v>46148</c:v>
                      </c:pt>
                      <c:pt idx="107">
                        <c:v>46147</c:v>
                      </c:pt>
                      <c:pt idx="108">
                        <c:v>46146</c:v>
                      </c:pt>
                      <c:pt idx="109">
                        <c:v>46145</c:v>
                      </c:pt>
                      <c:pt idx="110">
                        <c:v>46144</c:v>
                      </c:pt>
                      <c:pt idx="111">
                        <c:v>46143</c:v>
                      </c:pt>
                      <c:pt idx="112">
                        <c:v>46142</c:v>
                      </c:pt>
                      <c:pt idx="113">
                        <c:v>46141</c:v>
                      </c:pt>
                      <c:pt idx="114">
                        <c:v>46140</c:v>
                      </c:pt>
                      <c:pt idx="115">
                        <c:v>46139</c:v>
                      </c:pt>
                      <c:pt idx="116">
                        <c:v>46138</c:v>
                      </c:pt>
                      <c:pt idx="117">
                        <c:v>46137</c:v>
                      </c:pt>
                      <c:pt idx="118">
                        <c:v>46136</c:v>
                      </c:pt>
                      <c:pt idx="119">
                        <c:v>46135</c:v>
                      </c:pt>
                      <c:pt idx="120">
                        <c:v>46134</c:v>
                      </c:pt>
                      <c:pt idx="121">
                        <c:v>46133</c:v>
                      </c:pt>
                      <c:pt idx="122">
                        <c:v>46132</c:v>
                      </c:pt>
                      <c:pt idx="123">
                        <c:v>46131</c:v>
                      </c:pt>
                      <c:pt idx="124">
                        <c:v>46130</c:v>
                      </c:pt>
                      <c:pt idx="125">
                        <c:v>46129</c:v>
                      </c:pt>
                      <c:pt idx="126">
                        <c:v>46128</c:v>
                      </c:pt>
                      <c:pt idx="127">
                        <c:v>46127</c:v>
                      </c:pt>
                      <c:pt idx="128">
                        <c:v>46126</c:v>
                      </c:pt>
                      <c:pt idx="129">
                        <c:v>46125</c:v>
                      </c:pt>
                      <c:pt idx="130">
                        <c:v>46124</c:v>
                      </c:pt>
                      <c:pt idx="131">
                        <c:v>46123</c:v>
                      </c:pt>
                      <c:pt idx="132">
                        <c:v>46122</c:v>
                      </c:pt>
                      <c:pt idx="133">
                        <c:v>46121</c:v>
                      </c:pt>
                      <c:pt idx="134">
                        <c:v>46120</c:v>
                      </c:pt>
                      <c:pt idx="135">
                        <c:v>46119</c:v>
                      </c:pt>
                      <c:pt idx="136">
                        <c:v>46118</c:v>
                      </c:pt>
                      <c:pt idx="137">
                        <c:v>46117</c:v>
                      </c:pt>
                      <c:pt idx="138">
                        <c:v>46116</c:v>
                      </c:pt>
                      <c:pt idx="139">
                        <c:v>46115</c:v>
                      </c:pt>
                      <c:pt idx="140">
                        <c:v>46114</c:v>
                      </c:pt>
                      <c:pt idx="141">
                        <c:v>46113</c:v>
                      </c:pt>
                      <c:pt idx="142">
                        <c:v>46112</c:v>
                      </c:pt>
                      <c:pt idx="143">
                        <c:v>46111</c:v>
                      </c:pt>
                      <c:pt idx="144">
                        <c:v>46110</c:v>
                      </c:pt>
                      <c:pt idx="145">
                        <c:v>46109</c:v>
                      </c:pt>
                      <c:pt idx="146">
                        <c:v>46108</c:v>
                      </c:pt>
                      <c:pt idx="147">
                        <c:v>46107</c:v>
                      </c:pt>
                      <c:pt idx="148">
                        <c:v>46106</c:v>
                      </c:pt>
                      <c:pt idx="149">
                        <c:v>46105</c:v>
                      </c:pt>
                      <c:pt idx="150">
                        <c:v>46104</c:v>
                      </c:pt>
                      <c:pt idx="151">
                        <c:v>46103</c:v>
                      </c:pt>
                      <c:pt idx="152">
                        <c:v>46102</c:v>
                      </c:pt>
                      <c:pt idx="153">
                        <c:v>46101</c:v>
                      </c:pt>
                      <c:pt idx="154">
                        <c:v>46100</c:v>
                      </c:pt>
                      <c:pt idx="155">
                        <c:v>46099</c:v>
                      </c:pt>
                      <c:pt idx="156">
                        <c:v>46098</c:v>
                      </c:pt>
                      <c:pt idx="157">
                        <c:v>46097</c:v>
                      </c:pt>
                      <c:pt idx="158">
                        <c:v>46096</c:v>
                      </c:pt>
                      <c:pt idx="159">
                        <c:v>46095</c:v>
                      </c:pt>
                      <c:pt idx="160">
                        <c:v>46094</c:v>
                      </c:pt>
                      <c:pt idx="161">
                        <c:v>46093</c:v>
                      </c:pt>
                      <c:pt idx="162">
                        <c:v>46092</c:v>
                      </c:pt>
                      <c:pt idx="163">
                        <c:v>46091</c:v>
                      </c:pt>
                      <c:pt idx="164">
                        <c:v>46090</c:v>
                      </c:pt>
                      <c:pt idx="165">
                        <c:v>46089</c:v>
                      </c:pt>
                      <c:pt idx="166">
                        <c:v>46088</c:v>
                      </c:pt>
                      <c:pt idx="167">
                        <c:v>46087</c:v>
                      </c:pt>
                      <c:pt idx="168">
                        <c:v>46086</c:v>
                      </c:pt>
                      <c:pt idx="169">
                        <c:v>46085</c:v>
                      </c:pt>
                      <c:pt idx="170">
                        <c:v>46084</c:v>
                      </c:pt>
                      <c:pt idx="171">
                        <c:v>46083</c:v>
                      </c:pt>
                      <c:pt idx="172">
                        <c:v>46082</c:v>
                      </c:pt>
                      <c:pt idx="173">
                        <c:v>46081</c:v>
                      </c:pt>
                      <c:pt idx="174">
                        <c:v>46080</c:v>
                      </c:pt>
                      <c:pt idx="175">
                        <c:v>46079</c:v>
                      </c:pt>
                      <c:pt idx="176">
                        <c:v>46078</c:v>
                      </c:pt>
                      <c:pt idx="177">
                        <c:v>46077</c:v>
                      </c:pt>
                      <c:pt idx="178">
                        <c:v>46076</c:v>
                      </c:pt>
                      <c:pt idx="179">
                        <c:v>46075</c:v>
                      </c:pt>
                      <c:pt idx="180">
                        <c:v>46074</c:v>
                      </c:pt>
                      <c:pt idx="181">
                        <c:v>46073</c:v>
                      </c:pt>
                      <c:pt idx="182">
                        <c:v>46072</c:v>
                      </c:pt>
                      <c:pt idx="183">
                        <c:v>46071</c:v>
                      </c:pt>
                      <c:pt idx="184">
                        <c:v>46070</c:v>
                      </c:pt>
                      <c:pt idx="185">
                        <c:v>46069</c:v>
                      </c:pt>
                      <c:pt idx="186">
                        <c:v>46068</c:v>
                      </c:pt>
                      <c:pt idx="187">
                        <c:v>46067</c:v>
                      </c:pt>
                      <c:pt idx="188">
                        <c:v>46066</c:v>
                      </c:pt>
                      <c:pt idx="189">
                        <c:v>46065</c:v>
                      </c:pt>
                      <c:pt idx="190">
                        <c:v>46064</c:v>
                      </c:pt>
                      <c:pt idx="191">
                        <c:v>46063</c:v>
                      </c:pt>
                      <c:pt idx="192">
                        <c:v>46062</c:v>
                      </c:pt>
                      <c:pt idx="193">
                        <c:v>46061</c:v>
                      </c:pt>
                      <c:pt idx="194">
                        <c:v>46060</c:v>
                      </c:pt>
                      <c:pt idx="195">
                        <c:v>46059</c:v>
                      </c:pt>
                      <c:pt idx="196">
                        <c:v>46058</c:v>
                      </c:pt>
                      <c:pt idx="197">
                        <c:v>46057</c:v>
                      </c:pt>
                      <c:pt idx="198">
                        <c:v>46056</c:v>
                      </c:pt>
                      <c:pt idx="199">
                        <c:v>46055</c:v>
                      </c:pt>
                      <c:pt idx="200">
                        <c:v>46054</c:v>
                      </c:pt>
                      <c:pt idx="201">
                        <c:v>46053</c:v>
                      </c:pt>
                      <c:pt idx="202">
                        <c:v>46052</c:v>
                      </c:pt>
                      <c:pt idx="203">
                        <c:v>46051</c:v>
                      </c:pt>
                      <c:pt idx="204">
                        <c:v>46050</c:v>
                      </c:pt>
                      <c:pt idx="205">
                        <c:v>46049</c:v>
                      </c:pt>
                      <c:pt idx="206">
                        <c:v>46048</c:v>
                      </c:pt>
                      <c:pt idx="207">
                        <c:v>46047</c:v>
                      </c:pt>
                      <c:pt idx="208">
                        <c:v>46046</c:v>
                      </c:pt>
                      <c:pt idx="209">
                        <c:v>46045</c:v>
                      </c:pt>
                      <c:pt idx="210">
                        <c:v>46044</c:v>
                      </c:pt>
                      <c:pt idx="211">
                        <c:v>46043</c:v>
                      </c:pt>
                      <c:pt idx="212">
                        <c:v>46042</c:v>
                      </c:pt>
                      <c:pt idx="213">
                        <c:v>46041</c:v>
                      </c:pt>
                      <c:pt idx="214">
                        <c:v>46040</c:v>
                      </c:pt>
                      <c:pt idx="215">
                        <c:v>46039</c:v>
                      </c:pt>
                      <c:pt idx="216">
                        <c:v>46038</c:v>
                      </c:pt>
                      <c:pt idx="217">
                        <c:v>46037</c:v>
                      </c:pt>
                      <c:pt idx="218">
                        <c:v>46036</c:v>
                      </c:pt>
                      <c:pt idx="219">
                        <c:v>46035</c:v>
                      </c:pt>
                      <c:pt idx="220">
                        <c:v>46034</c:v>
                      </c:pt>
                      <c:pt idx="221">
                        <c:v>46033</c:v>
                      </c:pt>
                      <c:pt idx="222">
                        <c:v>46032</c:v>
                      </c:pt>
                      <c:pt idx="223">
                        <c:v>46031</c:v>
                      </c:pt>
                      <c:pt idx="224">
                        <c:v>46030</c:v>
                      </c:pt>
                      <c:pt idx="225">
                        <c:v>46029</c:v>
                      </c:pt>
                      <c:pt idx="226">
                        <c:v>46028</c:v>
                      </c:pt>
                      <c:pt idx="227">
                        <c:v>46027</c:v>
                      </c:pt>
                      <c:pt idx="228">
                        <c:v>46026</c:v>
                      </c:pt>
                      <c:pt idx="229">
                        <c:v>46025</c:v>
                      </c:pt>
                      <c:pt idx="230">
                        <c:v>46024</c:v>
                      </c:pt>
                      <c:pt idx="231">
                        <c:v>46023</c:v>
                      </c:pt>
                      <c:pt idx="232">
                        <c:v>46022</c:v>
                      </c:pt>
                      <c:pt idx="233">
                        <c:v>46021</c:v>
                      </c:pt>
                      <c:pt idx="234">
                        <c:v>46020</c:v>
                      </c:pt>
                      <c:pt idx="235">
                        <c:v>46019</c:v>
                      </c:pt>
                      <c:pt idx="236">
                        <c:v>46018</c:v>
                      </c:pt>
                      <c:pt idx="237">
                        <c:v>46017</c:v>
                      </c:pt>
                      <c:pt idx="238">
                        <c:v>46016</c:v>
                      </c:pt>
                      <c:pt idx="239">
                        <c:v>46015</c:v>
                      </c:pt>
                      <c:pt idx="240">
                        <c:v>46014</c:v>
                      </c:pt>
                      <c:pt idx="241">
                        <c:v>46013</c:v>
                      </c:pt>
                      <c:pt idx="242">
                        <c:v>46012</c:v>
                      </c:pt>
                      <c:pt idx="243">
                        <c:v>46011</c:v>
                      </c:pt>
                      <c:pt idx="244">
                        <c:v>46010</c:v>
                      </c:pt>
                      <c:pt idx="245">
                        <c:v>46009</c:v>
                      </c:pt>
                      <c:pt idx="246">
                        <c:v>46008</c:v>
                      </c:pt>
                      <c:pt idx="247">
                        <c:v>46007</c:v>
                      </c:pt>
                      <c:pt idx="248">
                        <c:v>46006</c:v>
                      </c:pt>
                      <c:pt idx="249">
                        <c:v>46005</c:v>
                      </c:pt>
                      <c:pt idx="250">
                        <c:v>46004</c:v>
                      </c:pt>
                      <c:pt idx="251">
                        <c:v>46003</c:v>
                      </c:pt>
                      <c:pt idx="252">
                        <c:v>46002</c:v>
                      </c:pt>
                      <c:pt idx="253">
                        <c:v>46001</c:v>
                      </c:pt>
                      <c:pt idx="254">
                        <c:v>46000</c:v>
                      </c:pt>
                      <c:pt idx="255">
                        <c:v>45999</c:v>
                      </c:pt>
                      <c:pt idx="256">
                        <c:v>45998</c:v>
                      </c:pt>
                      <c:pt idx="257">
                        <c:v>45997</c:v>
                      </c:pt>
                      <c:pt idx="258">
                        <c:v>45996</c:v>
                      </c:pt>
                      <c:pt idx="259">
                        <c:v>45995</c:v>
                      </c:pt>
                      <c:pt idx="260">
                        <c:v>45994</c:v>
                      </c:pt>
                      <c:pt idx="261">
                        <c:v>45993</c:v>
                      </c:pt>
                      <c:pt idx="262">
                        <c:v>45992</c:v>
                      </c:pt>
                      <c:pt idx="263">
                        <c:v>45991</c:v>
                      </c:pt>
                      <c:pt idx="264">
                        <c:v>45990</c:v>
                      </c:pt>
                      <c:pt idx="265">
                        <c:v>45989</c:v>
                      </c:pt>
                      <c:pt idx="266">
                        <c:v>45988</c:v>
                      </c:pt>
                      <c:pt idx="267">
                        <c:v>45987</c:v>
                      </c:pt>
                      <c:pt idx="268">
                        <c:v>45986</c:v>
                      </c:pt>
                      <c:pt idx="269">
                        <c:v>45985</c:v>
                      </c:pt>
                      <c:pt idx="270">
                        <c:v>45984</c:v>
                      </c:pt>
                      <c:pt idx="271">
                        <c:v>45983</c:v>
                      </c:pt>
                      <c:pt idx="272">
                        <c:v>45982</c:v>
                      </c:pt>
                      <c:pt idx="273">
                        <c:v>45981</c:v>
                      </c:pt>
                      <c:pt idx="274">
                        <c:v>45980</c:v>
                      </c:pt>
                      <c:pt idx="275">
                        <c:v>45979</c:v>
                      </c:pt>
                      <c:pt idx="276">
                        <c:v>45978</c:v>
                      </c:pt>
                      <c:pt idx="277">
                        <c:v>45977</c:v>
                      </c:pt>
                      <c:pt idx="278">
                        <c:v>45976</c:v>
                      </c:pt>
                      <c:pt idx="279">
                        <c:v>45975</c:v>
                      </c:pt>
                      <c:pt idx="280">
                        <c:v>45974</c:v>
                      </c:pt>
                      <c:pt idx="281">
                        <c:v>45973</c:v>
                      </c:pt>
                      <c:pt idx="282">
                        <c:v>45972</c:v>
                      </c:pt>
                      <c:pt idx="283">
                        <c:v>45971</c:v>
                      </c:pt>
                      <c:pt idx="284">
                        <c:v>45970</c:v>
                      </c:pt>
                      <c:pt idx="285">
                        <c:v>45969</c:v>
                      </c:pt>
                      <c:pt idx="286">
                        <c:v>45968</c:v>
                      </c:pt>
                      <c:pt idx="287">
                        <c:v>45967</c:v>
                      </c:pt>
                      <c:pt idx="288">
                        <c:v>45966</c:v>
                      </c:pt>
                      <c:pt idx="289">
                        <c:v>45965</c:v>
                      </c:pt>
                      <c:pt idx="290">
                        <c:v>45964</c:v>
                      </c:pt>
                      <c:pt idx="291">
                        <c:v>45963</c:v>
                      </c:pt>
                      <c:pt idx="292">
                        <c:v>45962</c:v>
                      </c:pt>
                      <c:pt idx="293">
                        <c:v>45961</c:v>
                      </c:pt>
                      <c:pt idx="294">
                        <c:v>45960</c:v>
                      </c:pt>
                      <c:pt idx="295">
                        <c:v>45959</c:v>
                      </c:pt>
                      <c:pt idx="296">
                        <c:v>45958</c:v>
                      </c:pt>
                      <c:pt idx="297">
                        <c:v>45957</c:v>
                      </c:pt>
                      <c:pt idx="298">
                        <c:v>45956</c:v>
                      </c:pt>
                      <c:pt idx="299">
                        <c:v>45955</c:v>
                      </c:pt>
                      <c:pt idx="300">
                        <c:v>45954</c:v>
                      </c:pt>
                      <c:pt idx="301">
                        <c:v>45953</c:v>
                      </c:pt>
                      <c:pt idx="302">
                        <c:v>45952</c:v>
                      </c:pt>
                      <c:pt idx="303">
                        <c:v>45951</c:v>
                      </c:pt>
                      <c:pt idx="304">
                        <c:v>45950</c:v>
                      </c:pt>
                      <c:pt idx="305">
                        <c:v>45949</c:v>
                      </c:pt>
                      <c:pt idx="306">
                        <c:v>45948</c:v>
                      </c:pt>
                      <c:pt idx="307">
                        <c:v>45947</c:v>
                      </c:pt>
                      <c:pt idx="308">
                        <c:v>45946</c:v>
                      </c:pt>
                      <c:pt idx="309">
                        <c:v>45945</c:v>
                      </c:pt>
                      <c:pt idx="310">
                        <c:v>45944</c:v>
                      </c:pt>
                      <c:pt idx="311">
                        <c:v>45943</c:v>
                      </c:pt>
                      <c:pt idx="312">
                        <c:v>45942</c:v>
                      </c:pt>
                      <c:pt idx="313">
                        <c:v>45941</c:v>
                      </c:pt>
                      <c:pt idx="314">
                        <c:v>45940</c:v>
                      </c:pt>
                      <c:pt idx="315">
                        <c:v>45939</c:v>
                      </c:pt>
                      <c:pt idx="316">
                        <c:v>45938</c:v>
                      </c:pt>
                      <c:pt idx="317">
                        <c:v>45937</c:v>
                      </c:pt>
                      <c:pt idx="318">
                        <c:v>45936</c:v>
                      </c:pt>
                      <c:pt idx="319">
                        <c:v>45935</c:v>
                      </c:pt>
                      <c:pt idx="320">
                        <c:v>45934</c:v>
                      </c:pt>
                      <c:pt idx="321">
                        <c:v>45933</c:v>
                      </c:pt>
                      <c:pt idx="322">
                        <c:v>45932</c:v>
                      </c:pt>
                      <c:pt idx="323">
                        <c:v>45931</c:v>
                      </c:pt>
                      <c:pt idx="324">
                        <c:v>45930</c:v>
                      </c:pt>
                      <c:pt idx="325">
                        <c:v>45929</c:v>
                      </c:pt>
                      <c:pt idx="326">
                        <c:v>45928</c:v>
                      </c:pt>
                      <c:pt idx="327">
                        <c:v>45927</c:v>
                      </c:pt>
                      <c:pt idx="328">
                        <c:v>45926</c:v>
                      </c:pt>
                      <c:pt idx="329">
                        <c:v>45925</c:v>
                      </c:pt>
                      <c:pt idx="330">
                        <c:v>45924</c:v>
                      </c:pt>
                      <c:pt idx="331">
                        <c:v>45923</c:v>
                      </c:pt>
                      <c:pt idx="332">
                        <c:v>45922</c:v>
                      </c:pt>
                      <c:pt idx="333">
                        <c:v>45921</c:v>
                      </c:pt>
                      <c:pt idx="334">
                        <c:v>45920</c:v>
                      </c:pt>
                      <c:pt idx="335">
                        <c:v>45919</c:v>
                      </c:pt>
                      <c:pt idx="336">
                        <c:v>45918</c:v>
                      </c:pt>
                      <c:pt idx="337">
                        <c:v>45917</c:v>
                      </c:pt>
                      <c:pt idx="338">
                        <c:v>45916</c:v>
                      </c:pt>
                      <c:pt idx="339">
                        <c:v>45915</c:v>
                      </c:pt>
                      <c:pt idx="340">
                        <c:v>45914</c:v>
                      </c:pt>
                      <c:pt idx="341">
                        <c:v>45913</c:v>
                      </c:pt>
                      <c:pt idx="342">
                        <c:v>45912</c:v>
                      </c:pt>
                      <c:pt idx="343">
                        <c:v>45911</c:v>
                      </c:pt>
                      <c:pt idx="344">
                        <c:v>45910</c:v>
                      </c:pt>
                      <c:pt idx="345">
                        <c:v>45909</c:v>
                      </c:pt>
                      <c:pt idx="346">
                        <c:v>45908</c:v>
                      </c:pt>
                      <c:pt idx="347">
                        <c:v>45907</c:v>
                      </c:pt>
                      <c:pt idx="348">
                        <c:v>45906</c:v>
                      </c:pt>
                      <c:pt idx="349">
                        <c:v>45905</c:v>
                      </c:pt>
                      <c:pt idx="350">
                        <c:v>45904</c:v>
                      </c:pt>
                      <c:pt idx="351">
                        <c:v>45903</c:v>
                      </c:pt>
                      <c:pt idx="352">
                        <c:v>45902</c:v>
                      </c:pt>
                      <c:pt idx="353">
                        <c:v>45901</c:v>
                      </c:pt>
                      <c:pt idx="354">
                        <c:v>45900</c:v>
                      </c:pt>
                      <c:pt idx="355">
                        <c:v>45899</c:v>
                      </c:pt>
                      <c:pt idx="356">
                        <c:v>45898</c:v>
                      </c:pt>
                      <c:pt idx="357">
                        <c:v>45897</c:v>
                      </c:pt>
                      <c:pt idx="358">
                        <c:v>45896</c:v>
                      </c:pt>
                      <c:pt idx="359">
                        <c:v>45895</c:v>
                      </c:pt>
                      <c:pt idx="360">
                        <c:v>45894</c:v>
                      </c:pt>
                      <c:pt idx="361">
                        <c:v>45893</c:v>
                      </c:pt>
                      <c:pt idx="362">
                        <c:v>45892</c:v>
                      </c:pt>
                      <c:pt idx="363">
                        <c:v>45891</c:v>
                      </c:pt>
                      <c:pt idx="364">
                        <c:v>45890</c:v>
                      </c:pt>
                      <c:pt idx="365">
                        <c:v>45889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Bolsas!$L$3:$L$369</c15:sqref>
                        </c15:formulaRef>
                      </c:ext>
                    </c:extLst>
                    <c:numCache>
                      <c:formatCode>0.0</c:formatCode>
                      <c:ptCount val="367"/>
                      <c:pt idx="0">
                        <c:v>137.34091682749693</c:v>
                      </c:pt>
                      <c:pt idx="1">
                        <c:v>134.78083010333557</c:v>
                      </c:pt>
                      <c:pt idx="2">
                        <c:v>136.87588480997678</c:v>
                      </c:pt>
                      <c:pt idx="3">
                        <c:v>138.0835362887143</c:v>
                      </c:pt>
                      <c:pt idx="4">
                        <c:v>137.40943709649378</c:v>
                      </c:pt>
                      <c:pt idx="5">
                        <c:v>137.40943709649378</c:v>
                      </c:pt>
                      <c:pt idx="6">
                        <c:v>137.40943709649378</c:v>
                      </c:pt>
                      <c:pt idx="7">
                        <c:v>136.93490866642611</c:v>
                      </c:pt>
                      <c:pt idx="8">
                        <c:v>135.83478579745758</c:v>
                      </c:pt>
                      <c:pt idx="9">
                        <c:v>134.48381153857954</c:v>
                      </c:pt>
                      <c:pt idx="10">
                        <c:v>134.84525961000426</c:v>
                      </c:pt>
                      <c:pt idx="11">
                        <c:v>133.85266535080478</c:v>
                      </c:pt>
                      <c:pt idx="12">
                        <c:v>133.85266535080478</c:v>
                      </c:pt>
                      <c:pt idx="13">
                        <c:v>133.85266535080478</c:v>
                      </c:pt>
                      <c:pt idx="14">
                        <c:v>133.89123539561322</c:v>
                      </c:pt>
                      <c:pt idx="15">
                        <c:v>136.19155871193581</c:v>
                      </c:pt>
                      <c:pt idx="16">
                        <c:v>133.29223091184554</c:v>
                      </c:pt>
                      <c:pt idx="17">
                        <c:v>133.28477988046208</c:v>
                      </c:pt>
                      <c:pt idx="18">
                        <c:v>134.42887844445841</c:v>
                      </c:pt>
                      <c:pt idx="19">
                        <c:v>134.42887844445841</c:v>
                      </c:pt>
                      <c:pt idx="20">
                        <c:v>134.42887844445841</c:v>
                      </c:pt>
                      <c:pt idx="21">
                        <c:v>126.12185504383689</c:v>
                      </c:pt>
                      <c:pt idx="22">
                        <c:v>125.83725486471994</c:v>
                      </c:pt>
                      <c:pt idx="23">
                        <c:v>127.66567952675723</c:v>
                      </c:pt>
                      <c:pt idx="24">
                        <c:v>132.56758158514117</c:v>
                      </c:pt>
                      <c:pt idx="25">
                        <c:v>131.32866499432404</c:v>
                      </c:pt>
                      <c:pt idx="26">
                        <c:v>131.32866499432404</c:v>
                      </c:pt>
                      <c:pt idx="27">
                        <c:v>131.32866499432404</c:v>
                      </c:pt>
                      <c:pt idx="28">
                        <c:v>134.85431772658802</c:v>
                      </c:pt>
                      <c:pt idx="29">
                        <c:v>133.44446570991525</c:v>
                      </c:pt>
                      <c:pt idx="30">
                        <c:v>133.34570301942088</c:v>
                      </c:pt>
                      <c:pt idx="31">
                        <c:v>130.39991584717495</c:v>
                      </c:pt>
                      <c:pt idx="32">
                        <c:v>130.69868759578591</c:v>
                      </c:pt>
                      <c:pt idx="33">
                        <c:v>130.69868759578591</c:v>
                      </c:pt>
                      <c:pt idx="34">
                        <c:v>130.69868759578591</c:v>
                      </c:pt>
                      <c:pt idx="35">
                        <c:v>134.18723126978722</c:v>
                      </c:pt>
                      <c:pt idx="36">
                        <c:v>136.12260014697523</c:v>
                      </c:pt>
                      <c:pt idx="37">
                        <c:v>133.27645225715116</c:v>
                      </c:pt>
                      <c:pt idx="38">
                        <c:v>132.98644642781483</c:v>
                      </c:pt>
                      <c:pt idx="39">
                        <c:v>136.29309727686717</c:v>
                      </c:pt>
                      <c:pt idx="40">
                        <c:v>136.29309727686717</c:v>
                      </c:pt>
                      <c:pt idx="41">
                        <c:v>136.29309727686717</c:v>
                      </c:pt>
                      <c:pt idx="42">
                        <c:v>135.08296212100183</c:v>
                      </c:pt>
                      <c:pt idx="43">
                        <c:v>135.21050624644798</c:v>
                      </c:pt>
                      <c:pt idx="44">
                        <c:v>135.97781638028894</c:v>
                      </c:pt>
                      <c:pt idx="45">
                        <c:v>138.70913072761513</c:v>
                      </c:pt>
                      <c:pt idx="46">
                        <c:v>138.70898462896054</c:v>
                      </c:pt>
                      <c:pt idx="47">
                        <c:v>138.70898462896054</c:v>
                      </c:pt>
                      <c:pt idx="48">
                        <c:v>138.70898462896054</c:v>
                      </c:pt>
                      <c:pt idx="49">
                        <c:v>135.68824884691637</c:v>
                      </c:pt>
                      <c:pt idx="50">
                        <c:v>138.64338633305525</c:v>
                      </c:pt>
                      <c:pt idx="51">
                        <c:v>138.69130669175667</c:v>
                      </c:pt>
                      <c:pt idx="52">
                        <c:v>137.37305853150397</c:v>
                      </c:pt>
                      <c:pt idx="53">
                        <c:v>137.31271978716347</c:v>
                      </c:pt>
                      <c:pt idx="54">
                        <c:v>137.31271978716347</c:v>
                      </c:pt>
                      <c:pt idx="55">
                        <c:v>137.31271978716347</c:v>
                      </c:pt>
                      <c:pt idx="56">
                        <c:v>141.30837189120325</c:v>
                      </c:pt>
                      <c:pt idx="57">
                        <c:v>139.2187228347814</c:v>
                      </c:pt>
                      <c:pt idx="58">
                        <c:v>139.48593727400365</c:v>
                      </c:pt>
                      <c:pt idx="59">
                        <c:v>145.03666345736622</c:v>
                      </c:pt>
                      <c:pt idx="60">
                        <c:v>143.69913027470929</c:v>
                      </c:pt>
                      <c:pt idx="61">
                        <c:v>143.69913027470929</c:v>
                      </c:pt>
                      <c:pt idx="62">
                        <c:v>143.69913027470929</c:v>
                      </c:pt>
                      <c:pt idx="63">
                        <c:v>143.98767511749983</c:v>
                      </c:pt>
                      <c:pt idx="64">
                        <c:v>143.37742103732967</c:v>
                      </c:pt>
                      <c:pt idx="65">
                        <c:v>142.75942372846686</c:v>
                      </c:pt>
                      <c:pt idx="66">
                        <c:v>141.84455395350264</c:v>
                      </c:pt>
                      <c:pt idx="67">
                        <c:v>137.97542328432695</c:v>
                      </c:pt>
                      <c:pt idx="68">
                        <c:v>137.97542328432695</c:v>
                      </c:pt>
                      <c:pt idx="69">
                        <c:v>137.97542328432695</c:v>
                      </c:pt>
                      <c:pt idx="70">
                        <c:v>133.8076669651949</c:v>
                      </c:pt>
                      <c:pt idx="71">
                        <c:v>133.95697979017311</c:v>
                      </c:pt>
                      <c:pt idx="72">
                        <c:v>137.51389763451667</c:v>
                      </c:pt>
                      <c:pt idx="73">
                        <c:v>132.96350893904619</c:v>
                      </c:pt>
                      <c:pt idx="74">
                        <c:v>137.94357377762907</c:v>
                      </c:pt>
                      <c:pt idx="75">
                        <c:v>137.94357377762907</c:v>
                      </c:pt>
                      <c:pt idx="76">
                        <c:v>137.94357377762907</c:v>
                      </c:pt>
                      <c:pt idx="77">
                        <c:v>141.28718758628949</c:v>
                      </c:pt>
                      <c:pt idx="78">
                        <c:v>143.59510803265013</c:v>
                      </c:pt>
                      <c:pt idx="79">
                        <c:v>143.68773457965224</c:v>
                      </c:pt>
                      <c:pt idx="80">
                        <c:v>142.37050910998158</c:v>
                      </c:pt>
                      <c:pt idx="81">
                        <c:v>140.67211225051827</c:v>
                      </c:pt>
                      <c:pt idx="82">
                        <c:v>140.67211225051827</c:v>
                      </c:pt>
                      <c:pt idx="83">
                        <c:v>140.67211225051827</c:v>
                      </c:pt>
                      <c:pt idx="84">
                        <c:v>138.46061691617882</c:v>
                      </c:pt>
                      <c:pt idx="85">
                        <c:v>139.59784884340999</c:v>
                      </c:pt>
                      <c:pt idx="86">
                        <c:v>138.08339019005973</c:v>
                      </c:pt>
                      <c:pt idx="87">
                        <c:v>137.3578642714279</c:v>
                      </c:pt>
                      <c:pt idx="88">
                        <c:v>135.31891144814446</c:v>
                      </c:pt>
                      <c:pt idx="89">
                        <c:v>135.31891144814446</c:v>
                      </c:pt>
                      <c:pt idx="90">
                        <c:v>135.31891144814446</c:v>
                      </c:pt>
                      <c:pt idx="91">
                        <c:v>134.46116624712002</c:v>
                      </c:pt>
                      <c:pt idx="92">
                        <c:v>131.38242929920858</c:v>
                      </c:pt>
                      <c:pt idx="93">
                        <c:v>131.4899579089776</c:v>
                      </c:pt>
                      <c:pt idx="94">
                        <c:v>133.4294175484938</c:v>
                      </c:pt>
                      <c:pt idx="95">
                        <c:v>133.83060445396356</c:v>
                      </c:pt>
                      <c:pt idx="96">
                        <c:v>133.83060445396356</c:v>
                      </c:pt>
                      <c:pt idx="97">
                        <c:v>133.83060445396356</c:v>
                      </c:pt>
                      <c:pt idx="98">
                        <c:v>137.6708075895329</c:v>
                      </c:pt>
                      <c:pt idx="99">
                        <c:v>136.74424992220244</c:v>
                      </c:pt>
                      <c:pt idx="100">
                        <c:v>136.22808337558018</c:v>
                      </c:pt>
                      <c:pt idx="101">
                        <c:v>138.21677826168897</c:v>
                      </c:pt>
                      <c:pt idx="102">
                        <c:v>137.19847063928387</c:v>
                      </c:pt>
                      <c:pt idx="103">
                        <c:v>137.19847063928387</c:v>
                      </c:pt>
                      <c:pt idx="104">
                        <c:v>137.19847063928387</c:v>
                      </c:pt>
                      <c:pt idx="105">
                        <c:v>138.21020382223298</c:v>
                      </c:pt>
                      <c:pt idx="106">
                        <c:v>136.24649180605695</c:v>
                      </c:pt>
                      <c:pt idx="107">
                        <c:v>132.14579476937595</c:v>
                      </c:pt>
                      <c:pt idx="108">
                        <c:v>132.16025853617913</c:v>
                      </c:pt>
                      <c:pt idx="109">
                        <c:v>128.34620705977918</c:v>
                      </c:pt>
                      <c:pt idx="110">
                        <c:v>128.34620705977918</c:v>
                      </c:pt>
                      <c:pt idx="111">
                        <c:v>128.34620705977918</c:v>
                      </c:pt>
                      <c:pt idx="112">
                        <c:v>128.24934365179431</c:v>
                      </c:pt>
                      <c:pt idx="113">
                        <c:v>129.70097988367624</c:v>
                      </c:pt>
                      <c:pt idx="114">
                        <c:v>129.57489674477586</c:v>
                      </c:pt>
                      <c:pt idx="115">
                        <c:v>130.62096311155071</c:v>
                      </c:pt>
                      <c:pt idx="116">
                        <c:v>129.02147504123633</c:v>
                      </c:pt>
                      <c:pt idx="117">
                        <c:v>129.02147504123633</c:v>
                      </c:pt>
                      <c:pt idx="118">
                        <c:v>129.02147504123633</c:v>
                      </c:pt>
                      <c:pt idx="119">
                        <c:v>128.16226885366612</c:v>
                      </c:pt>
                      <c:pt idx="120">
                        <c:v>128.77325342710918</c:v>
                      </c:pt>
                      <c:pt idx="121">
                        <c:v>129.42777539961634</c:v>
                      </c:pt>
                      <c:pt idx="122">
                        <c:v>128.19733253076473</c:v>
                      </c:pt>
                      <c:pt idx="123">
                        <c:v>127.93406275521608</c:v>
                      </c:pt>
                      <c:pt idx="124">
                        <c:v>127.93406275521608</c:v>
                      </c:pt>
                      <c:pt idx="125">
                        <c:v>127.93406275521608</c:v>
                      </c:pt>
                      <c:pt idx="126">
                        <c:v>128.42320105074154</c:v>
                      </c:pt>
                      <c:pt idx="127">
                        <c:v>126.81655414635286</c:v>
                      </c:pt>
                      <c:pt idx="128">
                        <c:v>125.3390584526107</c:v>
                      </c:pt>
                      <c:pt idx="129">
                        <c:v>123.01404446366453</c:v>
                      </c:pt>
                      <c:pt idx="130">
                        <c:v>123.93300500095694</c:v>
                      </c:pt>
                      <c:pt idx="131">
                        <c:v>123.93300500095694</c:v>
                      </c:pt>
                      <c:pt idx="132">
                        <c:v>123.93300500095694</c:v>
                      </c:pt>
                      <c:pt idx="133">
                        <c:v>122.40788114582253</c:v>
                      </c:pt>
                      <c:pt idx="134">
                        <c:v>123.28666455310614</c:v>
                      </c:pt>
                      <c:pt idx="135">
                        <c:v>116.84634366202123</c:v>
                      </c:pt>
                      <c:pt idx="136">
                        <c:v>116.07435837123376</c:v>
                      </c:pt>
                      <c:pt idx="137">
                        <c:v>115.34664097278326</c:v>
                      </c:pt>
                      <c:pt idx="138">
                        <c:v>115.34664097278326</c:v>
                      </c:pt>
                      <c:pt idx="139">
                        <c:v>115.34664097278326</c:v>
                      </c:pt>
                      <c:pt idx="140">
                        <c:v>114.80592985219199</c:v>
                      </c:pt>
                      <c:pt idx="141">
                        <c:v>116.63786088193913</c:v>
                      </c:pt>
                      <c:pt idx="142">
                        <c:v>111.80228761273337</c:v>
                      </c:pt>
                      <c:pt idx="143">
                        <c:v>112.99299164753992</c:v>
                      </c:pt>
                      <c:pt idx="144">
                        <c:v>114.96386249779026</c:v>
                      </c:pt>
                      <c:pt idx="145">
                        <c:v>114.96386249779026</c:v>
                      </c:pt>
                      <c:pt idx="146">
                        <c:v>114.96386249779026</c:v>
                      </c:pt>
                      <c:pt idx="147">
                        <c:v>115.85228841627595</c:v>
                      </c:pt>
                      <c:pt idx="148">
                        <c:v>117.77611549975234</c:v>
                      </c:pt>
                      <c:pt idx="149">
                        <c:v>115.46688016550054</c:v>
                      </c:pt>
                      <c:pt idx="150">
                        <c:v>113.5369169385319</c:v>
                      </c:pt>
                      <c:pt idx="151">
                        <c:v>117.00033164394588</c:v>
                      </c:pt>
                      <c:pt idx="152">
                        <c:v>117.00033164394588</c:v>
                      </c:pt>
                      <c:pt idx="153">
                        <c:v>117.00033164394588</c:v>
                      </c:pt>
                      <c:pt idx="154">
                        <c:v>118.02477540984324</c:v>
                      </c:pt>
                      <c:pt idx="155">
                        <c:v>121.3169624920924</c:v>
                      </c:pt>
                      <c:pt idx="156">
                        <c:v>119.53616599144738</c:v>
                      </c:pt>
                      <c:pt idx="157">
                        <c:v>118.20696043210137</c:v>
                      </c:pt>
                      <c:pt idx="158">
                        <c:v>117.40765469290794</c:v>
                      </c:pt>
                      <c:pt idx="159">
                        <c:v>117.40765469290794</c:v>
                      </c:pt>
                      <c:pt idx="160">
                        <c:v>117.40765469290794</c:v>
                      </c:pt>
                      <c:pt idx="161">
                        <c:v>119.20539863748392</c:v>
                      </c:pt>
                      <c:pt idx="162">
                        <c:v>121.13828383754412</c:v>
                      </c:pt>
                      <c:pt idx="163">
                        <c:v>120.14013782947072</c:v>
                      </c:pt>
                      <c:pt idx="164">
                        <c:v>116.16041047877989</c:v>
                      </c:pt>
                      <c:pt idx="165">
                        <c:v>119.75487567734987</c:v>
                      </c:pt>
                      <c:pt idx="166">
                        <c:v>119.75487567734987</c:v>
                      </c:pt>
                      <c:pt idx="167">
                        <c:v>119.75487567734987</c:v>
                      </c:pt>
                      <c:pt idx="168">
                        <c:v>120.05656939905239</c:v>
                      </c:pt>
                      <c:pt idx="169">
                        <c:v>117.53636760759069</c:v>
                      </c:pt>
                      <c:pt idx="170">
                        <c:v>121.97469863500028</c:v>
                      </c:pt>
                      <c:pt idx="171">
                        <c:v>126.61493800303592</c:v>
                      </c:pt>
                      <c:pt idx="172">
                        <c:v>128.59998042278028</c:v>
                      </c:pt>
                      <c:pt idx="173">
                        <c:v>128.59998042278028</c:v>
                      </c:pt>
                      <c:pt idx="174">
                        <c:v>128.59998042278028</c:v>
                      </c:pt>
                      <c:pt idx="175">
                        <c:v>129.27320302307336</c:v>
                      </c:pt>
                      <c:pt idx="176">
                        <c:v>128.8581367454187</c:v>
                      </c:pt>
                      <c:pt idx="177">
                        <c:v>127.02576741970782</c:v>
                      </c:pt>
                      <c:pt idx="178">
                        <c:v>126.30798472976861</c:v>
                      </c:pt>
                      <c:pt idx="179">
                        <c:v>125.07082132280644</c:v>
                      </c:pt>
                      <c:pt idx="180">
                        <c:v>125.07082132280644</c:v>
                      </c:pt>
                      <c:pt idx="181">
                        <c:v>125.07082132280644</c:v>
                      </c:pt>
                      <c:pt idx="182">
                        <c:v>124.75977728721095</c:v>
                      </c:pt>
                      <c:pt idx="183">
                        <c:v>124.56122921564015</c:v>
                      </c:pt>
                      <c:pt idx="184">
                        <c:v>124.14280266893023</c:v>
                      </c:pt>
                      <c:pt idx="185">
                        <c:v>124.30935513514856</c:v>
                      </c:pt>
                      <c:pt idx="186">
                        <c:v>124.09006105462772</c:v>
                      </c:pt>
                      <c:pt idx="187">
                        <c:v>124.09006105462772</c:v>
                      </c:pt>
                      <c:pt idx="188">
                        <c:v>124.09006105462772</c:v>
                      </c:pt>
                      <c:pt idx="189">
                        <c:v>125.30764724187654</c:v>
                      </c:pt>
                      <c:pt idx="190">
                        <c:v>124.83107343064476</c:v>
                      </c:pt>
                      <c:pt idx="191">
                        <c:v>123.65264168282275</c:v>
                      </c:pt>
                      <c:pt idx="192">
                        <c:v>122.83755728893492</c:v>
                      </c:pt>
                      <c:pt idx="193">
                        <c:v>120.18951917471792</c:v>
                      </c:pt>
                      <c:pt idx="194">
                        <c:v>120.18951917471792</c:v>
                      </c:pt>
                      <c:pt idx="195">
                        <c:v>120.18951917471792</c:v>
                      </c:pt>
                      <c:pt idx="196">
                        <c:v>120.27674007150067</c:v>
                      </c:pt>
                      <c:pt idx="197">
                        <c:v>122.27829163921228</c:v>
                      </c:pt>
                      <c:pt idx="198">
                        <c:v>122.54141531610635</c:v>
                      </c:pt>
                      <c:pt idx="199">
                        <c:v>119.18362993795189</c:v>
                      </c:pt>
                      <c:pt idx="200">
                        <c:v>121.90106491309321</c:v>
                      </c:pt>
                      <c:pt idx="201">
                        <c:v>121.90106491309321</c:v>
                      </c:pt>
                      <c:pt idx="202">
                        <c:v>121.90106491309321</c:v>
                      </c:pt>
                      <c:pt idx="203">
                        <c:v>124.03016060625097</c:v>
                      </c:pt>
                      <c:pt idx="204">
                        <c:v>124.19086912628622</c:v>
                      </c:pt>
                      <c:pt idx="205">
                        <c:v>121.96417953187068</c:v>
                      </c:pt>
                      <c:pt idx="206">
                        <c:v>120.4031154077102</c:v>
                      </c:pt>
                      <c:pt idx="207">
                        <c:v>119.74581756076608</c:v>
                      </c:pt>
                      <c:pt idx="208">
                        <c:v>119.74581756076608</c:v>
                      </c:pt>
                      <c:pt idx="209">
                        <c:v>119.74581756076608</c:v>
                      </c:pt>
                      <c:pt idx="210">
                        <c:v>119.27085083473465</c:v>
                      </c:pt>
                      <c:pt idx="211">
                        <c:v>118.0892049165119</c:v>
                      </c:pt>
                      <c:pt idx="212">
                        <c:v>118.11097361604396</c:v>
                      </c:pt>
                      <c:pt idx="213">
                        <c:v>118.58783962458489</c:v>
                      </c:pt>
                      <c:pt idx="214">
                        <c:v>118.45649693411973</c:v>
                      </c:pt>
                      <c:pt idx="215">
                        <c:v>118.45649693411973</c:v>
                      </c:pt>
                      <c:pt idx="216">
                        <c:v>118.45649693411973</c:v>
                      </c:pt>
                      <c:pt idx="217">
                        <c:v>117.91271774178232</c:v>
                      </c:pt>
                      <c:pt idx="218">
                        <c:v>118.00023083587422</c:v>
                      </c:pt>
                      <c:pt idx="219">
                        <c:v>117.42650141934843</c:v>
                      </c:pt>
                      <c:pt idx="220">
                        <c:v>116.941161688842</c:v>
                      </c:pt>
                      <c:pt idx="221">
                        <c:v>115.83592536696329</c:v>
                      </c:pt>
                      <c:pt idx="222">
                        <c:v>115.83592536696329</c:v>
                      </c:pt>
                      <c:pt idx="223">
                        <c:v>115.83592536696329</c:v>
                      </c:pt>
                      <c:pt idx="224">
                        <c:v>115.86383020998758</c:v>
                      </c:pt>
                      <c:pt idx="225">
                        <c:v>116.68242097158526</c:v>
                      </c:pt>
                      <c:pt idx="226">
                        <c:v>117.01596419998567</c:v>
                      </c:pt>
                      <c:pt idx="227">
                        <c:v>115.72211451504742</c:v>
                      </c:pt>
                      <c:pt idx="228">
                        <c:v>113.99566671390522</c:v>
                      </c:pt>
                      <c:pt idx="229">
                        <c:v>113.99566671390522</c:v>
                      </c:pt>
                      <c:pt idx="230">
                        <c:v>113.99566671390522</c:v>
                      </c:pt>
                      <c:pt idx="231">
                        <c:v>112.06292761249959</c:v>
                      </c:pt>
                      <c:pt idx="232">
                        <c:v>111.98710241077391</c:v>
                      </c:pt>
                      <c:pt idx="233">
                        <c:v>111.83954276965062</c:v>
                      </c:pt>
                      <c:pt idx="234">
                        <c:v>111.75948070694216</c:v>
                      </c:pt>
                      <c:pt idx="235">
                        <c:v>111.39934752340866</c:v>
                      </c:pt>
                      <c:pt idx="236">
                        <c:v>111.39934752340866</c:v>
                      </c:pt>
                      <c:pt idx="237">
                        <c:v>111.39934752340866</c:v>
                      </c:pt>
                      <c:pt idx="238">
                        <c:v>110.94848707538252</c:v>
                      </c:pt>
                      <c:pt idx="239">
                        <c:v>110.97084016953288</c:v>
                      </c:pt>
                      <c:pt idx="240">
                        <c:v>110.5768120981374</c:v>
                      </c:pt>
                      <c:pt idx="241">
                        <c:v>110.29893245713099</c:v>
                      </c:pt>
                      <c:pt idx="242">
                        <c:v>109.06965837751599</c:v>
                      </c:pt>
                      <c:pt idx="243">
                        <c:v>109.06965837751599</c:v>
                      </c:pt>
                      <c:pt idx="244">
                        <c:v>109.06965837751599</c:v>
                      </c:pt>
                      <c:pt idx="245">
                        <c:v>108.23149039620495</c:v>
                      </c:pt>
                      <c:pt idx="246">
                        <c:v>108.28861497014472</c:v>
                      </c:pt>
                      <c:pt idx="247">
                        <c:v>107.78282142799746</c:v>
                      </c:pt>
                      <c:pt idx="248">
                        <c:v>109.46894600047627</c:v>
                      </c:pt>
                      <c:pt idx="249">
                        <c:v>110.74964680650254</c:v>
                      </c:pt>
                      <c:pt idx="250">
                        <c:v>110.74964680650254</c:v>
                      </c:pt>
                      <c:pt idx="251">
                        <c:v>110.74964680650254</c:v>
                      </c:pt>
                      <c:pt idx="252">
                        <c:v>109.66734797339249</c:v>
                      </c:pt>
                      <c:pt idx="253">
                        <c:v>110.09118017032181</c:v>
                      </c:pt>
                      <c:pt idx="254">
                        <c:v>109.77020142621507</c:v>
                      </c:pt>
                      <c:pt idx="255">
                        <c:v>110.38074770369441</c:v>
                      </c:pt>
                      <c:pt idx="256">
                        <c:v>110.27745595490811</c:v>
                      </c:pt>
                      <c:pt idx="257">
                        <c:v>110.27745595490811</c:v>
                      </c:pt>
                      <c:pt idx="258">
                        <c:v>110.27745595490811</c:v>
                      </c:pt>
                      <c:pt idx="259">
                        <c:v>109.58158806315551</c:v>
                      </c:pt>
                      <c:pt idx="260">
                        <c:v>109.25958662846671</c:v>
                      </c:pt>
                      <c:pt idx="261">
                        <c:v>109.30210133694877</c:v>
                      </c:pt>
                      <c:pt idx="262">
                        <c:v>108.84422815350293</c:v>
                      </c:pt>
                      <c:pt idx="263">
                        <c:v>108.73450806391524</c:v>
                      </c:pt>
                      <c:pt idx="264">
                        <c:v>108.73450806391524</c:v>
                      </c:pt>
                      <c:pt idx="265">
                        <c:v>108.73450806391524</c:v>
                      </c:pt>
                      <c:pt idx="266">
                        <c:v>109.00756644932056</c:v>
                      </c:pt>
                      <c:pt idx="267">
                        <c:v>109.08792070933818</c:v>
                      </c:pt>
                      <c:pt idx="268">
                        <c:v>107.67616941015589</c:v>
                      </c:pt>
                      <c:pt idx="269">
                        <c:v>106.74113802085996</c:v>
                      </c:pt>
                      <c:pt idx="270">
                        <c:v>106.09348268511793</c:v>
                      </c:pt>
                      <c:pt idx="271">
                        <c:v>106.09348268511793</c:v>
                      </c:pt>
                      <c:pt idx="272">
                        <c:v>106.09348268511793</c:v>
                      </c:pt>
                      <c:pt idx="273">
                        <c:v>109.08090797391846</c:v>
                      </c:pt>
                      <c:pt idx="274">
                        <c:v>108.18678420790422</c:v>
                      </c:pt>
                      <c:pt idx="275">
                        <c:v>108.30074115847466</c:v>
                      </c:pt>
                      <c:pt idx="276">
                        <c:v>110.36730662747325</c:v>
                      </c:pt>
                      <c:pt idx="277">
                        <c:v>110.182053533469</c:v>
                      </c:pt>
                      <c:pt idx="278">
                        <c:v>110.182053533469</c:v>
                      </c:pt>
                      <c:pt idx="279">
                        <c:v>110.182053533469</c:v>
                      </c:pt>
                      <c:pt idx="280">
                        <c:v>112.10281254519926</c:v>
                      </c:pt>
                      <c:pt idx="281">
                        <c:v>111.93552958570803</c:v>
                      </c:pt>
                      <c:pt idx="282">
                        <c:v>111.53025191791008</c:v>
                      </c:pt>
                      <c:pt idx="283">
                        <c:v>111.33097335306637</c:v>
                      </c:pt>
                      <c:pt idx="284">
                        <c:v>109.84558833197705</c:v>
                      </c:pt>
                      <c:pt idx="285">
                        <c:v>109.84558833197705</c:v>
                      </c:pt>
                      <c:pt idx="286">
                        <c:v>109.84558833197705</c:v>
                      </c:pt>
                      <c:pt idx="287">
                        <c:v>110.80151182887758</c:v>
                      </c:pt>
                      <c:pt idx="288">
                        <c:v>109.93602339916049</c:v>
                      </c:pt>
                      <c:pt idx="289">
                        <c:v>110.76323398137826</c:v>
                      </c:pt>
                      <c:pt idx="290">
                        <c:v>112.11128626716476</c:v>
                      </c:pt>
                      <c:pt idx="291">
                        <c:v>111.39861703013577</c:v>
                      </c:pt>
                      <c:pt idx="292">
                        <c:v>111.39861703013577</c:v>
                      </c:pt>
                      <c:pt idx="293">
                        <c:v>111.39861703013577</c:v>
                      </c:pt>
                      <c:pt idx="294">
                        <c:v>112.20099084107534</c:v>
                      </c:pt>
                      <c:pt idx="295">
                        <c:v>112.57237362101132</c:v>
                      </c:pt>
                      <c:pt idx="296">
                        <c:v>111.48145496728121</c:v>
                      </c:pt>
                      <c:pt idx="297">
                        <c:v>111.89988151399113</c:v>
                      </c:pt>
                      <c:pt idx="298">
                        <c:v>110.41814895926623</c:v>
                      </c:pt>
                      <c:pt idx="299">
                        <c:v>110.41814895926623</c:v>
                      </c:pt>
                      <c:pt idx="300">
                        <c:v>110.41814895926623</c:v>
                      </c:pt>
                      <c:pt idx="301">
                        <c:v>109.77809075356225</c:v>
                      </c:pt>
                      <c:pt idx="302">
                        <c:v>109.67465290612137</c:v>
                      </c:pt>
                      <c:pt idx="303">
                        <c:v>109.95633111214677</c:v>
                      </c:pt>
                      <c:pt idx="304">
                        <c:v>109.92535819737635</c:v>
                      </c:pt>
                      <c:pt idx="305">
                        <c:v>108.20154017201655</c:v>
                      </c:pt>
                      <c:pt idx="306">
                        <c:v>108.20154017201655</c:v>
                      </c:pt>
                      <c:pt idx="307">
                        <c:v>108.20154017201655</c:v>
                      </c:pt>
                      <c:pt idx="308">
                        <c:v>109.5777894981365</c:v>
                      </c:pt>
                      <c:pt idx="309">
                        <c:v>108.51769766052223</c:v>
                      </c:pt>
                      <c:pt idx="310">
                        <c:v>106.39240053238348</c:v>
                      </c:pt>
                      <c:pt idx="311">
                        <c:v>107.52948636096008</c:v>
                      </c:pt>
                      <c:pt idx="312">
                        <c:v>108.51083102375708</c:v>
                      </c:pt>
                      <c:pt idx="313">
                        <c:v>108.51083102375708</c:v>
                      </c:pt>
                      <c:pt idx="314">
                        <c:v>108.51083102375708</c:v>
                      </c:pt>
                      <c:pt idx="315">
                        <c:v>109.32270124724421</c:v>
                      </c:pt>
                      <c:pt idx="316">
                        <c:v>109.01267990223077</c:v>
                      </c:pt>
                      <c:pt idx="317">
                        <c:v>109.25578806344771</c:v>
                      </c:pt>
                      <c:pt idx="318">
                        <c:v>109.0183777497593</c:v>
                      </c:pt>
                      <c:pt idx="319">
                        <c:v>109.14825945367869</c:v>
                      </c:pt>
                      <c:pt idx="320">
                        <c:v>109.14825945367869</c:v>
                      </c:pt>
                      <c:pt idx="321">
                        <c:v>109.14825945367869</c:v>
                      </c:pt>
                      <c:pt idx="322">
                        <c:v>108.65722187564374</c:v>
                      </c:pt>
                      <c:pt idx="323">
                        <c:v>107.46666393949178</c:v>
                      </c:pt>
                      <c:pt idx="324">
                        <c:v>106.92989748257409</c:v>
                      </c:pt>
                      <c:pt idx="325">
                        <c:v>106.42030537540778</c:v>
                      </c:pt>
                      <c:pt idx="326">
                        <c:v>105.27942098181217</c:v>
                      </c:pt>
                      <c:pt idx="327">
                        <c:v>105.27942098181217</c:v>
                      </c:pt>
                      <c:pt idx="328">
                        <c:v>105.27942098181217</c:v>
                      </c:pt>
                      <c:pt idx="329">
                        <c:v>106.72594376078389</c:v>
                      </c:pt>
                      <c:pt idx="330">
                        <c:v>107.36731685437907</c:v>
                      </c:pt>
                      <c:pt idx="331">
                        <c:v>106.92858259468288</c:v>
                      </c:pt>
                      <c:pt idx="332">
                        <c:v>106.69906160834164</c:v>
                      </c:pt>
                      <c:pt idx="333">
                        <c:v>106.47246259509194</c:v>
                      </c:pt>
                      <c:pt idx="334">
                        <c:v>106.47246259509194</c:v>
                      </c:pt>
                      <c:pt idx="335">
                        <c:v>106.47246259509194</c:v>
                      </c:pt>
                      <c:pt idx="336">
                        <c:v>106.86123111492265</c:v>
                      </c:pt>
                      <c:pt idx="337">
                        <c:v>107.01741057666598</c:v>
                      </c:pt>
                      <c:pt idx="338">
                        <c:v>106.38421900772714</c:v>
                      </c:pt>
                      <c:pt idx="339">
                        <c:v>105.46394358254355</c:v>
                      </c:pt>
                      <c:pt idx="340">
                        <c:v>105.21995882939913</c:v>
                      </c:pt>
                      <c:pt idx="341">
                        <c:v>105.21995882939913</c:v>
                      </c:pt>
                      <c:pt idx="342">
                        <c:v>105.21995882939913</c:v>
                      </c:pt>
                      <c:pt idx="343">
                        <c:v>103.97651318029011</c:v>
                      </c:pt>
                      <c:pt idx="344">
                        <c:v>103.75838788900592</c:v>
                      </c:pt>
                      <c:pt idx="345">
                        <c:v>102.76491703787899</c:v>
                      </c:pt>
                      <c:pt idx="346">
                        <c:v>101.70029614197281</c:v>
                      </c:pt>
                      <c:pt idx="347">
                        <c:v>101.20998905721075</c:v>
                      </c:pt>
                      <c:pt idx="348">
                        <c:v>101.20998905721075</c:v>
                      </c:pt>
                      <c:pt idx="349">
                        <c:v>101.20998905721075</c:v>
                      </c:pt>
                      <c:pt idx="350">
                        <c:v>100.05756286990353</c:v>
                      </c:pt>
                      <c:pt idx="351">
                        <c:v>100.47993408028707</c:v>
                      </c:pt>
                      <c:pt idx="352">
                        <c:v>100.35253605349547</c:v>
                      </c:pt>
                      <c:pt idx="353">
                        <c:v>100.43873425969619</c:v>
                      </c:pt>
                      <c:pt idx="354">
                        <c:v>99.791371121263339</c:v>
                      </c:pt>
                      <c:pt idx="355">
                        <c:v>99.791371121263339</c:v>
                      </c:pt>
                      <c:pt idx="356">
                        <c:v>99.791371121263339</c:v>
                      </c:pt>
                      <c:pt idx="357">
                        <c:v>100.01285668160281</c:v>
                      </c:pt>
                      <c:pt idx="358">
                        <c:v>100.62778591871945</c:v>
                      </c:pt>
                      <c:pt idx="359">
                        <c:v>101.02853452822551</c:v>
                      </c:pt>
                      <c:pt idx="360">
                        <c:v>102.05706905645104</c:v>
                      </c:pt>
                      <c:pt idx="361">
                        <c:v>100.55225291430291</c:v>
                      </c:pt>
                      <c:pt idx="362">
                        <c:v>100.55225291430291</c:v>
                      </c:pt>
                      <c:pt idx="363">
                        <c:v>100.55225291430291</c:v>
                      </c:pt>
                      <c:pt idx="364">
                        <c:v>100.1557411657796</c:v>
                      </c:pt>
                      <c:pt idx="365">
                        <c:v>100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28EB-4B47-94B8-1E6C94A56F60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Bolsas!$N$2</c15:sqref>
                        </c15:formulaRef>
                      </c:ext>
                    </c:extLst>
                    <c:strCache>
                      <c:ptCount val="1"/>
                      <c:pt idx="0">
                        <c:v>Brasil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Bolsas!$A$3:$A$368</c15:sqref>
                        </c15:formulaRef>
                      </c:ext>
                    </c:extLst>
                    <c:numCache>
                      <c:formatCode>m/d/yyyy</c:formatCode>
                      <c:ptCount val="366"/>
                      <c:pt idx="0">
                        <c:v>46254</c:v>
                      </c:pt>
                      <c:pt idx="1">
                        <c:v>46253</c:v>
                      </c:pt>
                      <c:pt idx="2">
                        <c:v>46252</c:v>
                      </c:pt>
                      <c:pt idx="3">
                        <c:v>46251</c:v>
                      </c:pt>
                      <c:pt idx="4">
                        <c:v>46250</c:v>
                      </c:pt>
                      <c:pt idx="5">
                        <c:v>46249</c:v>
                      </c:pt>
                      <c:pt idx="6">
                        <c:v>46248</c:v>
                      </c:pt>
                      <c:pt idx="7">
                        <c:v>46247</c:v>
                      </c:pt>
                      <c:pt idx="8">
                        <c:v>46246</c:v>
                      </c:pt>
                      <c:pt idx="9">
                        <c:v>46245</c:v>
                      </c:pt>
                      <c:pt idx="10">
                        <c:v>46244</c:v>
                      </c:pt>
                      <c:pt idx="11">
                        <c:v>46243</c:v>
                      </c:pt>
                      <c:pt idx="12">
                        <c:v>46242</c:v>
                      </c:pt>
                      <c:pt idx="13">
                        <c:v>46241</c:v>
                      </c:pt>
                      <c:pt idx="14">
                        <c:v>46240</c:v>
                      </c:pt>
                      <c:pt idx="15">
                        <c:v>46239</c:v>
                      </c:pt>
                      <c:pt idx="16">
                        <c:v>46238</c:v>
                      </c:pt>
                      <c:pt idx="17">
                        <c:v>46237</c:v>
                      </c:pt>
                      <c:pt idx="18">
                        <c:v>46236</c:v>
                      </c:pt>
                      <c:pt idx="19">
                        <c:v>46235</c:v>
                      </c:pt>
                      <c:pt idx="20">
                        <c:v>46234</c:v>
                      </c:pt>
                      <c:pt idx="21">
                        <c:v>46233</c:v>
                      </c:pt>
                      <c:pt idx="22">
                        <c:v>46232</c:v>
                      </c:pt>
                      <c:pt idx="23">
                        <c:v>46231</c:v>
                      </c:pt>
                      <c:pt idx="24">
                        <c:v>46230</c:v>
                      </c:pt>
                      <c:pt idx="25">
                        <c:v>46229</c:v>
                      </c:pt>
                      <c:pt idx="26">
                        <c:v>46228</c:v>
                      </c:pt>
                      <c:pt idx="27">
                        <c:v>46227</c:v>
                      </c:pt>
                      <c:pt idx="28">
                        <c:v>46226</c:v>
                      </c:pt>
                      <c:pt idx="29">
                        <c:v>46225</c:v>
                      </c:pt>
                      <c:pt idx="30">
                        <c:v>46224</c:v>
                      </c:pt>
                      <c:pt idx="31">
                        <c:v>46223</c:v>
                      </c:pt>
                      <c:pt idx="32">
                        <c:v>46222</c:v>
                      </c:pt>
                      <c:pt idx="33">
                        <c:v>46221</c:v>
                      </c:pt>
                      <c:pt idx="34">
                        <c:v>46220</c:v>
                      </c:pt>
                      <c:pt idx="35">
                        <c:v>46219</c:v>
                      </c:pt>
                      <c:pt idx="36">
                        <c:v>46218</c:v>
                      </c:pt>
                      <c:pt idx="37">
                        <c:v>46217</c:v>
                      </c:pt>
                      <c:pt idx="38">
                        <c:v>46216</c:v>
                      </c:pt>
                      <c:pt idx="39">
                        <c:v>46215</c:v>
                      </c:pt>
                      <c:pt idx="40">
                        <c:v>46214</c:v>
                      </c:pt>
                      <c:pt idx="41">
                        <c:v>46213</c:v>
                      </c:pt>
                      <c:pt idx="42">
                        <c:v>46212</c:v>
                      </c:pt>
                      <c:pt idx="43">
                        <c:v>46211</c:v>
                      </c:pt>
                      <c:pt idx="44">
                        <c:v>46210</c:v>
                      </c:pt>
                      <c:pt idx="45">
                        <c:v>46209</c:v>
                      </c:pt>
                      <c:pt idx="46">
                        <c:v>46208</c:v>
                      </c:pt>
                      <c:pt idx="47">
                        <c:v>46207</c:v>
                      </c:pt>
                      <c:pt idx="48">
                        <c:v>46206</c:v>
                      </c:pt>
                      <c:pt idx="49">
                        <c:v>46205</c:v>
                      </c:pt>
                      <c:pt idx="50">
                        <c:v>46204</c:v>
                      </c:pt>
                      <c:pt idx="51">
                        <c:v>46203</c:v>
                      </c:pt>
                      <c:pt idx="52">
                        <c:v>46202</c:v>
                      </c:pt>
                      <c:pt idx="53">
                        <c:v>46201</c:v>
                      </c:pt>
                      <c:pt idx="54">
                        <c:v>46200</c:v>
                      </c:pt>
                      <c:pt idx="55">
                        <c:v>46199</c:v>
                      </c:pt>
                      <c:pt idx="56">
                        <c:v>46198</c:v>
                      </c:pt>
                      <c:pt idx="57">
                        <c:v>46197</c:v>
                      </c:pt>
                      <c:pt idx="58">
                        <c:v>46196</c:v>
                      </c:pt>
                      <c:pt idx="59">
                        <c:v>46195</c:v>
                      </c:pt>
                      <c:pt idx="60">
                        <c:v>46194</c:v>
                      </c:pt>
                      <c:pt idx="61">
                        <c:v>46193</c:v>
                      </c:pt>
                      <c:pt idx="62">
                        <c:v>46192</c:v>
                      </c:pt>
                      <c:pt idx="63">
                        <c:v>46191</c:v>
                      </c:pt>
                      <c:pt idx="64">
                        <c:v>46190</c:v>
                      </c:pt>
                      <c:pt idx="65">
                        <c:v>46189</c:v>
                      </c:pt>
                      <c:pt idx="66">
                        <c:v>46188</c:v>
                      </c:pt>
                      <c:pt idx="67">
                        <c:v>46187</c:v>
                      </c:pt>
                      <c:pt idx="68">
                        <c:v>46186</c:v>
                      </c:pt>
                      <c:pt idx="69">
                        <c:v>46185</c:v>
                      </c:pt>
                      <c:pt idx="70">
                        <c:v>46184</c:v>
                      </c:pt>
                      <c:pt idx="71">
                        <c:v>46183</c:v>
                      </c:pt>
                      <c:pt idx="72">
                        <c:v>46182</c:v>
                      </c:pt>
                      <c:pt idx="73">
                        <c:v>46181</c:v>
                      </c:pt>
                      <c:pt idx="74">
                        <c:v>46180</c:v>
                      </c:pt>
                      <c:pt idx="75">
                        <c:v>46179</c:v>
                      </c:pt>
                      <c:pt idx="76">
                        <c:v>46178</c:v>
                      </c:pt>
                      <c:pt idx="77">
                        <c:v>46177</c:v>
                      </c:pt>
                      <c:pt idx="78">
                        <c:v>46176</c:v>
                      </c:pt>
                      <c:pt idx="79">
                        <c:v>46175</c:v>
                      </c:pt>
                      <c:pt idx="80">
                        <c:v>46174</c:v>
                      </c:pt>
                      <c:pt idx="81">
                        <c:v>46173</c:v>
                      </c:pt>
                      <c:pt idx="82">
                        <c:v>46172</c:v>
                      </c:pt>
                      <c:pt idx="83">
                        <c:v>46171</c:v>
                      </c:pt>
                      <c:pt idx="84">
                        <c:v>46170</c:v>
                      </c:pt>
                      <c:pt idx="85">
                        <c:v>46169</c:v>
                      </c:pt>
                      <c:pt idx="86">
                        <c:v>46168</c:v>
                      </c:pt>
                      <c:pt idx="87">
                        <c:v>46167</c:v>
                      </c:pt>
                      <c:pt idx="88">
                        <c:v>46166</c:v>
                      </c:pt>
                      <c:pt idx="89">
                        <c:v>46165</c:v>
                      </c:pt>
                      <c:pt idx="90">
                        <c:v>46164</c:v>
                      </c:pt>
                      <c:pt idx="91">
                        <c:v>46163</c:v>
                      </c:pt>
                      <c:pt idx="92">
                        <c:v>46162</c:v>
                      </c:pt>
                      <c:pt idx="93">
                        <c:v>46161</c:v>
                      </c:pt>
                      <c:pt idx="94">
                        <c:v>46160</c:v>
                      </c:pt>
                      <c:pt idx="95">
                        <c:v>46159</c:v>
                      </c:pt>
                      <c:pt idx="96">
                        <c:v>46158</c:v>
                      </c:pt>
                      <c:pt idx="97">
                        <c:v>46157</c:v>
                      </c:pt>
                      <c:pt idx="98">
                        <c:v>46156</c:v>
                      </c:pt>
                      <c:pt idx="99">
                        <c:v>46155</c:v>
                      </c:pt>
                      <c:pt idx="100">
                        <c:v>46154</c:v>
                      </c:pt>
                      <c:pt idx="101">
                        <c:v>46153</c:v>
                      </c:pt>
                      <c:pt idx="102">
                        <c:v>46152</c:v>
                      </c:pt>
                      <c:pt idx="103">
                        <c:v>46151</c:v>
                      </c:pt>
                      <c:pt idx="104">
                        <c:v>46150</c:v>
                      </c:pt>
                      <c:pt idx="105">
                        <c:v>46149</c:v>
                      </c:pt>
                      <c:pt idx="106">
                        <c:v>46148</c:v>
                      </c:pt>
                      <c:pt idx="107">
                        <c:v>46147</c:v>
                      </c:pt>
                      <c:pt idx="108">
                        <c:v>46146</c:v>
                      </c:pt>
                      <c:pt idx="109">
                        <c:v>46145</c:v>
                      </c:pt>
                      <c:pt idx="110">
                        <c:v>46144</c:v>
                      </c:pt>
                      <c:pt idx="111">
                        <c:v>46143</c:v>
                      </c:pt>
                      <c:pt idx="112">
                        <c:v>46142</c:v>
                      </c:pt>
                      <c:pt idx="113">
                        <c:v>46141</c:v>
                      </c:pt>
                      <c:pt idx="114">
                        <c:v>46140</c:v>
                      </c:pt>
                      <c:pt idx="115">
                        <c:v>46139</c:v>
                      </c:pt>
                      <c:pt idx="116">
                        <c:v>46138</c:v>
                      </c:pt>
                      <c:pt idx="117">
                        <c:v>46137</c:v>
                      </c:pt>
                      <c:pt idx="118">
                        <c:v>46136</c:v>
                      </c:pt>
                      <c:pt idx="119">
                        <c:v>46135</c:v>
                      </c:pt>
                      <c:pt idx="120">
                        <c:v>46134</c:v>
                      </c:pt>
                      <c:pt idx="121">
                        <c:v>46133</c:v>
                      </c:pt>
                      <c:pt idx="122">
                        <c:v>46132</c:v>
                      </c:pt>
                      <c:pt idx="123">
                        <c:v>46131</c:v>
                      </c:pt>
                      <c:pt idx="124">
                        <c:v>46130</c:v>
                      </c:pt>
                      <c:pt idx="125">
                        <c:v>46129</c:v>
                      </c:pt>
                      <c:pt idx="126">
                        <c:v>46128</c:v>
                      </c:pt>
                      <c:pt idx="127">
                        <c:v>46127</c:v>
                      </c:pt>
                      <c:pt idx="128">
                        <c:v>46126</c:v>
                      </c:pt>
                      <c:pt idx="129">
                        <c:v>46125</c:v>
                      </c:pt>
                      <c:pt idx="130">
                        <c:v>46124</c:v>
                      </c:pt>
                      <c:pt idx="131">
                        <c:v>46123</c:v>
                      </c:pt>
                      <c:pt idx="132">
                        <c:v>46122</c:v>
                      </c:pt>
                      <c:pt idx="133">
                        <c:v>46121</c:v>
                      </c:pt>
                      <c:pt idx="134">
                        <c:v>46120</c:v>
                      </c:pt>
                      <c:pt idx="135">
                        <c:v>46119</c:v>
                      </c:pt>
                      <c:pt idx="136">
                        <c:v>46118</c:v>
                      </c:pt>
                      <c:pt idx="137">
                        <c:v>46117</c:v>
                      </c:pt>
                      <c:pt idx="138">
                        <c:v>46116</c:v>
                      </c:pt>
                      <c:pt idx="139">
                        <c:v>46115</c:v>
                      </c:pt>
                      <c:pt idx="140">
                        <c:v>46114</c:v>
                      </c:pt>
                      <c:pt idx="141">
                        <c:v>46113</c:v>
                      </c:pt>
                      <c:pt idx="142">
                        <c:v>46112</c:v>
                      </c:pt>
                      <c:pt idx="143">
                        <c:v>46111</c:v>
                      </c:pt>
                      <c:pt idx="144">
                        <c:v>46110</c:v>
                      </c:pt>
                      <c:pt idx="145">
                        <c:v>46109</c:v>
                      </c:pt>
                      <c:pt idx="146">
                        <c:v>46108</c:v>
                      </c:pt>
                      <c:pt idx="147">
                        <c:v>46107</c:v>
                      </c:pt>
                      <c:pt idx="148">
                        <c:v>46106</c:v>
                      </c:pt>
                      <c:pt idx="149">
                        <c:v>46105</c:v>
                      </c:pt>
                      <c:pt idx="150">
                        <c:v>46104</c:v>
                      </c:pt>
                      <c:pt idx="151">
                        <c:v>46103</c:v>
                      </c:pt>
                      <c:pt idx="152">
                        <c:v>46102</c:v>
                      </c:pt>
                      <c:pt idx="153">
                        <c:v>46101</c:v>
                      </c:pt>
                      <c:pt idx="154">
                        <c:v>46100</c:v>
                      </c:pt>
                      <c:pt idx="155">
                        <c:v>46099</c:v>
                      </c:pt>
                      <c:pt idx="156">
                        <c:v>46098</c:v>
                      </c:pt>
                      <c:pt idx="157">
                        <c:v>46097</c:v>
                      </c:pt>
                      <c:pt idx="158">
                        <c:v>46096</c:v>
                      </c:pt>
                      <c:pt idx="159">
                        <c:v>46095</c:v>
                      </c:pt>
                      <c:pt idx="160">
                        <c:v>46094</c:v>
                      </c:pt>
                      <c:pt idx="161">
                        <c:v>46093</c:v>
                      </c:pt>
                      <c:pt idx="162">
                        <c:v>46092</c:v>
                      </c:pt>
                      <c:pt idx="163">
                        <c:v>46091</c:v>
                      </c:pt>
                      <c:pt idx="164">
                        <c:v>46090</c:v>
                      </c:pt>
                      <c:pt idx="165">
                        <c:v>46089</c:v>
                      </c:pt>
                      <c:pt idx="166">
                        <c:v>46088</c:v>
                      </c:pt>
                      <c:pt idx="167">
                        <c:v>46087</c:v>
                      </c:pt>
                      <c:pt idx="168">
                        <c:v>46086</c:v>
                      </c:pt>
                      <c:pt idx="169">
                        <c:v>46085</c:v>
                      </c:pt>
                      <c:pt idx="170">
                        <c:v>46084</c:v>
                      </c:pt>
                      <c:pt idx="171">
                        <c:v>46083</c:v>
                      </c:pt>
                      <c:pt idx="172">
                        <c:v>46082</c:v>
                      </c:pt>
                      <c:pt idx="173">
                        <c:v>46081</c:v>
                      </c:pt>
                      <c:pt idx="174">
                        <c:v>46080</c:v>
                      </c:pt>
                      <c:pt idx="175">
                        <c:v>46079</c:v>
                      </c:pt>
                      <c:pt idx="176">
                        <c:v>46078</c:v>
                      </c:pt>
                      <c:pt idx="177">
                        <c:v>46077</c:v>
                      </c:pt>
                      <c:pt idx="178">
                        <c:v>46076</c:v>
                      </c:pt>
                      <c:pt idx="179">
                        <c:v>46075</c:v>
                      </c:pt>
                      <c:pt idx="180">
                        <c:v>46074</c:v>
                      </c:pt>
                      <c:pt idx="181">
                        <c:v>46073</c:v>
                      </c:pt>
                      <c:pt idx="182">
                        <c:v>46072</c:v>
                      </c:pt>
                      <c:pt idx="183">
                        <c:v>46071</c:v>
                      </c:pt>
                      <c:pt idx="184">
                        <c:v>46070</c:v>
                      </c:pt>
                      <c:pt idx="185">
                        <c:v>46069</c:v>
                      </c:pt>
                      <c:pt idx="186">
                        <c:v>46068</c:v>
                      </c:pt>
                      <c:pt idx="187">
                        <c:v>46067</c:v>
                      </c:pt>
                      <c:pt idx="188">
                        <c:v>46066</c:v>
                      </c:pt>
                      <c:pt idx="189">
                        <c:v>46065</c:v>
                      </c:pt>
                      <c:pt idx="190">
                        <c:v>46064</c:v>
                      </c:pt>
                      <c:pt idx="191">
                        <c:v>46063</c:v>
                      </c:pt>
                      <c:pt idx="192">
                        <c:v>46062</c:v>
                      </c:pt>
                      <c:pt idx="193">
                        <c:v>46061</c:v>
                      </c:pt>
                      <c:pt idx="194">
                        <c:v>46060</c:v>
                      </c:pt>
                      <c:pt idx="195">
                        <c:v>46059</c:v>
                      </c:pt>
                      <c:pt idx="196">
                        <c:v>46058</c:v>
                      </c:pt>
                      <c:pt idx="197">
                        <c:v>46057</c:v>
                      </c:pt>
                      <c:pt idx="198">
                        <c:v>46056</c:v>
                      </c:pt>
                      <c:pt idx="199">
                        <c:v>46055</c:v>
                      </c:pt>
                      <c:pt idx="200">
                        <c:v>46054</c:v>
                      </c:pt>
                      <c:pt idx="201">
                        <c:v>46053</c:v>
                      </c:pt>
                      <c:pt idx="202">
                        <c:v>46052</c:v>
                      </c:pt>
                      <c:pt idx="203">
                        <c:v>46051</c:v>
                      </c:pt>
                      <c:pt idx="204">
                        <c:v>46050</c:v>
                      </c:pt>
                      <c:pt idx="205">
                        <c:v>46049</c:v>
                      </c:pt>
                      <c:pt idx="206">
                        <c:v>46048</c:v>
                      </c:pt>
                      <c:pt idx="207">
                        <c:v>46047</c:v>
                      </c:pt>
                      <c:pt idx="208">
                        <c:v>46046</c:v>
                      </c:pt>
                      <c:pt idx="209">
                        <c:v>46045</c:v>
                      </c:pt>
                      <c:pt idx="210">
                        <c:v>46044</c:v>
                      </c:pt>
                      <c:pt idx="211">
                        <c:v>46043</c:v>
                      </c:pt>
                      <c:pt idx="212">
                        <c:v>46042</c:v>
                      </c:pt>
                      <c:pt idx="213">
                        <c:v>46041</c:v>
                      </c:pt>
                      <c:pt idx="214">
                        <c:v>46040</c:v>
                      </c:pt>
                      <c:pt idx="215">
                        <c:v>46039</c:v>
                      </c:pt>
                      <c:pt idx="216">
                        <c:v>46038</c:v>
                      </c:pt>
                      <c:pt idx="217">
                        <c:v>46037</c:v>
                      </c:pt>
                      <c:pt idx="218">
                        <c:v>46036</c:v>
                      </c:pt>
                      <c:pt idx="219">
                        <c:v>46035</c:v>
                      </c:pt>
                      <c:pt idx="220">
                        <c:v>46034</c:v>
                      </c:pt>
                      <c:pt idx="221">
                        <c:v>46033</c:v>
                      </c:pt>
                      <c:pt idx="222">
                        <c:v>46032</c:v>
                      </c:pt>
                      <c:pt idx="223">
                        <c:v>46031</c:v>
                      </c:pt>
                      <c:pt idx="224">
                        <c:v>46030</c:v>
                      </c:pt>
                      <c:pt idx="225">
                        <c:v>46029</c:v>
                      </c:pt>
                      <c:pt idx="226">
                        <c:v>46028</c:v>
                      </c:pt>
                      <c:pt idx="227">
                        <c:v>46027</c:v>
                      </c:pt>
                      <c:pt idx="228">
                        <c:v>46026</c:v>
                      </c:pt>
                      <c:pt idx="229">
                        <c:v>46025</c:v>
                      </c:pt>
                      <c:pt idx="230">
                        <c:v>46024</c:v>
                      </c:pt>
                      <c:pt idx="231">
                        <c:v>46023</c:v>
                      </c:pt>
                      <c:pt idx="232">
                        <c:v>46022</c:v>
                      </c:pt>
                      <c:pt idx="233">
                        <c:v>46021</c:v>
                      </c:pt>
                      <c:pt idx="234">
                        <c:v>46020</c:v>
                      </c:pt>
                      <c:pt idx="235">
                        <c:v>46019</c:v>
                      </c:pt>
                      <c:pt idx="236">
                        <c:v>46018</c:v>
                      </c:pt>
                      <c:pt idx="237">
                        <c:v>46017</c:v>
                      </c:pt>
                      <c:pt idx="238">
                        <c:v>46016</c:v>
                      </c:pt>
                      <c:pt idx="239">
                        <c:v>46015</c:v>
                      </c:pt>
                      <c:pt idx="240">
                        <c:v>46014</c:v>
                      </c:pt>
                      <c:pt idx="241">
                        <c:v>46013</c:v>
                      </c:pt>
                      <c:pt idx="242">
                        <c:v>46012</c:v>
                      </c:pt>
                      <c:pt idx="243">
                        <c:v>46011</c:v>
                      </c:pt>
                      <c:pt idx="244">
                        <c:v>46010</c:v>
                      </c:pt>
                      <c:pt idx="245">
                        <c:v>46009</c:v>
                      </c:pt>
                      <c:pt idx="246">
                        <c:v>46008</c:v>
                      </c:pt>
                      <c:pt idx="247">
                        <c:v>46007</c:v>
                      </c:pt>
                      <c:pt idx="248">
                        <c:v>46006</c:v>
                      </c:pt>
                      <c:pt idx="249">
                        <c:v>46005</c:v>
                      </c:pt>
                      <c:pt idx="250">
                        <c:v>46004</c:v>
                      </c:pt>
                      <c:pt idx="251">
                        <c:v>46003</c:v>
                      </c:pt>
                      <c:pt idx="252">
                        <c:v>46002</c:v>
                      </c:pt>
                      <c:pt idx="253">
                        <c:v>46001</c:v>
                      </c:pt>
                      <c:pt idx="254">
                        <c:v>46000</c:v>
                      </c:pt>
                      <c:pt idx="255">
                        <c:v>45999</c:v>
                      </c:pt>
                      <c:pt idx="256">
                        <c:v>45998</c:v>
                      </c:pt>
                      <c:pt idx="257">
                        <c:v>45997</c:v>
                      </c:pt>
                      <c:pt idx="258">
                        <c:v>45996</c:v>
                      </c:pt>
                      <c:pt idx="259">
                        <c:v>45995</c:v>
                      </c:pt>
                      <c:pt idx="260">
                        <c:v>45994</c:v>
                      </c:pt>
                      <c:pt idx="261">
                        <c:v>45993</c:v>
                      </c:pt>
                      <c:pt idx="262">
                        <c:v>45992</c:v>
                      </c:pt>
                      <c:pt idx="263">
                        <c:v>45991</c:v>
                      </c:pt>
                      <c:pt idx="264">
                        <c:v>45990</c:v>
                      </c:pt>
                      <c:pt idx="265">
                        <c:v>45989</c:v>
                      </c:pt>
                      <c:pt idx="266">
                        <c:v>45988</c:v>
                      </c:pt>
                      <c:pt idx="267">
                        <c:v>45987</c:v>
                      </c:pt>
                      <c:pt idx="268">
                        <c:v>45986</c:v>
                      </c:pt>
                      <c:pt idx="269">
                        <c:v>45985</c:v>
                      </c:pt>
                      <c:pt idx="270">
                        <c:v>45984</c:v>
                      </c:pt>
                      <c:pt idx="271">
                        <c:v>45983</c:v>
                      </c:pt>
                      <c:pt idx="272">
                        <c:v>45982</c:v>
                      </c:pt>
                      <c:pt idx="273">
                        <c:v>45981</c:v>
                      </c:pt>
                      <c:pt idx="274">
                        <c:v>45980</c:v>
                      </c:pt>
                      <c:pt idx="275">
                        <c:v>45979</c:v>
                      </c:pt>
                      <c:pt idx="276">
                        <c:v>45978</c:v>
                      </c:pt>
                      <c:pt idx="277">
                        <c:v>45977</c:v>
                      </c:pt>
                      <c:pt idx="278">
                        <c:v>45976</c:v>
                      </c:pt>
                      <c:pt idx="279">
                        <c:v>45975</c:v>
                      </c:pt>
                      <c:pt idx="280">
                        <c:v>45974</c:v>
                      </c:pt>
                      <c:pt idx="281">
                        <c:v>45973</c:v>
                      </c:pt>
                      <c:pt idx="282">
                        <c:v>45972</c:v>
                      </c:pt>
                      <c:pt idx="283">
                        <c:v>45971</c:v>
                      </c:pt>
                      <c:pt idx="284">
                        <c:v>45970</c:v>
                      </c:pt>
                      <c:pt idx="285">
                        <c:v>45969</c:v>
                      </c:pt>
                      <c:pt idx="286">
                        <c:v>45968</c:v>
                      </c:pt>
                      <c:pt idx="287">
                        <c:v>45967</c:v>
                      </c:pt>
                      <c:pt idx="288">
                        <c:v>45966</c:v>
                      </c:pt>
                      <c:pt idx="289">
                        <c:v>45965</c:v>
                      </c:pt>
                      <c:pt idx="290">
                        <c:v>45964</c:v>
                      </c:pt>
                      <c:pt idx="291">
                        <c:v>45963</c:v>
                      </c:pt>
                      <c:pt idx="292">
                        <c:v>45962</c:v>
                      </c:pt>
                      <c:pt idx="293">
                        <c:v>45961</c:v>
                      </c:pt>
                      <c:pt idx="294">
                        <c:v>45960</c:v>
                      </c:pt>
                      <c:pt idx="295">
                        <c:v>45959</c:v>
                      </c:pt>
                      <c:pt idx="296">
                        <c:v>45958</c:v>
                      </c:pt>
                      <c:pt idx="297">
                        <c:v>45957</c:v>
                      </c:pt>
                      <c:pt idx="298">
                        <c:v>45956</c:v>
                      </c:pt>
                      <c:pt idx="299">
                        <c:v>45955</c:v>
                      </c:pt>
                      <c:pt idx="300">
                        <c:v>45954</c:v>
                      </c:pt>
                      <c:pt idx="301">
                        <c:v>45953</c:v>
                      </c:pt>
                      <c:pt idx="302">
                        <c:v>45952</c:v>
                      </c:pt>
                      <c:pt idx="303">
                        <c:v>45951</c:v>
                      </c:pt>
                      <c:pt idx="304">
                        <c:v>45950</c:v>
                      </c:pt>
                      <c:pt idx="305">
                        <c:v>45949</c:v>
                      </c:pt>
                      <c:pt idx="306">
                        <c:v>45948</c:v>
                      </c:pt>
                      <c:pt idx="307">
                        <c:v>45947</c:v>
                      </c:pt>
                      <c:pt idx="308">
                        <c:v>45946</c:v>
                      </c:pt>
                      <c:pt idx="309">
                        <c:v>45945</c:v>
                      </c:pt>
                      <c:pt idx="310">
                        <c:v>45944</c:v>
                      </c:pt>
                      <c:pt idx="311">
                        <c:v>45943</c:v>
                      </c:pt>
                      <c:pt idx="312">
                        <c:v>45942</c:v>
                      </c:pt>
                      <c:pt idx="313">
                        <c:v>45941</c:v>
                      </c:pt>
                      <c:pt idx="314">
                        <c:v>45940</c:v>
                      </c:pt>
                      <c:pt idx="315">
                        <c:v>45939</c:v>
                      </c:pt>
                      <c:pt idx="316">
                        <c:v>45938</c:v>
                      </c:pt>
                      <c:pt idx="317">
                        <c:v>45937</c:v>
                      </c:pt>
                      <c:pt idx="318">
                        <c:v>45936</c:v>
                      </c:pt>
                      <c:pt idx="319">
                        <c:v>45935</c:v>
                      </c:pt>
                      <c:pt idx="320">
                        <c:v>45934</c:v>
                      </c:pt>
                      <c:pt idx="321">
                        <c:v>45933</c:v>
                      </c:pt>
                      <c:pt idx="322">
                        <c:v>45932</c:v>
                      </c:pt>
                      <c:pt idx="323">
                        <c:v>45931</c:v>
                      </c:pt>
                      <c:pt idx="324">
                        <c:v>45930</c:v>
                      </c:pt>
                      <c:pt idx="325">
                        <c:v>45929</c:v>
                      </c:pt>
                      <c:pt idx="326">
                        <c:v>45928</c:v>
                      </c:pt>
                      <c:pt idx="327">
                        <c:v>45927</c:v>
                      </c:pt>
                      <c:pt idx="328">
                        <c:v>45926</c:v>
                      </c:pt>
                      <c:pt idx="329">
                        <c:v>45925</c:v>
                      </c:pt>
                      <c:pt idx="330">
                        <c:v>45924</c:v>
                      </c:pt>
                      <c:pt idx="331">
                        <c:v>45923</c:v>
                      </c:pt>
                      <c:pt idx="332">
                        <c:v>45922</c:v>
                      </c:pt>
                      <c:pt idx="333">
                        <c:v>45921</c:v>
                      </c:pt>
                      <c:pt idx="334">
                        <c:v>45920</c:v>
                      </c:pt>
                      <c:pt idx="335">
                        <c:v>45919</c:v>
                      </c:pt>
                      <c:pt idx="336">
                        <c:v>45918</c:v>
                      </c:pt>
                      <c:pt idx="337">
                        <c:v>45917</c:v>
                      </c:pt>
                      <c:pt idx="338">
                        <c:v>45916</c:v>
                      </c:pt>
                      <c:pt idx="339">
                        <c:v>45915</c:v>
                      </c:pt>
                      <c:pt idx="340">
                        <c:v>45914</c:v>
                      </c:pt>
                      <c:pt idx="341">
                        <c:v>45913</c:v>
                      </c:pt>
                      <c:pt idx="342">
                        <c:v>45912</c:v>
                      </c:pt>
                      <c:pt idx="343">
                        <c:v>45911</c:v>
                      </c:pt>
                      <c:pt idx="344">
                        <c:v>45910</c:v>
                      </c:pt>
                      <c:pt idx="345">
                        <c:v>45909</c:v>
                      </c:pt>
                      <c:pt idx="346">
                        <c:v>45908</c:v>
                      </c:pt>
                      <c:pt idx="347">
                        <c:v>45907</c:v>
                      </c:pt>
                      <c:pt idx="348">
                        <c:v>45906</c:v>
                      </c:pt>
                      <c:pt idx="349">
                        <c:v>45905</c:v>
                      </c:pt>
                      <c:pt idx="350">
                        <c:v>45904</c:v>
                      </c:pt>
                      <c:pt idx="351">
                        <c:v>45903</c:v>
                      </c:pt>
                      <c:pt idx="352">
                        <c:v>45902</c:v>
                      </c:pt>
                      <c:pt idx="353">
                        <c:v>45901</c:v>
                      </c:pt>
                      <c:pt idx="354">
                        <c:v>45900</c:v>
                      </c:pt>
                      <c:pt idx="355">
                        <c:v>45899</c:v>
                      </c:pt>
                      <c:pt idx="356">
                        <c:v>45898</c:v>
                      </c:pt>
                      <c:pt idx="357">
                        <c:v>45897</c:v>
                      </c:pt>
                      <c:pt idx="358">
                        <c:v>45896</c:v>
                      </c:pt>
                      <c:pt idx="359">
                        <c:v>45895</c:v>
                      </c:pt>
                      <c:pt idx="360">
                        <c:v>45894</c:v>
                      </c:pt>
                      <c:pt idx="361">
                        <c:v>45893</c:v>
                      </c:pt>
                      <c:pt idx="362">
                        <c:v>45892</c:v>
                      </c:pt>
                      <c:pt idx="363">
                        <c:v>45891</c:v>
                      </c:pt>
                      <c:pt idx="364">
                        <c:v>45890</c:v>
                      </c:pt>
                      <c:pt idx="365">
                        <c:v>45889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Bolsas!$N$3:$N$369</c15:sqref>
                        </c15:formulaRef>
                      </c:ext>
                    </c:extLst>
                    <c:numCache>
                      <c:formatCode>0.0</c:formatCode>
                      <c:ptCount val="367"/>
                      <c:pt idx="0">
                        <c:v>124.69857750771797</c:v>
                      </c:pt>
                      <c:pt idx="1">
                        <c:v>124.62662937750054</c:v>
                      </c:pt>
                      <c:pt idx="2">
                        <c:v>123.51617470304038</c:v>
                      </c:pt>
                      <c:pt idx="3">
                        <c:v>123.84937570943798</c:v>
                      </c:pt>
                      <c:pt idx="4">
                        <c:v>123.96122984149136</c:v>
                      </c:pt>
                      <c:pt idx="5">
                        <c:v>123.96122984149136</c:v>
                      </c:pt>
                      <c:pt idx="6">
                        <c:v>123.96122984149136</c:v>
                      </c:pt>
                      <c:pt idx="7">
                        <c:v>124.08505428894472</c:v>
                      </c:pt>
                      <c:pt idx="8">
                        <c:v>124.3747478028308</c:v>
                      </c:pt>
                      <c:pt idx="9">
                        <c:v>124.65957744786638</c:v>
                      </c:pt>
                      <c:pt idx="10">
                        <c:v>127.85657987890973</c:v>
                      </c:pt>
                      <c:pt idx="11">
                        <c:v>128.10422134806248</c:v>
                      </c:pt>
                      <c:pt idx="12">
                        <c:v>128.10422134806248</c:v>
                      </c:pt>
                      <c:pt idx="13">
                        <c:v>128.10422134806248</c:v>
                      </c:pt>
                      <c:pt idx="14">
                        <c:v>130.35640797270531</c:v>
                      </c:pt>
                      <c:pt idx="15">
                        <c:v>131.97508124888708</c:v>
                      </c:pt>
                      <c:pt idx="16">
                        <c:v>132.10042797590432</c:v>
                      </c:pt>
                      <c:pt idx="17">
                        <c:v>132.17859888794879</c:v>
                      </c:pt>
                      <c:pt idx="18">
                        <c:v>132.1776780944565</c:v>
                      </c:pt>
                      <c:pt idx="19">
                        <c:v>132.1776780944565</c:v>
                      </c:pt>
                      <c:pt idx="20">
                        <c:v>132.1776780944565</c:v>
                      </c:pt>
                      <c:pt idx="21">
                        <c:v>131.55381080040272</c:v>
                      </c:pt>
                      <c:pt idx="22">
                        <c:v>129.1229753867444</c:v>
                      </c:pt>
                      <c:pt idx="23">
                        <c:v>131.11263933127819</c:v>
                      </c:pt>
                      <c:pt idx="24">
                        <c:v>130.19905624607642</c:v>
                      </c:pt>
                      <c:pt idx="25">
                        <c:v>129.23927011967197</c:v>
                      </c:pt>
                      <c:pt idx="26">
                        <c:v>129.23927011967197</c:v>
                      </c:pt>
                      <c:pt idx="27">
                        <c:v>129.23927011967197</c:v>
                      </c:pt>
                      <c:pt idx="28">
                        <c:v>131.23061228460301</c:v>
                      </c:pt>
                      <c:pt idx="29">
                        <c:v>131.84245728297901</c:v>
                      </c:pt>
                      <c:pt idx="30">
                        <c:v>128.70736336278537</c:v>
                      </c:pt>
                      <c:pt idx="31">
                        <c:v>128.74129905842926</c:v>
                      </c:pt>
                      <c:pt idx="32">
                        <c:v>128.99580192425049</c:v>
                      </c:pt>
                      <c:pt idx="33">
                        <c:v>128.99580192425049</c:v>
                      </c:pt>
                      <c:pt idx="34">
                        <c:v>128.99580192425049</c:v>
                      </c:pt>
                      <c:pt idx="35">
                        <c:v>129.07836888264532</c:v>
                      </c:pt>
                      <c:pt idx="36">
                        <c:v>130.70136394763776</c:v>
                      </c:pt>
                      <c:pt idx="37">
                        <c:v>131.16933496284079</c:v>
                      </c:pt>
                      <c:pt idx="38">
                        <c:v>130.49951710321932</c:v>
                      </c:pt>
                      <c:pt idx="39">
                        <c:v>132.0791903195495</c:v>
                      </c:pt>
                      <c:pt idx="40">
                        <c:v>132.0791903195495</c:v>
                      </c:pt>
                      <c:pt idx="41">
                        <c:v>132.0791903195495</c:v>
                      </c:pt>
                      <c:pt idx="42">
                        <c:v>128.27404834136132</c:v>
                      </c:pt>
                      <c:pt idx="43">
                        <c:v>126.72305338686412</c:v>
                      </c:pt>
                      <c:pt idx="44">
                        <c:v>127.73832474693403</c:v>
                      </c:pt>
                      <c:pt idx="45">
                        <c:v>128.05533018392256</c:v>
                      </c:pt>
                      <c:pt idx="46">
                        <c:v>129.26029985491562</c:v>
                      </c:pt>
                      <c:pt idx="47">
                        <c:v>129.26029985491562</c:v>
                      </c:pt>
                      <c:pt idx="48">
                        <c:v>129.26029985491562</c:v>
                      </c:pt>
                      <c:pt idx="49">
                        <c:v>128.3078355219258</c:v>
                      </c:pt>
                      <c:pt idx="50">
                        <c:v>127.49173773484505</c:v>
                      </c:pt>
                      <c:pt idx="51">
                        <c:v>127.74087920629978</c:v>
                      </c:pt>
                      <c:pt idx="52">
                        <c:v>128.61803154252365</c:v>
                      </c:pt>
                      <c:pt idx="53">
                        <c:v>128.68470738742224</c:v>
                      </c:pt>
                      <c:pt idx="54">
                        <c:v>128.68470738742224</c:v>
                      </c:pt>
                      <c:pt idx="55">
                        <c:v>128.68470738742224</c:v>
                      </c:pt>
                      <c:pt idx="56">
                        <c:v>127.71569104883281</c:v>
                      </c:pt>
                      <c:pt idx="57">
                        <c:v>126.6140507443353</c:v>
                      </c:pt>
                      <c:pt idx="58">
                        <c:v>127.17262338372896</c:v>
                      </c:pt>
                      <c:pt idx="59">
                        <c:v>126.5128525692292</c:v>
                      </c:pt>
                      <c:pt idx="60">
                        <c:v>125.00039727783741</c:v>
                      </c:pt>
                      <c:pt idx="61">
                        <c:v>125.00039727783741</c:v>
                      </c:pt>
                      <c:pt idx="62">
                        <c:v>125.00039727783741</c:v>
                      </c:pt>
                      <c:pt idx="63">
                        <c:v>124.95876850108039</c:v>
                      </c:pt>
                      <c:pt idx="64">
                        <c:v>125.08974394960705</c:v>
                      </c:pt>
                      <c:pt idx="65">
                        <c:v>125.97677996436531</c:v>
                      </c:pt>
                      <c:pt idx="66">
                        <c:v>126.54608281824592</c:v>
                      </c:pt>
                      <c:pt idx="67">
                        <c:v>127.07890294287085</c:v>
                      </c:pt>
                      <c:pt idx="68">
                        <c:v>127.07890294287085</c:v>
                      </c:pt>
                      <c:pt idx="69">
                        <c:v>127.07890294287085</c:v>
                      </c:pt>
                      <c:pt idx="70">
                        <c:v>127.34963108111701</c:v>
                      </c:pt>
                      <c:pt idx="71">
                        <c:v>125.21251393999665</c:v>
                      </c:pt>
                      <c:pt idx="72">
                        <c:v>126.09906728074682</c:v>
                      </c:pt>
                      <c:pt idx="73">
                        <c:v>125.24924171913334</c:v>
                      </c:pt>
                      <c:pt idx="74">
                        <c:v>125.50944013824973</c:v>
                      </c:pt>
                      <c:pt idx="75">
                        <c:v>125.50944013824973</c:v>
                      </c:pt>
                      <c:pt idx="76">
                        <c:v>125.50944013824973</c:v>
                      </c:pt>
                      <c:pt idx="77">
                        <c:v>126.48333519719759</c:v>
                      </c:pt>
                      <c:pt idx="78">
                        <c:v>126.48333519719759</c:v>
                      </c:pt>
                      <c:pt idx="79">
                        <c:v>129.35488168323428</c:v>
                      </c:pt>
                      <c:pt idx="80">
                        <c:v>127.86959722561951</c:v>
                      </c:pt>
                      <c:pt idx="81">
                        <c:v>129.05031438414585</c:v>
                      </c:pt>
                      <c:pt idx="82">
                        <c:v>129.05031438414585</c:v>
                      </c:pt>
                      <c:pt idx="83">
                        <c:v>129.05031438414585</c:v>
                      </c:pt>
                      <c:pt idx="84">
                        <c:v>129.99778118471372</c:v>
                      </c:pt>
                      <c:pt idx="85">
                        <c:v>130.50344532706956</c:v>
                      </c:pt>
                      <c:pt idx="86">
                        <c:v>131.13066906191787</c:v>
                      </c:pt>
                      <c:pt idx="87">
                        <c:v>132.04157887569036</c:v>
                      </c:pt>
                      <c:pt idx="88">
                        <c:v>130.84892110477992</c:v>
                      </c:pt>
                      <c:pt idx="89">
                        <c:v>130.84892110477992</c:v>
                      </c:pt>
                      <c:pt idx="90">
                        <c:v>130.84892110477992</c:v>
                      </c:pt>
                      <c:pt idx="91">
                        <c:v>131.91841532034036</c:v>
                      </c:pt>
                      <c:pt idx="92">
                        <c:v>131.70000161881438</c:v>
                      </c:pt>
                      <c:pt idx="93">
                        <c:v>129.41519365698036</c:v>
                      </c:pt>
                      <c:pt idx="94">
                        <c:v>131.41788979973188</c:v>
                      </c:pt>
                      <c:pt idx="95">
                        <c:v>131.64661044776852</c:v>
                      </c:pt>
                      <c:pt idx="96">
                        <c:v>131.64661044776852</c:v>
                      </c:pt>
                      <c:pt idx="97">
                        <c:v>131.64661044776852</c:v>
                      </c:pt>
                      <c:pt idx="98">
                        <c:v>132.45009930460785</c:v>
                      </c:pt>
                      <c:pt idx="99">
                        <c:v>131.50883300860511</c:v>
                      </c:pt>
                      <c:pt idx="100">
                        <c:v>133.91777729955922</c:v>
                      </c:pt>
                      <c:pt idx="101">
                        <c:v>135.08105136200953</c:v>
                      </c:pt>
                      <c:pt idx="102">
                        <c:v>136.71428654172689</c:v>
                      </c:pt>
                      <c:pt idx="103">
                        <c:v>136.71428654172689</c:v>
                      </c:pt>
                      <c:pt idx="104">
                        <c:v>136.71428654172689</c:v>
                      </c:pt>
                      <c:pt idx="105">
                        <c:v>136.0533721611157</c:v>
                      </c:pt>
                      <c:pt idx="106">
                        <c:v>139.37461488183473</c:v>
                      </c:pt>
                      <c:pt idx="107">
                        <c:v>138.67879203180956</c:v>
                      </c:pt>
                      <c:pt idx="108">
                        <c:v>137.82208279626568</c:v>
                      </c:pt>
                      <c:pt idx="109">
                        <c:v>139.0974708921583</c:v>
                      </c:pt>
                      <c:pt idx="110">
                        <c:v>139.0974708921583</c:v>
                      </c:pt>
                      <c:pt idx="111">
                        <c:v>139.0974708921583</c:v>
                      </c:pt>
                      <c:pt idx="112">
                        <c:v>139.0974708921583</c:v>
                      </c:pt>
                      <c:pt idx="113">
                        <c:v>137.1911164814164</c:v>
                      </c:pt>
                      <c:pt idx="114">
                        <c:v>140.06359861245332</c:v>
                      </c:pt>
                      <c:pt idx="115">
                        <c:v>140.7765452511338</c:v>
                      </c:pt>
                      <c:pt idx="116">
                        <c:v>141.64255895640235</c:v>
                      </c:pt>
                      <c:pt idx="117">
                        <c:v>141.64255895640235</c:v>
                      </c:pt>
                      <c:pt idx="118">
                        <c:v>141.64255895640235</c:v>
                      </c:pt>
                      <c:pt idx="119">
                        <c:v>142.11291363862986</c:v>
                      </c:pt>
                      <c:pt idx="120">
                        <c:v>143.23459605309296</c:v>
                      </c:pt>
                      <c:pt idx="121">
                        <c:v>145.64284232317388</c:v>
                      </c:pt>
                      <c:pt idx="122">
                        <c:v>145.64284232317388</c:v>
                      </c:pt>
                      <c:pt idx="123">
                        <c:v>145.34688889869091</c:v>
                      </c:pt>
                      <c:pt idx="124">
                        <c:v>145.34688889869091</c:v>
                      </c:pt>
                      <c:pt idx="125">
                        <c:v>145.34688889869091</c:v>
                      </c:pt>
                      <c:pt idx="126">
                        <c:v>146.15264261049114</c:v>
                      </c:pt>
                      <c:pt idx="127">
                        <c:v>146.83508425186199</c:v>
                      </c:pt>
                      <c:pt idx="128">
                        <c:v>147.51804569601072</c:v>
                      </c:pt>
                      <c:pt idx="129">
                        <c:v>147.03045583881837</c:v>
                      </c:pt>
                      <c:pt idx="130">
                        <c:v>146.52785110709823</c:v>
                      </c:pt>
                      <c:pt idx="131">
                        <c:v>146.52785110709823</c:v>
                      </c:pt>
                      <c:pt idx="132">
                        <c:v>146.52785110709823</c:v>
                      </c:pt>
                      <c:pt idx="133">
                        <c:v>144.89818028928659</c:v>
                      </c:pt>
                      <c:pt idx="134">
                        <c:v>142.72385269502146</c:v>
                      </c:pt>
                      <c:pt idx="135">
                        <c:v>139.79643483611287</c:v>
                      </c:pt>
                      <c:pt idx="136">
                        <c:v>139.7244495771256</c:v>
                      </c:pt>
                      <c:pt idx="137">
                        <c:v>139.64280341222306</c:v>
                      </c:pt>
                      <c:pt idx="138">
                        <c:v>139.64280341222306</c:v>
                      </c:pt>
                      <c:pt idx="139">
                        <c:v>139.64280341222306</c:v>
                      </c:pt>
                      <c:pt idx="140">
                        <c:v>139.64280341222306</c:v>
                      </c:pt>
                      <c:pt idx="141">
                        <c:v>139.56920676462425</c:v>
                      </c:pt>
                      <c:pt idx="142">
                        <c:v>139.20455026440882</c:v>
                      </c:pt>
                      <c:pt idx="143">
                        <c:v>135.53055452708864</c:v>
                      </c:pt>
                      <c:pt idx="144">
                        <c:v>134.81958313896422</c:v>
                      </c:pt>
                      <c:pt idx="145">
                        <c:v>134.81958313896422</c:v>
                      </c:pt>
                      <c:pt idx="146">
                        <c:v>134.81958313896422</c:v>
                      </c:pt>
                      <c:pt idx="147">
                        <c:v>135.69278497407595</c:v>
                      </c:pt>
                      <c:pt idx="148">
                        <c:v>137.69150833845339</c:v>
                      </c:pt>
                      <c:pt idx="149">
                        <c:v>135.5267970955797</c:v>
                      </c:pt>
                      <c:pt idx="150">
                        <c:v>135.09817515066484</c:v>
                      </c:pt>
                      <c:pt idx="151">
                        <c:v>130.85619091791676</c:v>
                      </c:pt>
                      <c:pt idx="152">
                        <c:v>130.85619091791676</c:v>
                      </c:pt>
                      <c:pt idx="153">
                        <c:v>130.85619091791676</c:v>
                      </c:pt>
                      <c:pt idx="154">
                        <c:v>133.8645272178388</c:v>
                      </c:pt>
                      <c:pt idx="155">
                        <c:v>133.39617748918329</c:v>
                      </c:pt>
                      <c:pt idx="156">
                        <c:v>133.9678268813185</c:v>
                      </c:pt>
                      <c:pt idx="157">
                        <c:v>133.5710762724438</c:v>
                      </c:pt>
                      <c:pt idx="158">
                        <c:v>131.92097720546008</c:v>
                      </c:pt>
                      <c:pt idx="159">
                        <c:v>131.92097720546008</c:v>
                      </c:pt>
                      <c:pt idx="160">
                        <c:v>131.92097720546008</c:v>
                      </c:pt>
                      <c:pt idx="161">
                        <c:v>133.13225134157386</c:v>
                      </c:pt>
                      <c:pt idx="162">
                        <c:v>136.6111131160647</c:v>
                      </c:pt>
                      <c:pt idx="163">
                        <c:v>136.22322885743043</c:v>
                      </c:pt>
                      <c:pt idx="164">
                        <c:v>134.34329527931453</c:v>
                      </c:pt>
                      <c:pt idx="165">
                        <c:v>133.19190242321659</c:v>
                      </c:pt>
                      <c:pt idx="166">
                        <c:v>133.19190242321659</c:v>
                      </c:pt>
                      <c:pt idx="167">
                        <c:v>133.19190242321659</c:v>
                      </c:pt>
                      <c:pt idx="168">
                        <c:v>134.00800763605133</c:v>
                      </c:pt>
                      <c:pt idx="169">
                        <c:v>137.64855777748966</c:v>
                      </c:pt>
                      <c:pt idx="170">
                        <c:v>135.96917153684743</c:v>
                      </c:pt>
                      <c:pt idx="171">
                        <c:v>140.57473553548525</c:v>
                      </c:pt>
                      <c:pt idx="172">
                        <c:v>140.18856662601809</c:v>
                      </c:pt>
                      <c:pt idx="173">
                        <c:v>140.18856662601809</c:v>
                      </c:pt>
                      <c:pt idx="174">
                        <c:v>140.18856662601809</c:v>
                      </c:pt>
                      <c:pt idx="175">
                        <c:v>141.83562855962799</c:v>
                      </c:pt>
                      <c:pt idx="176">
                        <c:v>142.01565853888192</c:v>
                      </c:pt>
                      <c:pt idx="177">
                        <c:v>142.19605980583435</c:v>
                      </c:pt>
                      <c:pt idx="178">
                        <c:v>140.23795531567401</c:v>
                      </c:pt>
                      <c:pt idx="179">
                        <c:v>141.4861725777896</c:v>
                      </c:pt>
                      <c:pt idx="180">
                        <c:v>141.4861725777896</c:v>
                      </c:pt>
                      <c:pt idx="181">
                        <c:v>141.4861725777896</c:v>
                      </c:pt>
                      <c:pt idx="182">
                        <c:v>140.00102178374632</c:v>
                      </c:pt>
                      <c:pt idx="183">
                        <c:v>138.13113525075212</c:v>
                      </c:pt>
                      <c:pt idx="184">
                        <c:v>138.46380160286387</c:v>
                      </c:pt>
                      <c:pt idx="185">
                        <c:v>138.46380160286387</c:v>
                      </c:pt>
                      <c:pt idx="186">
                        <c:v>138.46380160286387</c:v>
                      </c:pt>
                      <c:pt idx="187">
                        <c:v>138.46380160286387</c:v>
                      </c:pt>
                      <c:pt idx="188">
                        <c:v>138.46380160286387</c:v>
                      </c:pt>
                      <c:pt idx="189">
                        <c:v>139.43072387883367</c:v>
                      </c:pt>
                      <c:pt idx="190">
                        <c:v>140.86589934865742</c:v>
                      </c:pt>
                      <c:pt idx="191">
                        <c:v>138.06654604271918</c:v>
                      </c:pt>
                      <c:pt idx="192">
                        <c:v>138.29809590301846</c:v>
                      </c:pt>
                      <c:pt idx="193">
                        <c:v>135.85400551852334</c:v>
                      </c:pt>
                      <c:pt idx="194">
                        <c:v>135.85400551852334</c:v>
                      </c:pt>
                      <c:pt idx="195">
                        <c:v>135.85400551852334</c:v>
                      </c:pt>
                      <c:pt idx="196">
                        <c:v>135.24321497721112</c:v>
                      </c:pt>
                      <c:pt idx="197">
                        <c:v>134.93206103435111</c:v>
                      </c:pt>
                      <c:pt idx="198">
                        <c:v>137.87726357401837</c:v>
                      </c:pt>
                      <c:pt idx="199">
                        <c:v>135.73788157793709</c:v>
                      </c:pt>
                      <c:pt idx="200">
                        <c:v>134.67637004789464</c:v>
                      </c:pt>
                      <c:pt idx="201">
                        <c:v>134.67637004789464</c:v>
                      </c:pt>
                      <c:pt idx="202">
                        <c:v>134.67637004789464</c:v>
                      </c:pt>
                      <c:pt idx="203">
                        <c:v>135.99061711431341</c:v>
                      </c:pt>
                      <c:pt idx="204">
                        <c:v>137.14702978009521</c:v>
                      </c:pt>
                      <c:pt idx="205">
                        <c:v>135.08867018558297</c:v>
                      </c:pt>
                      <c:pt idx="206">
                        <c:v>132.71357990697908</c:v>
                      </c:pt>
                      <c:pt idx="207">
                        <c:v>132.81595135121248</c:v>
                      </c:pt>
                      <c:pt idx="208">
                        <c:v>132.81595135121248</c:v>
                      </c:pt>
                      <c:pt idx="209">
                        <c:v>132.81595135121248</c:v>
                      </c:pt>
                      <c:pt idx="210">
                        <c:v>130.38833128902328</c:v>
                      </c:pt>
                      <c:pt idx="211">
                        <c:v>127.58683194018764</c:v>
                      </c:pt>
                      <c:pt idx="212">
                        <c:v>123.47313503302902</c:v>
                      </c:pt>
                      <c:pt idx="213">
                        <c:v>122.41301211897898</c:v>
                      </c:pt>
                      <c:pt idx="214">
                        <c:v>122.37641057765983</c:v>
                      </c:pt>
                      <c:pt idx="215">
                        <c:v>122.37641057765983</c:v>
                      </c:pt>
                      <c:pt idx="216">
                        <c:v>122.37641057765983</c:v>
                      </c:pt>
                      <c:pt idx="217">
                        <c:v>122.94696095820741</c:v>
                      </c:pt>
                      <c:pt idx="218">
                        <c:v>122.63334166502931</c:v>
                      </c:pt>
                      <c:pt idx="219">
                        <c:v>120.27720191055738</c:v>
                      </c:pt>
                      <c:pt idx="220">
                        <c:v>121.15143592547098</c:v>
                      </c:pt>
                      <c:pt idx="221">
                        <c:v>121.31477280979986</c:v>
                      </c:pt>
                      <c:pt idx="222">
                        <c:v>121.31477280979986</c:v>
                      </c:pt>
                      <c:pt idx="223">
                        <c:v>121.31477280979986</c:v>
                      </c:pt>
                      <c:pt idx="224">
                        <c:v>120.99262132530997</c:v>
                      </c:pt>
                      <c:pt idx="225">
                        <c:v>120.27882815067687</c:v>
                      </c:pt>
                      <c:pt idx="226">
                        <c:v>121.53277066910351</c:v>
                      </c:pt>
                      <c:pt idx="227">
                        <c:v>120.20050129779902</c:v>
                      </c:pt>
                      <c:pt idx="228">
                        <c:v>119.21208146408543</c:v>
                      </c:pt>
                      <c:pt idx="229">
                        <c:v>119.21208146408543</c:v>
                      </c:pt>
                      <c:pt idx="230">
                        <c:v>119.21208146408543</c:v>
                      </c:pt>
                      <c:pt idx="231">
                        <c:v>119.64773559801009</c:v>
                      </c:pt>
                      <c:pt idx="232">
                        <c:v>119.64773559801009</c:v>
                      </c:pt>
                      <c:pt idx="233">
                        <c:v>119.64773559801009</c:v>
                      </c:pt>
                      <c:pt idx="234">
                        <c:v>119.17614824062353</c:v>
                      </c:pt>
                      <c:pt idx="235">
                        <c:v>119.47788632744934</c:v>
                      </c:pt>
                      <c:pt idx="236">
                        <c:v>119.47788632744934</c:v>
                      </c:pt>
                      <c:pt idx="237">
                        <c:v>119.47788632744934</c:v>
                      </c:pt>
                      <c:pt idx="238">
                        <c:v>119.1505516666882</c:v>
                      </c:pt>
                      <c:pt idx="239">
                        <c:v>119.1505516666882</c:v>
                      </c:pt>
                      <c:pt idx="240">
                        <c:v>119.1505516666882</c:v>
                      </c:pt>
                      <c:pt idx="241">
                        <c:v>117.43209853440865</c:v>
                      </c:pt>
                      <c:pt idx="242">
                        <c:v>117.6781657437197</c:v>
                      </c:pt>
                      <c:pt idx="243">
                        <c:v>117.6781657437197</c:v>
                      </c:pt>
                      <c:pt idx="244">
                        <c:v>117.6781657437197</c:v>
                      </c:pt>
                      <c:pt idx="245">
                        <c:v>117.26998689948485</c:v>
                      </c:pt>
                      <c:pt idx="246">
                        <c:v>116.82735255682819</c:v>
                      </c:pt>
                      <c:pt idx="247">
                        <c:v>117.7560321998514</c:v>
                      </c:pt>
                      <c:pt idx="248">
                        <c:v>120.65494258926833</c:v>
                      </c:pt>
                      <c:pt idx="249">
                        <c:v>119.38115103047932</c:v>
                      </c:pt>
                      <c:pt idx="250">
                        <c:v>119.38115103047932</c:v>
                      </c:pt>
                      <c:pt idx="251">
                        <c:v>119.38115103047932</c:v>
                      </c:pt>
                      <c:pt idx="252">
                        <c:v>118.20990913401897</c:v>
                      </c:pt>
                      <c:pt idx="253">
                        <c:v>118.1251590039569</c:v>
                      </c:pt>
                      <c:pt idx="254">
                        <c:v>117.31290033167873</c:v>
                      </c:pt>
                      <c:pt idx="255">
                        <c:v>117.4660936360843</c:v>
                      </c:pt>
                      <c:pt idx="256">
                        <c:v>116.85861498104279</c:v>
                      </c:pt>
                      <c:pt idx="257">
                        <c:v>116.85861498104279</c:v>
                      </c:pt>
                      <c:pt idx="258">
                        <c:v>116.85861498104279</c:v>
                      </c:pt>
                      <c:pt idx="259">
                        <c:v>122.12068988818744</c:v>
                      </c:pt>
                      <c:pt idx="260">
                        <c:v>120.11541700880829</c:v>
                      </c:pt>
                      <c:pt idx="261">
                        <c:v>119.62314150086073</c:v>
                      </c:pt>
                      <c:pt idx="262">
                        <c:v>117.78063372275473</c:v>
                      </c:pt>
                      <c:pt idx="263">
                        <c:v>118.12305008982935</c:v>
                      </c:pt>
                      <c:pt idx="264">
                        <c:v>118.12305008982935</c:v>
                      </c:pt>
                      <c:pt idx="265">
                        <c:v>118.12305008982935</c:v>
                      </c:pt>
                      <c:pt idx="266">
                        <c:v>117.59406165425304</c:v>
                      </c:pt>
                      <c:pt idx="267">
                        <c:v>117.73899752024373</c:v>
                      </c:pt>
                      <c:pt idx="268">
                        <c:v>115.77506381321675</c:v>
                      </c:pt>
                      <c:pt idx="269">
                        <c:v>115.30529576555291</c:v>
                      </c:pt>
                      <c:pt idx="270">
                        <c:v>114.92846845458031</c:v>
                      </c:pt>
                      <c:pt idx="271">
                        <c:v>114.92846845458031</c:v>
                      </c:pt>
                      <c:pt idx="272">
                        <c:v>114.92846845458031</c:v>
                      </c:pt>
                      <c:pt idx="273">
                        <c:v>115.38185528898585</c:v>
                      </c:pt>
                      <c:pt idx="274">
                        <c:v>115.38185528898585</c:v>
                      </c:pt>
                      <c:pt idx="275">
                        <c:v>116.22948282742415</c:v>
                      </c:pt>
                      <c:pt idx="276">
                        <c:v>116.57908732434194</c:v>
                      </c:pt>
                      <c:pt idx="277">
                        <c:v>117.1328703524248</c:v>
                      </c:pt>
                      <c:pt idx="278">
                        <c:v>117.1328703524248</c:v>
                      </c:pt>
                      <c:pt idx="279">
                        <c:v>117.1328703524248</c:v>
                      </c:pt>
                      <c:pt idx="280">
                        <c:v>116.70495385413712</c:v>
                      </c:pt>
                      <c:pt idx="281">
                        <c:v>117.05431330117389</c:v>
                      </c:pt>
                      <c:pt idx="282">
                        <c:v>117.1402292746093</c:v>
                      </c:pt>
                      <c:pt idx="283">
                        <c:v>115.29025861376323</c:v>
                      </c:pt>
                      <c:pt idx="284">
                        <c:v>114.40378695630672</c:v>
                      </c:pt>
                      <c:pt idx="285">
                        <c:v>114.40378695630672</c:v>
                      </c:pt>
                      <c:pt idx="286">
                        <c:v>114.40378695630672</c:v>
                      </c:pt>
                      <c:pt idx="287">
                        <c:v>113.86549405100573</c:v>
                      </c:pt>
                      <c:pt idx="288">
                        <c:v>113.83267964421134</c:v>
                      </c:pt>
                      <c:pt idx="289">
                        <c:v>111.90923114783</c:v>
                      </c:pt>
                      <c:pt idx="290">
                        <c:v>111.72361700159045</c:v>
                      </c:pt>
                      <c:pt idx="291">
                        <c:v>111.0450441780381</c:v>
                      </c:pt>
                      <c:pt idx="292">
                        <c:v>111.0450441780381</c:v>
                      </c:pt>
                      <c:pt idx="293">
                        <c:v>111.0450441780381</c:v>
                      </c:pt>
                      <c:pt idx="294">
                        <c:v>110.48053093546828</c:v>
                      </c:pt>
                      <c:pt idx="295">
                        <c:v>110.37115700524096</c:v>
                      </c:pt>
                      <c:pt idx="296">
                        <c:v>109.47707394996497</c:v>
                      </c:pt>
                      <c:pt idx="297">
                        <c:v>109.13563778241442</c:v>
                      </c:pt>
                      <c:pt idx="298">
                        <c:v>108.54388687428184</c:v>
                      </c:pt>
                      <c:pt idx="299">
                        <c:v>108.54388687428184</c:v>
                      </c:pt>
                      <c:pt idx="300">
                        <c:v>108.54388687428184</c:v>
                      </c:pt>
                      <c:pt idx="301">
                        <c:v>108.20881457788379</c:v>
                      </c:pt>
                      <c:pt idx="302">
                        <c:v>107.57896955188397</c:v>
                      </c:pt>
                      <c:pt idx="303">
                        <c:v>106.99408746617384</c:v>
                      </c:pt>
                      <c:pt idx="304">
                        <c:v>107.30906567232852</c:v>
                      </c:pt>
                      <c:pt idx="305">
                        <c:v>106.48429460461054</c:v>
                      </c:pt>
                      <c:pt idx="306">
                        <c:v>106.48429460461054</c:v>
                      </c:pt>
                      <c:pt idx="307">
                        <c:v>106.48429460461054</c:v>
                      </c:pt>
                      <c:pt idx="308">
                        <c:v>105.59423630798641</c:v>
                      </c:pt>
                      <c:pt idx="309">
                        <c:v>105.89396944124024</c:v>
                      </c:pt>
                      <c:pt idx="310">
                        <c:v>105.21030255046432</c:v>
                      </c:pt>
                      <c:pt idx="311">
                        <c:v>105.28483484306336</c:v>
                      </c:pt>
                      <c:pt idx="312">
                        <c:v>104.46575932864056</c:v>
                      </c:pt>
                      <c:pt idx="313">
                        <c:v>104.46575932864056</c:v>
                      </c:pt>
                      <c:pt idx="314">
                        <c:v>104.46575932864056</c:v>
                      </c:pt>
                      <c:pt idx="315">
                        <c:v>105.22901545046926</c:v>
                      </c:pt>
                      <c:pt idx="316">
                        <c:v>105.55366198829316</c:v>
                      </c:pt>
                      <c:pt idx="317">
                        <c:v>104.96780712881292</c:v>
                      </c:pt>
                      <c:pt idx="318">
                        <c:v>106.63982702151671</c:v>
                      </c:pt>
                      <c:pt idx="319">
                        <c:v>107.07985492452984</c:v>
                      </c:pt>
                      <c:pt idx="320">
                        <c:v>107.07985492452984</c:v>
                      </c:pt>
                      <c:pt idx="321">
                        <c:v>107.07985492452984</c:v>
                      </c:pt>
                      <c:pt idx="322">
                        <c:v>106.89346107412345</c:v>
                      </c:pt>
                      <c:pt idx="323">
                        <c:v>108.05760394978824</c:v>
                      </c:pt>
                      <c:pt idx="324">
                        <c:v>108.59201318576281</c:v>
                      </c:pt>
                      <c:pt idx="325">
                        <c:v>108.66610735887762</c:v>
                      </c:pt>
                      <c:pt idx="326">
                        <c:v>108.00511129497279</c:v>
                      </c:pt>
                      <c:pt idx="327">
                        <c:v>108.00511129497279</c:v>
                      </c:pt>
                      <c:pt idx="328">
                        <c:v>108.00511129497279</c:v>
                      </c:pt>
                      <c:pt idx="329">
                        <c:v>107.90083143196905</c:v>
                      </c:pt>
                      <c:pt idx="330">
                        <c:v>108.78116941664614</c:v>
                      </c:pt>
                      <c:pt idx="331">
                        <c:v>108.73155795437113</c:v>
                      </c:pt>
                      <c:pt idx="332">
                        <c:v>107.75455893026371</c:v>
                      </c:pt>
                      <c:pt idx="333">
                        <c:v>108.31584196985648</c:v>
                      </c:pt>
                      <c:pt idx="334">
                        <c:v>108.31584196985648</c:v>
                      </c:pt>
                      <c:pt idx="335">
                        <c:v>108.31584196985648</c:v>
                      </c:pt>
                      <c:pt idx="336">
                        <c:v>108.04434155319744</c:v>
                      </c:pt>
                      <c:pt idx="337">
                        <c:v>108.11424760107306</c:v>
                      </c:pt>
                      <c:pt idx="338">
                        <c:v>106.97670377612957</c:v>
                      </c:pt>
                      <c:pt idx="339">
                        <c:v>106.59415863459988</c:v>
                      </c:pt>
                      <c:pt idx="340">
                        <c:v>105.64737500339727</c:v>
                      </c:pt>
                      <c:pt idx="341">
                        <c:v>105.64737500339727</c:v>
                      </c:pt>
                      <c:pt idx="342">
                        <c:v>105.64737500339727</c:v>
                      </c:pt>
                      <c:pt idx="343">
                        <c:v>106.30029184698255</c:v>
                      </c:pt>
                      <c:pt idx="344">
                        <c:v>105.70464241801561</c:v>
                      </c:pt>
                      <c:pt idx="345">
                        <c:v>105.16225792227702</c:v>
                      </c:pt>
                      <c:pt idx="346">
                        <c:v>105.29093881282688</c:v>
                      </c:pt>
                      <c:pt idx="347">
                        <c:v>105.92105859172361</c:v>
                      </c:pt>
                      <c:pt idx="348">
                        <c:v>105.92105859172361</c:v>
                      </c:pt>
                      <c:pt idx="349">
                        <c:v>105.92105859172361</c:v>
                      </c:pt>
                      <c:pt idx="350">
                        <c:v>104.6981185961226</c:v>
                      </c:pt>
                      <c:pt idx="351">
                        <c:v>103.859290576139</c:v>
                      </c:pt>
                      <c:pt idx="352">
                        <c:v>104.20943715309663</c:v>
                      </c:pt>
                      <c:pt idx="353">
                        <c:v>104.91328724316359</c:v>
                      </c:pt>
                      <c:pt idx="354">
                        <c:v>105.01669086719886</c:v>
                      </c:pt>
                      <c:pt idx="355">
                        <c:v>105.01669086719886</c:v>
                      </c:pt>
                      <c:pt idx="356">
                        <c:v>105.01669086719886</c:v>
                      </c:pt>
                      <c:pt idx="357">
                        <c:v>104.73966568958598</c:v>
                      </c:pt>
                      <c:pt idx="358">
                        <c:v>103.37080962847023</c:v>
                      </c:pt>
                      <c:pt idx="359">
                        <c:v>102.30564462747445</c:v>
                      </c:pt>
                      <c:pt idx="360">
                        <c:v>102.4940954117306</c:v>
                      </c:pt>
                      <c:pt idx="361">
                        <c:v>102.45175376259242</c:v>
                      </c:pt>
                      <c:pt idx="362">
                        <c:v>102.45175376259242</c:v>
                      </c:pt>
                      <c:pt idx="363">
                        <c:v>102.45175376259242</c:v>
                      </c:pt>
                      <c:pt idx="364">
                        <c:v>99.88444784246947</c:v>
                      </c:pt>
                      <c:pt idx="365">
                        <c:v>100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28EB-4B47-94B8-1E6C94A56F60}"/>
                  </c:ext>
                </c:extLst>
              </c15:ser>
            </c15:filteredLineSeries>
            <c15:filteredLineSeries>
              <c15:ser>
                <c:idx val="5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Bolsas!$O$2</c15:sqref>
                        </c15:formulaRef>
                      </c:ext>
                    </c:extLst>
                    <c:strCache>
                      <c:ptCount val="1"/>
                      <c:pt idx="0">
                        <c:v>Chile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Bolsas!$A$3:$A$368</c15:sqref>
                        </c15:formulaRef>
                      </c:ext>
                    </c:extLst>
                    <c:numCache>
                      <c:formatCode>m/d/yyyy</c:formatCode>
                      <c:ptCount val="366"/>
                      <c:pt idx="0">
                        <c:v>46254</c:v>
                      </c:pt>
                      <c:pt idx="1">
                        <c:v>46253</c:v>
                      </c:pt>
                      <c:pt idx="2">
                        <c:v>46252</c:v>
                      </c:pt>
                      <c:pt idx="3">
                        <c:v>46251</c:v>
                      </c:pt>
                      <c:pt idx="4">
                        <c:v>46250</c:v>
                      </c:pt>
                      <c:pt idx="5">
                        <c:v>46249</c:v>
                      </c:pt>
                      <c:pt idx="6">
                        <c:v>46248</c:v>
                      </c:pt>
                      <c:pt idx="7">
                        <c:v>46247</c:v>
                      </c:pt>
                      <c:pt idx="8">
                        <c:v>46246</c:v>
                      </c:pt>
                      <c:pt idx="9">
                        <c:v>46245</c:v>
                      </c:pt>
                      <c:pt idx="10">
                        <c:v>46244</c:v>
                      </c:pt>
                      <c:pt idx="11">
                        <c:v>46243</c:v>
                      </c:pt>
                      <c:pt idx="12">
                        <c:v>46242</c:v>
                      </c:pt>
                      <c:pt idx="13">
                        <c:v>46241</c:v>
                      </c:pt>
                      <c:pt idx="14">
                        <c:v>46240</c:v>
                      </c:pt>
                      <c:pt idx="15">
                        <c:v>46239</c:v>
                      </c:pt>
                      <c:pt idx="16">
                        <c:v>46238</c:v>
                      </c:pt>
                      <c:pt idx="17">
                        <c:v>46237</c:v>
                      </c:pt>
                      <c:pt idx="18">
                        <c:v>46236</c:v>
                      </c:pt>
                      <c:pt idx="19">
                        <c:v>46235</c:v>
                      </c:pt>
                      <c:pt idx="20">
                        <c:v>46234</c:v>
                      </c:pt>
                      <c:pt idx="21">
                        <c:v>46233</c:v>
                      </c:pt>
                      <c:pt idx="22">
                        <c:v>46232</c:v>
                      </c:pt>
                      <c:pt idx="23">
                        <c:v>46231</c:v>
                      </c:pt>
                      <c:pt idx="24">
                        <c:v>46230</c:v>
                      </c:pt>
                      <c:pt idx="25">
                        <c:v>46229</c:v>
                      </c:pt>
                      <c:pt idx="26">
                        <c:v>46228</c:v>
                      </c:pt>
                      <c:pt idx="27">
                        <c:v>46227</c:v>
                      </c:pt>
                      <c:pt idx="28">
                        <c:v>46226</c:v>
                      </c:pt>
                      <c:pt idx="29">
                        <c:v>46225</c:v>
                      </c:pt>
                      <c:pt idx="30">
                        <c:v>46224</c:v>
                      </c:pt>
                      <c:pt idx="31">
                        <c:v>46223</c:v>
                      </c:pt>
                      <c:pt idx="32">
                        <c:v>46222</c:v>
                      </c:pt>
                      <c:pt idx="33">
                        <c:v>46221</c:v>
                      </c:pt>
                      <c:pt idx="34">
                        <c:v>46220</c:v>
                      </c:pt>
                      <c:pt idx="35">
                        <c:v>46219</c:v>
                      </c:pt>
                      <c:pt idx="36">
                        <c:v>46218</c:v>
                      </c:pt>
                      <c:pt idx="37">
                        <c:v>46217</c:v>
                      </c:pt>
                      <c:pt idx="38">
                        <c:v>46216</c:v>
                      </c:pt>
                      <c:pt idx="39">
                        <c:v>46215</c:v>
                      </c:pt>
                      <c:pt idx="40">
                        <c:v>46214</c:v>
                      </c:pt>
                      <c:pt idx="41">
                        <c:v>46213</c:v>
                      </c:pt>
                      <c:pt idx="42">
                        <c:v>46212</c:v>
                      </c:pt>
                      <c:pt idx="43">
                        <c:v>46211</c:v>
                      </c:pt>
                      <c:pt idx="44">
                        <c:v>46210</c:v>
                      </c:pt>
                      <c:pt idx="45">
                        <c:v>46209</c:v>
                      </c:pt>
                      <c:pt idx="46">
                        <c:v>46208</c:v>
                      </c:pt>
                      <c:pt idx="47">
                        <c:v>46207</c:v>
                      </c:pt>
                      <c:pt idx="48">
                        <c:v>46206</c:v>
                      </c:pt>
                      <c:pt idx="49">
                        <c:v>46205</c:v>
                      </c:pt>
                      <c:pt idx="50">
                        <c:v>46204</c:v>
                      </c:pt>
                      <c:pt idx="51">
                        <c:v>46203</c:v>
                      </c:pt>
                      <c:pt idx="52">
                        <c:v>46202</c:v>
                      </c:pt>
                      <c:pt idx="53">
                        <c:v>46201</c:v>
                      </c:pt>
                      <c:pt idx="54">
                        <c:v>46200</c:v>
                      </c:pt>
                      <c:pt idx="55">
                        <c:v>46199</c:v>
                      </c:pt>
                      <c:pt idx="56">
                        <c:v>46198</c:v>
                      </c:pt>
                      <c:pt idx="57">
                        <c:v>46197</c:v>
                      </c:pt>
                      <c:pt idx="58">
                        <c:v>46196</c:v>
                      </c:pt>
                      <c:pt idx="59">
                        <c:v>46195</c:v>
                      </c:pt>
                      <c:pt idx="60">
                        <c:v>46194</c:v>
                      </c:pt>
                      <c:pt idx="61">
                        <c:v>46193</c:v>
                      </c:pt>
                      <c:pt idx="62">
                        <c:v>46192</c:v>
                      </c:pt>
                      <c:pt idx="63">
                        <c:v>46191</c:v>
                      </c:pt>
                      <c:pt idx="64">
                        <c:v>46190</c:v>
                      </c:pt>
                      <c:pt idx="65">
                        <c:v>46189</c:v>
                      </c:pt>
                      <c:pt idx="66">
                        <c:v>46188</c:v>
                      </c:pt>
                      <c:pt idx="67">
                        <c:v>46187</c:v>
                      </c:pt>
                      <c:pt idx="68">
                        <c:v>46186</c:v>
                      </c:pt>
                      <c:pt idx="69">
                        <c:v>46185</c:v>
                      </c:pt>
                      <c:pt idx="70">
                        <c:v>46184</c:v>
                      </c:pt>
                      <c:pt idx="71">
                        <c:v>46183</c:v>
                      </c:pt>
                      <c:pt idx="72">
                        <c:v>46182</c:v>
                      </c:pt>
                      <c:pt idx="73">
                        <c:v>46181</c:v>
                      </c:pt>
                      <c:pt idx="74">
                        <c:v>46180</c:v>
                      </c:pt>
                      <c:pt idx="75">
                        <c:v>46179</c:v>
                      </c:pt>
                      <c:pt idx="76">
                        <c:v>46178</c:v>
                      </c:pt>
                      <c:pt idx="77">
                        <c:v>46177</c:v>
                      </c:pt>
                      <c:pt idx="78">
                        <c:v>46176</c:v>
                      </c:pt>
                      <c:pt idx="79">
                        <c:v>46175</c:v>
                      </c:pt>
                      <c:pt idx="80">
                        <c:v>46174</c:v>
                      </c:pt>
                      <c:pt idx="81">
                        <c:v>46173</c:v>
                      </c:pt>
                      <c:pt idx="82">
                        <c:v>46172</c:v>
                      </c:pt>
                      <c:pt idx="83">
                        <c:v>46171</c:v>
                      </c:pt>
                      <c:pt idx="84">
                        <c:v>46170</c:v>
                      </c:pt>
                      <c:pt idx="85">
                        <c:v>46169</c:v>
                      </c:pt>
                      <c:pt idx="86">
                        <c:v>46168</c:v>
                      </c:pt>
                      <c:pt idx="87">
                        <c:v>46167</c:v>
                      </c:pt>
                      <c:pt idx="88">
                        <c:v>46166</c:v>
                      </c:pt>
                      <c:pt idx="89">
                        <c:v>46165</c:v>
                      </c:pt>
                      <c:pt idx="90">
                        <c:v>46164</c:v>
                      </c:pt>
                      <c:pt idx="91">
                        <c:v>46163</c:v>
                      </c:pt>
                      <c:pt idx="92">
                        <c:v>46162</c:v>
                      </c:pt>
                      <c:pt idx="93">
                        <c:v>46161</c:v>
                      </c:pt>
                      <c:pt idx="94">
                        <c:v>46160</c:v>
                      </c:pt>
                      <c:pt idx="95">
                        <c:v>46159</c:v>
                      </c:pt>
                      <c:pt idx="96">
                        <c:v>46158</c:v>
                      </c:pt>
                      <c:pt idx="97">
                        <c:v>46157</c:v>
                      </c:pt>
                      <c:pt idx="98">
                        <c:v>46156</c:v>
                      </c:pt>
                      <c:pt idx="99">
                        <c:v>46155</c:v>
                      </c:pt>
                      <c:pt idx="100">
                        <c:v>46154</c:v>
                      </c:pt>
                      <c:pt idx="101">
                        <c:v>46153</c:v>
                      </c:pt>
                      <c:pt idx="102">
                        <c:v>46152</c:v>
                      </c:pt>
                      <c:pt idx="103">
                        <c:v>46151</c:v>
                      </c:pt>
                      <c:pt idx="104">
                        <c:v>46150</c:v>
                      </c:pt>
                      <c:pt idx="105">
                        <c:v>46149</c:v>
                      </c:pt>
                      <c:pt idx="106">
                        <c:v>46148</c:v>
                      </c:pt>
                      <c:pt idx="107">
                        <c:v>46147</c:v>
                      </c:pt>
                      <c:pt idx="108">
                        <c:v>46146</c:v>
                      </c:pt>
                      <c:pt idx="109">
                        <c:v>46145</c:v>
                      </c:pt>
                      <c:pt idx="110">
                        <c:v>46144</c:v>
                      </c:pt>
                      <c:pt idx="111">
                        <c:v>46143</c:v>
                      </c:pt>
                      <c:pt idx="112">
                        <c:v>46142</c:v>
                      </c:pt>
                      <c:pt idx="113">
                        <c:v>46141</c:v>
                      </c:pt>
                      <c:pt idx="114">
                        <c:v>46140</c:v>
                      </c:pt>
                      <c:pt idx="115">
                        <c:v>46139</c:v>
                      </c:pt>
                      <c:pt idx="116">
                        <c:v>46138</c:v>
                      </c:pt>
                      <c:pt idx="117">
                        <c:v>46137</c:v>
                      </c:pt>
                      <c:pt idx="118">
                        <c:v>46136</c:v>
                      </c:pt>
                      <c:pt idx="119">
                        <c:v>46135</c:v>
                      </c:pt>
                      <c:pt idx="120">
                        <c:v>46134</c:v>
                      </c:pt>
                      <c:pt idx="121">
                        <c:v>46133</c:v>
                      </c:pt>
                      <c:pt idx="122">
                        <c:v>46132</c:v>
                      </c:pt>
                      <c:pt idx="123">
                        <c:v>46131</c:v>
                      </c:pt>
                      <c:pt idx="124">
                        <c:v>46130</c:v>
                      </c:pt>
                      <c:pt idx="125">
                        <c:v>46129</c:v>
                      </c:pt>
                      <c:pt idx="126">
                        <c:v>46128</c:v>
                      </c:pt>
                      <c:pt idx="127">
                        <c:v>46127</c:v>
                      </c:pt>
                      <c:pt idx="128">
                        <c:v>46126</c:v>
                      </c:pt>
                      <c:pt idx="129">
                        <c:v>46125</c:v>
                      </c:pt>
                      <c:pt idx="130">
                        <c:v>46124</c:v>
                      </c:pt>
                      <c:pt idx="131">
                        <c:v>46123</c:v>
                      </c:pt>
                      <c:pt idx="132">
                        <c:v>46122</c:v>
                      </c:pt>
                      <c:pt idx="133">
                        <c:v>46121</c:v>
                      </c:pt>
                      <c:pt idx="134">
                        <c:v>46120</c:v>
                      </c:pt>
                      <c:pt idx="135">
                        <c:v>46119</c:v>
                      </c:pt>
                      <c:pt idx="136">
                        <c:v>46118</c:v>
                      </c:pt>
                      <c:pt idx="137">
                        <c:v>46117</c:v>
                      </c:pt>
                      <c:pt idx="138">
                        <c:v>46116</c:v>
                      </c:pt>
                      <c:pt idx="139">
                        <c:v>46115</c:v>
                      </c:pt>
                      <c:pt idx="140">
                        <c:v>46114</c:v>
                      </c:pt>
                      <c:pt idx="141">
                        <c:v>46113</c:v>
                      </c:pt>
                      <c:pt idx="142">
                        <c:v>46112</c:v>
                      </c:pt>
                      <c:pt idx="143">
                        <c:v>46111</c:v>
                      </c:pt>
                      <c:pt idx="144">
                        <c:v>46110</c:v>
                      </c:pt>
                      <c:pt idx="145">
                        <c:v>46109</c:v>
                      </c:pt>
                      <c:pt idx="146">
                        <c:v>46108</c:v>
                      </c:pt>
                      <c:pt idx="147">
                        <c:v>46107</c:v>
                      </c:pt>
                      <c:pt idx="148">
                        <c:v>46106</c:v>
                      </c:pt>
                      <c:pt idx="149">
                        <c:v>46105</c:v>
                      </c:pt>
                      <c:pt idx="150">
                        <c:v>46104</c:v>
                      </c:pt>
                      <c:pt idx="151">
                        <c:v>46103</c:v>
                      </c:pt>
                      <c:pt idx="152">
                        <c:v>46102</c:v>
                      </c:pt>
                      <c:pt idx="153">
                        <c:v>46101</c:v>
                      </c:pt>
                      <c:pt idx="154">
                        <c:v>46100</c:v>
                      </c:pt>
                      <c:pt idx="155">
                        <c:v>46099</c:v>
                      </c:pt>
                      <c:pt idx="156">
                        <c:v>46098</c:v>
                      </c:pt>
                      <c:pt idx="157">
                        <c:v>46097</c:v>
                      </c:pt>
                      <c:pt idx="158">
                        <c:v>46096</c:v>
                      </c:pt>
                      <c:pt idx="159">
                        <c:v>46095</c:v>
                      </c:pt>
                      <c:pt idx="160">
                        <c:v>46094</c:v>
                      </c:pt>
                      <c:pt idx="161">
                        <c:v>46093</c:v>
                      </c:pt>
                      <c:pt idx="162">
                        <c:v>46092</c:v>
                      </c:pt>
                      <c:pt idx="163">
                        <c:v>46091</c:v>
                      </c:pt>
                      <c:pt idx="164">
                        <c:v>46090</c:v>
                      </c:pt>
                      <c:pt idx="165">
                        <c:v>46089</c:v>
                      </c:pt>
                      <c:pt idx="166">
                        <c:v>46088</c:v>
                      </c:pt>
                      <c:pt idx="167">
                        <c:v>46087</c:v>
                      </c:pt>
                      <c:pt idx="168">
                        <c:v>46086</c:v>
                      </c:pt>
                      <c:pt idx="169">
                        <c:v>46085</c:v>
                      </c:pt>
                      <c:pt idx="170">
                        <c:v>46084</c:v>
                      </c:pt>
                      <c:pt idx="171">
                        <c:v>46083</c:v>
                      </c:pt>
                      <c:pt idx="172">
                        <c:v>46082</c:v>
                      </c:pt>
                      <c:pt idx="173">
                        <c:v>46081</c:v>
                      </c:pt>
                      <c:pt idx="174">
                        <c:v>46080</c:v>
                      </c:pt>
                      <c:pt idx="175">
                        <c:v>46079</c:v>
                      </c:pt>
                      <c:pt idx="176">
                        <c:v>46078</c:v>
                      </c:pt>
                      <c:pt idx="177">
                        <c:v>46077</c:v>
                      </c:pt>
                      <c:pt idx="178">
                        <c:v>46076</c:v>
                      </c:pt>
                      <c:pt idx="179">
                        <c:v>46075</c:v>
                      </c:pt>
                      <c:pt idx="180">
                        <c:v>46074</c:v>
                      </c:pt>
                      <c:pt idx="181">
                        <c:v>46073</c:v>
                      </c:pt>
                      <c:pt idx="182">
                        <c:v>46072</c:v>
                      </c:pt>
                      <c:pt idx="183">
                        <c:v>46071</c:v>
                      </c:pt>
                      <c:pt idx="184">
                        <c:v>46070</c:v>
                      </c:pt>
                      <c:pt idx="185">
                        <c:v>46069</c:v>
                      </c:pt>
                      <c:pt idx="186">
                        <c:v>46068</c:v>
                      </c:pt>
                      <c:pt idx="187">
                        <c:v>46067</c:v>
                      </c:pt>
                      <c:pt idx="188">
                        <c:v>46066</c:v>
                      </c:pt>
                      <c:pt idx="189">
                        <c:v>46065</c:v>
                      </c:pt>
                      <c:pt idx="190">
                        <c:v>46064</c:v>
                      </c:pt>
                      <c:pt idx="191">
                        <c:v>46063</c:v>
                      </c:pt>
                      <c:pt idx="192">
                        <c:v>46062</c:v>
                      </c:pt>
                      <c:pt idx="193">
                        <c:v>46061</c:v>
                      </c:pt>
                      <c:pt idx="194">
                        <c:v>46060</c:v>
                      </c:pt>
                      <c:pt idx="195">
                        <c:v>46059</c:v>
                      </c:pt>
                      <c:pt idx="196">
                        <c:v>46058</c:v>
                      </c:pt>
                      <c:pt idx="197">
                        <c:v>46057</c:v>
                      </c:pt>
                      <c:pt idx="198">
                        <c:v>46056</c:v>
                      </c:pt>
                      <c:pt idx="199">
                        <c:v>46055</c:v>
                      </c:pt>
                      <c:pt idx="200">
                        <c:v>46054</c:v>
                      </c:pt>
                      <c:pt idx="201">
                        <c:v>46053</c:v>
                      </c:pt>
                      <c:pt idx="202">
                        <c:v>46052</c:v>
                      </c:pt>
                      <c:pt idx="203">
                        <c:v>46051</c:v>
                      </c:pt>
                      <c:pt idx="204">
                        <c:v>46050</c:v>
                      </c:pt>
                      <c:pt idx="205">
                        <c:v>46049</c:v>
                      </c:pt>
                      <c:pt idx="206">
                        <c:v>46048</c:v>
                      </c:pt>
                      <c:pt idx="207">
                        <c:v>46047</c:v>
                      </c:pt>
                      <c:pt idx="208">
                        <c:v>46046</c:v>
                      </c:pt>
                      <c:pt idx="209">
                        <c:v>46045</c:v>
                      </c:pt>
                      <c:pt idx="210">
                        <c:v>46044</c:v>
                      </c:pt>
                      <c:pt idx="211">
                        <c:v>46043</c:v>
                      </c:pt>
                      <c:pt idx="212">
                        <c:v>46042</c:v>
                      </c:pt>
                      <c:pt idx="213">
                        <c:v>46041</c:v>
                      </c:pt>
                      <c:pt idx="214">
                        <c:v>46040</c:v>
                      </c:pt>
                      <c:pt idx="215">
                        <c:v>46039</c:v>
                      </c:pt>
                      <c:pt idx="216">
                        <c:v>46038</c:v>
                      </c:pt>
                      <c:pt idx="217">
                        <c:v>46037</c:v>
                      </c:pt>
                      <c:pt idx="218">
                        <c:v>46036</c:v>
                      </c:pt>
                      <c:pt idx="219">
                        <c:v>46035</c:v>
                      </c:pt>
                      <c:pt idx="220">
                        <c:v>46034</c:v>
                      </c:pt>
                      <c:pt idx="221">
                        <c:v>46033</c:v>
                      </c:pt>
                      <c:pt idx="222">
                        <c:v>46032</c:v>
                      </c:pt>
                      <c:pt idx="223">
                        <c:v>46031</c:v>
                      </c:pt>
                      <c:pt idx="224">
                        <c:v>46030</c:v>
                      </c:pt>
                      <c:pt idx="225">
                        <c:v>46029</c:v>
                      </c:pt>
                      <c:pt idx="226">
                        <c:v>46028</c:v>
                      </c:pt>
                      <c:pt idx="227">
                        <c:v>46027</c:v>
                      </c:pt>
                      <c:pt idx="228">
                        <c:v>46026</c:v>
                      </c:pt>
                      <c:pt idx="229">
                        <c:v>46025</c:v>
                      </c:pt>
                      <c:pt idx="230">
                        <c:v>46024</c:v>
                      </c:pt>
                      <c:pt idx="231">
                        <c:v>46023</c:v>
                      </c:pt>
                      <c:pt idx="232">
                        <c:v>46022</c:v>
                      </c:pt>
                      <c:pt idx="233">
                        <c:v>46021</c:v>
                      </c:pt>
                      <c:pt idx="234">
                        <c:v>46020</c:v>
                      </c:pt>
                      <c:pt idx="235">
                        <c:v>46019</c:v>
                      </c:pt>
                      <c:pt idx="236">
                        <c:v>46018</c:v>
                      </c:pt>
                      <c:pt idx="237">
                        <c:v>46017</c:v>
                      </c:pt>
                      <c:pt idx="238">
                        <c:v>46016</c:v>
                      </c:pt>
                      <c:pt idx="239">
                        <c:v>46015</c:v>
                      </c:pt>
                      <c:pt idx="240">
                        <c:v>46014</c:v>
                      </c:pt>
                      <c:pt idx="241">
                        <c:v>46013</c:v>
                      </c:pt>
                      <c:pt idx="242">
                        <c:v>46012</c:v>
                      </c:pt>
                      <c:pt idx="243">
                        <c:v>46011</c:v>
                      </c:pt>
                      <c:pt idx="244">
                        <c:v>46010</c:v>
                      </c:pt>
                      <c:pt idx="245">
                        <c:v>46009</c:v>
                      </c:pt>
                      <c:pt idx="246">
                        <c:v>46008</c:v>
                      </c:pt>
                      <c:pt idx="247">
                        <c:v>46007</c:v>
                      </c:pt>
                      <c:pt idx="248">
                        <c:v>46006</c:v>
                      </c:pt>
                      <c:pt idx="249">
                        <c:v>46005</c:v>
                      </c:pt>
                      <c:pt idx="250">
                        <c:v>46004</c:v>
                      </c:pt>
                      <c:pt idx="251">
                        <c:v>46003</c:v>
                      </c:pt>
                      <c:pt idx="252">
                        <c:v>46002</c:v>
                      </c:pt>
                      <c:pt idx="253">
                        <c:v>46001</c:v>
                      </c:pt>
                      <c:pt idx="254">
                        <c:v>46000</c:v>
                      </c:pt>
                      <c:pt idx="255">
                        <c:v>45999</c:v>
                      </c:pt>
                      <c:pt idx="256">
                        <c:v>45998</c:v>
                      </c:pt>
                      <c:pt idx="257">
                        <c:v>45997</c:v>
                      </c:pt>
                      <c:pt idx="258">
                        <c:v>45996</c:v>
                      </c:pt>
                      <c:pt idx="259">
                        <c:v>45995</c:v>
                      </c:pt>
                      <c:pt idx="260">
                        <c:v>45994</c:v>
                      </c:pt>
                      <c:pt idx="261">
                        <c:v>45993</c:v>
                      </c:pt>
                      <c:pt idx="262">
                        <c:v>45992</c:v>
                      </c:pt>
                      <c:pt idx="263">
                        <c:v>45991</c:v>
                      </c:pt>
                      <c:pt idx="264">
                        <c:v>45990</c:v>
                      </c:pt>
                      <c:pt idx="265">
                        <c:v>45989</c:v>
                      </c:pt>
                      <c:pt idx="266">
                        <c:v>45988</c:v>
                      </c:pt>
                      <c:pt idx="267">
                        <c:v>45987</c:v>
                      </c:pt>
                      <c:pt idx="268">
                        <c:v>45986</c:v>
                      </c:pt>
                      <c:pt idx="269">
                        <c:v>45985</c:v>
                      </c:pt>
                      <c:pt idx="270">
                        <c:v>45984</c:v>
                      </c:pt>
                      <c:pt idx="271">
                        <c:v>45983</c:v>
                      </c:pt>
                      <c:pt idx="272">
                        <c:v>45982</c:v>
                      </c:pt>
                      <c:pt idx="273">
                        <c:v>45981</c:v>
                      </c:pt>
                      <c:pt idx="274">
                        <c:v>45980</c:v>
                      </c:pt>
                      <c:pt idx="275">
                        <c:v>45979</c:v>
                      </c:pt>
                      <c:pt idx="276">
                        <c:v>45978</c:v>
                      </c:pt>
                      <c:pt idx="277">
                        <c:v>45977</c:v>
                      </c:pt>
                      <c:pt idx="278">
                        <c:v>45976</c:v>
                      </c:pt>
                      <c:pt idx="279">
                        <c:v>45975</c:v>
                      </c:pt>
                      <c:pt idx="280">
                        <c:v>45974</c:v>
                      </c:pt>
                      <c:pt idx="281">
                        <c:v>45973</c:v>
                      </c:pt>
                      <c:pt idx="282">
                        <c:v>45972</c:v>
                      </c:pt>
                      <c:pt idx="283">
                        <c:v>45971</c:v>
                      </c:pt>
                      <c:pt idx="284">
                        <c:v>45970</c:v>
                      </c:pt>
                      <c:pt idx="285">
                        <c:v>45969</c:v>
                      </c:pt>
                      <c:pt idx="286">
                        <c:v>45968</c:v>
                      </c:pt>
                      <c:pt idx="287">
                        <c:v>45967</c:v>
                      </c:pt>
                      <c:pt idx="288">
                        <c:v>45966</c:v>
                      </c:pt>
                      <c:pt idx="289">
                        <c:v>45965</c:v>
                      </c:pt>
                      <c:pt idx="290">
                        <c:v>45964</c:v>
                      </c:pt>
                      <c:pt idx="291">
                        <c:v>45963</c:v>
                      </c:pt>
                      <c:pt idx="292">
                        <c:v>45962</c:v>
                      </c:pt>
                      <c:pt idx="293">
                        <c:v>45961</c:v>
                      </c:pt>
                      <c:pt idx="294">
                        <c:v>45960</c:v>
                      </c:pt>
                      <c:pt idx="295">
                        <c:v>45959</c:v>
                      </c:pt>
                      <c:pt idx="296">
                        <c:v>45958</c:v>
                      </c:pt>
                      <c:pt idx="297">
                        <c:v>45957</c:v>
                      </c:pt>
                      <c:pt idx="298">
                        <c:v>45956</c:v>
                      </c:pt>
                      <c:pt idx="299">
                        <c:v>45955</c:v>
                      </c:pt>
                      <c:pt idx="300">
                        <c:v>45954</c:v>
                      </c:pt>
                      <c:pt idx="301">
                        <c:v>45953</c:v>
                      </c:pt>
                      <c:pt idx="302">
                        <c:v>45952</c:v>
                      </c:pt>
                      <c:pt idx="303">
                        <c:v>45951</c:v>
                      </c:pt>
                      <c:pt idx="304">
                        <c:v>45950</c:v>
                      </c:pt>
                      <c:pt idx="305">
                        <c:v>45949</c:v>
                      </c:pt>
                      <c:pt idx="306">
                        <c:v>45948</c:v>
                      </c:pt>
                      <c:pt idx="307">
                        <c:v>45947</c:v>
                      </c:pt>
                      <c:pt idx="308">
                        <c:v>45946</c:v>
                      </c:pt>
                      <c:pt idx="309">
                        <c:v>45945</c:v>
                      </c:pt>
                      <c:pt idx="310">
                        <c:v>45944</c:v>
                      </c:pt>
                      <c:pt idx="311">
                        <c:v>45943</c:v>
                      </c:pt>
                      <c:pt idx="312">
                        <c:v>45942</c:v>
                      </c:pt>
                      <c:pt idx="313">
                        <c:v>45941</c:v>
                      </c:pt>
                      <c:pt idx="314">
                        <c:v>45940</c:v>
                      </c:pt>
                      <c:pt idx="315">
                        <c:v>45939</c:v>
                      </c:pt>
                      <c:pt idx="316">
                        <c:v>45938</c:v>
                      </c:pt>
                      <c:pt idx="317">
                        <c:v>45937</c:v>
                      </c:pt>
                      <c:pt idx="318">
                        <c:v>45936</c:v>
                      </c:pt>
                      <c:pt idx="319">
                        <c:v>45935</c:v>
                      </c:pt>
                      <c:pt idx="320">
                        <c:v>45934</c:v>
                      </c:pt>
                      <c:pt idx="321">
                        <c:v>45933</c:v>
                      </c:pt>
                      <c:pt idx="322">
                        <c:v>45932</c:v>
                      </c:pt>
                      <c:pt idx="323">
                        <c:v>45931</c:v>
                      </c:pt>
                      <c:pt idx="324">
                        <c:v>45930</c:v>
                      </c:pt>
                      <c:pt idx="325">
                        <c:v>45929</c:v>
                      </c:pt>
                      <c:pt idx="326">
                        <c:v>45928</c:v>
                      </c:pt>
                      <c:pt idx="327">
                        <c:v>45927</c:v>
                      </c:pt>
                      <c:pt idx="328">
                        <c:v>45926</c:v>
                      </c:pt>
                      <c:pt idx="329">
                        <c:v>45925</c:v>
                      </c:pt>
                      <c:pt idx="330">
                        <c:v>45924</c:v>
                      </c:pt>
                      <c:pt idx="331">
                        <c:v>45923</c:v>
                      </c:pt>
                      <c:pt idx="332">
                        <c:v>45922</c:v>
                      </c:pt>
                      <c:pt idx="333">
                        <c:v>45921</c:v>
                      </c:pt>
                      <c:pt idx="334">
                        <c:v>45920</c:v>
                      </c:pt>
                      <c:pt idx="335">
                        <c:v>45919</c:v>
                      </c:pt>
                      <c:pt idx="336">
                        <c:v>45918</c:v>
                      </c:pt>
                      <c:pt idx="337">
                        <c:v>45917</c:v>
                      </c:pt>
                      <c:pt idx="338">
                        <c:v>45916</c:v>
                      </c:pt>
                      <c:pt idx="339">
                        <c:v>45915</c:v>
                      </c:pt>
                      <c:pt idx="340">
                        <c:v>45914</c:v>
                      </c:pt>
                      <c:pt idx="341">
                        <c:v>45913</c:v>
                      </c:pt>
                      <c:pt idx="342">
                        <c:v>45912</c:v>
                      </c:pt>
                      <c:pt idx="343">
                        <c:v>45911</c:v>
                      </c:pt>
                      <c:pt idx="344">
                        <c:v>45910</c:v>
                      </c:pt>
                      <c:pt idx="345">
                        <c:v>45909</c:v>
                      </c:pt>
                      <c:pt idx="346">
                        <c:v>45908</c:v>
                      </c:pt>
                      <c:pt idx="347">
                        <c:v>45907</c:v>
                      </c:pt>
                      <c:pt idx="348">
                        <c:v>45906</c:v>
                      </c:pt>
                      <c:pt idx="349">
                        <c:v>45905</c:v>
                      </c:pt>
                      <c:pt idx="350">
                        <c:v>45904</c:v>
                      </c:pt>
                      <c:pt idx="351">
                        <c:v>45903</c:v>
                      </c:pt>
                      <c:pt idx="352">
                        <c:v>45902</c:v>
                      </c:pt>
                      <c:pt idx="353">
                        <c:v>45901</c:v>
                      </c:pt>
                      <c:pt idx="354">
                        <c:v>45900</c:v>
                      </c:pt>
                      <c:pt idx="355">
                        <c:v>45899</c:v>
                      </c:pt>
                      <c:pt idx="356">
                        <c:v>45898</c:v>
                      </c:pt>
                      <c:pt idx="357">
                        <c:v>45897</c:v>
                      </c:pt>
                      <c:pt idx="358">
                        <c:v>45896</c:v>
                      </c:pt>
                      <c:pt idx="359">
                        <c:v>45895</c:v>
                      </c:pt>
                      <c:pt idx="360">
                        <c:v>45894</c:v>
                      </c:pt>
                      <c:pt idx="361">
                        <c:v>45893</c:v>
                      </c:pt>
                      <c:pt idx="362">
                        <c:v>45892</c:v>
                      </c:pt>
                      <c:pt idx="363">
                        <c:v>45891</c:v>
                      </c:pt>
                      <c:pt idx="364">
                        <c:v>45890</c:v>
                      </c:pt>
                      <c:pt idx="365">
                        <c:v>45889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Bolsas!$O$3:$O$369</c15:sqref>
                        </c15:formulaRef>
                      </c:ext>
                    </c:extLst>
                    <c:numCache>
                      <c:formatCode>0.0</c:formatCode>
                      <c:ptCount val="367"/>
                      <c:pt idx="0">
                        <c:v>129.41432529601573</c:v>
                      </c:pt>
                      <c:pt idx="1">
                        <c:v>129.45451572263309</c:v>
                      </c:pt>
                      <c:pt idx="2">
                        <c:v>128.82321509593882</c:v>
                      </c:pt>
                      <c:pt idx="3">
                        <c:v>128.37708984460468</c:v>
                      </c:pt>
                      <c:pt idx="4">
                        <c:v>127.1408599599708</c:v>
                      </c:pt>
                      <c:pt idx="5">
                        <c:v>127.1408599599708</c:v>
                      </c:pt>
                      <c:pt idx="6">
                        <c:v>127.1408599599708</c:v>
                      </c:pt>
                      <c:pt idx="7">
                        <c:v>126.67550318644443</c:v>
                      </c:pt>
                      <c:pt idx="8">
                        <c:v>126.47570264151291</c:v>
                      </c:pt>
                      <c:pt idx="9">
                        <c:v>128.15356658367554</c:v>
                      </c:pt>
                      <c:pt idx="10">
                        <c:v>129.77028119479576</c:v>
                      </c:pt>
                      <c:pt idx="11">
                        <c:v>129.62598719894606</c:v>
                      </c:pt>
                      <c:pt idx="12">
                        <c:v>129.62598719894606</c:v>
                      </c:pt>
                      <c:pt idx="13">
                        <c:v>129.62598719894606</c:v>
                      </c:pt>
                      <c:pt idx="14">
                        <c:v>129.843291883837</c:v>
                      </c:pt>
                      <c:pt idx="15">
                        <c:v>128.49063643670988</c:v>
                      </c:pt>
                      <c:pt idx="16">
                        <c:v>126.63393085404081</c:v>
                      </c:pt>
                      <c:pt idx="17">
                        <c:v>127.24565448209626</c:v>
                      </c:pt>
                      <c:pt idx="18">
                        <c:v>126.86873967889116</c:v>
                      </c:pt>
                      <c:pt idx="19">
                        <c:v>126.86873967889116</c:v>
                      </c:pt>
                      <c:pt idx="20">
                        <c:v>126.86873967889116</c:v>
                      </c:pt>
                      <c:pt idx="21">
                        <c:v>127.02788916194324</c:v>
                      </c:pt>
                      <c:pt idx="22">
                        <c:v>125.9364139084211</c:v>
                      </c:pt>
                      <c:pt idx="23">
                        <c:v>125.28876072992264</c:v>
                      </c:pt>
                      <c:pt idx="24">
                        <c:v>126.24446373994375</c:v>
                      </c:pt>
                      <c:pt idx="25">
                        <c:v>126.107424749472</c:v>
                      </c:pt>
                      <c:pt idx="26">
                        <c:v>126.107424749472</c:v>
                      </c:pt>
                      <c:pt idx="27">
                        <c:v>126.107424749472</c:v>
                      </c:pt>
                      <c:pt idx="28">
                        <c:v>125.67765204994208</c:v>
                      </c:pt>
                      <c:pt idx="29">
                        <c:v>126.78087350264751</c:v>
                      </c:pt>
                      <c:pt idx="30">
                        <c:v>126.14542715859442</c:v>
                      </c:pt>
                      <c:pt idx="31">
                        <c:v>125.50422287376522</c:v>
                      </c:pt>
                      <c:pt idx="32">
                        <c:v>125.38169389404929</c:v>
                      </c:pt>
                      <c:pt idx="33">
                        <c:v>125.38169389404929</c:v>
                      </c:pt>
                      <c:pt idx="34">
                        <c:v>125.38169389404929</c:v>
                      </c:pt>
                      <c:pt idx="35">
                        <c:v>126.06873138745644</c:v>
                      </c:pt>
                      <c:pt idx="36">
                        <c:v>126.06873138745644</c:v>
                      </c:pt>
                      <c:pt idx="37">
                        <c:v>126.95222982014496</c:v>
                      </c:pt>
                      <c:pt idx="38">
                        <c:v>125.84221399732371</c:v>
                      </c:pt>
                      <c:pt idx="39">
                        <c:v>127.32960525861215</c:v>
                      </c:pt>
                      <c:pt idx="40">
                        <c:v>127.32960525861215</c:v>
                      </c:pt>
                      <c:pt idx="41">
                        <c:v>127.32960525861215</c:v>
                      </c:pt>
                      <c:pt idx="42">
                        <c:v>126.96593371919214</c:v>
                      </c:pt>
                      <c:pt idx="43">
                        <c:v>126.06458567009763</c:v>
                      </c:pt>
                      <c:pt idx="44">
                        <c:v>126.96501244866796</c:v>
                      </c:pt>
                      <c:pt idx="45">
                        <c:v>125.28116024809816</c:v>
                      </c:pt>
                      <c:pt idx="46">
                        <c:v>124.61496650030057</c:v>
                      </c:pt>
                      <c:pt idx="47">
                        <c:v>124.61496650030057</c:v>
                      </c:pt>
                      <c:pt idx="48">
                        <c:v>124.61496650030057</c:v>
                      </c:pt>
                      <c:pt idx="49">
                        <c:v>124.30541960417612</c:v>
                      </c:pt>
                      <c:pt idx="50">
                        <c:v>124.5091355488354</c:v>
                      </c:pt>
                      <c:pt idx="51">
                        <c:v>124.82985285006552</c:v>
                      </c:pt>
                      <c:pt idx="52">
                        <c:v>123.94520282922178</c:v>
                      </c:pt>
                      <c:pt idx="53">
                        <c:v>123.94520282922178</c:v>
                      </c:pt>
                      <c:pt idx="54">
                        <c:v>123.94520282922178</c:v>
                      </c:pt>
                      <c:pt idx="55">
                        <c:v>123.94520282922178</c:v>
                      </c:pt>
                      <c:pt idx="56">
                        <c:v>123.29190686876271</c:v>
                      </c:pt>
                      <c:pt idx="57">
                        <c:v>122.93295684077913</c:v>
                      </c:pt>
                      <c:pt idx="58">
                        <c:v>124.02040153575797</c:v>
                      </c:pt>
                      <c:pt idx="59">
                        <c:v>125.52909717791808</c:v>
                      </c:pt>
                      <c:pt idx="60">
                        <c:v>125.38987016995138</c:v>
                      </c:pt>
                      <c:pt idx="61">
                        <c:v>125.38987016995138</c:v>
                      </c:pt>
                      <c:pt idx="62">
                        <c:v>125.38987016995138</c:v>
                      </c:pt>
                      <c:pt idx="63">
                        <c:v>124.79749322290371</c:v>
                      </c:pt>
                      <c:pt idx="64">
                        <c:v>124.5040685609524</c:v>
                      </c:pt>
                      <c:pt idx="65">
                        <c:v>125.56445093428347</c:v>
                      </c:pt>
                      <c:pt idx="66">
                        <c:v>125.28104508928263</c:v>
                      </c:pt>
                      <c:pt idx="67">
                        <c:v>125.78774387758158</c:v>
                      </c:pt>
                      <c:pt idx="68">
                        <c:v>125.78774387758158</c:v>
                      </c:pt>
                      <c:pt idx="69">
                        <c:v>125.78774387758158</c:v>
                      </c:pt>
                      <c:pt idx="70">
                        <c:v>123.68862898823768</c:v>
                      </c:pt>
                      <c:pt idx="71">
                        <c:v>120.38069201235426</c:v>
                      </c:pt>
                      <c:pt idx="72">
                        <c:v>120.92850249779471</c:v>
                      </c:pt>
                      <c:pt idx="73">
                        <c:v>117.0445411266678</c:v>
                      </c:pt>
                      <c:pt idx="74">
                        <c:v>118.30368761559066</c:v>
                      </c:pt>
                      <c:pt idx="75">
                        <c:v>118.30368761559066</c:v>
                      </c:pt>
                      <c:pt idx="76">
                        <c:v>118.30368761559066</c:v>
                      </c:pt>
                      <c:pt idx="77">
                        <c:v>118.66010414963277</c:v>
                      </c:pt>
                      <c:pt idx="78">
                        <c:v>119.30384192840346</c:v>
                      </c:pt>
                      <c:pt idx="79">
                        <c:v>120.56183682917111</c:v>
                      </c:pt>
                      <c:pt idx="80">
                        <c:v>122.37247888563118</c:v>
                      </c:pt>
                      <c:pt idx="81">
                        <c:v>124.23551820315397</c:v>
                      </c:pt>
                      <c:pt idx="82">
                        <c:v>124.23551820315397</c:v>
                      </c:pt>
                      <c:pt idx="83">
                        <c:v>124.23551820315397</c:v>
                      </c:pt>
                      <c:pt idx="84">
                        <c:v>125.49051897471803</c:v>
                      </c:pt>
                      <c:pt idx="85">
                        <c:v>124.80958489853357</c:v>
                      </c:pt>
                      <c:pt idx="86">
                        <c:v>123.7614093596479</c:v>
                      </c:pt>
                      <c:pt idx="87">
                        <c:v>124.66552122031494</c:v>
                      </c:pt>
                      <c:pt idx="88">
                        <c:v>121.65239081216906</c:v>
                      </c:pt>
                      <c:pt idx="89">
                        <c:v>121.65239081216906</c:v>
                      </c:pt>
                      <c:pt idx="90">
                        <c:v>121.65239081216906</c:v>
                      </c:pt>
                      <c:pt idx="91">
                        <c:v>122.06477453055508</c:v>
                      </c:pt>
                      <c:pt idx="92">
                        <c:v>122.06477453055508</c:v>
                      </c:pt>
                      <c:pt idx="93">
                        <c:v>119.19927772390905</c:v>
                      </c:pt>
                      <c:pt idx="94">
                        <c:v>120.54571459499797</c:v>
                      </c:pt>
                      <c:pt idx="95">
                        <c:v>120.01103221452706</c:v>
                      </c:pt>
                      <c:pt idx="96">
                        <c:v>120.01103221452706</c:v>
                      </c:pt>
                      <c:pt idx="97">
                        <c:v>120.01103221452706</c:v>
                      </c:pt>
                      <c:pt idx="98">
                        <c:v>120.71257971869005</c:v>
                      </c:pt>
                      <c:pt idx="99">
                        <c:v>119.72486255795367</c:v>
                      </c:pt>
                      <c:pt idx="100">
                        <c:v>122.53658019775072</c:v>
                      </c:pt>
                      <c:pt idx="101">
                        <c:v>123.24446143676745</c:v>
                      </c:pt>
                      <c:pt idx="102">
                        <c:v>123.8982180324886</c:v>
                      </c:pt>
                      <c:pt idx="103">
                        <c:v>123.8982180324886</c:v>
                      </c:pt>
                      <c:pt idx="104">
                        <c:v>123.8982180324886</c:v>
                      </c:pt>
                      <c:pt idx="105">
                        <c:v>125.19237280133032</c:v>
                      </c:pt>
                      <c:pt idx="106">
                        <c:v>125.95138455443903</c:v>
                      </c:pt>
                      <c:pt idx="107">
                        <c:v>123.11939896311003</c:v>
                      </c:pt>
                      <c:pt idx="108">
                        <c:v>123.41961799517715</c:v>
                      </c:pt>
                      <c:pt idx="109">
                        <c:v>125.61869073639457</c:v>
                      </c:pt>
                      <c:pt idx="110">
                        <c:v>125.61869073639457</c:v>
                      </c:pt>
                      <c:pt idx="111">
                        <c:v>125.61869073639457</c:v>
                      </c:pt>
                      <c:pt idx="112">
                        <c:v>125.61869073639457</c:v>
                      </c:pt>
                      <c:pt idx="113">
                        <c:v>125.03932673550094</c:v>
                      </c:pt>
                      <c:pt idx="114">
                        <c:v>125.58587047397066</c:v>
                      </c:pt>
                      <c:pt idx="115">
                        <c:v>128.17210715297466</c:v>
                      </c:pt>
                      <c:pt idx="116">
                        <c:v>128.67281768286645</c:v>
                      </c:pt>
                      <c:pt idx="117">
                        <c:v>128.67281768286645</c:v>
                      </c:pt>
                      <c:pt idx="118">
                        <c:v>128.67281768286645</c:v>
                      </c:pt>
                      <c:pt idx="119">
                        <c:v>126.58360645165749</c:v>
                      </c:pt>
                      <c:pt idx="120">
                        <c:v>126.69922590244207</c:v>
                      </c:pt>
                      <c:pt idx="121">
                        <c:v>128.15402721893764</c:v>
                      </c:pt>
                      <c:pt idx="122">
                        <c:v>130.63097818201081</c:v>
                      </c:pt>
                      <c:pt idx="123">
                        <c:v>131.61719827814539</c:v>
                      </c:pt>
                      <c:pt idx="124">
                        <c:v>131.61719827814539</c:v>
                      </c:pt>
                      <c:pt idx="125">
                        <c:v>131.61719827814539</c:v>
                      </c:pt>
                      <c:pt idx="126">
                        <c:v>132.16903932212915</c:v>
                      </c:pt>
                      <c:pt idx="127">
                        <c:v>130.28918681754007</c:v>
                      </c:pt>
                      <c:pt idx="128">
                        <c:v>130.54426359392238</c:v>
                      </c:pt>
                      <c:pt idx="129">
                        <c:v>128.2044667801365</c:v>
                      </c:pt>
                      <c:pt idx="130">
                        <c:v>127.55738939571563</c:v>
                      </c:pt>
                      <c:pt idx="131">
                        <c:v>127.55738939571563</c:v>
                      </c:pt>
                      <c:pt idx="132">
                        <c:v>127.55738939571563</c:v>
                      </c:pt>
                      <c:pt idx="133">
                        <c:v>126.19483029045357</c:v>
                      </c:pt>
                      <c:pt idx="134">
                        <c:v>125.04404824693735</c:v>
                      </c:pt>
                      <c:pt idx="135">
                        <c:v>121.1286485191728</c:v>
                      </c:pt>
                      <c:pt idx="136">
                        <c:v>123.16338963063961</c:v>
                      </c:pt>
                      <c:pt idx="137">
                        <c:v>123.6707793718317</c:v>
                      </c:pt>
                      <c:pt idx="138">
                        <c:v>123.6707793718317</c:v>
                      </c:pt>
                      <c:pt idx="139">
                        <c:v>123.6707793718317</c:v>
                      </c:pt>
                      <c:pt idx="140">
                        <c:v>123.6707793718317</c:v>
                      </c:pt>
                      <c:pt idx="141">
                        <c:v>125.01974973686211</c:v>
                      </c:pt>
                      <c:pt idx="142">
                        <c:v>122.52990098645041</c:v>
                      </c:pt>
                      <c:pt idx="143">
                        <c:v>119.97314496422015</c:v>
                      </c:pt>
                      <c:pt idx="144">
                        <c:v>119.9631261472697</c:v>
                      </c:pt>
                      <c:pt idx="145">
                        <c:v>119.9631261472697</c:v>
                      </c:pt>
                      <c:pt idx="146">
                        <c:v>119.9631261472697</c:v>
                      </c:pt>
                      <c:pt idx="147">
                        <c:v>119.73096597517637</c:v>
                      </c:pt>
                      <c:pt idx="148">
                        <c:v>119.87975116483143</c:v>
                      </c:pt>
                      <c:pt idx="149">
                        <c:v>117.53292966329866</c:v>
                      </c:pt>
                      <c:pt idx="150">
                        <c:v>117.78029079904096</c:v>
                      </c:pt>
                      <c:pt idx="151">
                        <c:v>118.35458781205161</c:v>
                      </c:pt>
                      <c:pt idx="152">
                        <c:v>118.35458781205161</c:v>
                      </c:pt>
                      <c:pt idx="153">
                        <c:v>118.35458781205161</c:v>
                      </c:pt>
                      <c:pt idx="154">
                        <c:v>120.61100964339923</c:v>
                      </c:pt>
                      <c:pt idx="155">
                        <c:v>122.29509216160007</c:v>
                      </c:pt>
                      <c:pt idx="156">
                        <c:v>122.30891121946276</c:v>
                      </c:pt>
                      <c:pt idx="157">
                        <c:v>121.89134535437823</c:v>
                      </c:pt>
                      <c:pt idx="158">
                        <c:v>120.53120458424213</c:v>
                      </c:pt>
                      <c:pt idx="159">
                        <c:v>120.53120458424213</c:v>
                      </c:pt>
                      <c:pt idx="160">
                        <c:v>120.53120458424213</c:v>
                      </c:pt>
                      <c:pt idx="161">
                        <c:v>119.76102242602774</c:v>
                      </c:pt>
                      <c:pt idx="162">
                        <c:v>120.97675404149864</c:v>
                      </c:pt>
                      <c:pt idx="163">
                        <c:v>122.12039623845246</c:v>
                      </c:pt>
                      <c:pt idx="164">
                        <c:v>120.09498299104295</c:v>
                      </c:pt>
                      <c:pt idx="165">
                        <c:v>118.77514780633973</c:v>
                      </c:pt>
                      <c:pt idx="166">
                        <c:v>118.77514780633973</c:v>
                      </c:pt>
                      <c:pt idx="167">
                        <c:v>118.77514780633973</c:v>
                      </c:pt>
                      <c:pt idx="168">
                        <c:v>118.58974211334852</c:v>
                      </c:pt>
                      <c:pt idx="169">
                        <c:v>120.85883141440361</c:v>
                      </c:pt>
                      <c:pt idx="170">
                        <c:v>118.02580939373489</c:v>
                      </c:pt>
                      <c:pt idx="171">
                        <c:v>121.48425894150623</c:v>
                      </c:pt>
                      <c:pt idx="172">
                        <c:v>125.26676539615784</c:v>
                      </c:pt>
                      <c:pt idx="173">
                        <c:v>125.26676539615784</c:v>
                      </c:pt>
                      <c:pt idx="174">
                        <c:v>125.26676539615784</c:v>
                      </c:pt>
                      <c:pt idx="175">
                        <c:v>127.24692122906701</c:v>
                      </c:pt>
                      <c:pt idx="176">
                        <c:v>128.20953376801947</c:v>
                      </c:pt>
                      <c:pt idx="177">
                        <c:v>126.57980621074525</c:v>
                      </c:pt>
                      <c:pt idx="178">
                        <c:v>125.79085316560068</c:v>
                      </c:pt>
                      <c:pt idx="179">
                        <c:v>125.00581552018389</c:v>
                      </c:pt>
                      <c:pt idx="180">
                        <c:v>125.00581552018389</c:v>
                      </c:pt>
                      <c:pt idx="181">
                        <c:v>125.00581552018389</c:v>
                      </c:pt>
                      <c:pt idx="182">
                        <c:v>124.47689108048911</c:v>
                      </c:pt>
                      <c:pt idx="183">
                        <c:v>125.11406480677502</c:v>
                      </c:pt>
                      <c:pt idx="184">
                        <c:v>125.4339759962965</c:v>
                      </c:pt>
                      <c:pt idx="185">
                        <c:v>125.65646282788595</c:v>
                      </c:pt>
                      <c:pt idx="186">
                        <c:v>125.49708302720282</c:v>
                      </c:pt>
                      <c:pt idx="187">
                        <c:v>125.49708302720282</c:v>
                      </c:pt>
                      <c:pt idx="188">
                        <c:v>125.49708302720282</c:v>
                      </c:pt>
                      <c:pt idx="189">
                        <c:v>126.38495749488119</c:v>
                      </c:pt>
                      <c:pt idx="190">
                        <c:v>129.18308639444658</c:v>
                      </c:pt>
                      <c:pt idx="191">
                        <c:v>126.78156445554063</c:v>
                      </c:pt>
                      <c:pt idx="192">
                        <c:v>129.5601163564672</c:v>
                      </c:pt>
                      <c:pt idx="193">
                        <c:v>129.10201458831875</c:v>
                      </c:pt>
                      <c:pt idx="194">
                        <c:v>129.10201458831875</c:v>
                      </c:pt>
                      <c:pt idx="195">
                        <c:v>129.10201458831875</c:v>
                      </c:pt>
                      <c:pt idx="196">
                        <c:v>129.57232319091258</c:v>
                      </c:pt>
                      <c:pt idx="197">
                        <c:v>131.57908071020745</c:v>
                      </c:pt>
                      <c:pt idx="198">
                        <c:v>133.69247529267614</c:v>
                      </c:pt>
                      <c:pt idx="199">
                        <c:v>132.23352825882174</c:v>
                      </c:pt>
                      <c:pt idx="200">
                        <c:v>131.51217343838888</c:v>
                      </c:pt>
                      <c:pt idx="201">
                        <c:v>131.51217343838888</c:v>
                      </c:pt>
                      <c:pt idx="202">
                        <c:v>131.51217343838888</c:v>
                      </c:pt>
                      <c:pt idx="203">
                        <c:v>132.70268527326036</c:v>
                      </c:pt>
                      <c:pt idx="204">
                        <c:v>133.90183401929602</c:v>
                      </c:pt>
                      <c:pt idx="205">
                        <c:v>133.88594210275392</c:v>
                      </c:pt>
                      <c:pt idx="206">
                        <c:v>132.96559284909819</c:v>
                      </c:pt>
                      <c:pt idx="207">
                        <c:v>132.43378943901536</c:v>
                      </c:pt>
                      <c:pt idx="208">
                        <c:v>132.43378943901536</c:v>
                      </c:pt>
                      <c:pt idx="209">
                        <c:v>132.43378943901536</c:v>
                      </c:pt>
                      <c:pt idx="210">
                        <c:v>132.52131013881242</c:v>
                      </c:pt>
                      <c:pt idx="211">
                        <c:v>129.60974980595739</c:v>
                      </c:pt>
                      <c:pt idx="212">
                        <c:v>128.5097528000866</c:v>
                      </c:pt>
                      <c:pt idx="213">
                        <c:v>128.32607448932822</c:v>
                      </c:pt>
                      <c:pt idx="214">
                        <c:v>128.47958119041971</c:v>
                      </c:pt>
                      <c:pt idx="215">
                        <c:v>128.47958119041971</c:v>
                      </c:pt>
                      <c:pt idx="216">
                        <c:v>128.47958119041971</c:v>
                      </c:pt>
                      <c:pt idx="217">
                        <c:v>127.69362227447874</c:v>
                      </c:pt>
                      <c:pt idx="218">
                        <c:v>129.20796069859944</c:v>
                      </c:pt>
                      <c:pt idx="219">
                        <c:v>129.60525861215203</c:v>
                      </c:pt>
                      <c:pt idx="220">
                        <c:v>127.43658779823255</c:v>
                      </c:pt>
                      <c:pt idx="221">
                        <c:v>125.85879686675895</c:v>
                      </c:pt>
                      <c:pt idx="222">
                        <c:v>125.85879686675895</c:v>
                      </c:pt>
                      <c:pt idx="223">
                        <c:v>125.85879686675895</c:v>
                      </c:pt>
                      <c:pt idx="224">
                        <c:v>125.70828429487106</c:v>
                      </c:pt>
                      <c:pt idx="225">
                        <c:v>125.25594046749873</c:v>
                      </c:pt>
                      <c:pt idx="226">
                        <c:v>125.84313526784788</c:v>
                      </c:pt>
                      <c:pt idx="227">
                        <c:v>123.1458854906802</c:v>
                      </c:pt>
                      <c:pt idx="228">
                        <c:v>120.09486783222741</c:v>
                      </c:pt>
                      <c:pt idx="229">
                        <c:v>120.09486783222741</c:v>
                      </c:pt>
                      <c:pt idx="230">
                        <c:v>120.09486783222741</c:v>
                      </c:pt>
                      <c:pt idx="231">
                        <c:v>120.70256090173959</c:v>
                      </c:pt>
                      <c:pt idx="232">
                        <c:v>120.70256090173959</c:v>
                      </c:pt>
                      <c:pt idx="233">
                        <c:v>120.70256090173959</c:v>
                      </c:pt>
                      <c:pt idx="234">
                        <c:v>121.16642061066418</c:v>
                      </c:pt>
                      <c:pt idx="235">
                        <c:v>120.72271369445603</c:v>
                      </c:pt>
                      <c:pt idx="236">
                        <c:v>120.72271369445603</c:v>
                      </c:pt>
                      <c:pt idx="237">
                        <c:v>120.72271369445603</c:v>
                      </c:pt>
                      <c:pt idx="238">
                        <c:v>119.6153465243918</c:v>
                      </c:pt>
                      <c:pt idx="239">
                        <c:v>119.6153465243918</c:v>
                      </c:pt>
                      <c:pt idx="240">
                        <c:v>119.80812238157644</c:v>
                      </c:pt>
                      <c:pt idx="241">
                        <c:v>119.64298464011719</c:v>
                      </c:pt>
                      <c:pt idx="242">
                        <c:v>118.66263764357426</c:v>
                      </c:pt>
                      <c:pt idx="243">
                        <c:v>118.66263764357426</c:v>
                      </c:pt>
                      <c:pt idx="244">
                        <c:v>118.66263764357426</c:v>
                      </c:pt>
                      <c:pt idx="245">
                        <c:v>117.39589067282689</c:v>
                      </c:pt>
                      <c:pt idx="246">
                        <c:v>116.70793190889556</c:v>
                      </c:pt>
                      <c:pt idx="247">
                        <c:v>117.32875308337729</c:v>
                      </c:pt>
                      <c:pt idx="248">
                        <c:v>118.63926040402319</c:v>
                      </c:pt>
                      <c:pt idx="249">
                        <c:v>119.76528330220206</c:v>
                      </c:pt>
                      <c:pt idx="250">
                        <c:v>119.76528330220206</c:v>
                      </c:pt>
                      <c:pt idx="251">
                        <c:v>119.76528330220206</c:v>
                      </c:pt>
                      <c:pt idx="252">
                        <c:v>119.33746830253602</c:v>
                      </c:pt>
                      <c:pt idx="253">
                        <c:v>117.12077626254369</c:v>
                      </c:pt>
                      <c:pt idx="254">
                        <c:v>117.23132872544525</c:v>
                      </c:pt>
                      <c:pt idx="255">
                        <c:v>117.72236591483315</c:v>
                      </c:pt>
                      <c:pt idx="256">
                        <c:v>117.72236591483315</c:v>
                      </c:pt>
                      <c:pt idx="257">
                        <c:v>117.72236591483315</c:v>
                      </c:pt>
                      <c:pt idx="258">
                        <c:v>117.72236591483315</c:v>
                      </c:pt>
                      <c:pt idx="259">
                        <c:v>117.22499499059153</c:v>
                      </c:pt>
                      <c:pt idx="260">
                        <c:v>117.18653194620701</c:v>
                      </c:pt>
                      <c:pt idx="261">
                        <c:v>116.84577701107598</c:v>
                      </c:pt>
                      <c:pt idx="262">
                        <c:v>116.81733278364192</c:v>
                      </c:pt>
                      <c:pt idx="263">
                        <c:v>116.6395275724752</c:v>
                      </c:pt>
                      <c:pt idx="264">
                        <c:v>116.6395275724752</c:v>
                      </c:pt>
                      <c:pt idx="265">
                        <c:v>116.6395275724752</c:v>
                      </c:pt>
                      <c:pt idx="266">
                        <c:v>116.05855134816424</c:v>
                      </c:pt>
                      <c:pt idx="267">
                        <c:v>115.13923852384822</c:v>
                      </c:pt>
                      <c:pt idx="268">
                        <c:v>114.59234930893194</c:v>
                      </c:pt>
                      <c:pt idx="269">
                        <c:v>112.88995653906302</c:v>
                      </c:pt>
                      <c:pt idx="270">
                        <c:v>113.16173134369609</c:v>
                      </c:pt>
                      <c:pt idx="271">
                        <c:v>113.16173134369609</c:v>
                      </c:pt>
                      <c:pt idx="272">
                        <c:v>113.16173134369609</c:v>
                      </c:pt>
                      <c:pt idx="273">
                        <c:v>112.879592245666</c:v>
                      </c:pt>
                      <c:pt idx="274">
                        <c:v>113.70309293546731</c:v>
                      </c:pt>
                      <c:pt idx="275">
                        <c:v>112.96354302218191</c:v>
                      </c:pt>
                      <c:pt idx="276">
                        <c:v>114.05870335780074</c:v>
                      </c:pt>
                      <c:pt idx="277">
                        <c:v>110.58724086387537</c:v>
                      </c:pt>
                      <c:pt idx="278">
                        <c:v>110.58724086387537</c:v>
                      </c:pt>
                      <c:pt idx="279">
                        <c:v>110.58724086387537</c:v>
                      </c:pt>
                      <c:pt idx="280">
                        <c:v>111.82358590732478</c:v>
                      </c:pt>
                      <c:pt idx="281">
                        <c:v>113.93651985453138</c:v>
                      </c:pt>
                      <c:pt idx="282">
                        <c:v>111.8287680540233</c:v>
                      </c:pt>
                      <c:pt idx="283">
                        <c:v>111.24537349458639</c:v>
                      </c:pt>
                      <c:pt idx="284">
                        <c:v>110.61073326224196</c:v>
                      </c:pt>
                      <c:pt idx="285">
                        <c:v>110.61073326224196</c:v>
                      </c:pt>
                      <c:pt idx="286">
                        <c:v>110.61073326224196</c:v>
                      </c:pt>
                      <c:pt idx="287">
                        <c:v>108.93551797283634</c:v>
                      </c:pt>
                      <c:pt idx="288">
                        <c:v>108.61929186541158</c:v>
                      </c:pt>
                      <c:pt idx="289">
                        <c:v>107.36141212345946</c:v>
                      </c:pt>
                      <c:pt idx="290">
                        <c:v>109.53653183104821</c:v>
                      </c:pt>
                      <c:pt idx="291">
                        <c:v>108.58198040918231</c:v>
                      </c:pt>
                      <c:pt idx="292">
                        <c:v>108.58198040918231</c:v>
                      </c:pt>
                      <c:pt idx="293">
                        <c:v>108.58198040918231</c:v>
                      </c:pt>
                      <c:pt idx="294">
                        <c:v>108.58198040918231</c:v>
                      </c:pt>
                      <c:pt idx="295">
                        <c:v>107.40286929704756</c:v>
                      </c:pt>
                      <c:pt idx="296">
                        <c:v>106.31657619022394</c:v>
                      </c:pt>
                      <c:pt idx="297">
                        <c:v>106.03409161574727</c:v>
                      </c:pt>
                      <c:pt idx="298">
                        <c:v>105.76657768728855</c:v>
                      </c:pt>
                      <c:pt idx="299">
                        <c:v>105.76657768728855</c:v>
                      </c:pt>
                      <c:pt idx="300">
                        <c:v>105.76657768728855</c:v>
                      </c:pt>
                      <c:pt idx="301">
                        <c:v>105.36617048571685</c:v>
                      </c:pt>
                      <c:pt idx="302">
                        <c:v>104.21239431299706</c:v>
                      </c:pt>
                      <c:pt idx="303">
                        <c:v>104.96426621954338</c:v>
                      </c:pt>
                      <c:pt idx="304">
                        <c:v>105.48259604821008</c:v>
                      </c:pt>
                      <c:pt idx="305">
                        <c:v>105.13976825439964</c:v>
                      </c:pt>
                      <c:pt idx="306">
                        <c:v>105.13976825439964</c:v>
                      </c:pt>
                      <c:pt idx="307">
                        <c:v>105.13976825439964</c:v>
                      </c:pt>
                      <c:pt idx="308">
                        <c:v>104.93444008632305</c:v>
                      </c:pt>
                      <c:pt idx="309">
                        <c:v>104.93939191539052</c:v>
                      </c:pt>
                      <c:pt idx="310">
                        <c:v>103.79655583014535</c:v>
                      </c:pt>
                      <c:pt idx="311">
                        <c:v>101.27676578769783</c:v>
                      </c:pt>
                      <c:pt idx="312">
                        <c:v>99.909485170999318</c:v>
                      </c:pt>
                      <c:pt idx="313">
                        <c:v>99.909485170999318</c:v>
                      </c:pt>
                      <c:pt idx="314">
                        <c:v>99.909485170999318</c:v>
                      </c:pt>
                      <c:pt idx="315">
                        <c:v>101.55487432718462</c:v>
                      </c:pt>
                      <c:pt idx="316">
                        <c:v>102.5994799427891</c:v>
                      </c:pt>
                      <c:pt idx="317">
                        <c:v>101.68500378872503</c:v>
                      </c:pt>
                      <c:pt idx="318">
                        <c:v>101.71379349260566</c:v>
                      </c:pt>
                      <c:pt idx="319">
                        <c:v>102.37952660514117</c:v>
                      </c:pt>
                      <c:pt idx="320">
                        <c:v>102.37952660514117</c:v>
                      </c:pt>
                      <c:pt idx="321">
                        <c:v>102.37952660514117</c:v>
                      </c:pt>
                      <c:pt idx="322">
                        <c:v>102.48754557410125</c:v>
                      </c:pt>
                      <c:pt idx="323">
                        <c:v>102.94472607172553</c:v>
                      </c:pt>
                      <c:pt idx="324">
                        <c:v>103.30528832312642</c:v>
                      </c:pt>
                      <c:pt idx="325">
                        <c:v>103.60343449651414</c:v>
                      </c:pt>
                      <c:pt idx="326">
                        <c:v>103.90837504001767</c:v>
                      </c:pt>
                      <c:pt idx="327">
                        <c:v>103.90837504001767</c:v>
                      </c:pt>
                      <c:pt idx="328">
                        <c:v>103.90837504001767</c:v>
                      </c:pt>
                      <c:pt idx="329">
                        <c:v>104.10886653784233</c:v>
                      </c:pt>
                      <c:pt idx="330">
                        <c:v>104.96484201362099</c:v>
                      </c:pt>
                      <c:pt idx="331">
                        <c:v>105.33346538210846</c:v>
                      </c:pt>
                      <c:pt idx="332">
                        <c:v>104.9894860001428</c:v>
                      </c:pt>
                      <c:pt idx="333">
                        <c:v>103.72515736452141</c:v>
                      </c:pt>
                      <c:pt idx="334">
                        <c:v>103.72515736452141</c:v>
                      </c:pt>
                      <c:pt idx="335">
                        <c:v>103.72515736452141</c:v>
                      </c:pt>
                      <c:pt idx="336">
                        <c:v>103.72515736452141</c:v>
                      </c:pt>
                      <c:pt idx="337">
                        <c:v>103.72515736452141</c:v>
                      </c:pt>
                      <c:pt idx="338">
                        <c:v>104.40332762913336</c:v>
                      </c:pt>
                      <c:pt idx="339">
                        <c:v>104.66243496405895</c:v>
                      </c:pt>
                      <c:pt idx="340">
                        <c:v>103.52489618432782</c:v>
                      </c:pt>
                      <c:pt idx="341">
                        <c:v>103.52489618432782</c:v>
                      </c:pt>
                      <c:pt idx="342">
                        <c:v>103.52489618432782</c:v>
                      </c:pt>
                      <c:pt idx="343">
                        <c:v>105.3863232784333</c:v>
                      </c:pt>
                      <c:pt idx="344">
                        <c:v>103.33995112659869</c:v>
                      </c:pt>
                      <c:pt idx="345">
                        <c:v>103.47203828800299</c:v>
                      </c:pt>
                      <c:pt idx="346">
                        <c:v>104.67118703403865</c:v>
                      </c:pt>
                      <c:pt idx="347">
                        <c:v>106.06909989566611</c:v>
                      </c:pt>
                      <c:pt idx="348">
                        <c:v>106.06909989566611</c:v>
                      </c:pt>
                      <c:pt idx="349">
                        <c:v>106.06909989566611</c:v>
                      </c:pt>
                      <c:pt idx="350">
                        <c:v>105.6618983239786</c:v>
                      </c:pt>
                      <c:pt idx="351">
                        <c:v>104.36751323750585</c:v>
                      </c:pt>
                      <c:pt idx="352">
                        <c:v>103.54504897704425</c:v>
                      </c:pt>
                      <c:pt idx="353">
                        <c:v>102.74469520916296</c:v>
                      </c:pt>
                      <c:pt idx="354">
                        <c:v>102.49030938567378</c:v>
                      </c:pt>
                      <c:pt idx="355">
                        <c:v>102.49030938567378</c:v>
                      </c:pt>
                      <c:pt idx="356">
                        <c:v>102.49030938567378</c:v>
                      </c:pt>
                      <c:pt idx="357">
                        <c:v>102.73306416879518</c:v>
                      </c:pt>
                      <c:pt idx="358">
                        <c:v>102.31250417450705</c:v>
                      </c:pt>
                      <c:pt idx="359">
                        <c:v>101.65068646169934</c:v>
                      </c:pt>
                      <c:pt idx="360">
                        <c:v>102.29972154598407</c:v>
                      </c:pt>
                      <c:pt idx="361">
                        <c:v>101.96460939281363</c:v>
                      </c:pt>
                      <c:pt idx="362">
                        <c:v>101.96460939281363</c:v>
                      </c:pt>
                      <c:pt idx="363">
                        <c:v>101.96460939281363</c:v>
                      </c:pt>
                      <c:pt idx="364">
                        <c:v>100.48435797808757</c:v>
                      </c:pt>
                      <c:pt idx="365">
                        <c:v>100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28EB-4B47-94B8-1E6C94A56F60}"/>
                  </c:ext>
                </c:extLst>
              </c15:ser>
            </c15:filteredLineSeries>
            <c15:filteredLineSeries>
              <c15:ser>
                <c:idx val="7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Bolsas!$R$2</c15:sqref>
                        </c15:formulaRef>
                      </c:ext>
                    </c:extLst>
                    <c:strCache>
                      <c:ptCount val="1"/>
                      <c:pt idx="0">
                        <c:v>Perú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Bolsas!$A$3:$A$368</c15:sqref>
                        </c15:formulaRef>
                      </c:ext>
                    </c:extLst>
                    <c:numCache>
                      <c:formatCode>m/d/yyyy</c:formatCode>
                      <c:ptCount val="366"/>
                      <c:pt idx="0">
                        <c:v>46254</c:v>
                      </c:pt>
                      <c:pt idx="1">
                        <c:v>46253</c:v>
                      </c:pt>
                      <c:pt idx="2">
                        <c:v>46252</c:v>
                      </c:pt>
                      <c:pt idx="3">
                        <c:v>46251</c:v>
                      </c:pt>
                      <c:pt idx="4">
                        <c:v>46250</c:v>
                      </c:pt>
                      <c:pt idx="5">
                        <c:v>46249</c:v>
                      </c:pt>
                      <c:pt idx="6">
                        <c:v>46248</c:v>
                      </c:pt>
                      <c:pt idx="7">
                        <c:v>46247</c:v>
                      </c:pt>
                      <c:pt idx="8">
                        <c:v>46246</c:v>
                      </c:pt>
                      <c:pt idx="9">
                        <c:v>46245</c:v>
                      </c:pt>
                      <c:pt idx="10">
                        <c:v>46244</c:v>
                      </c:pt>
                      <c:pt idx="11">
                        <c:v>46243</c:v>
                      </c:pt>
                      <c:pt idx="12">
                        <c:v>46242</c:v>
                      </c:pt>
                      <c:pt idx="13">
                        <c:v>46241</c:v>
                      </c:pt>
                      <c:pt idx="14">
                        <c:v>46240</c:v>
                      </c:pt>
                      <c:pt idx="15">
                        <c:v>46239</c:v>
                      </c:pt>
                      <c:pt idx="16">
                        <c:v>46238</c:v>
                      </c:pt>
                      <c:pt idx="17">
                        <c:v>46237</c:v>
                      </c:pt>
                      <c:pt idx="18">
                        <c:v>46236</c:v>
                      </c:pt>
                      <c:pt idx="19">
                        <c:v>46235</c:v>
                      </c:pt>
                      <c:pt idx="20">
                        <c:v>46234</c:v>
                      </c:pt>
                      <c:pt idx="21">
                        <c:v>46233</c:v>
                      </c:pt>
                      <c:pt idx="22">
                        <c:v>46232</c:v>
                      </c:pt>
                      <c:pt idx="23">
                        <c:v>46231</c:v>
                      </c:pt>
                      <c:pt idx="24">
                        <c:v>46230</c:v>
                      </c:pt>
                      <c:pt idx="25">
                        <c:v>46229</c:v>
                      </c:pt>
                      <c:pt idx="26">
                        <c:v>46228</c:v>
                      </c:pt>
                      <c:pt idx="27">
                        <c:v>46227</c:v>
                      </c:pt>
                      <c:pt idx="28">
                        <c:v>46226</c:v>
                      </c:pt>
                      <c:pt idx="29">
                        <c:v>46225</c:v>
                      </c:pt>
                      <c:pt idx="30">
                        <c:v>46224</c:v>
                      </c:pt>
                      <c:pt idx="31">
                        <c:v>46223</c:v>
                      </c:pt>
                      <c:pt idx="32">
                        <c:v>46222</c:v>
                      </c:pt>
                      <c:pt idx="33">
                        <c:v>46221</c:v>
                      </c:pt>
                      <c:pt idx="34">
                        <c:v>46220</c:v>
                      </c:pt>
                      <c:pt idx="35">
                        <c:v>46219</c:v>
                      </c:pt>
                      <c:pt idx="36">
                        <c:v>46218</c:v>
                      </c:pt>
                      <c:pt idx="37">
                        <c:v>46217</c:v>
                      </c:pt>
                      <c:pt idx="38">
                        <c:v>46216</c:v>
                      </c:pt>
                      <c:pt idx="39">
                        <c:v>46215</c:v>
                      </c:pt>
                      <c:pt idx="40">
                        <c:v>46214</c:v>
                      </c:pt>
                      <c:pt idx="41">
                        <c:v>46213</c:v>
                      </c:pt>
                      <c:pt idx="42">
                        <c:v>46212</c:v>
                      </c:pt>
                      <c:pt idx="43">
                        <c:v>46211</c:v>
                      </c:pt>
                      <c:pt idx="44">
                        <c:v>46210</c:v>
                      </c:pt>
                      <c:pt idx="45">
                        <c:v>46209</c:v>
                      </c:pt>
                      <c:pt idx="46">
                        <c:v>46208</c:v>
                      </c:pt>
                      <c:pt idx="47">
                        <c:v>46207</c:v>
                      </c:pt>
                      <c:pt idx="48">
                        <c:v>46206</c:v>
                      </c:pt>
                      <c:pt idx="49">
                        <c:v>46205</c:v>
                      </c:pt>
                      <c:pt idx="50">
                        <c:v>46204</c:v>
                      </c:pt>
                      <c:pt idx="51">
                        <c:v>46203</c:v>
                      </c:pt>
                      <c:pt idx="52">
                        <c:v>46202</c:v>
                      </c:pt>
                      <c:pt idx="53">
                        <c:v>46201</c:v>
                      </c:pt>
                      <c:pt idx="54">
                        <c:v>46200</c:v>
                      </c:pt>
                      <c:pt idx="55">
                        <c:v>46199</c:v>
                      </c:pt>
                      <c:pt idx="56">
                        <c:v>46198</c:v>
                      </c:pt>
                      <c:pt idx="57">
                        <c:v>46197</c:v>
                      </c:pt>
                      <c:pt idx="58">
                        <c:v>46196</c:v>
                      </c:pt>
                      <c:pt idx="59">
                        <c:v>46195</c:v>
                      </c:pt>
                      <c:pt idx="60">
                        <c:v>46194</c:v>
                      </c:pt>
                      <c:pt idx="61">
                        <c:v>46193</c:v>
                      </c:pt>
                      <c:pt idx="62">
                        <c:v>46192</c:v>
                      </c:pt>
                      <c:pt idx="63">
                        <c:v>46191</c:v>
                      </c:pt>
                      <c:pt idx="64">
                        <c:v>46190</c:v>
                      </c:pt>
                      <c:pt idx="65">
                        <c:v>46189</c:v>
                      </c:pt>
                      <c:pt idx="66">
                        <c:v>46188</c:v>
                      </c:pt>
                      <c:pt idx="67">
                        <c:v>46187</c:v>
                      </c:pt>
                      <c:pt idx="68">
                        <c:v>46186</c:v>
                      </c:pt>
                      <c:pt idx="69">
                        <c:v>46185</c:v>
                      </c:pt>
                      <c:pt idx="70">
                        <c:v>46184</c:v>
                      </c:pt>
                      <c:pt idx="71">
                        <c:v>46183</c:v>
                      </c:pt>
                      <c:pt idx="72">
                        <c:v>46182</c:v>
                      </c:pt>
                      <c:pt idx="73">
                        <c:v>46181</c:v>
                      </c:pt>
                      <c:pt idx="74">
                        <c:v>46180</c:v>
                      </c:pt>
                      <c:pt idx="75">
                        <c:v>46179</c:v>
                      </c:pt>
                      <c:pt idx="76">
                        <c:v>46178</c:v>
                      </c:pt>
                      <c:pt idx="77">
                        <c:v>46177</c:v>
                      </c:pt>
                      <c:pt idx="78">
                        <c:v>46176</c:v>
                      </c:pt>
                      <c:pt idx="79">
                        <c:v>46175</c:v>
                      </c:pt>
                      <c:pt idx="80">
                        <c:v>46174</c:v>
                      </c:pt>
                      <c:pt idx="81">
                        <c:v>46173</c:v>
                      </c:pt>
                      <c:pt idx="82">
                        <c:v>46172</c:v>
                      </c:pt>
                      <c:pt idx="83">
                        <c:v>46171</c:v>
                      </c:pt>
                      <c:pt idx="84">
                        <c:v>46170</c:v>
                      </c:pt>
                      <c:pt idx="85">
                        <c:v>46169</c:v>
                      </c:pt>
                      <c:pt idx="86">
                        <c:v>46168</c:v>
                      </c:pt>
                      <c:pt idx="87">
                        <c:v>46167</c:v>
                      </c:pt>
                      <c:pt idx="88">
                        <c:v>46166</c:v>
                      </c:pt>
                      <c:pt idx="89">
                        <c:v>46165</c:v>
                      </c:pt>
                      <c:pt idx="90">
                        <c:v>46164</c:v>
                      </c:pt>
                      <c:pt idx="91">
                        <c:v>46163</c:v>
                      </c:pt>
                      <c:pt idx="92">
                        <c:v>46162</c:v>
                      </c:pt>
                      <c:pt idx="93">
                        <c:v>46161</c:v>
                      </c:pt>
                      <c:pt idx="94">
                        <c:v>46160</c:v>
                      </c:pt>
                      <c:pt idx="95">
                        <c:v>46159</c:v>
                      </c:pt>
                      <c:pt idx="96">
                        <c:v>46158</c:v>
                      </c:pt>
                      <c:pt idx="97">
                        <c:v>46157</c:v>
                      </c:pt>
                      <c:pt idx="98">
                        <c:v>46156</c:v>
                      </c:pt>
                      <c:pt idx="99">
                        <c:v>46155</c:v>
                      </c:pt>
                      <c:pt idx="100">
                        <c:v>46154</c:v>
                      </c:pt>
                      <c:pt idx="101">
                        <c:v>46153</c:v>
                      </c:pt>
                      <c:pt idx="102">
                        <c:v>46152</c:v>
                      </c:pt>
                      <c:pt idx="103">
                        <c:v>46151</c:v>
                      </c:pt>
                      <c:pt idx="104">
                        <c:v>46150</c:v>
                      </c:pt>
                      <c:pt idx="105">
                        <c:v>46149</c:v>
                      </c:pt>
                      <c:pt idx="106">
                        <c:v>46148</c:v>
                      </c:pt>
                      <c:pt idx="107">
                        <c:v>46147</c:v>
                      </c:pt>
                      <c:pt idx="108">
                        <c:v>46146</c:v>
                      </c:pt>
                      <c:pt idx="109">
                        <c:v>46145</c:v>
                      </c:pt>
                      <c:pt idx="110">
                        <c:v>46144</c:v>
                      </c:pt>
                      <c:pt idx="111">
                        <c:v>46143</c:v>
                      </c:pt>
                      <c:pt idx="112">
                        <c:v>46142</c:v>
                      </c:pt>
                      <c:pt idx="113">
                        <c:v>46141</c:v>
                      </c:pt>
                      <c:pt idx="114">
                        <c:v>46140</c:v>
                      </c:pt>
                      <c:pt idx="115">
                        <c:v>46139</c:v>
                      </c:pt>
                      <c:pt idx="116">
                        <c:v>46138</c:v>
                      </c:pt>
                      <c:pt idx="117">
                        <c:v>46137</c:v>
                      </c:pt>
                      <c:pt idx="118">
                        <c:v>46136</c:v>
                      </c:pt>
                      <c:pt idx="119">
                        <c:v>46135</c:v>
                      </c:pt>
                      <c:pt idx="120">
                        <c:v>46134</c:v>
                      </c:pt>
                      <c:pt idx="121">
                        <c:v>46133</c:v>
                      </c:pt>
                      <c:pt idx="122">
                        <c:v>46132</c:v>
                      </c:pt>
                      <c:pt idx="123">
                        <c:v>46131</c:v>
                      </c:pt>
                      <c:pt idx="124">
                        <c:v>46130</c:v>
                      </c:pt>
                      <c:pt idx="125">
                        <c:v>46129</c:v>
                      </c:pt>
                      <c:pt idx="126">
                        <c:v>46128</c:v>
                      </c:pt>
                      <c:pt idx="127">
                        <c:v>46127</c:v>
                      </c:pt>
                      <c:pt idx="128">
                        <c:v>46126</c:v>
                      </c:pt>
                      <c:pt idx="129">
                        <c:v>46125</c:v>
                      </c:pt>
                      <c:pt idx="130">
                        <c:v>46124</c:v>
                      </c:pt>
                      <c:pt idx="131">
                        <c:v>46123</c:v>
                      </c:pt>
                      <c:pt idx="132">
                        <c:v>46122</c:v>
                      </c:pt>
                      <c:pt idx="133">
                        <c:v>46121</c:v>
                      </c:pt>
                      <c:pt idx="134">
                        <c:v>46120</c:v>
                      </c:pt>
                      <c:pt idx="135">
                        <c:v>46119</c:v>
                      </c:pt>
                      <c:pt idx="136">
                        <c:v>46118</c:v>
                      </c:pt>
                      <c:pt idx="137">
                        <c:v>46117</c:v>
                      </c:pt>
                      <c:pt idx="138">
                        <c:v>46116</c:v>
                      </c:pt>
                      <c:pt idx="139">
                        <c:v>46115</c:v>
                      </c:pt>
                      <c:pt idx="140">
                        <c:v>46114</c:v>
                      </c:pt>
                      <c:pt idx="141">
                        <c:v>46113</c:v>
                      </c:pt>
                      <c:pt idx="142">
                        <c:v>46112</c:v>
                      </c:pt>
                      <c:pt idx="143">
                        <c:v>46111</c:v>
                      </c:pt>
                      <c:pt idx="144">
                        <c:v>46110</c:v>
                      </c:pt>
                      <c:pt idx="145">
                        <c:v>46109</c:v>
                      </c:pt>
                      <c:pt idx="146">
                        <c:v>46108</c:v>
                      </c:pt>
                      <c:pt idx="147">
                        <c:v>46107</c:v>
                      </c:pt>
                      <c:pt idx="148">
                        <c:v>46106</c:v>
                      </c:pt>
                      <c:pt idx="149">
                        <c:v>46105</c:v>
                      </c:pt>
                      <c:pt idx="150">
                        <c:v>46104</c:v>
                      </c:pt>
                      <c:pt idx="151">
                        <c:v>46103</c:v>
                      </c:pt>
                      <c:pt idx="152">
                        <c:v>46102</c:v>
                      </c:pt>
                      <c:pt idx="153">
                        <c:v>46101</c:v>
                      </c:pt>
                      <c:pt idx="154">
                        <c:v>46100</c:v>
                      </c:pt>
                      <c:pt idx="155">
                        <c:v>46099</c:v>
                      </c:pt>
                      <c:pt idx="156">
                        <c:v>46098</c:v>
                      </c:pt>
                      <c:pt idx="157">
                        <c:v>46097</c:v>
                      </c:pt>
                      <c:pt idx="158">
                        <c:v>46096</c:v>
                      </c:pt>
                      <c:pt idx="159">
                        <c:v>46095</c:v>
                      </c:pt>
                      <c:pt idx="160">
                        <c:v>46094</c:v>
                      </c:pt>
                      <c:pt idx="161">
                        <c:v>46093</c:v>
                      </c:pt>
                      <c:pt idx="162">
                        <c:v>46092</c:v>
                      </c:pt>
                      <c:pt idx="163">
                        <c:v>46091</c:v>
                      </c:pt>
                      <c:pt idx="164">
                        <c:v>46090</c:v>
                      </c:pt>
                      <c:pt idx="165">
                        <c:v>46089</c:v>
                      </c:pt>
                      <c:pt idx="166">
                        <c:v>46088</c:v>
                      </c:pt>
                      <c:pt idx="167">
                        <c:v>46087</c:v>
                      </c:pt>
                      <c:pt idx="168">
                        <c:v>46086</c:v>
                      </c:pt>
                      <c:pt idx="169">
                        <c:v>46085</c:v>
                      </c:pt>
                      <c:pt idx="170">
                        <c:v>46084</c:v>
                      </c:pt>
                      <c:pt idx="171">
                        <c:v>46083</c:v>
                      </c:pt>
                      <c:pt idx="172">
                        <c:v>46082</c:v>
                      </c:pt>
                      <c:pt idx="173">
                        <c:v>46081</c:v>
                      </c:pt>
                      <c:pt idx="174">
                        <c:v>46080</c:v>
                      </c:pt>
                      <c:pt idx="175">
                        <c:v>46079</c:v>
                      </c:pt>
                      <c:pt idx="176">
                        <c:v>46078</c:v>
                      </c:pt>
                      <c:pt idx="177">
                        <c:v>46077</c:v>
                      </c:pt>
                      <c:pt idx="178">
                        <c:v>46076</c:v>
                      </c:pt>
                      <c:pt idx="179">
                        <c:v>46075</c:v>
                      </c:pt>
                      <c:pt idx="180">
                        <c:v>46074</c:v>
                      </c:pt>
                      <c:pt idx="181">
                        <c:v>46073</c:v>
                      </c:pt>
                      <c:pt idx="182">
                        <c:v>46072</c:v>
                      </c:pt>
                      <c:pt idx="183">
                        <c:v>46071</c:v>
                      </c:pt>
                      <c:pt idx="184">
                        <c:v>46070</c:v>
                      </c:pt>
                      <c:pt idx="185">
                        <c:v>46069</c:v>
                      </c:pt>
                      <c:pt idx="186">
                        <c:v>46068</c:v>
                      </c:pt>
                      <c:pt idx="187">
                        <c:v>46067</c:v>
                      </c:pt>
                      <c:pt idx="188">
                        <c:v>46066</c:v>
                      </c:pt>
                      <c:pt idx="189">
                        <c:v>46065</c:v>
                      </c:pt>
                      <c:pt idx="190">
                        <c:v>46064</c:v>
                      </c:pt>
                      <c:pt idx="191">
                        <c:v>46063</c:v>
                      </c:pt>
                      <c:pt idx="192">
                        <c:v>46062</c:v>
                      </c:pt>
                      <c:pt idx="193">
                        <c:v>46061</c:v>
                      </c:pt>
                      <c:pt idx="194">
                        <c:v>46060</c:v>
                      </c:pt>
                      <c:pt idx="195">
                        <c:v>46059</c:v>
                      </c:pt>
                      <c:pt idx="196">
                        <c:v>46058</c:v>
                      </c:pt>
                      <c:pt idx="197">
                        <c:v>46057</c:v>
                      </c:pt>
                      <c:pt idx="198">
                        <c:v>46056</c:v>
                      </c:pt>
                      <c:pt idx="199">
                        <c:v>46055</c:v>
                      </c:pt>
                      <c:pt idx="200">
                        <c:v>46054</c:v>
                      </c:pt>
                      <c:pt idx="201">
                        <c:v>46053</c:v>
                      </c:pt>
                      <c:pt idx="202">
                        <c:v>46052</c:v>
                      </c:pt>
                      <c:pt idx="203">
                        <c:v>46051</c:v>
                      </c:pt>
                      <c:pt idx="204">
                        <c:v>46050</c:v>
                      </c:pt>
                      <c:pt idx="205">
                        <c:v>46049</c:v>
                      </c:pt>
                      <c:pt idx="206">
                        <c:v>46048</c:v>
                      </c:pt>
                      <c:pt idx="207">
                        <c:v>46047</c:v>
                      </c:pt>
                      <c:pt idx="208">
                        <c:v>46046</c:v>
                      </c:pt>
                      <c:pt idx="209">
                        <c:v>46045</c:v>
                      </c:pt>
                      <c:pt idx="210">
                        <c:v>46044</c:v>
                      </c:pt>
                      <c:pt idx="211">
                        <c:v>46043</c:v>
                      </c:pt>
                      <c:pt idx="212">
                        <c:v>46042</c:v>
                      </c:pt>
                      <c:pt idx="213">
                        <c:v>46041</c:v>
                      </c:pt>
                      <c:pt idx="214">
                        <c:v>46040</c:v>
                      </c:pt>
                      <c:pt idx="215">
                        <c:v>46039</c:v>
                      </c:pt>
                      <c:pt idx="216">
                        <c:v>46038</c:v>
                      </c:pt>
                      <c:pt idx="217">
                        <c:v>46037</c:v>
                      </c:pt>
                      <c:pt idx="218">
                        <c:v>46036</c:v>
                      </c:pt>
                      <c:pt idx="219">
                        <c:v>46035</c:v>
                      </c:pt>
                      <c:pt idx="220">
                        <c:v>46034</c:v>
                      </c:pt>
                      <c:pt idx="221">
                        <c:v>46033</c:v>
                      </c:pt>
                      <c:pt idx="222">
                        <c:v>46032</c:v>
                      </c:pt>
                      <c:pt idx="223">
                        <c:v>46031</c:v>
                      </c:pt>
                      <c:pt idx="224">
                        <c:v>46030</c:v>
                      </c:pt>
                      <c:pt idx="225">
                        <c:v>46029</c:v>
                      </c:pt>
                      <c:pt idx="226">
                        <c:v>46028</c:v>
                      </c:pt>
                      <c:pt idx="227">
                        <c:v>46027</c:v>
                      </c:pt>
                      <c:pt idx="228">
                        <c:v>46026</c:v>
                      </c:pt>
                      <c:pt idx="229">
                        <c:v>46025</c:v>
                      </c:pt>
                      <c:pt idx="230">
                        <c:v>46024</c:v>
                      </c:pt>
                      <c:pt idx="231">
                        <c:v>46023</c:v>
                      </c:pt>
                      <c:pt idx="232">
                        <c:v>46022</c:v>
                      </c:pt>
                      <c:pt idx="233">
                        <c:v>46021</c:v>
                      </c:pt>
                      <c:pt idx="234">
                        <c:v>46020</c:v>
                      </c:pt>
                      <c:pt idx="235">
                        <c:v>46019</c:v>
                      </c:pt>
                      <c:pt idx="236">
                        <c:v>46018</c:v>
                      </c:pt>
                      <c:pt idx="237">
                        <c:v>46017</c:v>
                      </c:pt>
                      <c:pt idx="238">
                        <c:v>46016</c:v>
                      </c:pt>
                      <c:pt idx="239">
                        <c:v>46015</c:v>
                      </c:pt>
                      <c:pt idx="240">
                        <c:v>46014</c:v>
                      </c:pt>
                      <c:pt idx="241">
                        <c:v>46013</c:v>
                      </c:pt>
                      <c:pt idx="242">
                        <c:v>46012</c:v>
                      </c:pt>
                      <c:pt idx="243">
                        <c:v>46011</c:v>
                      </c:pt>
                      <c:pt idx="244">
                        <c:v>46010</c:v>
                      </c:pt>
                      <c:pt idx="245">
                        <c:v>46009</c:v>
                      </c:pt>
                      <c:pt idx="246">
                        <c:v>46008</c:v>
                      </c:pt>
                      <c:pt idx="247">
                        <c:v>46007</c:v>
                      </c:pt>
                      <c:pt idx="248">
                        <c:v>46006</c:v>
                      </c:pt>
                      <c:pt idx="249">
                        <c:v>46005</c:v>
                      </c:pt>
                      <c:pt idx="250">
                        <c:v>46004</c:v>
                      </c:pt>
                      <c:pt idx="251">
                        <c:v>46003</c:v>
                      </c:pt>
                      <c:pt idx="252">
                        <c:v>46002</c:v>
                      </c:pt>
                      <c:pt idx="253">
                        <c:v>46001</c:v>
                      </c:pt>
                      <c:pt idx="254">
                        <c:v>46000</c:v>
                      </c:pt>
                      <c:pt idx="255">
                        <c:v>45999</c:v>
                      </c:pt>
                      <c:pt idx="256">
                        <c:v>45998</c:v>
                      </c:pt>
                      <c:pt idx="257">
                        <c:v>45997</c:v>
                      </c:pt>
                      <c:pt idx="258">
                        <c:v>45996</c:v>
                      </c:pt>
                      <c:pt idx="259">
                        <c:v>45995</c:v>
                      </c:pt>
                      <c:pt idx="260">
                        <c:v>45994</c:v>
                      </c:pt>
                      <c:pt idx="261">
                        <c:v>45993</c:v>
                      </c:pt>
                      <c:pt idx="262">
                        <c:v>45992</c:v>
                      </c:pt>
                      <c:pt idx="263">
                        <c:v>45991</c:v>
                      </c:pt>
                      <c:pt idx="264">
                        <c:v>45990</c:v>
                      </c:pt>
                      <c:pt idx="265">
                        <c:v>45989</c:v>
                      </c:pt>
                      <c:pt idx="266">
                        <c:v>45988</c:v>
                      </c:pt>
                      <c:pt idx="267">
                        <c:v>45987</c:v>
                      </c:pt>
                      <c:pt idx="268">
                        <c:v>45986</c:v>
                      </c:pt>
                      <c:pt idx="269">
                        <c:v>45985</c:v>
                      </c:pt>
                      <c:pt idx="270">
                        <c:v>45984</c:v>
                      </c:pt>
                      <c:pt idx="271">
                        <c:v>45983</c:v>
                      </c:pt>
                      <c:pt idx="272">
                        <c:v>45982</c:v>
                      </c:pt>
                      <c:pt idx="273">
                        <c:v>45981</c:v>
                      </c:pt>
                      <c:pt idx="274">
                        <c:v>45980</c:v>
                      </c:pt>
                      <c:pt idx="275">
                        <c:v>45979</c:v>
                      </c:pt>
                      <c:pt idx="276">
                        <c:v>45978</c:v>
                      </c:pt>
                      <c:pt idx="277">
                        <c:v>45977</c:v>
                      </c:pt>
                      <c:pt idx="278">
                        <c:v>45976</c:v>
                      </c:pt>
                      <c:pt idx="279">
                        <c:v>45975</c:v>
                      </c:pt>
                      <c:pt idx="280">
                        <c:v>45974</c:v>
                      </c:pt>
                      <c:pt idx="281">
                        <c:v>45973</c:v>
                      </c:pt>
                      <c:pt idx="282">
                        <c:v>45972</c:v>
                      </c:pt>
                      <c:pt idx="283">
                        <c:v>45971</c:v>
                      </c:pt>
                      <c:pt idx="284">
                        <c:v>45970</c:v>
                      </c:pt>
                      <c:pt idx="285">
                        <c:v>45969</c:v>
                      </c:pt>
                      <c:pt idx="286">
                        <c:v>45968</c:v>
                      </c:pt>
                      <c:pt idx="287">
                        <c:v>45967</c:v>
                      </c:pt>
                      <c:pt idx="288">
                        <c:v>45966</c:v>
                      </c:pt>
                      <c:pt idx="289">
                        <c:v>45965</c:v>
                      </c:pt>
                      <c:pt idx="290">
                        <c:v>45964</c:v>
                      </c:pt>
                      <c:pt idx="291">
                        <c:v>45963</c:v>
                      </c:pt>
                      <c:pt idx="292">
                        <c:v>45962</c:v>
                      </c:pt>
                      <c:pt idx="293">
                        <c:v>45961</c:v>
                      </c:pt>
                      <c:pt idx="294">
                        <c:v>45960</c:v>
                      </c:pt>
                      <c:pt idx="295">
                        <c:v>45959</c:v>
                      </c:pt>
                      <c:pt idx="296">
                        <c:v>45958</c:v>
                      </c:pt>
                      <c:pt idx="297">
                        <c:v>45957</c:v>
                      </c:pt>
                      <c:pt idx="298">
                        <c:v>45956</c:v>
                      </c:pt>
                      <c:pt idx="299">
                        <c:v>45955</c:v>
                      </c:pt>
                      <c:pt idx="300">
                        <c:v>45954</c:v>
                      </c:pt>
                      <c:pt idx="301">
                        <c:v>45953</c:v>
                      </c:pt>
                      <c:pt idx="302">
                        <c:v>45952</c:v>
                      </c:pt>
                      <c:pt idx="303">
                        <c:v>45951</c:v>
                      </c:pt>
                      <c:pt idx="304">
                        <c:v>45950</c:v>
                      </c:pt>
                      <c:pt idx="305">
                        <c:v>45949</c:v>
                      </c:pt>
                      <c:pt idx="306">
                        <c:v>45948</c:v>
                      </c:pt>
                      <c:pt idx="307">
                        <c:v>45947</c:v>
                      </c:pt>
                      <c:pt idx="308">
                        <c:v>45946</c:v>
                      </c:pt>
                      <c:pt idx="309">
                        <c:v>45945</c:v>
                      </c:pt>
                      <c:pt idx="310">
                        <c:v>45944</c:v>
                      </c:pt>
                      <c:pt idx="311">
                        <c:v>45943</c:v>
                      </c:pt>
                      <c:pt idx="312">
                        <c:v>45942</c:v>
                      </c:pt>
                      <c:pt idx="313">
                        <c:v>45941</c:v>
                      </c:pt>
                      <c:pt idx="314">
                        <c:v>45940</c:v>
                      </c:pt>
                      <c:pt idx="315">
                        <c:v>45939</c:v>
                      </c:pt>
                      <c:pt idx="316">
                        <c:v>45938</c:v>
                      </c:pt>
                      <c:pt idx="317">
                        <c:v>45937</c:v>
                      </c:pt>
                      <c:pt idx="318">
                        <c:v>45936</c:v>
                      </c:pt>
                      <c:pt idx="319">
                        <c:v>45935</c:v>
                      </c:pt>
                      <c:pt idx="320">
                        <c:v>45934</c:v>
                      </c:pt>
                      <c:pt idx="321">
                        <c:v>45933</c:v>
                      </c:pt>
                      <c:pt idx="322">
                        <c:v>45932</c:v>
                      </c:pt>
                      <c:pt idx="323">
                        <c:v>45931</c:v>
                      </c:pt>
                      <c:pt idx="324">
                        <c:v>45930</c:v>
                      </c:pt>
                      <c:pt idx="325">
                        <c:v>45929</c:v>
                      </c:pt>
                      <c:pt idx="326">
                        <c:v>45928</c:v>
                      </c:pt>
                      <c:pt idx="327">
                        <c:v>45927</c:v>
                      </c:pt>
                      <c:pt idx="328">
                        <c:v>45926</c:v>
                      </c:pt>
                      <c:pt idx="329">
                        <c:v>45925</c:v>
                      </c:pt>
                      <c:pt idx="330">
                        <c:v>45924</c:v>
                      </c:pt>
                      <c:pt idx="331">
                        <c:v>45923</c:v>
                      </c:pt>
                      <c:pt idx="332">
                        <c:v>45922</c:v>
                      </c:pt>
                      <c:pt idx="333">
                        <c:v>45921</c:v>
                      </c:pt>
                      <c:pt idx="334">
                        <c:v>45920</c:v>
                      </c:pt>
                      <c:pt idx="335">
                        <c:v>45919</c:v>
                      </c:pt>
                      <c:pt idx="336">
                        <c:v>45918</c:v>
                      </c:pt>
                      <c:pt idx="337">
                        <c:v>45917</c:v>
                      </c:pt>
                      <c:pt idx="338">
                        <c:v>45916</c:v>
                      </c:pt>
                      <c:pt idx="339">
                        <c:v>45915</c:v>
                      </c:pt>
                      <c:pt idx="340">
                        <c:v>45914</c:v>
                      </c:pt>
                      <c:pt idx="341">
                        <c:v>45913</c:v>
                      </c:pt>
                      <c:pt idx="342">
                        <c:v>45912</c:v>
                      </c:pt>
                      <c:pt idx="343">
                        <c:v>45911</c:v>
                      </c:pt>
                      <c:pt idx="344">
                        <c:v>45910</c:v>
                      </c:pt>
                      <c:pt idx="345">
                        <c:v>45909</c:v>
                      </c:pt>
                      <c:pt idx="346">
                        <c:v>45908</c:v>
                      </c:pt>
                      <c:pt idx="347">
                        <c:v>45907</c:v>
                      </c:pt>
                      <c:pt idx="348">
                        <c:v>45906</c:v>
                      </c:pt>
                      <c:pt idx="349">
                        <c:v>45905</c:v>
                      </c:pt>
                      <c:pt idx="350">
                        <c:v>45904</c:v>
                      </c:pt>
                      <c:pt idx="351">
                        <c:v>45903</c:v>
                      </c:pt>
                      <c:pt idx="352">
                        <c:v>45902</c:v>
                      </c:pt>
                      <c:pt idx="353">
                        <c:v>45901</c:v>
                      </c:pt>
                      <c:pt idx="354">
                        <c:v>45900</c:v>
                      </c:pt>
                      <c:pt idx="355">
                        <c:v>45899</c:v>
                      </c:pt>
                      <c:pt idx="356">
                        <c:v>45898</c:v>
                      </c:pt>
                      <c:pt idx="357">
                        <c:v>45897</c:v>
                      </c:pt>
                      <c:pt idx="358">
                        <c:v>45896</c:v>
                      </c:pt>
                      <c:pt idx="359">
                        <c:v>45895</c:v>
                      </c:pt>
                      <c:pt idx="360">
                        <c:v>45894</c:v>
                      </c:pt>
                      <c:pt idx="361">
                        <c:v>45893</c:v>
                      </c:pt>
                      <c:pt idx="362">
                        <c:v>45892</c:v>
                      </c:pt>
                      <c:pt idx="363">
                        <c:v>45891</c:v>
                      </c:pt>
                      <c:pt idx="364">
                        <c:v>45890</c:v>
                      </c:pt>
                      <c:pt idx="365">
                        <c:v>45889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Bolsas!$R$3:$R$369</c15:sqref>
                        </c15:formulaRef>
                      </c:ext>
                    </c:extLst>
                    <c:numCache>
                      <c:formatCode>0.0</c:formatCode>
                      <c:ptCount val="367"/>
                      <c:pt idx="0">
                        <c:v>174.27874527906002</c:v>
                      </c:pt>
                      <c:pt idx="1">
                        <c:v>174.12400335711288</c:v>
                      </c:pt>
                      <c:pt idx="2">
                        <c:v>172.37201007133865</c:v>
                      </c:pt>
                      <c:pt idx="3">
                        <c:v>174.31284095677719</c:v>
                      </c:pt>
                      <c:pt idx="4">
                        <c:v>174.40201426772975</c:v>
                      </c:pt>
                      <c:pt idx="5">
                        <c:v>174.40201426772975</c:v>
                      </c:pt>
                      <c:pt idx="6">
                        <c:v>174.40201426772975</c:v>
                      </c:pt>
                      <c:pt idx="7">
                        <c:v>173.79878304657996</c:v>
                      </c:pt>
                      <c:pt idx="8">
                        <c:v>175.30161561057491</c:v>
                      </c:pt>
                      <c:pt idx="9">
                        <c:v>176.79657994125054</c:v>
                      </c:pt>
                      <c:pt idx="10">
                        <c:v>177.84305497272348</c:v>
                      </c:pt>
                      <c:pt idx="11">
                        <c:v>177.89813260595889</c:v>
                      </c:pt>
                      <c:pt idx="12">
                        <c:v>177.89813260595889</c:v>
                      </c:pt>
                      <c:pt idx="13">
                        <c:v>177.89813260595889</c:v>
                      </c:pt>
                      <c:pt idx="14">
                        <c:v>176.79920268569032</c:v>
                      </c:pt>
                      <c:pt idx="15">
                        <c:v>176.79920268569032</c:v>
                      </c:pt>
                      <c:pt idx="16">
                        <c:v>175.78682333193456</c:v>
                      </c:pt>
                      <c:pt idx="17">
                        <c:v>173.17719261435167</c:v>
                      </c:pt>
                      <c:pt idx="18">
                        <c:v>172.05465799412505</c:v>
                      </c:pt>
                      <c:pt idx="19">
                        <c:v>172.05465799412505</c:v>
                      </c:pt>
                      <c:pt idx="20">
                        <c:v>172.05465799412505</c:v>
                      </c:pt>
                      <c:pt idx="21">
                        <c:v>174.16596726814942</c:v>
                      </c:pt>
                      <c:pt idx="22">
                        <c:v>172.75230801510702</c:v>
                      </c:pt>
                      <c:pt idx="23">
                        <c:v>172.75230801510702</c:v>
                      </c:pt>
                      <c:pt idx="24">
                        <c:v>172.75230801510702</c:v>
                      </c:pt>
                      <c:pt idx="25">
                        <c:v>171.67698279479652</c:v>
                      </c:pt>
                      <c:pt idx="26">
                        <c:v>171.67698279479652</c:v>
                      </c:pt>
                      <c:pt idx="27">
                        <c:v>171.67698279479652</c:v>
                      </c:pt>
                      <c:pt idx="28">
                        <c:v>176.02024758707512</c:v>
                      </c:pt>
                      <c:pt idx="29">
                        <c:v>176.02024758707512</c:v>
                      </c:pt>
                      <c:pt idx="30">
                        <c:v>173.62305916911458</c:v>
                      </c:pt>
                      <c:pt idx="31">
                        <c:v>169.57354175409148</c:v>
                      </c:pt>
                      <c:pt idx="32">
                        <c:v>169.75713386487621</c:v>
                      </c:pt>
                      <c:pt idx="33">
                        <c:v>169.75713386487621</c:v>
                      </c:pt>
                      <c:pt idx="34">
                        <c:v>169.75713386487621</c:v>
                      </c:pt>
                      <c:pt idx="35">
                        <c:v>170.14005455308435</c:v>
                      </c:pt>
                      <c:pt idx="36">
                        <c:v>172.91754091481329</c:v>
                      </c:pt>
                      <c:pt idx="37">
                        <c:v>172.86770877045743</c:v>
                      </c:pt>
                      <c:pt idx="38">
                        <c:v>170.88491397398238</c:v>
                      </c:pt>
                      <c:pt idx="39">
                        <c:v>171.72156945027277</c:v>
                      </c:pt>
                      <c:pt idx="40">
                        <c:v>171.72156945027277</c:v>
                      </c:pt>
                      <c:pt idx="41">
                        <c:v>171.72156945027277</c:v>
                      </c:pt>
                      <c:pt idx="42">
                        <c:v>169.36372219890896</c:v>
                      </c:pt>
                      <c:pt idx="43">
                        <c:v>165.697125472094</c:v>
                      </c:pt>
                      <c:pt idx="44">
                        <c:v>167.38879563575327</c:v>
                      </c:pt>
                      <c:pt idx="45">
                        <c:v>169.49485942089805</c:v>
                      </c:pt>
                      <c:pt idx="46">
                        <c:v>168.37232480067144</c:v>
                      </c:pt>
                      <c:pt idx="47">
                        <c:v>168.37232480067144</c:v>
                      </c:pt>
                      <c:pt idx="48">
                        <c:v>168.37232480067144</c:v>
                      </c:pt>
                      <c:pt idx="49">
                        <c:v>167.95268569030634</c:v>
                      </c:pt>
                      <c:pt idx="50">
                        <c:v>167.21307175828787</c:v>
                      </c:pt>
                      <c:pt idx="51">
                        <c:v>167.06882081409989</c:v>
                      </c:pt>
                      <c:pt idx="52">
                        <c:v>166.6491817037348</c:v>
                      </c:pt>
                      <c:pt idx="53">
                        <c:v>166.6491817037348</c:v>
                      </c:pt>
                      <c:pt idx="54">
                        <c:v>166.6491817037348</c:v>
                      </c:pt>
                      <c:pt idx="55">
                        <c:v>166.6491817037348</c:v>
                      </c:pt>
                      <c:pt idx="56">
                        <c:v>167.23929920268571</c:v>
                      </c:pt>
                      <c:pt idx="57">
                        <c:v>164.8762064624423</c:v>
                      </c:pt>
                      <c:pt idx="58">
                        <c:v>165.76793957196813</c:v>
                      </c:pt>
                      <c:pt idx="59">
                        <c:v>170.3079101972304</c:v>
                      </c:pt>
                      <c:pt idx="60">
                        <c:v>170.73017205203527</c:v>
                      </c:pt>
                      <c:pt idx="61">
                        <c:v>170.73017205203527</c:v>
                      </c:pt>
                      <c:pt idx="62">
                        <c:v>170.73017205203527</c:v>
                      </c:pt>
                      <c:pt idx="63">
                        <c:v>169.76500209819557</c:v>
                      </c:pt>
                      <c:pt idx="64">
                        <c:v>171.83172471674362</c:v>
                      </c:pt>
                      <c:pt idx="65">
                        <c:v>171.69796475031475</c:v>
                      </c:pt>
                      <c:pt idx="66">
                        <c:v>169.5001049097776</c:v>
                      </c:pt>
                      <c:pt idx="67">
                        <c:v>168.43002517834665</c:v>
                      </c:pt>
                      <c:pt idx="68">
                        <c:v>168.43002517834665</c:v>
                      </c:pt>
                      <c:pt idx="69">
                        <c:v>168.43002517834665</c:v>
                      </c:pt>
                      <c:pt idx="70">
                        <c:v>165.48206042803193</c:v>
                      </c:pt>
                      <c:pt idx="71">
                        <c:v>157.64530004196394</c:v>
                      </c:pt>
                      <c:pt idx="72">
                        <c:v>158.82291229542594</c:v>
                      </c:pt>
                      <c:pt idx="73">
                        <c:v>151.49496433067563</c:v>
                      </c:pt>
                      <c:pt idx="74">
                        <c:v>151.68117918590016</c:v>
                      </c:pt>
                      <c:pt idx="75">
                        <c:v>151.68117918590016</c:v>
                      </c:pt>
                      <c:pt idx="76">
                        <c:v>151.68117918590016</c:v>
                      </c:pt>
                      <c:pt idx="77">
                        <c:v>157.98625681913555</c:v>
                      </c:pt>
                      <c:pt idx="78">
                        <c:v>158.65505665127989</c:v>
                      </c:pt>
                      <c:pt idx="79">
                        <c:v>163.23436844313892</c:v>
                      </c:pt>
                      <c:pt idx="80">
                        <c:v>161.4351657574486</c:v>
                      </c:pt>
                      <c:pt idx="81">
                        <c:v>161.76825430130089</c:v>
                      </c:pt>
                      <c:pt idx="82">
                        <c:v>161.76825430130089</c:v>
                      </c:pt>
                      <c:pt idx="83">
                        <c:v>161.76825430130089</c:v>
                      </c:pt>
                      <c:pt idx="84">
                        <c:v>161.12830465799414</c:v>
                      </c:pt>
                      <c:pt idx="85">
                        <c:v>160.59588753671846</c:v>
                      </c:pt>
                      <c:pt idx="86">
                        <c:v>161.6817037347881</c:v>
                      </c:pt>
                      <c:pt idx="87">
                        <c:v>156.95027276542172</c:v>
                      </c:pt>
                      <c:pt idx="88">
                        <c:v>156.7850398657155</c:v>
                      </c:pt>
                      <c:pt idx="89">
                        <c:v>156.7850398657155</c:v>
                      </c:pt>
                      <c:pt idx="90">
                        <c:v>156.7850398657155</c:v>
                      </c:pt>
                      <c:pt idx="91">
                        <c:v>157.70300041963912</c:v>
                      </c:pt>
                      <c:pt idx="92">
                        <c:v>155.7910197230382</c:v>
                      </c:pt>
                      <c:pt idx="93">
                        <c:v>151.98279479647505</c:v>
                      </c:pt>
                      <c:pt idx="94">
                        <c:v>152.50209819555184</c:v>
                      </c:pt>
                      <c:pt idx="95">
                        <c:v>153.24695761644983</c:v>
                      </c:pt>
                      <c:pt idx="96">
                        <c:v>153.24695761644983</c:v>
                      </c:pt>
                      <c:pt idx="97">
                        <c:v>153.24695761644983</c:v>
                      </c:pt>
                      <c:pt idx="98">
                        <c:v>158.6603021401595</c:v>
                      </c:pt>
                      <c:pt idx="99">
                        <c:v>159.19534200587495</c:v>
                      </c:pt>
                      <c:pt idx="100">
                        <c:v>159.21894670583302</c:v>
                      </c:pt>
                      <c:pt idx="101">
                        <c:v>157.2440201426773</c:v>
                      </c:pt>
                      <c:pt idx="102">
                        <c:v>155.34253042383551</c:v>
                      </c:pt>
                      <c:pt idx="103">
                        <c:v>155.34253042383551</c:v>
                      </c:pt>
                      <c:pt idx="104">
                        <c:v>155.34253042383551</c:v>
                      </c:pt>
                      <c:pt idx="105">
                        <c:v>153.75839278220732</c:v>
                      </c:pt>
                      <c:pt idx="106">
                        <c:v>154.83896349139741</c:v>
                      </c:pt>
                      <c:pt idx="107">
                        <c:v>150.47996223248009</c:v>
                      </c:pt>
                      <c:pt idx="108">
                        <c:v>149.90295845572805</c:v>
                      </c:pt>
                      <c:pt idx="109">
                        <c:v>152.29227864036929</c:v>
                      </c:pt>
                      <c:pt idx="110">
                        <c:v>152.29227864036929</c:v>
                      </c:pt>
                      <c:pt idx="111">
                        <c:v>152.29227864036929</c:v>
                      </c:pt>
                      <c:pt idx="112">
                        <c:v>152.29227864036929</c:v>
                      </c:pt>
                      <c:pt idx="113">
                        <c:v>149.08203944607638</c:v>
                      </c:pt>
                      <c:pt idx="114">
                        <c:v>150.51405791019724</c:v>
                      </c:pt>
                      <c:pt idx="115">
                        <c:v>153.17614351657576</c:v>
                      </c:pt>
                      <c:pt idx="116">
                        <c:v>153.91051195971468</c:v>
                      </c:pt>
                      <c:pt idx="117">
                        <c:v>153.91051195971468</c:v>
                      </c:pt>
                      <c:pt idx="118">
                        <c:v>153.91051195971468</c:v>
                      </c:pt>
                      <c:pt idx="119">
                        <c:v>152.2345782626941</c:v>
                      </c:pt>
                      <c:pt idx="120">
                        <c:v>152.85354595048258</c:v>
                      </c:pt>
                      <c:pt idx="121">
                        <c:v>151.50283256399499</c:v>
                      </c:pt>
                      <c:pt idx="122">
                        <c:v>155.36351237935378</c:v>
                      </c:pt>
                      <c:pt idx="123">
                        <c:v>156.15033571128831</c:v>
                      </c:pt>
                      <c:pt idx="124">
                        <c:v>156.15033571128831</c:v>
                      </c:pt>
                      <c:pt idx="125">
                        <c:v>156.15033571128831</c:v>
                      </c:pt>
                      <c:pt idx="126">
                        <c:v>157.89708350818299</c:v>
                      </c:pt>
                      <c:pt idx="127">
                        <c:v>152.94796475031475</c:v>
                      </c:pt>
                      <c:pt idx="128">
                        <c:v>160.08445237096097</c:v>
                      </c:pt>
                      <c:pt idx="129">
                        <c:v>161.45614771296687</c:v>
                      </c:pt>
                      <c:pt idx="130">
                        <c:v>160.04248845992447</c:v>
                      </c:pt>
                      <c:pt idx="131">
                        <c:v>160.04248845992447</c:v>
                      </c:pt>
                      <c:pt idx="132">
                        <c:v>160.04248845992447</c:v>
                      </c:pt>
                      <c:pt idx="133">
                        <c:v>160.22345782626942</c:v>
                      </c:pt>
                      <c:pt idx="134">
                        <c:v>160.17624842635334</c:v>
                      </c:pt>
                      <c:pt idx="135">
                        <c:v>154.9989509022241</c:v>
                      </c:pt>
                      <c:pt idx="136">
                        <c:v>155.90642047838861</c:v>
                      </c:pt>
                      <c:pt idx="137">
                        <c:v>157.46695342005876</c:v>
                      </c:pt>
                      <c:pt idx="138">
                        <c:v>157.46695342005876</c:v>
                      </c:pt>
                      <c:pt idx="139">
                        <c:v>157.46695342005876</c:v>
                      </c:pt>
                      <c:pt idx="140">
                        <c:v>157.46695342005876</c:v>
                      </c:pt>
                      <c:pt idx="141">
                        <c:v>157.46695342005876</c:v>
                      </c:pt>
                      <c:pt idx="142">
                        <c:v>156.3627780109106</c:v>
                      </c:pt>
                      <c:pt idx="143">
                        <c:v>149.44922366764587</c:v>
                      </c:pt>
                      <c:pt idx="144">
                        <c:v>149.09515316827529</c:v>
                      </c:pt>
                      <c:pt idx="145">
                        <c:v>149.09515316827529</c:v>
                      </c:pt>
                      <c:pt idx="146">
                        <c:v>149.09515316827529</c:v>
                      </c:pt>
                      <c:pt idx="147">
                        <c:v>148.97188417960555</c:v>
                      </c:pt>
                      <c:pt idx="148">
                        <c:v>150.8497691984893</c:v>
                      </c:pt>
                      <c:pt idx="149">
                        <c:v>147.70772135963071</c:v>
                      </c:pt>
                      <c:pt idx="150">
                        <c:v>146.42257658413766</c:v>
                      </c:pt>
                      <c:pt idx="151">
                        <c:v>142.66680654637014</c:v>
                      </c:pt>
                      <c:pt idx="152">
                        <c:v>142.66680654637014</c:v>
                      </c:pt>
                      <c:pt idx="153">
                        <c:v>142.66680654637014</c:v>
                      </c:pt>
                      <c:pt idx="154">
                        <c:v>146.0265421737306</c:v>
                      </c:pt>
                      <c:pt idx="155">
                        <c:v>150.39603441040705</c:v>
                      </c:pt>
                      <c:pt idx="156">
                        <c:v>156.39687368862778</c:v>
                      </c:pt>
                      <c:pt idx="157">
                        <c:v>155.74381032312215</c:v>
                      </c:pt>
                      <c:pt idx="158">
                        <c:v>154.03902643726397</c:v>
                      </c:pt>
                      <c:pt idx="159">
                        <c:v>154.03902643726397</c:v>
                      </c:pt>
                      <c:pt idx="160">
                        <c:v>154.03902643726397</c:v>
                      </c:pt>
                      <c:pt idx="161">
                        <c:v>157.30434326479229</c:v>
                      </c:pt>
                      <c:pt idx="162">
                        <c:v>162.84357952161142</c:v>
                      </c:pt>
                      <c:pt idx="163">
                        <c:v>165.15946286193875</c:v>
                      </c:pt>
                      <c:pt idx="164">
                        <c:v>162.89603441040705</c:v>
                      </c:pt>
                      <c:pt idx="165">
                        <c:v>161.59515316827529</c:v>
                      </c:pt>
                      <c:pt idx="166">
                        <c:v>161.59515316827529</c:v>
                      </c:pt>
                      <c:pt idx="167">
                        <c:v>161.59515316827529</c:v>
                      </c:pt>
                      <c:pt idx="168">
                        <c:v>162.44492236676459</c:v>
                      </c:pt>
                      <c:pt idx="169">
                        <c:v>168.09169114561479</c:v>
                      </c:pt>
                      <c:pt idx="170">
                        <c:v>166.81179185900126</c:v>
                      </c:pt>
                      <c:pt idx="171">
                        <c:v>174.48069660092321</c:v>
                      </c:pt>
                      <c:pt idx="172">
                        <c:v>173.98499790180446</c:v>
                      </c:pt>
                      <c:pt idx="173">
                        <c:v>173.98499790180446</c:v>
                      </c:pt>
                      <c:pt idx="174">
                        <c:v>173.98499790180446</c:v>
                      </c:pt>
                      <c:pt idx="175">
                        <c:v>171.46191775073439</c:v>
                      </c:pt>
                      <c:pt idx="176">
                        <c:v>170.69869911875787</c:v>
                      </c:pt>
                      <c:pt idx="177">
                        <c:v>168.2910197230382</c:v>
                      </c:pt>
                      <c:pt idx="178">
                        <c:v>166.20593789341169</c:v>
                      </c:pt>
                      <c:pt idx="179">
                        <c:v>165.36403692824172</c:v>
                      </c:pt>
                      <c:pt idx="180">
                        <c:v>165.36403692824172</c:v>
                      </c:pt>
                      <c:pt idx="181">
                        <c:v>165.36403692824172</c:v>
                      </c:pt>
                      <c:pt idx="182">
                        <c:v>163.35763743180866</c:v>
                      </c:pt>
                      <c:pt idx="183">
                        <c:v>161.71055392362572</c:v>
                      </c:pt>
                      <c:pt idx="184">
                        <c:v>158.46097356273603</c:v>
                      </c:pt>
                      <c:pt idx="185">
                        <c:v>161.27255560218214</c:v>
                      </c:pt>
                      <c:pt idx="186">
                        <c:v>161.65285354595051</c:v>
                      </c:pt>
                      <c:pt idx="187">
                        <c:v>161.65285354595051</c:v>
                      </c:pt>
                      <c:pt idx="188">
                        <c:v>161.65285354595051</c:v>
                      </c:pt>
                      <c:pt idx="189">
                        <c:v>162.86718422156946</c:v>
                      </c:pt>
                      <c:pt idx="190">
                        <c:v>168.97293327738146</c:v>
                      </c:pt>
                      <c:pt idx="191">
                        <c:v>166.52853545950487</c:v>
                      </c:pt>
                      <c:pt idx="192">
                        <c:v>168.57165337809485</c:v>
                      </c:pt>
                      <c:pt idx="193">
                        <c:v>163.6671212757029</c:v>
                      </c:pt>
                      <c:pt idx="194">
                        <c:v>163.6671212757029</c:v>
                      </c:pt>
                      <c:pt idx="195">
                        <c:v>163.6671212757029</c:v>
                      </c:pt>
                      <c:pt idx="196">
                        <c:v>159.53105329416704</c:v>
                      </c:pt>
                      <c:pt idx="197">
                        <c:v>162.75965169953844</c:v>
                      </c:pt>
                      <c:pt idx="198">
                        <c:v>168.10742761225347</c:v>
                      </c:pt>
                      <c:pt idx="199">
                        <c:v>159.67792698279482</c:v>
                      </c:pt>
                      <c:pt idx="200">
                        <c:v>158.88323541754093</c:v>
                      </c:pt>
                      <c:pt idx="201">
                        <c:v>158.88323541754093</c:v>
                      </c:pt>
                      <c:pt idx="202">
                        <c:v>158.88323541754093</c:v>
                      </c:pt>
                      <c:pt idx="203">
                        <c:v>168.77098195551827</c:v>
                      </c:pt>
                      <c:pt idx="204">
                        <c:v>166.41051195971465</c:v>
                      </c:pt>
                      <c:pt idx="205">
                        <c:v>164.67950062945869</c:v>
                      </c:pt>
                      <c:pt idx="206">
                        <c:v>163.16879983214437</c:v>
                      </c:pt>
                      <c:pt idx="207">
                        <c:v>158.61046999580361</c:v>
                      </c:pt>
                      <c:pt idx="208">
                        <c:v>158.61046999580361</c:v>
                      </c:pt>
                      <c:pt idx="209">
                        <c:v>158.61046999580361</c:v>
                      </c:pt>
                      <c:pt idx="210">
                        <c:v>155.29269827947965</c:v>
                      </c:pt>
                      <c:pt idx="211">
                        <c:v>156.95289550986152</c:v>
                      </c:pt>
                      <c:pt idx="212">
                        <c:v>156.94502727654219</c:v>
                      </c:pt>
                      <c:pt idx="213">
                        <c:v>152.60438522870334</c:v>
                      </c:pt>
                      <c:pt idx="214">
                        <c:v>152.25293747377256</c:v>
                      </c:pt>
                      <c:pt idx="215">
                        <c:v>152.25293747377256</c:v>
                      </c:pt>
                      <c:pt idx="216">
                        <c:v>152.25293747377256</c:v>
                      </c:pt>
                      <c:pt idx="217">
                        <c:v>152.21621905161561</c:v>
                      </c:pt>
                      <c:pt idx="218">
                        <c:v>150.68715904322283</c:v>
                      </c:pt>
                      <c:pt idx="219">
                        <c:v>148.92992026856905</c:v>
                      </c:pt>
                      <c:pt idx="220">
                        <c:v>148.71485522450695</c:v>
                      </c:pt>
                      <c:pt idx="221">
                        <c:v>144.00965169953844</c:v>
                      </c:pt>
                      <c:pt idx="222">
                        <c:v>144.00965169953844</c:v>
                      </c:pt>
                      <c:pt idx="223">
                        <c:v>144.00965169953844</c:v>
                      </c:pt>
                      <c:pt idx="224">
                        <c:v>140.4820604280319</c:v>
                      </c:pt>
                      <c:pt idx="225">
                        <c:v>138.24485942089802</c:v>
                      </c:pt>
                      <c:pt idx="226">
                        <c:v>138.07962652119178</c:v>
                      </c:pt>
                      <c:pt idx="227">
                        <c:v>135.17624842635334</c:v>
                      </c:pt>
                      <c:pt idx="228">
                        <c:v>131.77192614351659</c:v>
                      </c:pt>
                      <c:pt idx="229">
                        <c:v>131.77192614351659</c:v>
                      </c:pt>
                      <c:pt idx="230">
                        <c:v>131.77192614351659</c:v>
                      </c:pt>
                      <c:pt idx="231">
                        <c:v>129.56882081409989</c:v>
                      </c:pt>
                      <c:pt idx="232">
                        <c:v>129.56882081409989</c:v>
                      </c:pt>
                      <c:pt idx="233">
                        <c:v>130.71496013428452</c:v>
                      </c:pt>
                      <c:pt idx="234">
                        <c:v>129.74192194712549</c:v>
                      </c:pt>
                      <c:pt idx="235">
                        <c:v>132.64005455308435</c:v>
                      </c:pt>
                      <c:pt idx="236">
                        <c:v>132.64005455308435</c:v>
                      </c:pt>
                      <c:pt idx="237">
                        <c:v>132.64005455308435</c:v>
                      </c:pt>
                      <c:pt idx="238">
                        <c:v>131.36277801091063</c:v>
                      </c:pt>
                      <c:pt idx="239">
                        <c:v>131.36277801091063</c:v>
                      </c:pt>
                      <c:pt idx="240">
                        <c:v>131.19229962232481</c:v>
                      </c:pt>
                      <c:pt idx="241">
                        <c:v>130.15631556861101</c:v>
                      </c:pt>
                      <c:pt idx="242">
                        <c:v>127.88239613932019</c:v>
                      </c:pt>
                      <c:pt idx="243">
                        <c:v>127.88239613932019</c:v>
                      </c:pt>
                      <c:pt idx="244">
                        <c:v>127.88239613932019</c:v>
                      </c:pt>
                      <c:pt idx="245">
                        <c:v>126.7152748636173</c:v>
                      </c:pt>
                      <c:pt idx="246">
                        <c:v>125.3330885438523</c:v>
                      </c:pt>
                      <c:pt idx="247">
                        <c:v>125.57175828787244</c:v>
                      </c:pt>
                      <c:pt idx="248">
                        <c:v>125.03934116659674</c:v>
                      </c:pt>
                      <c:pt idx="249">
                        <c:v>125.21506504406211</c:v>
                      </c:pt>
                      <c:pt idx="250">
                        <c:v>125.21506504406211</c:v>
                      </c:pt>
                      <c:pt idx="251">
                        <c:v>125.21506504406211</c:v>
                      </c:pt>
                      <c:pt idx="252">
                        <c:v>125.25440621065884</c:v>
                      </c:pt>
                      <c:pt idx="253">
                        <c:v>123.12736046999581</c:v>
                      </c:pt>
                      <c:pt idx="254">
                        <c:v>120.01678556441462</c:v>
                      </c:pt>
                      <c:pt idx="255">
                        <c:v>120.01678556441462</c:v>
                      </c:pt>
                      <c:pt idx="256">
                        <c:v>120.01678556441462</c:v>
                      </c:pt>
                      <c:pt idx="257">
                        <c:v>120.01678556441462</c:v>
                      </c:pt>
                      <c:pt idx="258">
                        <c:v>120.01678556441462</c:v>
                      </c:pt>
                      <c:pt idx="259">
                        <c:v>120.01940830885439</c:v>
                      </c:pt>
                      <c:pt idx="260">
                        <c:v>118.42215694502728</c:v>
                      </c:pt>
                      <c:pt idx="261">
                        <c:v>117.33896349139741</c:v>
                      </c:pt>
                      <c:pt idx="262">
                        <c:v>116.79605539236258</c:v>
                      </c:pt>
                      <c:pt idx="263">
                        <c:v>116.35018883759967</c:v>
                      </c:pt>
                      <c:pt idx="264">
                        <c:v>116.35018883759967</c:v>
                      </c:pt>
                      <c:pt idx="265">
                        <c:v>116.35018883759967</c:v>
                      </c:pt>
                      <c:pt idx="266">
                        <c:v>114.9339068401175</c:v>
                      </c:pt>
                      <c:pt idx="267">
                        <c:v>114.97587075115402</c:v>
                      </c:pt>
                      <c:pt idx="268">
                        <c:v>112.40558120016786</c:v>
                      </c:pt>
                      <c:pt idx="269">
                        <c:v>112.19313890054553</c:v>
                      </c:pt>
                      <c:pt idx="270">
                        <c:v>110.74013848090642</c:v>
                      </c:pt>
                      <c:pt idx="271">
                        <c:v>110.74013848090642</c:v>
                      </c:pt>
                      <c:pt idx="272">
                        <c:v>110.74013848090642</c:v>
                      </c:pt>
                      <c:pt idx="273">
                        <c:v>109.68579521611414</c:v>
                      </c:pt>
                      <c:pt idx="274">
                        <c:v>112.62064624422997</c:v>
                      </c:pt>
                      <c:pt idx="275">
                        <c:v>110.42016365925305</c:v>
                      </c:pt>
                      <c:pt idx="276">
                        <c:v>110.97093999160722</c:v>
                      </c:pt>
                      <c:pt idx="277">
                        <c:v>113.08487201007135</c:v>
                      </c:pt>
                      <c:pt idx="278">
                        <c:v>113.08487201007135</c:v>
                      </c:pt>
                      <c:pt idx="279">
                        <c:v>113.08487201007135</c:v>
                      </c:pt>
                      <c:pt idx="280">
                        <c:v>113.76154007553505</c:v>
                      </c:pt>
                      <c:pt idx="281">
                        <c:v>115.89120856063786</c:v>
                      </c:pt>
                      <c:pt idx="282">
                        <c:v>114.39886697440203</c:v>
                      </c:pt>
                      <c:pt idx="283">
                        <c:v>114.61917750734369</c:v>
                      </c:pt>
                      <c:pt idx="284">
                        <c:v>113.44156525388166</c:v>
                      </c:pt>
                      <c:pt idx="285">
                        <c:v>113.44156525388166</c:v>
                      </c:pt>
                      <c:pt idx="286">
                        <c:v>113.44156525388166</c:v>
                      </c:pt>
                      <c:pt idx="287">
                        <c:v>113.29993705413345</c:v>
                      </c:pt>
                      <c:pt idx="288">
                        <c:v>112.90914813260596</c:v>
                      </c:pt>
                      <c:pt idx="289">
                        <c:v>111.35648342425515</c:v>
                      </c:pt>
                      <c:pt idx="290">
                        <c:v>113.81399496433069</c:v>
                      </c:pt>
                      <c:pt idx="291">
                        <c:v>114.91292488459925</c:v>
                      </c:pt>
                      <c:pt idx="292">
                        <c:v>114.91292488459925</c:v>
                      </c:pt>
                      <c:pt idx="293">
                        <c:v>114.91292488459925</c:v>
                      </c:pt>
                      <c:pt idx="294">
                        <c:v>115.6551615610575</c:v>
                      </c:pt>
                      <c:pt idx="295">
                        <c:v>115.76007133864877</c:v>
                      </c:pt>
                      <c:pt idx="296">
                        <c:v>114.42509441879984</c:v>
                      </c:pt>
                      <c:pt idx="297">
                        <c:v>112.13806126731012</c:v>
                      </c:pt>
                      <c:pt idx="298">
                        <c:v>112.46065883340329</c:v>
                      </c:pt>
                      <c:pt idx="299">
                        <c:v>112.46065883340329</c:v>
                      </c:pt>
                      <c:pt idx="300">
                        <c:v>112.46065883340329</c:v>
                      </c:pt>
                      <c:pt idx="301">
                        <c:v>113.15568610994545</c:v>
                      </c:pt>
                      <c:pt idx="302">
                        <c:v>112.56294586655477</c:v>
                      </c:pt>
                      <c:pt idx="303">
                        <c:v>112.54458665547629</c:v>
                      </c:pt>
                      <c:pt idx="304">
                        <c:v>116.9219471254721</c:v>
                      </c:pt>
                      <c:pt idx="305">
                        <c:v>116.12987830465801</c:v>
                      </c:pt>
                      <c:pt idx="306">
                        <c:v>116.12987830465801</c:v>
                      </c:pt>
                      <c:pt idx="307">
                        <c:v>116.12987830465801</c:v>
                      </c:pt>
                      <c:pt idx="308">
                        <c:v>118.01563155686111</c:v>
                      </c:pt>
                      <c:pt idx="309">
                        <c:v>117.24716743600504</c:v>
                      </c:pt>
                      <c:pt idx="310">
                        <c:v>116.71737305916912</c:v>
                      </c:pt>
                      <c:pt idx="311">
                        <c:v>118.20709190096518</c:v>
                      </c:pt>
                      <c:pt idx="312">
                        <c:v>114.8053923625682</c:v>
                      </c:pt>
                      <c:pt idx="313">
                        <c:v>114.8053923625682</c:v>
                      </c:pt>
                      <c:pt idx="314">
                        <c:v>114.8053923625682</c:v>
                      </c:pt>
                      <c:pt idx="315">
                        <c:v>116.92981535879144</c:v>
                      </c:pt>
                      <c:pt idx="316">
                        <c:v>115.58959295006295</c:v>
                      </c:pt>
                      <c:pt idx="317">
                        <c:v>115.58959295006295</c:v>
                      </c:pt>
                      <c:pt idx="318">
                        <c:v>117.367813680235</c:v>
                      </c:pt>
                      <c:pt idx="319">
                        <c:v>116.68852287033152</c:v>
                      </c:pt>
                      <c:pt idx="320">
                        <c:v>116.68852287033152</c:v>
                      </c:pt>
                      <c:pt idx="321">
                        <c:v>116.68852287033152</c:v>
                      </c:pt>
                      <c:pt idx="322">
                        <c:v>115.99349559378935</c:v>
                      </c:pt>
                      <c:pt idx="323">
                        <c:v>115.41911456147714</c:v>
                      </c:pt>
                      <c:pt idx="324">
                        <c:v>114.95226605119598</c:v>
                      </c:pt>
                      <c:pt idx="325">
                        <c:v>115.01521191775075</c:v>
                      </c:pt>
                      <c:pt idx="326">
                        <c:v>112.96422576584139</c:v>
                      </c:pt>
                      <c:pt idx="327">
                        <c:v>112.96422576584139</c:v>
                      </c:pt>
                      <c:pt idx="328">
                        <c:v>112.96422576584139</c:v>
                      </c:pt>
                      <c:pt idx="329">
                        <c:v>112.91701636592531</c:v>
                      </c:pt>
                      <c:pt idx="330">
                        <c:v>113.6382710868653</c:v>
                      </c:pt>
                      <c:pt idx="331">
                        <c:v>110.93946705832984</c:v>
                      </c:pt>
                      <c:pt idx="332">
                        <c:v>110.79259336970206</c:v>
                      </c:pt>
                      <c:pt idx="333">
                        <c:v>109.08518673940412</c:v>
                      </c:pt>
                      <c:pt idx="334">
                        <c:v>109.08518673940412</c:v>
                      </c:pt>
                      <c:pt idx="335">
                        <c:v>109.08518673940412</c:v>
                      </c:pt>
                      <c:pt idx="336">
                        <c:v>106.92666806546372</c:v>
                      </c:pt>
                      <c:pt idx="337">
                        <c:v>108.66292488459925</c:v>
                      </c:pt>
                      <c:pt idx="338">
                        <c:v>108.80979857322703</c:v>
                      </c:pt>
                      <c:pt idx="339">
                        <c:v>109.63071758287873</c:v>
                      </c:pt>
                      <c:pt idx="340">
                        <c:v>108.4111414183802</c:v>
                      </c:pt>
                      <c:pt idx="341">
                        <c:v>108.4111414183802</c:v>
                      </c:pt>
                      <c:pt idx="342">
                        <c:v>108.4111414183802</c:v>
                      </c:pt>
                      <c:pt idx="343">
                        <c:v>108.1514897188418</c:v>
                      </c:pt>
                      <c:pt idx="344">
                        <c:v>106.88208140998742</c:v>
                      </c:pt>
                      <c:pt idx="345">
                        <c:v>105.89330675618969</c:v>
                      </c:pt>
                      <c:pt idx="346">
                        <c:v>107.4748216533781</c:v>
                      </c:pt>
                      <c:pt idx="347">
                        <c:v>107.41449853126312</c:v>
                      </c:pt>
                      <c:pt idx="348">
                        <c:v>107.41449853126312</c:v>
                      </c:pt>
                      <c:pt idx="349">
                        <c:v>107.41449853126312</c:v>
                      </c:pt>
                      <c:pt idx="350">
                        <c:v>106.87945866554763</c:v>
                      </c:pt>
                      <c:pt idx="351">
                        <c:v>107.49580360889635</c:v>
                      </c:pt>
                      <c:pt idx="352">
                        <c:v>106.18967687788502</c:v>
                      </c:pt>
                      <c:pt idx="353">
                        <c:v>104.65537138061268</c:v>
                      </c:pt>
                      <c:pt idx="354">
                        <c:v>104.16229542593371</c:v>
                      </c:pt>
                      <c:pt idx="355">
                        <c:v>104.16229542593371</c:v>
                      </c:pt>
                      <c:pt idx="356">
                        <c:v>104.16229542593371</c:v>
                      </c:pt>
                      <c:pt idx="357">
                        <c:v>104.16229542593371</c:v>
                      </c:pt>
                      <c:pt idx="358">
                        <c:v>103.27580780528746</c:v>
                      </c:pt>
                      <c:pt idx="359">
                        <c:v>103.81347041544272</c:v>
                      </c:pt>
                      <c:pt idx="360">
                        <c:v>102.21621905161562</c:v>
                      </c:pt>
                      <c:pt idx="361">
                        <c:v>102.61225346202266</c:v>
                      </c:pt>
                      <c:pt idx="362">
                        <c:v>102.61225346202266</c:v>
                      </c:pt>
                      <c:pt idx="363">
                        <c:v>102.61225346202266</c:v>
                      </c:pt>
                      <c:pt idx="364">
                        <c:v>101.03598405371382</c:v>
                      </c:pt>
                      <c:pt idx="365">
                        <c:v>100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28EB-4B47-94B8-1E6C94A56F60}"/>
                  </c:ext>
                </c:extLst>
              </c15:ser>
            </c15:filteredLineSeries>
          </c:ext>
        </c:extLst>
      </c:lineChart>
      <c:dateAx>
        <c:axId val="684570176"/>
        <c:scaling>
          <c:orientation val="minMax"/>
        </c:scaling>
        <c:delete val="0"/>
        <c:axPos val="b"/>
        <c:numFmt formatCode="mmm\.\-yy" sourceLinked="0"/>
        <c:majorTickMark val="none"/>
        <c:minorTickMark val="none"/>
        <c:tickLblPos val="low"/>
        <c:spPr>
          <a:noFill/>
          <a:ln w="0" cap="flat" cmpd="sng" algn="ctr">
            <a:noFill/>
            <a:prstDash val="solid"/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Sura Sans" pitchFamily="50" charset="0"/>
                <a:ea typeface="Roboto" panose="02000000000000000000" pitchFamily="2" charset="0"/>
                <a:cs typeface="+mn-cs"/>
              </a:defRPr>
            </a:pPr>
            <a:endParaRPr lang="es-CL"/>
          </a:p>
        </c:txPr>
        <c:crossAx val="684575616"/>
        <c:crosses val="autoZero"/>
        <c:auto val="1"/>
        <c:lblOffset val="100"/>
        <c:baseTimeUnit val="days"/>
      </c:dateAx>
      <c:valAx>
        <c:axId val="684575616"/>
        <c:scaling>
          <c:orientation val="minMax"/>
          <c:min val="95"/>
        </c:scaling>
        <c:delete val="0"/>
        <c:axPos val="l"/>
        <c:numFmt formatCode="0" sourceLinked="0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Sura Sans" pitchFamily="50" charset="0"/>
                <a:ea typeface="Roboto" panose="02000000000000000000" pitchFamily="2" charset="0"/>
                <a:cs typeface="+mn-cs"/>
              </a:defRPr>
            </a:pPr>
            <a:endParaRPr lang="es-CL"/>
          </a:p>
        </c:txPr>
        <c:crossAx val="684570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Sura Sans" pitchFamily="50" charset="0"/>
              <a:ea typeface="Roboto" panose="02000000000000000000" pitchFamily="2" charset="0"/>
              <a:cs typeface="+mn-cs"/>
            </a:defRPr>
          </a:pPr>
          <a:endParaRPr lang="es-CL"/>
        </a:p>
      </c:txPr>
    </c:legend>
    <c:plotVisOnly val="1"/>
    <c:dispBlanksAs val="gap"/>
    <c:showDLblsOverMax val="0"/>
  </c:chart>
  <c:spPr>
    <a:noFill/>
    <a:ln w="3175" cap="flat" cmpd="sng" algn="ctr">
      <a:solidFill>
        <a:schemeClr val="tx1"/>
      </a:solidFill>
      <a:round/>
    </a:ln>
    <a:effectLst/>
  </c:spPr>
  <c:txPr>
    <a:bodyPr/>
    <a:lstStyle/>
    <a:p>
      <a:pPr>
        <a:defRPr sz="1000">
          <a:solidFill>
            <a:schemeClr val="tx1"/>
          </a:solidFill>
          <a:latin typeface="Sura Sans" pitchFamily="50" charset="0"/>
          <a:ea typeface="Roboto" panose="02000000000000000000" pitchFamily="2" charset="0"/>
        </a:defRPr>
      </a:pPr>
      <a:endParaRPr lang="es-CL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ysClr val="windowText" lastClr="000000"/>
                </a:solidFill>
                <a:latin typeface="Sura Sans" pitchFamily="50" charset="0"/>
                <a:ea typeface="+mn-ea"/>
                <a:cs typeface="+mn-cs"/>
              </a:defRPr>
            </a:pPr>
            <a:r>
              <a:rPr lang="es-CO" sz="1200" b="1" noProof="0"/>
              <a:t>Crecimiento real y esperado del PIB (YoY%)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ysClr val="windowText" lastClr="000000"/>
              </a:solidFill>
              <a:latin typeface="Sura Sans" pitchFamily="50" charset="0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6.3163220714451157E-2"/>
          <c:y val="0.14763701387812503"/>
          <c:w val="0.91007278389041202"/>
          <c:h val="0.610411618156867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Last Price</c:v>
                </c:pt>
              </c:strCache>
            </c:strRef>
          </c:tx>
          <c:spPr>
            <a:solidFill>
              <a:schemeClr val="accent4">
                <a:lumMod val="75000"/>
                <a:alpha val="8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dPt>
            <c:idx val="16"/>
            <c:invertIfNegative val="0"/>
            <c:bubble3D val="0"/>
            <c:spPr>
              <a:solidFill>
                <a:schemeClr val="accent4">
                  <a:lumMod val="60000"/>
                  <a:lumOff val="40000"/>
                  <a:alpha val="85000"/>
                </a:schemeClr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96C-41FF-A0DF-B68098182AA5}"/>
              </c:ext>
            </c:extLst>
          </c:dPt>
          <c:dPt>
            <c:idx val="17"/>
            <c:invertIfNegative val="0"/>
            <c:bubble3D val="0"/>
            <c:spPr>
              <a:solidFill>
                <a:schemeClr val="accent4">
                  <a:lumMod val="60000"/>
                  <a:lumOff val="40000"/>
                  <a:alpha val="85000"/>
                </a:schemeClr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96C-41FF-A0DF-B68098182AA5}"/>
              </c:ext>
            </c:extLst>
          </c:dPt>
          <c:dPt>
            <c:idx val="18"/>
            <c:invertIfNegative val="0"/>
            <c:bubble3D val="0"/>
            <c:spPr>
              <a:solidFill>
                <a:schemeClr val="accent4">
                  <a:lumMod val="60000"/>
                  <a:lumOff val="40000"/>
                  <a:alpha val="85000"/>
                </a:schemeClr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96C-41FF-A0DF-B68098182AA5}"/>
              </c:ext>
            </c:extLst>
          </c:dPt>
          <c:dPt>
            <c:idx val="19"/>
            <c:invertIfNegative val="0"/>
            <c:bubble3D val="0"/>
            <c:spPr>
              <a:solidFill>
                <a:schemeClr val="accent4">
                  <a:lumMod val="60000"/>
                  <a:lumOff val="40000"/>
                  <a:alpha val="85000"/>
                </a:schemeClr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96C-41FF-A0DF-B68098182AA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ysClr val="windowText" lastClr="000000"/>
                    </a:solidFill>
                    <a:latin typeface="Sura Sans" pitchFamily="50" charset="0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Hoja1!$A$2:$A$21</c:f>
              <c:numCache>
                <c:formatCode>m/d/yyyy</c:formatCode>
                <c:ptCount val="20"/>
                <c:pt idx="0">
                  <c:v>46568</c:v>
                </c:pt>
                <c:pt idx="1">
                  <c:v>46477</c:v>
                </c:pt>
                <c:pt idx="2">
                  <c:v>46387</c:v>
                </c:pt>
                <c:pt idx="3">
                  <c:v>46295</c:v>
                </c:pt>
                <c:pt idx="4">
                  <c:v>46203</c:v>
                </c:pt>
                <c:pt idx="5">
                  <c:v>46112</c:v>
                </c:pt>
                <c:pt idx="6">
                  <c:v>46022</c:v>
                </c:pt>
                <c:pt idx="7">
                  <c:v>45930</c:v>
                </c:pt>
                <c:pt idx="8">
                  <c:v>45838</c:v>
                </c:pt>
                <c:pt idx="9">
                  <c:v>45747</c:v>
                </c:pt>
                <c:pt idx="10">
                  <c:v>45657</c:v>
                </c:pt>
                <c:pt idx="11">
                  <c:v>45565</c:v>
                </c:pt>
                <c:pt idx="12">
                  <c:v>45473</c:v>
                </c:pt>
                <c:pt idx="13">
                  <c:v>45382</c:v>
                </c:pt>
                <c:pt idx="14">
                  <c:v>45291</c:v>
                </c:pt>
                <c:pt idx="15">
                  <c:v>45199</c:v>
                </c:pt>
                <c:pt idx="16">
                  <c:v>45107</c:v>
                </c:pt>
                <c:pt idx="17">
                  <c:v>45016</c:v>
                </c:pt>
                <c:pt idx="18">
                  <c:v>44926</c:v>
                </c:pt>
                <c:pt idx="19">
                  <c:v>44834</c:v>
                </c:pt>
              </c:numCache>
            </c:numRef>
          </c:cat>
          <c:val>
            <c:numRef>
              <c:f>Hoja1!$B$2:$B$21</c:f>
              <c:numCache>
                <c:formatCode>General</c:formatCode>
                <c:ptCount val="20"/>
                <c:pt idx="0">
                  <c:v>2.5</c:v>
                </c:pt>
                <c:pt idx="1">
                  <c:v>2.4</c:v>
                </c:pt>
                <c:pt idx="2">
                  <c:v>2.5</c:v>
                </c:pt>
                <c:pt idx="3">
                  <c:v>2.1</c:v>
                </c:pt>
                <c:pt idx="4">
                  <c:v>3.5</c:v>
                </c:pt>
                <c:pt idx="5">
                  <c:v>2.2000000000000002</c:v>
                </c:pt>
                <c:pt idx="6">
                  <c:v>2.1</c:v>
                </c:pt>
                <c:pt idx="7">
                  <c:v>3.8</c:v>
                </c:pt>
                <c:pt idx="8">
                  <c:v>1.9</c:v>
                </c:pt>
                <c:pt idx="9">
                  <c:v>2.6</c:v>
                </c:pt>
                <c:pt idx="10">
                  <c:v>2.6</c:v>
                </c:pt>
                <c:pt idx="11">
                  <c:v>1.6</c:v>
                </c:pt>
                <c:pt idx="12">
                  <c:v>1.5</c:v>
                </c:pt>
                <c:pt idx="13">
                  <c:v>0.2</c:v>
                </c:pt>
                <c:pt idx="14">
                  <c:v>0.7</c:v>
                </c:pt>
                <c:pt idx="15">
                  <c:v>-0.4</c:v>
                </c:pt>
                <c:pt idx="16">
                  <c:v>0.4</c:v>
                </c:pt>
                <c:pt idx="17">
                  <c:v>2.8</c:v>
                </c:pt>
                <c:pt idx="18">
                  <c:v>2.4</c:v>
                </c:pt>
                <c:pt idx="19">
                  <c:v>7.4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96C-41FF-A0DF-B68098182A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136111023"/>
        <c:axId val="136114383"/>
      </c:barChart>
      <c:dateAx>
        <c:axId val="136111023"/>
        <c:scaling>
          <c:orientation val="minMax"/>
          <c:min val="45627"/>
        </c:scaling>
        <c:delete val="0"/>
        <c:axPos val="b"/>
        <c:numFmt formatCode="mmm\.\-yy" sourceLinked="0"/>
        <c:majorTickMark val="out"/>
        <c:minorTickMark val="none"/>
        <c:tickLblPos val="nextTo"/>
        <c:spPr>
          <a:noFill/>
          <a:ln w="9525" cap="flat" cmpd="sng" algn="ctr">
            <a:solidFill>
              <a:srgbClr val="FFFFFF">
                <a:lumMod val="50000"/>
              </a:srgb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Sura Sans" pitchFamily="50" charset="0"/>
                <a:ea typeface="+mn-ea"/>
                <a:cs typeface="+mn-cs"/>
              </a:defRPr>
            </a:pPr>
            <a:endParaRPr lang="es-CO"/>
          </a:p>
        </c:txPr>
        <c:crossAx val="136114383"/>
        <c:crosses val="autoZero"/>
        <c:auto val="0"/>
        <c:lblOffset val="100"/>
        <c:baseTimeUnit val="months"/>
        <c:majorUnit val="3"/>
        <c:majorTimeUnit val="months"/>
      </c:dateAx>
      <c:valAx>
        <c:axId val="136114383"/>
        <c:scaling>
          <c:orientation val="minMax"/>
          <c:max val="4"/>
          <c:min val="1.5"/>
        </c:scaling>
        <c:delete val="0"/>
        <c:axPos val="l"/>
        <c:numFmt formatCode="#,##0.0" sourceLinked="0"/>
        <c:majorTickMark val="out"/>
        <c:minorTickMark val="none"/>
        <c:tickLblPos val="nextTo"/>
        <c:spPr>
          <a:noFill/>
          <a:ln>
            <a:solidFill>
              <a:srgbClr val="FFFFFF">
                <a:lumMod val="50000"/>
              </a:srgb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Sura Sans" pitchFamily="50" charset="0"/>
                <a:ea typeface="+mn-ea"/>
                <a:cs typeface="+mn-cs"/>
              </a:defRPr>
            </a:pPr>
            <a:endParaRPr lang="es-CO"/>
          </a:p>
        </c:txPr>
        <c:crossAx val="136111023"/>
        <c:crossesAt val="45627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solidFill>
        <a:schemeClr val="tx1"/>
      </a:solidFill>
      <a:round/>
    </a:ln>
    <a:effectLst/>
  </c:spPr>
  <c:txPr>
    <a:bodyPr/>
    <a:lstStyle/>
    <a:p>
      <a:pPr>
        <a:defRPr>
          <a:solidFill>
            <a:sysClr val="windowText" lastClr="000000"/>
          </a:solidFill>
          <a:latin typeface="Sura Sans" pitchFamily="50" charset="0"/>
        </a:defRPr>
      </a:pPr>
      <a:endParaRPr lang="es-CO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sz="1100" b="1" i="0" u="none" strike="noStrike" kern="1200" spc="0" baseline="0">
                <a:solidFill>
                  <a:sysClr val="windowText" lastClr="000000"/>
                </a:solidFill>
                <a:latin typeface="Sura Sans" pitchFamily="50" charset="0"/>
                <a:ea typeface="+mn-ea"/>
                <a:cs typeface="+mn-cs"/>
              </a:defRPr>
            </a:pPr>
            <a:r>
              <a:rPr lang="es-CO" sz="1100" b="1"/>
              <a:t>El crecimiento económico sigue impulsado por el gasto público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sz="1100" b="1" i="0" u="none" strike="noStrike" kern="1200" spc="0" baseline="0">
              <a:solidFill>
                <a:sysClr val="windowText" lastClr="000000"/>
              </a:solidFill>
              <a:latin typeface="Sura Sans" pitchFamily="50" charset="0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2.6763995395136769E-2"/>
          <c:y val="0.21835269566795332"/>
          <c:w val="0.92858860252286579"/>
          <c:h val="0.67662097332118543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PIB!$A$12</c:f>
              <c:strCache>
                <c:ptCount val="1"/>
                <c:pt idx="0">
                  <c:v>Consumo Público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PIB!$G$9:$M$9</c:f>
              <c:strCache>
                <c:ptCount val="7"/>
                <c:pt idx="0">
                  <c:v>dic.-24</c:v>
                </c:pt>
                <c:pt idx="1">
                  <c:v>mar.-25</c:v>
                </c:pt>
                <c:pt idx="2">
                  <c:v>jun.-25</c:v>
                </c:pt>
                <c:pt idx="3">
                  <c:v>sep.-25</c:v>
                </c:pt>
                <c:pt idx="4">
                  <c:v>dic.-25</c:v>
                </c:pt>
                <c:pt idx="5">
                  <c:v>mar.-26</c:v>
                </c:pt>
                <c:pt idx="6">
                  <c:v>jun.-26</c:v>
                </c:pt>
              </c:strCache>
            </c:strRef>
          </c:cat>
          <c:val>
            <c:numRef>
              <c:f>PIB!$G$12:$M$12</c:f>
              <c:numCache>
                <c:formatCode>General</c:formatCode>
                <c:ptCount val="7"/>
                <c:pt idx="0">
                  <c:v>5.2</c:v>
                </c:pt>
                <c:pt idx="1">
                  <c:v>3.5</c:v>
                </c:pt>
                <c:pt idx="2">
                  <c:v>4.5999999999999996</c:v>
                </c:pt>
                <c:pt idx="3">
                  <c:v>15.7</c:v>
                </c:pt>
                <c:pt idx="4">
                  <c:v>9.1999999999999993</c:v>
                </c:pt>
                <c:pt idx="5">
                  <c:v>13.2</c:v>
                </c:pt>
                <c:pt idx="6">
                  <c:v>12.2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98-4EE3-B190-6DCEF402C282}"/>
            </c:ext>
          </c:extLst>
        </c:ser>
        <c:ser>
          <c:idx val="2"/>
          <c:order val="1"/>
          <c:tx>
            <c:strRef>
              <c:f>PIB!$A$11</c:f>
              <c:strCache>
                <c:ptCount val="1"/>
                <c:pt idx="0">
                  <c:v>Consumo Privado</c:v>
                </c:pt>
              </c:strCache>
            </c:strRef>
          </c:tx>
          <c:spPr>
            <a:solidFill>
              <a:schemeClr val="accent3"/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PIB!$G$9:$M$9</c:f>
              <c:strCache>
                <c:ptCount val="7"/>
                <c:pt idx="0">
                  <c:v>dic.-24</c:v>
                </c:pt>
                <c:pt idx="1">
                  <c:v>mar.-25</c:v>
                </c:pt>
                <c:pt idx="2">
                  <c:v>jun.-25</c:v>
                </c:pt>
                <c:pt idx="3">
                  <c:v>sep.-25</c:v>
                </c:pt>
                <c:pt idx="4">
                  <c:v>dic.-25</c:v>
                </c:pt>
                <c:pt idx="5">
                  <c:v>mar.-26</c:v>
                </c:pt>
                <c:pt idx="6">
                  <c:v>jun.-26</c:v>
                </c:pt>
              </c:strCache>
            </c:strRef>
          </c:cat>
          <c:val>
            <c:numRef>
              <c:f>PIB!$G$11:$M$11</c:f>
              <c:numCache>
                <c:formatCode>General</c:formatCode>
                <c:ptCount val="7"/>
                <c:pt idx="0">
                  <c:v>2.8</c:v>
                </c:pt>
                <c:pt idx="1">
                  <c:v>4</c:v>
                </c:pt>
                <c:pt idx="2">
                  <c:v>3.8</c:v>
                </c:pt>
                <c:pt idx="3">
                  <c:v>4</c:v>
                </c:pt>
                <c:pt idx="4">
                  <c:v>2.2999999999999998</c:v>
                </c:pt>
                <c:pt idx="5">
                  <c:v>2.7</c:v>
                </c:pt>
                <c:pt idx="6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E98-4EE3-B190-6DCEF402C282}"/>
            </c:ext>
          </c:extLst>
        </c:ser>
        <c:ser>
          <c:idx val="4"/>
          <c:order val="2"/>
          <c:tx>
            <c:strRef>
              <c:f>PIB!$A$13</c:f>
              <c:strCache>
                <c:ptCount val="1"/>
                <c:pt idx="0">
                  <c:v>Inversión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PIB!$G$9:$M$9</c:f>
              <c:strCache>
                <c:ptCount val="7"/>
                <c:pt idx="0">
                  <c:v>dic.-24</c:v>
                </c:pt>
                <c:pt idx="1">
                  <c:v>mar.-25</c:v>
                </c:pt>
                <c:pt idx="2">
                  <c:v>jun.-25</c:v>
                </c:pt>
                <c:pt idx="3">
                  <c:v>sep.-25</c:v>
                </c:pt>
                <c:pt idx="4">
                  <c:v>dic.-25</c:v>
                </c:pt>
                <c:pt idx="5">
                  <c:v>mar.-26</c:v>
                </c:pt>
                <c:pt idx="6">
                  <c:v>jun.-26</c:v>
                </c:pt>
              </c:strCache>
            </c:strRef>
          </c:cat>
          <c:val>
            <c:numRef>
              <c:f>PIB!$G$13:$M$13</c:f>
              <c:numCache>
                <c:formatCode>General</c:formatCode>
                <c:ptCount val="7"/>
                <c:pt idx="0">
                  <c:v>10.199999999999999</c:v>
                </c:pt>
                <c:pt idx="1">
                  <c:v>0.3</c:v>
                </c:pt>
                <c:pt idx="2">
                  <c:v>1.6</c:v>
                </c:pt>
                <c:pt idx="3">
                  <c:v>5.9</c:v>
                </c:pt>
                <c:pt idx="4">
                  <c:v>-1.5</c:v>
                </c:pt>
                <c:pt idx="5">
                  <c:v>4.0999999999999996</c:v>
                </c:pt>
                <c:pt idx="6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E98-4EE3-B190-6DCEF402C2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61919983"/>
        <c:axId val="261918543"/>
      </c:barChart>
      <c:catAx>
        <c:axId val="26191998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6350" cap="flat" cmpd="sng" algn="ctr">
            <a:solidFill>
              <a:schemeClr val="bg1">
                <a:lumMod val="50000"/>
              </a:schemeClr>
            </a:solidFill>
            <a:prstDash val="dash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Sura Sans" pitchFamily="50" charset="0"/>
                <a:ea typeface="+mn-ea"/>
                <a:cs typeface="+mn-cs"/>
              </a:defRPr>
            </a:pPr>
            <a:endParaRPr lang="es-CO"/>
          </a:p>
        </c:txPr>
        <c:crossAx val="261918543"/>
        <c:crosses val="autoZero"/>
        <c:auto val="1"/>
        <c:lblAlgn val="ctr"/>
        <c:lblOffset val="100"/>
        <c:noMultiLvlLbl val="0"/>
      </c:catAx>
      <c:valAx>
        <c:axId val="261918543"/>
        <c:scaling>
          <c:orientation val="minMax"/>
          <c:max val="18"/>
          <c:min val="-2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Sura Sans" pitchFamily="50" charset="0"/>
                <a:ea typeface="+mn-ea"/>
                <a:cs typeface="+mn-cs"/>
              </a:defRPr>
            </a:pPr>
            <a:endParaRPr lang="es-CO"/>
          </a:p>
        </c:txPr>
        <c:crossAx val="261919983"/>
        <c:crosses val="autoZero"/>
        <c:crossBetween val="between"/>
        <c:majorUnit val="3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2347802047589335"/>
          <c:y val="0.13983505786017533"/>
          <c:w val="0.55214444444444444"/>
          <c:h val="9.780042492543010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ysClr val="windowText" lastClr="000000"/>
              </a:solidFill>
              <a:latin typeface="Sura Sans" pitchFamily="50" charset="0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tx1"/>
      </a:solidFill>
    </a:ln>
    <a:effectLst/>
  </c:spPr>
  <c:txPr>
    <a:bodyPr/>
    <a:lstStyle/>
    <a:p>
      <a:pPr>
        <a:defRPr>
          <a:solidFill>
            <a:sysClr val="windowText" lastClr="000000"/>
          </a:solidFill>
          <a:latin typeface="Sura Sans" pitchFamily="50" charset="0"/>
        </a:defRPr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0.46591</cdr:x>
      <cdr:y>0.11378</cdr:y>
    </cdr:from>
    <cdr:to>
      <cdr:x>0.60232</cdr:x>
      <cdr:y>0.88621</cdr:y>
    </cdr:to>
    <cdr:sp macro="" textlink="">
      <cdr:nvSpPr>
        <cdr:cNvPr id="2" name="Rectángulo 1">
          <a:extLst xmlns:a="http://schemas.openxmlformats.org/drawingml/2006/main">
            <a:ext uri="{FF2B5EF4-FFF2-40B4-BE49-F238E27FC236}">
              <a16:creationId xmlns:a16="http://schemas.microsoft.com/office/drawing/2014/main" id="{B89D4B7E-E0DF-5DFE-4D1F-7EA04FB244B9}"/>
            </a:ext>
          </a:extLst>
        </cdr:cNvPr>
        <cdr:cNvSpPr/>
      </cdr:nvSpPr>
      <cdr:spPr>
        <a:xfrm xmlns:a="http://schemas.openxmlformats.org/drawingml/2006/main">
          <a:off x="1761142" y="388539"/>
          <a:ext cx="515629" cy="263771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rgbClr val="FF0000"/>
          </a:solidFill>
          <a:prstDash val="dash"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MX" kern="120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608853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defTabSz="608853">
              <a:defRPr sz="1200">
                <a:latin typeface="Calibri" charset="0"/>
              </a:defRPr>
            </a:lvl1pPr>
          </a:lstStyle>
          <a:p>
            <a:pPr>
              <a:defRPr/>
            </a:pPr>
            <a:fld id="{C3FEF5C1-BBCC-3D42-B35E-B39626702928}" type="datetime1">
              <a:rPr lang="en-US"/>
              <a:pPr>
                <a:defRPr/>
              </a:pPr>
              <a:t>8/24/2026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608853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defTabSz="608853">
              <a:defRPr sz="1200">
                <a:latin typeface="Calibri" charset="0"/>
              </a:defRPr>
            </a:lvl1pPr>
          </a:lstStyle>
          <a:p>
            <a:pPr>
              <a:defRPr/>
            </a:pPr>
            <a:fld id="{8A150AC2-2CAD-684B-9F3A-46AC5E45B09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69973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608853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defTabSz="608853">
              <a:defRPr sz="1200">
                <a:latin typeface="Calibri" charset="0"/>
              </a:defRPr>
            </a:lvl1pPr>
          </a:lstStyle>
          <a:p>
            <a:pPr>
              <a:defRPr/>
            </a:pPr>
            <a:fld id="{D61C9CD6-F72A-9E47-BFED-E6FD178FFA7B}" type="datetime1">
              <a:rPr lang="en-US"/>
              <a:pPr>
                <a:defRPr/>
              </a:pPr>
              <a:t>8/24/2026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608853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defTabSz="608853">
              <a:defRPr sz="1200">
                <a:latin typeface="Calibri" charset="0"/>
              </a:defRPr>
            </a:lvl1pPr>
          </a:lstStyle>
          <a:p>
            <a:pPr>
              <a:defRPr/>
            </a:pPr>
            <a:fld id="{B254687C-0F63-C543-8A00-A10F948442D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1710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608013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608013" algn="l" defTabSz="608013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1217613" algn="l" defTabSz="608013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825625" algn="l" defTabSz="608013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2435225" algn="l" defTabSz="608013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3044266" algn="l" defTabSz="608853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3119" algn="l" defTabSz="608853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1973" algn="l" defTabSz="608853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0826" algn="l" defTabSz="608853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254687C-0F63-C543-8A00-A10F948442DF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34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/>
              <a:t>Acá mencionar el impacto estimado de la reconstrucción del Terremoto, que está por 1% del PIB dividido en los próximos 3 años, basado en lo que fue el terremoto de Armenia. </a:t>
            </a:r>
          </a:p>
          <a:p>
            <a:r>
              <a:rPr lang="es-ES"/>
              <a:t>El impacto en crecimiento vía consumo es limitado y se ve compensado por la dinámica de la reconstrucción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254687C-0F63-C543-8A00-A10F948442DF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8807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B427CD-377C-CCBD-58D4-B273D778A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055A8E54-3475-7DF9-335E-1FEEDD913F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F2D0349-6291-865E-E002-6928A0FC30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/>
              <a:t>Acá mencionar el impacto estimado de la reconstrucción del Terremoto, que está por 1% del PIB dividido en los próximos 3 años, basado en lo que fue el terremoto de Armenia. </a:t>
            </a:r>
          </a:p>
          <a:p>
            <a:r>
              <a:rPr lang="es-ES"/>
              <a:t>El impacto en crecimiento vía consumo es limitado y se ve compensado por la dinámica de la reconstrucción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0BEE79C-70EC-69B2-77F0-316C7186C5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254687C-0F63-C543-8A00-A10F948442DF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5369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sz="1600">
              <a:highlight>
                <a:srgbClr val="FFFF00"/>
              </a:highlight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254687C-0F63-C543-8A00-A10F948442DF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0849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70D2B5-F2C6-45C4-6C59-9FB8FF3CA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79504AE-D299-D9DF-39DE-9D80AE4C88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D0F9D35-6B93-2C16-01E9-B68624FE00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 defTabSz="914126"/>
            <a:r>
              <a:rPr lang="es-MX" sz="3600" b="1">
                <a:solidFill>
                  <a:srgbClr val="253746"/>
                </a:solidFill>
                <a:latin typeface="Sura Sans Light" pitchFamily="50" charset="0"/>
              </a:rPr>
              <a:t>ECONOMÍA MUNDIAL CONTINÚA EN EXPANSIÓN</a:t>
            </a:r>
          </a:p>
          <a:p>
            <a:pPr lvl="1" defTabSz="914126"/>
            <a:endParaRPr lang="es-MX" sz="3600" b="1">
              <a:solidFill>
                <a:srgbClr val="253746"/>
              </a:solidFill>
              <a:latin typeface="Sura Sans Light" pitchFamily="50" charset="0"/>
            </a:endParaRPr>
          </a:p>
          <a:p>
            <a:pPr marL="628650" lvl="1" indent="-171450" defTabSz="914126">
              <a:buFont typeface="Wingdings" panose="05000000000000000000" pitchFamily="2" charset="2"/>
              <a:buChar char="§"/>
            </a:pPr>
            <a:r>
              <a:rPr lang="es-MX" sz="3200" err="1">
                <a:solidFill>
                  <a:srgbClr val="253746"/>
                </a:solidFill>
                <a:latin typeface="Sura Sans Light" pitchFamily="50" charset="0"/>
                <a:cs typeface="Arial" panose="020B0604020202020204" pitchFamily="34" charset="0"/>
              </a:rPr>
              <a:t>PMIs</a:t>
            </a:r>
            <a:r>
              <a:rPr lang="es-MX" sz="3200">
                <a:solidFill>
                  <a:srgbClr val="253746"/>
                </a:solidFill>
                <a:latin typeface="Sura Sans Light" pitchFamily="50" charset="0"/>
                <a:cs typeface="Arial" panose="020B0604020202020204" pitchFamily="34" charset="0"/>
              </a:rPr>
              <a:t>, perspectivas de crecimiento económico con revisiones al alza.</a:t>
            </a:r>
          </a:p>
          <a:p>
            <a:pPr marL="628650" lvl="1" indent="-171450" defTabSz="914126">
              <a:buFont typeface="Wingdings" panose="05000000000000000000" pitchFamily="2" charset="2"/>
              <a:buChar char="§"/>
            </a:pPr>
            <a:r>
              <a:rPr lang="es-MX" sz="3200">
                <a:solidFill>
                  <a:srgbClr val="253746"/>
                </a:solidFill>
                <a:latin typeface="Sura Sans Light" pitchFamily="50" charset="0"/>
                <a:cs typeface="Arial" panose="020B0604020202020204" pitchFamily="34" charset="0"/>
              </a:rPr>
              <a:t>Mercado laboral en equilibrio. Crecimiento de nóminas moderado pero suficiente para mantener controlada la tasa de desempleo.</a:t>
            </a:r>
          </a:p>
          <a:p>
            <a:pPr marL="628650" lvl="1" indent="-171450" defTabSz="914126">
              <a:buFont typeface="Wingdings" panose="05000000000000000000" pitchFamily="2" charset="2"/>
              <a:buChar char="§"/>
            </a:pPr>
            <a:r>
              <a:rPr lang="es-MX" sz="3200">
                <a:solidFill>
                  <a:srgbClr val="253746"/>
                </a:solidFill>
                <a:latin typeface="Sura Sans Light" pitchFamily="50" charset="0"/>
                <a:cs typeface="Arial" panose="020B0604020202020204" pitchFamily="34" charset="0"/>
              </a:rPr>
              <a:t>Wealth </a:t>
            </a:r>
            <a:r>
              <a:rPr lang="es-MX" sz="3200" err="1">
                <a:solidFill>
                  <a:srgbClr val="253746"/>
                </a:solidFill>
                <a:latin typeface="Sura Sans Light" pitchFamily="50" charset="0"/>
                <a:cs typeface="Arial" panose="020B0604020202020204" pitchFamily="34" charset="0"/>
              </a:rPr>
              <a:t>effect</a:t>
            </a:r>
            <a:r>
              <a:rPr lang="es-MX" sz="3200">
                <a:solidFill>
                  <a:srgbClr val="253746"/>
                </a:solidFill>
                <a:latin typeface="Sura Sans Light" pitchFamily="50" charset="0"/>
                <a:cs typeface="Arial" panose="020B0604020202020204" pitchFamily="34" charset="0"/>
              </a:rPr>
              <a:t> y bajo apalancamiento permiten mantener buena dinámica de consumo. </a:t>
            </a:r>
          </a:p>
          <a:p>
            <a:endParaRPr lang="es-ES"/>
          </a:p>
          <a:p>
            <a:pPr lvl="1" defTabSz="914126"/>
            <a:r>
              <a:rPr lang="es-CL" sz="3600" b="1">
                <a:solidFill>
                  <a:srgbClr val="253746"/>
                </a:solidFill>
                <a:latin typeface="Sura Sans Light" pitchFamily="50" charset="0"/>
              </a:rPr>
              <a:t>CICLO DE INVERSIÓN EN TECNOLOGÍA IMPULSA CRECIMIENTO ECONÓMICO Y UTILIDADES</a:t>
            </a:r>
          </a:p>
          <a:p>
            <a:pPr lvl="1" defTabSz="914126"/>
            <a:endParaRPr lang="es-CL" sz="3200">
              <a:solidFill>
                <a:srgbClr val="253746"/>
              </a:solidFill>
              <a:latin typeface="Sura Sans Light" pitchFamily="50" charset="0"/>
              <a:cs typeface="Arial" panose="020B0604020202020204" pitchFamily="34" charset="0"/>
            </a:endParaRPr>
          </a:p>
          <a:p>
            <a:pPr marL="628650" lvl="1" indent="-171450" defTabSz="914126">
              <a:buFont typeface="Wingdings" panose="05000000000000000000" pitchFamily="2" charset="2"/>
              <a:buChar char="§"/>
            </a:pPr>
            <a:r>
              <a:rPr lang="es-MX" sz="3200">
                <a:solidFill>
                  <a:srgbClr val="253746"/>
                </a:solidFill>
                <a:latin typeface="Sura Sans Light" pitchFamily="50" charset="0"/>
                <a:cs typeface="Arial" panose="020B0604020202020204" pitchFamily="34" charset="0"/>
              </a:rPr>
              <a:t>Expectativas de inversiones en CAPEX tecnológico de US $850Bll en 2026 y $1.5Tr en 2027  (2.6% y 4.4% del PIB, respectivamente). </a:t>
            </a:r>
          </a:p>
          <a:p>
            <a:pPr marL="628650" lvl="1" indent="-171450" defTabSz="914126">
              <a:buFont typeface="Wingdings" panose="05000000000000000000" pitchFamily="2" charset="2"/>
              <a:buChar char="§"/>
            </a:pPr>
            <a:r>
              <a:rPr lang="es-MX" sz="3200">
                <a:solidFill>
                  <a:srgbClr val="253746"/>
                </a:solidFill>
                <a:latin typeface="Sura Sans Light" pitchFamily="50" charset="0"/>
                <a:cs typeface="Arial" panose="020B0604020202020204" pitchFamily="34" charset="0"/>
              </a:rPr>
              <a:t>Utilidades corporativas en EE.UU. con crecimiento esperado de 30% en 2026 Hace 1 año! Era de 12%. Semis, 88% en 2026 y 40% en 2027. </a:t>
            </a:r>
          </a:p>
          <a:p>
            <a:pPr marL="628650" lvl="1" indent="-171450" defTabSz="914126">
              <a:buFont typeface="Wingdings" panose="05000000000000000000" pitchFamily="2" charset="2"/>
              <a:buChar char="§"/>
            </a:pPr>
            <a:endParaRPr lang="es-MX" sz="3200">
              <a:solidFill>
                <a:srgbClr val="253746"/>
              </a:solidFill>
              <a:latin typeface="Sura Sans Light" pitchFamily="50" charset="0"/>
              <a:cs typeface="Arial" panose="020B0604020202020204" pitchFamily="34" charset="0"/>
            </a:endParaRPr>
          </a:p>
          <a:p>
            <a:pPr lvl="1" defTabSz="914126"/>
            <a:r>
              <a:rPr lang="es-MX" sz="3200" b="1">
                <a:solidFill>
                  <a:srgbClr val="253746"/>
                </a:solidFill>
                <a:latin typeface="Sura Sans Light" pitchFamily="50" charset="0"/>
              </a:rPr>
              <a:t>LEVE PREFERENCIA POR ACTIVOS DE RIESGO</a:t>
            </a:r>
          </a:p>
          <a:p>
            <a:pPr lvl="1" defTabSz="914126"/>
            <a:endParaRPr lang="es-MX" sz="2400" b="1">
              <a:solidFill>
                <a:srgbClr val="253746"/>
              </a:solidFill>
              <a:latin typeface="Sura Sans Light" pitchFamily="50" charset="0"/>
            </a:endParaRPr>
          </a:p>
          <a:p>
            <a:pPr marL="628650" lvl="1" indent="-171450" defTabSz="914126">
              <a:buFont typeface="Wingdings" panose="05000000000000000000" pitchFamily="2" charset="2"/>
              <a:buChar char="§"/>
            </a:pPr>
            <a:r>
              <a:rPr lang="es-MX" sz="3200">
                <a:solidFill>
                  <a:srgbClr val="253746"/>
                </a:solidFill>
                <a:latin typeface="Sura Sans Light" pitchFamily="50" charset="0"/>
                <a:cs typeface="Arial" panose="020B0604020202020204" pitchFamily="34" charset="0"/>
              </a:rPr>
              <a:t>Márgenes elevados y buen </a:t>
            </a:r>
            <a:r>
              <a:rPr lang="es-MX" sz="3200" err="1">
                <a:solidFill>
                  <a:srgbClr val="253746"/>
                </a:solidFill>
                <a:latin typeface="Sura Sans Light" pitchFamily="50" charset="0"/>
                <a:cs typeface="Arial" panose="020B0604020202020204" pitchFamily="34" charset="0"/>
              </a:rPr>
              <a:t>momentum</a:t>
            </a:r>
            <a:r>
              <a:rPr lang="es-MX" sz="3200">
                <a:solidFill>
                  <a:srgbClr val="253746"/>
                </a:solidFill>
                <a:latin typeface="Sura Sans Light" pitchFamily="50" charset="0"/>
                <a:cs typeface="Arial" panose="020B0604020202020204" pitchFamily="34" charset="0"/>
              </a:rPr>
              <a:t> de utilidades corporativas, soportan mercados, por encima de expansión de múltiplos. </a:t>
            </a:r>
          </a:p>
          <a:p>
            <a:pPr marL="628650" lvl="1" indent="-171450" defTabSz="914126">
              <a:buFont typeface="Wingdings" panose="05000000000000000000" pitchFamily="2" charset="2"/>
              <a:buChar char="§"/>
            </a:pPr>
            <a:r>
              <a:rPr lang="es-MX" sz="3200">
                <a:solidFill>
                  <a:srgbClr val="253746"/>
                </a:solidFill>
                <a:latin typeface="Sura Sans Light" pitchFamily="50" charset="0"/>
                <a:cs typeface="Arial" panose="020B0604020202020204" pitchFamily="34" charset="0"/>
              </a:rPr>
              <a:t>Comienzan a aparecer señales de mejoras en productividad derivadas de IA, en múltiples sectores.</a:t>
            </a:r>
          </a:p>
          <a:p>
            <a:pPr marL="628650" lvl="1" indent="-171450" defTabSz="914126">
              <a:buFont typeface="Wingdings" panose="05000000000000000000" pitchFamily="2" charset="2"/>
              <a:buChar char="§"/>
            </a:pPr>
            <a:r>
              <a:rPr lang="es-MX" sz="3200">
                <a:solidFill>
                  <a:srgbClr val="253746"/>
                </a:solidFill>
                <a:latin typeface="Sura Sans Light" pitchFamily="50" charset="0"/>
                <a:cs typeface="Arial" panose="020B0604020202020204" pitchFamily="34" charset="0"/>
              </a:rPr>
              <a:t>Valoraciones exigentes.</a:t>
            </a:r>
          </a:p>
          <a:p>
            <a:pPr marL="457200" lvl="1" indent="0" defTabSz="914126">
              <a:buFont typeface="Wingdings" panose="05000000000000000000" pitchFamily="2" charset="2"/>
              <a:buNone/>
            </a:pPr>
            <a:endParaRPr lang="es-MX" sz="3200">
              <a:solidFill>
                <a:srgbClr val="253746"/>
              </a:solidFill>
              <a:latin typeface="Sura Sans Light" pitchFamily="50" charset="0"/>
              <a:cs typeface="Arial" panose="020B0604020202020204" pitchFamily="34" charset="0"/>
            </a:endParaRPr>
          </a:p>
          <a:p>
            <a:pPr lvl="1" defTabSz="914126"/>
            <a:r>
              <a:rPr lang="es-CO" sz="3600" b="1">
                <a:solidFill>
                  <a:srgbClr val="253746"/>
                </a:solidFill>
                <a:latin typeface="Sura Sans Light" pitchFamily="50" charset="0"/>
              </a:rPr>
              <a:t>RENTA FIJA: SESGO A CARRY</a:t>
            </a:r>
            <a:br>
              <a:rPr lang="es-CO" sz="3600" b="1">
                <a:solidFill>
                  <a:srgbClr val="253746"/>
                </a:solidFill>
                <a:latin typeface="Sura Sans Light" pitchFamily="50" charset="0"/>
              </a:rPr>
            </a:br>
            <a:endParaRPr lang="es-CO" sz="3600" b="1">
              <a:solidFill>
                <a:srgbClr val="253746"/>
              </a:solidFill>
              <a:latin typeface="Sura Sans Light" pitchFamily="50" charset="0"/>
            </a:endParaRPr>
          </a:p>
          <a:p>
            <a:pPr marL="628650" lvl="1" indent="-171450" defTabSz="914126">
              <a:buFont typeface="Wingdings" panose="05000000000000000000" pitchFamily="2" charset="2"/>
              <a:buChar char="§"/>
            </a:pPr>
            <a:r>
              <a:rPr lang="es-MX" sz="3200">
                <a:solidFill>
                  <a:srgbClr val="253746"/>
                </a:solidFill>
                <a:latin typeface="Sura Sans Light" pitchFamily="50" charset="0"/>
              </a:rPr>
              <a:t>Fuerte </a:t>
            </a:r>
            <a:r>
              <a:rPr lang="es-MX" sz="3200" err="1">
                <a:solidFill>
                  <a:srgbClr val="253746"/>
                </a:solidFill>
                <a:latin typeface="Sura Sans Light" pitchFamily="50" charset="0"/>
              </a:rPr>
              <a:t>reprecio</a:t>
            </a:r>
            <a:r>
              <a:rPr lang="es-MX" sz="3200">
                <a:solidFill>
                  <a:srgbClr val="253746"/>
                </a:solidFill>
                <a:latin typeface="Sura Sans Light" pitchFamily="50" charset="0"/>
              </a:rPr>
              <a:t> </a:t>
            </a:r>
            <a:r>
              <a:rPr lang="es-MX" sz="3200" i="1" err="1">
                <a:solidFill>
                  <a:srgbClr val="253746"/>
                </a:solidFill>
                <a:latin typeface="Sura Sans Light" pitchFamily="50" charset="0"/>
              </a:rPr>
              <a:t>hawkish</a:t>
            </a:r>
            <a:r>
              <a:rPr lang="es-MX" sz="3200" i="1">
                <a:solidFill>
                  <a:srgbClr val="253746"/>
                </a:solidFill>
                <a:latin typeface="Sura Sans Light" pitchFamily="50" charset="0"/>
              </a:rPr>
              <a:t> </a:t>
            </a:r>
            <a:r>
              <a:rPr lang="es-MX" sz="3200">
                <a:solidFill>
                  <a:srgbClr val="253746"/>
                </a:solidFill>
                <a:latin typeface="Sura Sans Light" pitchFamily="50" charset="0"/>
              </a:rPr>
              <a:t>de expectativa de tasas, con incertidumbre sobre trayectoria de política monetaria. </a:t>
            </a:r>
          </a:p>
          <a:p>
            <a:pPr marL="628650" lvl="1" indent="-171450" defTabSz="914126">
              <a:buFont typeface="Wingdings" panose="05000000000000000000" pitchFamily="2" charset="2"/>
              <a:buChar char="§"/>
            </a:pPr>
            <a:r>
              <a:rPr lang="es-MX" sz="3200">
                <a:solidFill>
                  <a:srgbClr val="253746"/>
                </a:solidFill>
                <a:latin typeface="Sura Sans Light" pitchFamily="50" charset="0"/>
              </a:rPr>
              <a:t>Neutralidad en duración con sesgo a </a:t>
            </a:r>
            <a:r>
              <a:rPr lang="es-MX" sz="3200" err="1">
                <a:solidFill>
                  <a:srgbClr val="253746"/>
                </a:solidFill>
                <a:latin typeface="Sura Sans Light" pitchFamily="50" charset="0"/>
              </a:rPr>
              <a:t>subponderación</a:t>
            </a:r>
            <a:r>
              <a:rPr lang="es-MX" sz="3200">
                <a:solidFill>
                  <a:srgbClr val="253746"/>
                </a:solidFill>
                <a:latin typeface="Sura Sans Light" pitchFamily="50" charset="0"/>
              </a:rPr>
              <a:t>, ante riesgos inflacionarios y de política, pero con niveles de tasas absolutas atractivos.</a:t>
            </a:r>
          </a:p>
          <a:p>
            <a:pPr marL="628650" lvl="1" indent="-171450" defTabSz="914126">
              <a:buFont typeface="Wingdings" panose="05000000000000000000" pitchFamily="2" charset="2"/>
              <a:buChar char="§"/>
            </a:pPr>
            <a:r>
              <a:rPr lang="es-MX" sz="3200">
                <a:solidFill>
                  <a:srgbClr val="253746"/>
                </a:solidFill>
                <a:latin typeface="Sura Sans Light" pitchFamily="50" charset="0"/>
              </a:rPr>
              <a:t>Preferencia por crédito por buenos fundamentales macro y solidez de los emisores. </a:t>
            </a:r>
          </a:p>
          <a:p>
            <a:pPr marL="628650" lvl="1" indent="-171450" defTabSz="914126">
              <a:buFont typeface="Wingdings" panose="05000000000000000000" pitchFamily="2" charset="2"/>
              <a:buChar char="§"/>
            </a:pPr>
            <a:endParaRPr lang="es-MX" sz="3200">
              <a:solidFill>
                <a:srgbClr val="253746"/>
              </a:solidFill>
              <a:latin typeface="Sura Sans Light" pitchFamily="50" charset="0"/>
            </a:endParaRPr>
          </a:p>
          <a:p>
            <a:pPr marL="457200" lvl="1" indent="0" defTabSz="914126">
              <a:buFont typeface="Wingdings" panose="05000000000000000000" pitchFamily="2" charset="2"/>
              <a:buNone/>
            </a:pPr>
            <a:r>
              <a:rPr lang="es-CO" sz="3200" b="1">
                <a:solidFill>
                  <a:srgbClr val="253746"/>
                </a:solidFill>
                <a:latin typeface="Sura Sans Light" pitchFamily="50" charset="0"/>
              </a:rPr>
              <a:t>   FED: ALTA INCERTIDUMBRE</a:t>
            </a:r>
          </a:p>
          <a:p>
            <a:pPr marL="457200" lvl="1" indent="0" defTabSz="914126">
              <a:buFont typeface="Wingdings" panose="05000000000000000000" pitchFamily="2" charset="2"/>
              <a:buNone/>
            </a:pPr>
            <a:endParaRPr lang="es-CO" sz="3200" b="1">
              <a:solidFill>
                <a:srgbClr val="253746"/>
              </a:solidFill>
              <a:latin typeface="Sura Sans Light" pitchFamily="50" charset="0"/>
            </a:endParaRPr>
          </a:p>
          <a:p>
            <a:pPr marL="914400" lvl="1" indent="-457200" defTabSz="914126">
              <a:buFont typeface="Arial" panose="020B0604020202020204" pitchFamily="34" charset="0"/>
              <a:buChar char="•"/>
            </a:pPr>
            <a:r>
              <a:rPr lang="es-CO" sz="3200" b="0">
                <a:solidFill>
                  <a:srgbClr val="253746"/>
                </a:solidFill>
                <a:latin typeface="Sura Sans Light" pitchFamily="50" charset="0"/>
              </a:rPr>
              <a:t>5.5 años con inflación por encima de meta de 2%</a:t>
            </a:r>
          </a:p>
          <a:p>
            <a:pPr marL="914400" lvl="1" indent="-457200" defTabSz="914126">
              <a:buFont typeface="Arial" panose="020B0604020202020204" pitchFamily="34" charset="0"/>
              <a:buChar char="•"/>
            </a:pPr>
            <a:r>
              <a:rPr lang="es-CO" sz="3200" b="0">
                <a:solidFill>
                  <a:srgbClr val="253746"/>
                </a:solidFill>
                <a:latin typeface="Sura Sans Light" pitchFamily="50" charset="0"/>
              </a:rPr>
              <a:t>Nuevo Fed </a:t>
            </a:r>
            <a:r>
              <a:rPr lang="es-CO" sz="3200" b="0" err="1">
                <a:solidFill>
                  <a:srgbClr val="253746"/>
                </a:solidFill>
                <a:latin typeface="Sura Sans Light" pitchFamily="50" charset="0"/>
              </a:rPr>
              <a:t>chair</a:t>
            </a:r>
            <a:r>
              <a:rPr lang="es-CO" sz="3200" b="0">
                <a:solidFill>
                  <a:srgbClr val="253746"/>
                </a:solidFill>
                <a:latin typeface="Sura Sans Light" pitchFamily="50" charset="0"/>
              </a:rPr>
              <a:t>: cambio en comunicaciones, NO guía</a:t>
            </a:r>
          </a:p>
          <a:p>
            <a:pPr marL="914400" lvl="1" indent="-457200" defTabSz="914126">
              <a:buFont typeface="Arial" panose="020B0604020202020204" pitchFamily="34" charset="0"/>
              <a:buChar char="•"/>
            </a:pPr>
            <a:r>
              <a:rPr lang="es-CO" sz="3200" b="0">
                <a:solidFill>
                  <a:srgbClr val="253746"/>
                </a:solidFill>
                <a:latin typeface="Sura Sans Light" pitchFamily="50" charset="0"/>
              </a:rPr>
              <a:t>Mercado laboral con señales mixtas</a:t>
            </a:r>
          </a:p>
          <a:p>
            <a:pPr marL="914400" lvl="1" indent="-457200" defTabSz="914126">
              <a:buFont typeface="Arial" panose="020B0604020202020204" pitchFamily="34" charset="0"/>
              <a:buChar char="•"/>
            </a:pPr>
            <a:r>
              <a:rPr lang="es-CO" sz="3200" b="0">
                <a:solidFill>
                  <a:srgbClr val="253746"/>
                </a:solidFill>
                <a:latin typeface="Sura Sans Light" pitchFamily="50" charset="0"/>
              </a:rPr>
              <a:t>Inflación con presiones potenciales por precios de energía, salarios y componentes tecnológicos</a:t>
            </a:r>
          </a:p>
          <a:p>
            <a:pPr marL="914400" lvl="1" indent="-457200" defTabSz="914126">
              <a:buFont typeface="Arial" panose="020B0604020202020204" pitchFamily="34" charset="0"/>
              <a:buChar char="•"/>
            </a:pPr>
            <a:r>
              <a:rPr lang="es-CO" sz="3200" b="0">
                <a:solidFill>
                  <a:srgbClr val="253746"/>
                </a:solidFill>
                <a:latin typeface="Sura Sans Light" pitchFamily="50" charset="0"/>
              </a:rPr>
              <a:t>Tasas de tesoros de 30 años en mayor nivel en 20 años por: </a:t>
            </a:r>
            <a:br>
              <a:rPr lang="es-ES" sz="1600" kern="120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+mn-cs"/>
              </a:rPr>
            </a:br>
            <a:br>
              <a:rPr lang="es-ES" sz="1600" kern="120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+mn-cs"/>
              </a:rPr>
            </a:br>
            <a:r>
              <a:rPr lang="es-ES" sz="1600" kern="120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+mn-cs"/>
              </a:rPr>
              <a:t>1) </a:t>
            </a:r>
            <a:r>
              <a:rPr lang="es-ES" sz="1600" kern="1200" err="1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+mn-cs"/>
              </a:rPr>
              <a:t>Inflation</a:t>
            </a:r>
            <a:br>
              <a:rPr lang="es-ES" sz="1600" kern="120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+mn-cs"/>
              </a:rPr>
            </a:br>
            <a:r>
              <a:rPr lang="es-ES" sz="1600" kern="120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+mn-cs"/>
              </a:rPr>
              <a:t>2) Fiscal </a:t>
            </a:r>
            <a:r>
              <a:rPr lang="es-ES" sz="1600" kern="1200" err="1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+mn-cs"/>
              </a:rPr>
              <a:t>problems</a:t>
            </a:r>
            <a:br>
              <a:rPr lang="es-ES" sz="1600" kern="120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+mn-cs"/>
              </a:rPr>
            </a:br>
            <a:r>
              <a:rPr lang="es-ES" sz="1600" kern="120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+mn-cs"/>
              </a:rPr>
              <a:t>3) </a:t>
            </a:r>
            <a:r>
              <a:rPr lang="es-ES" sz="1600" kern="1200" err="1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+mn-cs"/>
              </a:rPr>
              <a:t>Hyperscaler</a:t>
            </a:r>
            <a:r>
              <a:rPr lang="es-ES" sz="1600" kern="120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+mn-cs"/>
              </a:rPr>
              <a:t> </a:t>
            </a:r>
            <a:r>
              <a:rPr lang="es-ES" sz="1600" kern="1200" err="1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+mn-cs"/>
              </a:rPr>
              <a:t>issuance</a:t>
            </a:r>
            <a:br>
              <a:rPr lang="es-ES" sz="1600" kern="120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+mn-cs"/>
              </a:rPr>
            </a:br>
            <a:endParaRPr lang="es-CO" sz="3200" b="0">
              <a:solidFill>
                <a:srgbClr val="253746"/>
              </a:solidFill>
              <a:latin typeface="Sura Sans Light" pitchFamily="50" charset="0"/>
            </a:endParaRPr>
          </a:p>
          <a:p>
            <a:pPr marL="914400" lvl="1" indent="-457200" defTabSz="914126">
              <a:buFont typeface="Arial" panose="020B0604020202020204" pitchFamily="34" charset="0"/>
              <a:buChar char="•"/>
            </a:pPr>
            <a:endParaRPr lang="es-MX" sz="3200" b="0">
              <a:solidFill>
                <a:srgbClr val="253746"/>
              </a:solidFill>
              <a:latin typeface="Sura Sans Light" pitchFamily="50" charset="0"/>
            </a:endParaRPr>
          </a:p>
          <a:p>
            <a:pPr marL="457200" lvl="1" indent="0" defTabSz="914126">
              <a:buFont typeface="Wingdings" panose="05000000000000000000" pitchFamily="2" charset="2"/>
              <a:buNone/>
            </a:pPr>
            <a:endParaRPr lang="es-MX" sz="3200">
              <a:solidFill>
                <a:srgbClr val="253746"/>
              </a:solidFill>
              <a:latin typeface="Sura Sans Light" pitchFamily="50" charset="0"/>
              <a:cs typeface="Arial" panose="020B0604020202020204" pitchFamily="34" charset="0"/>
            </a:endParaRPr>
          </a:p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379CC86-CA11-0D87-61FC-7382737511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254687C-0F63-C543-8A00-A10F948442DF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173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0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0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7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0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sv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6.png"/><Relationship Id="rId4" Type="http://schemas.openxmlformats.org/officeDocument/2006/relationships/image" Target="../media/image13.sv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6.png"/><Relationship Id="rId4" Type="http://schemas.openxmlformats.org/officeDocument/2006/relationships/image" Target="../media/image13.sv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6.png"/><Relationship Id="rId4" Type="http://schemas.openxmlformats.org/officeDocument/2006/relationships/image" Target="../media/image13.sv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6.png"/><Relationship Id="rId4" Type="http://schemas.openxmlformats.org/officeDocument/2006/relationships/image" Target="../media/image13.sv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6.png"/><Relationship Id="rId4" Type="http://schemas.openxmlformats.org/officeDocument/2006/relationships/image" Target="../media/image13.sv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6.png"/><Relationship Id="rId4" Type="http://schemas.openxmlformats.org/officeDocument/2006/relationships/image" Target="../media/image13.sv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6.png"/><Relationship Id="rId4" Type="http://schemas.openxmlformats.org/officeDocument/2006/relationships/image" Target="../media/image13.sv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6.png"/><Relationship Id="rId4" Type="http://schemas.openxmlformats.org/officeDocument/2006/relationships/image" Target="../media/image13.sv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6.png"/><Relationship Id="rId4" Type="http://schemas.openxmlformats.org/officeDocument/2006/relationships/image" Target="../media/image13.sv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6.png"/><Relationship Id="rId4" Type="http://schemas.openxmlformats.org/officeDocument/2006/relationships/image" Target="../media/image13.sv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6.png"/><Relationship Id="rId4" Type="http://schemas.openxmlformats.org/officeDocument/2006/relationships/image" Target="../media/image13.sv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6.png"/><Relationship Id="rId4" Type="http://schemas.openxmlformats.org/officeDocument/2006/relationships/image" Target="../media/image13.sv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6.png"/><Relationship Id="rId4" Type="http://schemas.openxmlformats.org/officeDocument/2006/relationships/image" Target="../media/image13.sv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6.png"/><Relationship Id="rId4" Type="http://schemas.openxmlformats.org/officeDocument/2006/relationships/image" Target="../media/image13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6.png"/><Relationship Id="rId4" Type="http://schemas.openxmlformats.org/officeDocument/2006/relationships/image" Target="../media/image13.sv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6.png"/><Relationship Id="rId4" Type="http://schemas.openxmlformats.org/officeDocument/2006/relationships/image" Target="../media/image13.sv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6.png"/><Relationship Id="rId4" Type="http://schemas.openxmlformats.org/officeDocument/2006/relationships/image" Target="../media/image13.sv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6.png"/><Relationship Id="rId4" Type="http://schemas.openxmlformats.org/officeDocument/2006/relationships/image" Target="../media/image13.sv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6.png"/><Relationship Id="rId4" Type="http://schemas.openxmlformats.org/officeDocument/2006/relationships/image" Target="../media/image13.sv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6.png"/><Relationship Id="rId4" Type="http://schemas.openxmlformats.org/officeDocument/2006/relationships/image" Target="../media/image13.sv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6.png"/><Relationship Id="rId4" Type="http://schemas.openxmlformats.org/officeDocument/2006/relationships/image" Target="../media/image13.sv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6.png"/><Relationship Id="rId4" Type="http://schemas.openxmlformats.org/officeDocument/2006/relationships/image" Target="../media/image13.sv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8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6.png"/><Relationship Id="rId4" Type="http://schemas.openxmlformats.org/officeDocument/2006/relationships/image" Target="../media/image13.sv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6.png"/><Relationship Id="rId4" Type="http://schemas.openxmlformats.org/officeDocument/2006/relationships/image" Target="../media/image13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pn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pn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42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pn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pn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44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png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png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1 -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21E5C5B-4B29-A139-5BE6-0CDE6504E4DB}"/>
              </a:ext>
            </a:extLst>
          </p:cNvPr>
          <p:cNvSpPr/>
          <p:nvPr userDrawn="1"/>
        </p:nvSpPr>
        <p:spPr>
          <a:xfrm>
            <a:off x="0" y="0"/>
            <a:ext cx="11893437" cy="6858000"/>
          </a:xfrm>
          <a:prstGeom prst="rect">
            <a:avLst/>
          </a:prstGeom>
          <a:gradFill>
            <a:gsLst>
              <a:gs pos="9000">
                <a:schemeClr val="tx1">
                  <a:lumMod val="50000"/>
                  <a:alpha val="73260"/>
                </a:schemeClr>
              </a:gs>
              <a:gs pos="83000">
                <a:schemeClr val="tx1">
                  <a:lumMod val="50000"/>
                  <a:alpha val="0"/>
                </a:schemeClr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8853"/>
            <a:endParaRPr lang="es-ES_tradnl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B36233BB-8B67-3A63-302A-B266802A341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4350" y="391408"/>
            <a:ext cx="1750940" cy="604158"/>
          </a:xfrm>
          <a:prstGeom prst="rect">
            <a:avLst/>
          </a:prstGeom>
        </p:spPr>
      </p:pic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29C509A8-22F1-8658-3238-171D73A7098F}"/>
              </a:ext>
            </a:extLst>
          </p:cNvPr>
          <p:cNvSpPr/>
          <p:nvPr userDrawn="1"/>
        </p:nvSpPr>
        <p:spPr>
          <a:xfrm rot="10800000">
            <a:off x="6476999" y="0"/>
            <a:ext cx="5711825" cy="4833257"/>
          </a:xfrm>
          <a:prstGeom prst="rtTriangle">
            <a:avLst/>
          </a:prstGeom>
          <a:gradFill>
            <a:gsLst>
              <a:gs pos="2000">
                <a:schemeClr val="bg1"/>
              </a:gs>
              <a:gs pos="48000">
                <a:schemeClr val="bg1">
                  <a:alpha val="0"/>
                </a:schemeClr>
              </a:gs>
            </a:gsLst>
            <a:lin ang="189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8853"/>
            <a:endParaRPr lang="es-ES_tradnl"/>
          </a:p>
        </p:txBody>
      </p:sp>
      <p:sp>
        <p:nvSpPr>
          <p:cNvPr id="19" name="Marcador de texto 11">
            <a:extLst>
              <a:ext uri="{FF2B5EF4-FFF2-40B4-BE49-F238E27FC236}">
                <a16:creationId xmlns:a16="http://schemas.microsoft.com/office/drawing/2014/main" id="{DCE5FB2A-7612-3044-B433-6A316AD369C7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579503" y="5517450"/>
            <a:ext cx="6395455" cy="647063"/>
          </a:xfrm>
          <a:prstGeom prst="rect">
            <a:avLst/>
          </a:prstGeom>
        </p:spPr>
        <p:txBody>
          <a:bodyPr anchor="t"/>
          <a:lstStyle>
            <a:lvl1pPr>
              <a:defRPr lang="es-CO" sz="1600" b="0" i="0" spc="300" dirty="0">
                <a:solidFill>
                  <a:schemeClr val="bg1"/>
                </a:solidFill>
                <a:latin typeface="Sura Sans Light" pitchFamily="2" charset="77"/>
                <a:ea typeface="Roboto" panose="02000000000000000000" pitchFamily="2" charset="0"/>
                <a:cs typeface="Sura Sans Light" pitchFamily="2" charset="77"/>
              </a:defRPr>
            </a:lvl1pPr>
          </a:lstStyle>
          <a:p>
            <a:pPr marL="0" lvl="0" indent="0">
              <a:spcBef>
                <a:spcPts val="0"/>
              </a:spcBef>
            </a:pPr>
            <a:r>
              <a:rPr lang="es-ES"/>
              <a:t>FECHA DEL PROYECTO</a:t>
            </a:r>
            <a:endParaRPr lang="es-CO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CC5D676D-ACDE-0E43-8D48-A8BDE56D7EA0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9503" y="4870387"/>
            <a:ext cx="6395455" cy="647063"/>
          </a:xfrm>
          <a:prstGeom prst="rect">
            <a:avLst/>
          </a:prstGeom>
        </p:spPr>
        <p:txBody>
          <a:bodyPr anchor="t"/>
          <a:lstStyle>
            <a:lvl1pPr marL="0" indent="0" defTabSz="608400">
              <a:spcBef>
                <a:spcPts val="0"/>
              </a:spcBef>
              <a:defRPr lang="es-ES" sz="2800" b="1" i="0" kern="1200" dirty="0">
                <a:solidFill>
                  <a:schemeClr val="bg1"/>
                </a:solidFill>
                <a:latin typeface="Sura Sans SemiBold" pitchFamily="2" charset="77"/>
                <a:ea typeface="Roboto" panose="02000000000000000000" pitchFamily="2" charset="0"/>
                <a:cs typeface="Sura Sans SemiBold" pitchFamily="2" charset="77"/>
              </a:defRPr>
            </a:lvl1pPr>
          </a:lstStyle>
          <a:p>
            <a:r>
              <a:rPr lang="es-ES"/>
              <a:t>Subtítulo</a:t>
            </a:r>
            <a:endParaRPr lang="es-CO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7DE7DF8D-6479-FE4C-9724-9DC214F30E50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23663" y="1823439"/>
            <a:ext cx="6451295" cy="1701186"/>
          </a:xfrm>
        </p:spPr>
        <p:txBody>
          <a:bodyPr anchor="b">
            <a:noAutofit/>
          </a:bodyPr>
          <a:lstStyle>
            <a:lvl1pPr>
              <a:defRPr lang="en-US" sz="6000" b="1" i="0" u="none" kern="1200">
                <a:solidFill>
                  <a:schemeClr val="bg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1pPr>
          </a:lstStyle>
          <a:p>
            <a:r>
              <a:rPr lang="en-US" err="1"/>
              <a:t>Título</a:t>
            </a:r>
            <a:r>
              <a:rPr lang="en-US"/>
              <a:t> </a:t>
            </a:r>
            <a:r>
              <a:rPr lang="en-US" err="1"/>
              <a:t>aquí</a:t>
            </a:r>
            <a:endParaRPr lang="es-CO"/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AE314F3C-E764-2060-C330-3407645409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21802" y="0"/>
            <a:ext cx="1825698" cy="328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260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 pie de pá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F20B320D-32DC-9848-968D-35D2DB81FA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1pPr>
          </a:lstStyle>
          <a:p>
            <a:r>
              <a:rPr lang="es-ES"/>
              <a:t>Haga clic para modificar el título del patrón</a:t>
            </a:r>
            <a:endParaRPr lang="es-CO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11993FD-73C2-D248-96B3-C6C009D08E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888" y="1501401"/>
            <a:ext cx="9853064" cy="4281487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1pPr>
            <a:lvl2pPr marL="685800" indent="-2286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2pPr>
            <a:lvl3pPr marL="1143000" indent="-2286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3pPr>
            <a:lvl4pPr marL="1600200" indent="-2286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4pPr>
            <a:lvl5pPr marL="2057400" indent="-2286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5pPr>
          </a:lstStyle>
          <a:p>
            <a:pPr lvl="0"/>
            <a:r>
              <a:rPr lang="en-US"/>
              <a:t> Click to edit Master text styles</a:t>
            </a:r>
          </a:p>
          <a:p>
            <a:pPr lvl="1"/>
            <a:r>
              <a:rPr lang="en-US"/>
              <a:t> 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9982D62E-1649-76F6-74E0-B268DF0EF9E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91DC954-63BF-1D4A-8E8C-F6643A5468F9}" type="datetime1">
              <a:rPr lang="en-US" smtClean="0"/>
              <a:t>8/24/2026</a:t>
            </a:fld>
            <a:endParaRPr lang="es-ES_tradnl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6B346E27-A4CC-BFC7-B2EB-275CB00F7FF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s-ES_tradnl"/>
              <a:t>SURA © Todos los derechos reservados – Título de la presentación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D7259AD3-6AE7-8AA5-9E70-4F155B245F6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6220ED2-DECE-3B4D-9719-593B7AA128A8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1718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 pie de pá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F20B320D-32DC-9848-968D-35D2DB81FA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1pPr>
          </a:lstStyle>
          <a:p>
            <a:r>
              <a:rPr lang="es-ES"/>
              <a:t>Haga clic para modificar el título del patrón</a:t>
            </a:r>
            <a:endParaRPr lang="es-CO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11993FD-73C2-D248-96B3-C6C009D08E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888" y="1501401"/>
            <a:ext cx="9853064" cy="4281487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1pPr>
            <a:lvl2pPr marL="685800" indent="-2286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2pPr>
            <a:lvl3pPr marL="1143000" indent="-2286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3pPr>
            <a:lvl4pPr marL="1600200" indent="-2286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4pPr>
            <a:lvl5pPr marL="2057400" indent="-2286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5pPr>
          </a:lstStyle>
          <a:p>
            <a:pPr lvl="0"/>
            <a:r>
              <a:rPr lang="en-US"/>
              <a:t> Click to edit Master text styles</a:t>
            </a:r>
          </a:p>
          <a:p>
            <a:pPr lvl="1"/>
            <a:r>
              <a:rPr lang="en-US"/>
              <a:t> 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303834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gro sin pie de págin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F20B320D-32DC-9848-968D-35D2DB81FA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1pPr>
          </a:lstStyle>
          <a:p>
            <a:r>
              <a:rPr lang="es-ES"/>
              <a:t>Haga clic para modificar el título del patrón</a:t>
            </a:r>
            <a:endParaRPr lang="es-CO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11993FD-73C2-D248-96B3-C6C009D08E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888" y="1501401"/>
            <a:ext cx="9853064" cy="4281487"/>
          </a:xfrm>
          <a:prstGeom prst="rect">
            <a:avLst/>
          </a:prstGeom>
        </p:spPr>
        <p:txBody>
          <a:bodyPr/>
          <a:lstStyle>
            <a:lvl1pPr marL="228600" indent="-228600">
              <a:buClrTx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1pPr>
            <a:lvl2pPr marL="685800" indent="-228600">
              <a:buClrTx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2pPr>
            <a:lvl3pPr marL="1143000" indent="-228600">
              <a:buClrTx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3pPr>
            <a:lvl4pPr marL="1600200" indent="-228600">
              <a:buClrTx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4pPr>
            <a:lvl5pPr marL="2057400" indent="-228600">
              <a:buClrTx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5pPr>
          </a:lstStyle>
          <a:p>
            <a:pPr lvl="0"/>
            <a:r>
              <a:rPr lang="en-US"/>
              <a:t> Click to edit Master text styles</a:t>
            </a:r>
          </a:p>
          <a:p>
            <a:pPr lvl="1"/>
            <a:r>
              <a:rPr lang="en-US"/>
              <a:t> 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B8FFCA1B-1093-1533-FFA2-04836C908F2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32851" y="342573"/>
            <a:ext cx="1092641" cy="377013"/>
          </a:xfrm>
          <a:prstGeom prst="rect">
            <a:avLst/>
          </a:prstGeom>
        </p:spPr>
      </p:pic>
      <p:pic>
        <p:nvPicPr>
          <p:cNvPr id="4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2EA89C6E-F1B6-2F4B-8403-E3A2B987A86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87635" y="6653186"/>
            <a:ext cx="1137857" cy="20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6267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nja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8A56D2-01EF-6048-9828-010DAA93888D}"/>
              </a:ext>
            </a:extLst>
          </p:cNvPr>
          <p:cNvSpPr/>
          <p:nvPr userDrawn="1"/>
        </p:nvSpPr>
        <p:spPr>
          <a:xfrm>
            <a:off x="0" y="0"/>
            <a:ext cx="12188825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5AEA22C5-C157-E14D-B2BF-51D0A88697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888" y="3159127"/>
            <a:ext cx="9853064" cy="262376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1pPr>
            <a:lvl2pPr marL="685800" indent="-2286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2pPr>
            <a:lvl3pPr marL="1143000" indent="-2286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3pPr>
            <a:lvl4pPr marL="1600200" indent="-2286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4pPr>
            <a:lvl5pPr marL="2057400" indent="-2286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5pPr>
          </a:lstStyle>
          <a:p>
            <a:pPr lvl="0"/>
            <a:r>
              <a:rPr lang="en-US"/>
              <a:t> Click to edit Master text styles</a:t>
            </a:r>
          </a:p>
          <a:p>
            <a:pPr lvl="1"/>
            <a:r>
              <a:rPr lang="en-US"/>
              <a:t> 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11" name="Título 4">
            <a:extLst>
              <a:ext uri="{FF2B5EF4-FFF2-40B4-BE49-F238E27FC236}">
                <a16:creationId xmlns:a16="http://schemas.microsoft.com/office/drawing/2014/main" id="{51F83481-E051-F74D-8B4D-6658A5AFCD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9362" y="534806"/>
            <a:ext cx="9868593" cy="47164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1pPr>
          </a:lstStyle>
          <a:p>
            <a:r>
              <a:rPr lang="es-ES"/>
              <a:t>Haga clic para modificar el título del patrón</a:t>
            </a:r>
            <a:endParaRPr lang="es-CO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A4DFBD84-1DA0-7FE3-2F64-0E5697702CC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32851" y="342573"/>
            <a:ext cx="1092641" cy="377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6306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nja lar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DC145A8-D448-5B47-89B6-2C6656003DA0}"/>
              </a:ext>
            </a:extLst>
          </p:cNvPr>
          <p:cNvSpPr/>
          <p:nvPr userDrawn="1"/>
        </p:nvSpPr>
        <p:spPr>
          <a:xfrm>
            <a:off x="0" y="-1"/>
            <a:ext cx="12188825" cy="42290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Título 4">
            <a:extLst>
              <a:ext uri="{FF2B5EF4-FFF2-40B4-BE49-F238E27FC236}">
                <a16:creationId xmlns:a16="http://schemas.microsoft.com/office/drawing/2014/main" id="{6D0D0FAE-A928-0843-9063-40A30E2A5F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9362" y="534806"/>
            <a:ext cx="9868593" cy="47164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título del patrón</a:t>
            </a:r>
            <a:endParaRPr lang="es-CO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BDD2BD7-952F-6880-A975-E4AAF73C3A2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32851" y="342573"/>
            <a:ext cx="1092641" cy="377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8007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ínea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ine&#10;&#10;Description automatically generated">
            <a:extLst>
              <a:ext uri="{FF2B5EF4-FFF2-40B4-BE49-F238E27FC236}">
                <a16:creationId xmlns:a16="http://schemas.microsoft.com/office/drawing/2014/main" id="{BC93C74E-C5D7-5FEC-D448-1733A79E2C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5458"/>
          <a:stretch/>
        </p:blipFill>
        <p:spPr>
          <a:xfrm flipH="1">
            <a:off x="0" y="4458207"/>
            <a:ext cx="5170138" cy="23997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BF6701-DF06-AA4B-A0B2-D26EB4B905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err="1"/>
              <a:t>Haga</a:t>
            </a:r>
            <a:r>
              <a:rPr lang="en-US"/>
              <a:t> </a:t>
            </a:r>
            <a:r>
              <a:rPr lang="en-US" err="1"/>
              <a:t>clic</a:t>
            </a:r>
            <a:r>
              <a:rPr lang="en-US"/>
              <a:t> para </a:t>
            </a:r>
            <a:r>
              <a:rPr lang="en-US" err="1"/>
              <a:t>modificar</a:t>
            </a:r>
            <a:r>
              <a:rPr lang="en-US"/>
              <a:t> el </a:t>
            </a:r>
            <a:r>
              <a:rPr lang="en-US" err="1"/>
              <a:t>título</a:t>
            </a:r>
            <a:r>
              <a:rPr lang="en-US"/>
              <a:t> del </a:t>
            </a:r>
            <a:r>
              <a:rPr lang="en-US" err="1"/>
              <a:t>patrón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31032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íneas 1 negr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F6701-DF06-AA4B-A0B2-D26EB4B905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err="1"/>
              <a:t>Haga</a:t>
            </a:r>
            <a:r>
              <a:rPr lang="en-US"/>
              <a:t> </a:t>
            </a:r>
            <a:r>
              <a:rPr lang="en-US" err="1"/>
              <a:t>clic</a:t>
            </a:r>
            <a:r>
              <a:rPr lang="en-US"/>
              <a:t> para </a:t>
            </a:r>
            <a:r>
              <a:rPr lang="en-US" err="1"/>
              <a:t>modificar</a:t>
            </a:r>
            <a:r>
              <a:rPr lang="en-US"/>
              <a:t> el </a:t>
            </a:r>
            <a:r>
              <a:rPr lang="en-US" err="1"/>
              <a:t>título</a:t>
            </a:r>
            <a:r>
              <a:rPr lang="en-US"/>
              <a:t> del </a:t>
            </a:r>
            <a:r>
              <a:rPr lang="en-US" err="1"/>
              <a:t>patrón</a:t>
            </a:r>
            <a:endParaRPr lang="es-ES_tradnl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C3D4002F-2F7C-3A54-5F3C-93F42C292D6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32851" y="342573"/>
            <a:ext cx="1092641" cy="377013"/>
          </a:xfrm>
          <a:prstGeom prst="rect">
            <a:avLst/>
          </a:prstGeom>
        </p:spPr>
      </p:pic>
      <p:pic>
        <p:nvPicPr>
          <p:cNvPr id="6" name="Picture 5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4ABB60D5-6E59-316F-4CF5-CB993E5BBC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87635" y="6653186"/>
            <a:ext cx="1137857" cy="204814"/>
          </a:xfrm>
          <a:prstGeom prst="rect">
            <a:avLst/>
          </a:prstGeom>
        </p:spPr>
      </p:pic>
      <p:pic>
        <p:nvPicPr>
          <p:cNvPr id="4" name="Picture 3" descr="A close up of a line&#10;&#10;Description automatically generated">
            <a:extLst>
              <a:ext uri="{FF2B5EF4-FFF2-40B4-BE49-F238E27FC236}">
                <a16:creationId xmlns:a16="http://schemas.microsoft.com/office/drawing/2014/main" id="{5B83D0E0-D8CB-2741-FCE9-EDEE0A4B21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5458"/>
          <a:stretch/>
        </p:blipFill>
        <p:spPr>
          <a:xfrm flipH="1">
            <a:off x="0" y="4458207"/>
            <a:ext cx="5170138" cy="2399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960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o co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69562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gro con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E0D4CEDF-6443-ACC9-26DA-E6BFE1B67EF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32851" y="342573"/>
            <a:ext cx="1092641" cy="377013"/>
          </a:xfrm>
          <a:prstGeom prst="rect">
            <a:avLst/>
          </a:prstGeom>
        </p:spPr>
      </p:pic>
      <p:pic>
        <p:nvPicPr>
          <p:cNvPr id="4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D2A9FE37-EC0B-3F70-B779-6F334E67949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87635" y="6653186"/>
            <a:ext cx="1137857" cy="20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5813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 si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0E2D3DE-FCE0-6946-9BEF-F6CA3B09CF18}"/>
              </a:ext>
            </a:extLst>
          </p:cNvPr>
          <p:cNvSpPr/>
          <p:nvPr userDrawn="1"/>
        </p:nvSpPr>
        <p:spPr>
          <a:xfrm>
            <a:off x="10236530" y="0"/>
            <a:ext cx="195229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20068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2 -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>
            <a:extLst>
              <a:ext uri="{FF2B5EF4-FFF2-40B4-BE49-F238E27FC236}">
                <a16:creationId xmlns:a16="http://schemas.microsoft.com/office/drawing/2014/main" id="{1902AC66-3886-A326-92AC-057FE38CBFFF}"/>
              </a:ext>
            </a:extLst>
          </p:cNvPr>
          <p:cNvSpPr/>
          <p:nvPr userDrawn="1"/>
        </p:nvSpPr>
        <p:spPr>
          <a:xfrm rot="10800000">
            <a:off x="5812971" y="0"/>
            <a:ext cx="6375854" cy="6375854"/>
          </a:xfrm>
          <a:prstGeom prst="rtTriangle">
            <a:avLst/>
          </a:prstGeom>
          <a:gradFill>
            <a:gsLst>
              <a:gs pos="6000">
                <a:schemeClr val="bg1"/>
              </a:gs>
              <a:gs pos="50000">
                <a:schemeClr val="bg1">
                  <a:alpha val="0"/>
                </a:schemeClr>
              </a:gs>
            </a:gsLst>
            <a:lin ang="189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8853"/>
            <a:endParaRPr lang="es-ES_tradnl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E4E011-961E-4619-410B-C2BE795CD02C}"/>
              </a:ext>
            </a:extLst>
          </p:cNvPr>
          <p:cNvSpPr/>
          <p:nvPr userDrawn="1"/>
        </p:nvSpPr>
        <p:spPr>
          <a:xfrm>
            <a:off x="-1" y="0"/>
            <a:ext cx="11332029" cy="6858000"/>
          </a:xfrm>
          <a:prstGeom prst="rect">
            <a:avLst/>
          </a:prstGeom>
          <a:gradFill>
            <a:gsLst>
              <a:gs pos="9000">
                <a:schemeClr val="tx1">
                  <a:lumMod val="50000"/>
                  <a:alpha val="73260"/>
                </a:schemeClr>
              </a:gs>
              <a:gs pos="83000">
                <a:schemeClr val="tx1">
                  <a:lumMod val="50000"/>
                  <a:alpha val="0"/>
                </a:schemeClr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8853"/>
            <a:endParaRPr lang="es-ES_tradnl"/>
          </a:p>
        </p:txBody>
      </p:sp>
      <p:sp>
        <p:nvSpPr>
          <p:cNvPr id="21" name="Título 9">
            <a:extLst>
              <a:ext uri="{FF2B5EF4-FFF2-40B4-BE49-F238E27FC236}">
                <a16:creationId xmlns:a16="http://schemas.microsoft.com/office/drawing/2014/main" id="{5F985FE1-7B0F-F644-9329-26F71F4D80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9504" y="4354160"/>
            <a:ext cx="4767924" cy="584775"/>
          </a:xfrm>
          <a:noFill/>
        </p:spPr>
        <p:txBody>
          <a:bodyPr wrap="square" rtlCol="0">
            <a:spAutoFit/>
          </a:bodyPr>
          <a:lstStyle>
            <a:lvl1pPr>
              <a:defRPr lang="es-CO" sz="3200" b="1" i="0" spc="300" dirty="0">
                <a:solidFill>
                  <a:schemeClr val="bg1"/>
                </a:solidFill>
                <a:latin typeface="Sura Sans ExtraBold" pitchFamily="2" charset="77"/>
                <a:ea typeface="Roboto" panose="02000000000000000000" pitchFamily="2" charset="0"/>
                <a:cs typeface="Sura Sans ExtraBold" pitchFamily="2" charset="77"/>
              </a:defRPr>
            </a:lvl1pPr>
          </a:lstStyle>
          <a:p>
            <a:pPr lvl="0"/>
            <a:r>
              <a:rPr lang="en-US"/>
              <a:t>TÍTULO AQUÍ</a:t>
            </a:r>
            <a:endParaRPr lang="es-CO"/>
          </a:p>
        </p:txBody>
      </p:sp>
      <p:sp>
        <p:nvSpPr>
          <p:cNvPr id="19" name="Marcador de texto 11">
            <a:extLst>
              <a:ext uri="{FF2B5EF4-FFF2-40B4-BE49-F238E27FC236}">
                <a16:creationId xmlns:a16="http://schemas.microsoft.com/office/drawing/2014/main" id="{C8302ED4-6537-E346-AAE8-74C28381CA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9505" y="5127171"/>
            <a:ext cx="4767924" cy="710293"/>
          </a:xfrm>
          <a:prstGeom prst="rect">
            <a:avLst/>
          </a:prstGeom>
        </p:spPr>
        <p:txBody>
          <a:bodyPr anchor="t"/>
          <a:lstStyle>
            <a:lvl1pPr marL="0" indent="0" defTabSz="608400">
              <a:spcBef>
                <a:spcPts val="0"/>
              </a:spcBef>
              <a:defRPr lang="es-ES" sz="2000" b="1" i="0" kern="1200" dirty="0">
                <a:solidFill>
                  <a:schemeClr val="bg1"/>
                </a:solidFill>
                <a:latin typeface="Sura Sans SemiBold" pitchFamily="2" charset="77"/>
                <a:ea typeface="Roboto" panose="02000000000000000000" pitchFamily="2" charset="0"/>
                <a:cs typeface="Sura Sans SemiBold" pitchFamily="2" charset="77"/>
              </a:defRPr>
            </a:lvl1pPr>
          </a:lstStyle>
          <a:p>
            <a:r>
              <a:rPr lang="es-ES"/>
              <a:t>Subtítulo</a:t>
            </a:r>
            <a:endParaRPr lang="es-CO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BF6153F-3B84-9028-1582-9A967D48237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4350" y="391408"/>
            <a:ext cx="1750940" cy="604158"/>
          </a:xfrm>
          <a:prstGeom prst="rect">
            <a:avLst/>
          </a:prstGeom>
        </p:spPr>
      </p:pic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40B7DFF3-194A-81ED-70CD-50B04C84615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21802" y="0"/>
            <a:ext cx="1825698" cy="328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8514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gro sin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0E2D3DE-FCE0-6946-9BEF-F6CA3B09CF18}"/>
              </a:ext>
            </a:extLst>
          </p:cNvPr>
          <p:cNvSpPr/>
          <p:nvPr userDrawn="1"/>
        </p:nvSpPr>
        <p:spPr>
          <a:xfrm>
            <a:off x="10046525" y="0"/>
            <a:ext cx="21423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588813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rtada 1 -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21E5C5B-4B29-A139-5BE6-0CDE6504E4DB}"/>
              </a:ext>
            </a:extLst>
          </p:cNvPr>
          <p:cNvSpPr/>
          <p:nvPr userDrawn="1"/>
        </p:nvSpPr>
        <p:spPr>
          <a:xfrm>
            <a:off x="0" y="0"/>
            <a:ext cx="11893437" cy="6858000"/>
          </a:xfrm>
          <a:prstGeom prst="rect">
            <a:avLst/>
          </a:prstGeom>
          <a:gradFill>
            <a:gsLst>
              <a:gs pos="9000">
                <a:schemeClr val="tx1">
                  <a:lumMod val="50000"/>
                  <a:alpha val="73260"/>
                </a:schemeClr>
              </a:gs>
              <a:gs pos="83000">
                <a:schemeClr val="tx1">
                  <a:lumMod val="50000"/>
                  <a:alpha val="0"/>
                </a:schemeClr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8853"/>
            <a:endParaRPr lang="es-ES_tradnl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B36233BB-8B67-3A63-302A-B266802A341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4350" y="391408"/>
            <a:ext cx="1750940" cy="604158"/>
          </a:xfrm>
          <a:prstGeom prst="rect">
            <a:avLst/>
          </a:prstGeom>
        </p:spPr>
      </p:pic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29C509A8-22F1-8658-3238-171D73A7098F}"/>
              </a:ext>
            </a:extLst>
          </p:cNvPr>
          <p:cNvSpPr/>
          <p:nvPr userDrawn="1"/>
        </p:nvSpPr>
        <p:spPr>
          <a:xfrm rot="10800000">
            <a:off x="6476999" y="0"/>
            <a:ext cx="5711825" cy="4833257"/>
          </a:xfrm>
          <a:prstGeom prst="rtTriangle">
            <a:avLst/>
          </a:prstGeom>
          <a:gradFill>
            <a:gsLst>
              <a:gs pos="2000">
                <a:schemeClr val="bg1"/>
              </a:gs>
              <a:gs pos="48000">
                <a:schemeClr val="bg1">
                  <a:alpha val="0"/>
                </a:schemeClr>
              </a:gs>
            </a:gsLst>
            <a:lin ang="189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8853"/>
            <a:endParaRPr lang="es-ES_tradnl"/>
          </a:p>
        </p:txBody>
      </p:sp>
      <p:sp>
        <p:nvSpPr>
          <p:cNvPr id="19" name="Marcador de texto 11">
            <a:extLst>
              <a:ext uri="{FF2B5EF4-FFF2-40B4-BE49-F238E27FC236}">
                <a16:creationId xmlns:a16="http://schemas.microsoft.com/office/drawing/2014/main" id="{DCE5FB2A-7612-3044-B433-6A316AD369C7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579503" y="5517450"/>
            <a:ext cx="6395455" cy="647063"/>
          </a:xfrm>
          <a:prstGeom prst="rect">
            <a:avLst/>
          </a:prstGeom>
        </p:spPr>
        <p:txBody>
          <a:bodyPr anchor="t"/>
          <a:lstStyle>
            <a:lvl1pPr>
              <a:defRPr lang="es-CO" sz="1600" b="0" i="0" spc="300" dirty="0">
                <a:solidFill>
                  <a:schemeClr val="bg1"/>
                </a:solidFill>
                <a:latin typeface="Sura Sans Light" pitchFamily="2" charset="77"/>
                <a:ea typeface="Roboto" panose="02000000000000000000" pitchFamily="2" charset="0"/>
                <a:cs typeface="Sura Sans Light" pitchFamily="2" charset="77"/>
              </a:defRPr>
            </a:lvl1pPr>
          </a:lstStyle>
          <a:p>
            <a:pPr marL="0" lvl="0" indent="0">
              <a:spcBef>
                <a:spcPts val="0"/>
              </a:spcBef>
            </a:pPr>
            <a:r>
              <a:rPr lang="es-ES"/>
              <a:t>FECHA DEL PROYECTO</a:t>
            </a:r>
            <a:endParaRPr lang="es-CO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CC5D676D-ACDE-0E43-8D48-A8BDE56D7EA0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9503" y="4870387"/>
            <a:ext cx="6395455" cy="647063"/>
          </a:xfrm>
          <a:prstGeom prst="rect">
            <a:avLst/>
          </a:prstGeom>
        </p:spPr>
        <p:txBody>
          <a:bodyPr anchor="t"/>
          <a:lstStyle>
            <a:lvl1pPr marL="0" indent="0" defTabSz="608400">
              <a:spcBef>
                <a:spcPts val="0"/>
              </a:spcBef>
              <a:defRPr lang="es-ES" sz="2800" b="1" i="0" kern="1200" dirty="0">
                <a:solidFill>
                  <a:schemeClr val="bg1"/>
                </a:solidFill>
                <a:latin typeface="Sura Sans SemiBold" pitchFamily="2" charset="77"/>
                <a:ea typeface="Roboto" panose="02000000000000000000" pitchFamily="2" charset="0"/>
                <a:cs typeface="Sura Sans SemiBold" pitchFamily="2" charset="77"/>
              </a:defRPr>
            </a:lvl1pPr>
          </a:lstStyle>
          <a:p>
            <a:r>
              <a:rPr lang="es-ES"/>
              <a:t>Subtítulo</a:t>
            </a:r>
            <a:endParaRPr lang="es-CO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7DE7DF8D-6479-FE4C-9724-9DC214F30E50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23663" y="1823439"/>
            <a:ext cx="6451295" cy="1701186"/>
          </a:xfrm>
        </p:spPr>
        <p:txBody>
          <a:bodyPr anchor="b">
            <a:noAutofit/>
          </a:bodyPr>
          <a:lstStyle>
            <a:lvl1pPr>
              <a:defRPr lang="en-US" sz="6000" b="1" i="0" u="none" kern="1200">
                <a:solidFill>
                  <a:schemeClr val="bg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1pPr>
          </a:lstStyle>
          <a:p>
            <a:r>
              <a:rPr lang="en-US" err="1"/>
              <a:t>Título</a:t>
            </a:r>
            <a:r>
              <a:rPr lang="en-US"/>
              <a:t> </a:t>
            </a:r>
            <a:r>
              <a:rPr lang="en-US" err="1"/>
              <a:t>aquí</a:t>
            </a:r>
            <a:endParaRPr lang="es-CO"/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AE314F3C-E764-2060-C330-3407645409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21802" y="0"/>
            <a:ext cx="1825698" cy="328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6997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ine&#10;&#10;Description automatically generated">
            <a:extLst>
              <a:ext uri="{FF2B5EF4-FFF2-40B4-BE49-F238E27FC236}">
                <a16:creationId xmlns:a16="http://schemas.microsoft.com/office/drawing/2014/main" id="{D477AB24-7786-3C76-CED7-DF09AEE2E5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4085"/>
          <a:stretch/>
        </p:blipFill>
        <p:spPr>
          <a:xfrm>
            <a:off x="5301049" y="3605530"/>
            <a:ext cx="6887776" cy="3243489"/>
          </a:xfrm>
          <a:prstGeom prst="rect">
            <a:avLst/>
          </a:prstGeom>
        </p:spPr>
      </p:pic>
      <p:sp>
        <p:nvSpPr>
          <p:cNvPr id="4" name="Marcador de texto 11">
            <a:extLst>
              <a:ext uri="{FF2B5EF4-FFF2-40B4-BE49-F238E27FC236}">
                <a16:creationId xmlns:a16="http://schemas.microsoft.com/office/drawing/2014/main" id="{2AB3A0BF-AA1E-EABF-6B2A-015BED34F20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89767" y="4459837"/>
            <a:ext cx="5809288" cy="558613"/>
          </a:xfrm>
          <a:prstGeom prst="rect">
            <a:avLst/>
          </a:prstGeom>
        </p:spPr>
        <p:txBody>
          <a:bodyPr anchor="t"/>
          <a:lstStyle>
            <a:lvl1pPr marL="0" indent="0" algn="ctr" defTabSz="608400">
              <a:spcBef>
                <a:spcPts val="0"/>
              </a:spcBef>
              <a:defRPr sz="2400">
                <a:solidFill>
                  <a:schemeClr val="bg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1pPr>
          </a:lstStyle>
          <a:p>
            <a:r>
              <a:rPr lang="es-ES"/>
              <a:t>Soluciones globales | Asesoría experta</a:t>
            </a:r>
          </a:p>
          <a:p>
            <a:endParaRPr lang="es-E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3CE2CC1-4AE3-CB35-1F1B-566BC82C050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4795" y="2543049"/>
            <a:ext cx="3079231" cy="1062481"/>
          </a:xfrm>
          <a:prstGeom prst="rect">
            <a:avLst/>
          </a:prstGeom>
        </p:spPr>
      </p:pic>
      <p:pic>
        <p:nvPicPr>
          <p:cNvPr id="2" name="Picture 5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166F2A05-1EB9-34C9-E6AF-26AB607A09D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33918" y="0"/>
            <a:ext cx="1832400" cy="32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4332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1">
            <a:extLst>
              <a:ext uri="{FF2B5EF4-FFF2-40B4-BE49-F238E27FC236}">
                <a16:creationId xmlns:a16="http://schemas.microsoft.com/office/drawing/2014/main" id="{B4D9E18D-57D6-7F23-F47B-FD50242CB7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89767" y="3992005"/>
            <a:ext cx="5809288" cy="558613"/>
          </a:xfrm>
          <a:prstGeom prst="rect">
            <a:avLst/>
          </a:prstGeom>
        </p:spPr>
        <p:txBody>
          <a:bodyPr anchor="t"/>
          <a:lstStyle>
            <a:lvl1pPr marL="0" indent="0" algn="ctr" defTabSz="608400">
              <a:spcBef>
                <a:spcPts val="0"/>
              </a:spcBef>
              <a:defRPr sz="2400">
                <a:solidFill>
                  <a:schemeClr val="bg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1pPr>
          </a:lstStyle>
          <a:p>
            <a:r>
              <a:rPr lang="es-ES"/>
              <a:t>Soluciones globales | Asesoría experta</a:t>
            </a:r>
          </a:p>
          <a:p>
            <a:endParaRPr lang="es-ES"/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3A492C91-EF5A-63B6-BC29-043231CC1A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28042" y="2190307"/>
            <a:ext cx="7932738" cy="1628146"/>
          </a:xfrm>
          <a:prstGeom prst="rect">
            <a:avLst/>
          </a:prstGeom>
        </p:spPr>
        <p:txBody>
          <a:bodyPr anchor="b" anchorCtr="0"/>
          <a:lstStyle>
            <a:lvl1pPr algn="ctr">
              <a:defRPr sz="5400" b="1" spc="300">
                <a:solidFill>
                  <a:schemeClr val="bg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1pPr>
          </a:lstStyle>
          <a:p>
            <a:pPr lvl="0"/>
            <a:r>
              <a:rPr lang="en-US"/>
              <a:t>GRACIAS</a:t>
            </a:r>
            <a:endParaRPr lang="es-ES_tradnl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4225814-9D53-C3F2-8FE1-52DF6C20122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4350" y="391885"/>
            <a:ext cx="1750940" cy="604158"/>
          </a:xfrm>
          <a:prstGeom prst="rect">
            <a:avLst/>
          </a:prstGeom>
        </p:spPr>
      </p:pic>
      <p:pic>
        <p:nvPicPr>
          <p:cNvPr id="6" name="Picture 5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2AEE5310-3112-35AB-3A95-3566224520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42075" y="0"/>
            <a:ext cx="1832400" cy="329832"/>
          </a:xfrm>
          <a:prstGeom prst="rect">
            <a:avLst/>
          </a:prstGeom>
        </p:spPr>
      </p:pic>
      <p:pic>
        <p:nvPicPr>
          <p:cNvPr id="7" name="Picture 6" descr="A close up of a line&#10;&#10;Description automatically generated">
            <a:extLst>
              <a:ext uri="{FF2B5EF4-FFF2-40B4-BE49-F238E27FC236}">
                <a16:creationId xmlns:a16="http://schemas.microsoft.com/office/drawing/2014/main" id="{F3B8CBAF-5DCA-4432-7606-439F148D0B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4085"/>
          <a:stretch/>
        </p:blipFill>
        <p:spPr>
          <a:xfrm>
            <a:off x="5301049" y="3605530"/>
            <a:ext cx="6887776" cy="324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7833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  <p15:guide id="3" pos="324" userDrawn="1">
          <p15:clr>
            <a:srgbClr val="FBAE40"/>
          </p15:clr>
        </p15:guide>
        <p15:guide id="4" pos="735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9">
            <a:extLst>
              <a:ext uri="{FF2B5EF4-FFF2-40B4-BE49-F238E27FC236}">
                <a16:creationId xmlns:a16="http://schemas.microsoft.com/office/drawing/2014/main" id="{D7E01089-DF02-CB4E-A346-0D29BA25F5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4350" y="4141620"/>
            <a:ext cx="3589946" cy="854134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1pPr>
          </a:lstStyle>
          <a:p>
            <a:r>
              <a:rPr lang="es-ES"/>
              <a:t>Gracias</a:t>
            </a:r>
            <a:endParaRPr lang="es-CO"/>
          </a:p>
        </p:txBody>
      </p:sp>
      <p:sp>
        <p:nvSpPr>
          <p:cNvPr id="14" name="Marcador de texto 11">
            <a:extLst>
              <a:ext uri="{FF2B5EF4-FFF2-40B4-BE49-F238E27FC236}">
                <a16:creationId xmlns:a16="http://schemas.microsoft.com/office/drawing/2014/main" id="{4380C6E0-428D-824F-9009-28938424B7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4350" y="5300635"/>
            <a:ext cx="3589946" cy="743513"/>
          </a:xfrm>
          <a:prstGeom prst="rect">
            <a:avLst/>
          </a:prstGeom>
        </p:spPr>
        <p:txBody>
          <a:bodyPr anchor="t"/>
          <a:lstStyle>
            <a:lvl1pPr marL="0" indent="0" algn="l" defTabSz="608400"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bg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1pPr>
          </a:lstStyle>
          <a:p>
            <a:r>
              <a:rPr lang="es-ES"/>
              <a:t>Mes 2024 o Nombre del presentador</a:t>
            </a:r>
            <a:endParaRPr lang="es-CO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E41F2FA1-BB11-141D-E032-89F00E6AB1F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4350" y="391885"/>
            <a:ext cx="1750940" cy="604158"/>
          </a:xfrm>
          <a:prstGeom prst="rect">
            <a:avLst/>
          </a:prstGeom>
        </p:spPr>
      </p:pic>
      <p:pic>
        <p:nvPicPr>
          <p:cNvPr id="5" name="Picture 4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1EBA5A40-F7CB-94BF-0C5C-D2E0A8A6E1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42075" y="0"/>
            <a:ext cx="1832400" cy="329832"/>
          </a:xfrm>
          <a:prstGeom prst="rect">
            <a:avLst/>
          </a:prstGeom>
        </p:spPr>
      </p:pic>
      <p:pic>
        <p:nvPicPr>
          <p:cNvPr id="3" name="Picture 2" descr="A black and yellow line&#10;&#10;Description automatically generated">
            <a:extLst>
              <a:ext uri="{FF2B5EF4-FFF2-40B4-BE49-F238E27FC236}">
                <a16:creationId xmlns:a16="http://schemas.microsoft.com/office/drawing/2014/main" id="{CE42B0E8-B558-0AE1-1D96-50C83CBD53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43206" r="240" b="10038"/>
          <a:stretch/>
        </p:blipFill>
        <p:spPr>
          <a:xfrm rot="16200000" flipH="1">
            <a:off x="3865775" y="768517"/>
            <a:ext cx="6858001" cy="532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5418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 pie de pá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F20B320D-32DC-9848-968D-35D2DB81FA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1pPr>
          </a:lstStyle>
          <a:p>
            <a:r>
              <a:rPr lang="es-ES"/>
              <a:t>Haga clic para modificar el título del patrón</a:t>
            </a:r>
            <a:endParaRPr lang="es-CO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11993FD-73C2-D248-96B3-C6C009D08E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888" y="1501401"/>
            <a:ext cx="9853064" cy="4281487"/>
          </a:xfrm>
          <a:prstGeom prst="rect">
            <a:avLst/>
          </a:prstGeom>
        </p:spPr>
        <p:txBody>
          <a:bodyPr/>
          <a:lstStyle>
            <a:lvl1pPr marL="228531" indent="-228531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1pPr>
            <a:lvl2pPr marL="685594" indent="-228531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2pPr>
            <a:lvl3pPr marL="1142657" indent="-228531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3pPr>
            <a:lvl4pPr marL="1599720" indent="-228531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4pPr>
            <a:lvl5pPr marL="2056783" indent="-228531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5pPr>
          </a:lstStyle>
          <a:p>
            <a:pPr lvl="0"/>
            <a:r>
              <a:rPr lang="en-US"/>
              <a:t> Click to edit Master text styles</a:t>
            </a:r>
          </a:p>
          <a:p>
            <a:pPr lvl="1"/>
            <a:r>
              <a:rPr lang="en-US"/>
              <a:t> 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9982D62E-1649-76F6-74E0-B268DF0EF9E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91DC954-63BF-1D4A-8E8C-F6643A5468F9}" type="datetime1">
              <a:rPr lang="en-US" smtClean="0"/>
              <a:t>8/24/2026</a:t>
            </a:fld>
            <a:endParaRPr lang="es-ES_tradnl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6B346E27-A4CC-BFC7-B2EB-275CB00F7FF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s-ES_tradnl"/>
              <a:t>SURA © Todos los derechos reservados – Título de la presentación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D7259AD3-6AE7-8AA5-9E70-4F155B245F6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6220ED2-DECE-3B4D-9719-593B7AA128A8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835268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 pie de pá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F20B320D-32DC-9848-968D-35D2DB81FA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1pPr>
          </a:lstStyle>
          <a:p>
            <a:r>
              <a:rPr lang="es-ES"/>
              <a:t>Haga clic para modificar el título del patrón</a:t>
            </a:r>
            <a:endParaRPr lang="es-CO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11993FD-73C2-D248-96B3-C6C009D08E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888" y="1501401"/>
            <a:ext cx="9853064" cy="4281487"/>
          </a:xfrm>
          <a:prstGeom prst="rect">
            <a:avLst/>
          </a:prstGeom>
        </p:spPr>
        <p:txBody>
          <a:bodyPr/>
          <a:lstStyle>
            <a:lvl1pPr marL="228531" indent="-228531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1pPr>
            <a:lvl2pPr marL="685594" indent="-228531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2pPr>
            <a:lvl3pPr marL="1142657" indent="-228531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3pPr>
            <a:lvl4pPr marL="1599720" indent="-228531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4pPr>
            <a:lvl5pPr marL="2056783" indent="-228531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5pPr>
          </a:lstStyle>
          <a:p>
            <a:pPr lvl="0"/>
            <a:r>
              <a:rPr lang="en-US"/>
              <a:t> Click to edit Master text styles</a:t>
            </a:r>
          </a:p>
          <a:p>
            <a:pPr lvl="1"/>
            <a:r>
              <a:rPr lang="en-US"/>
              <a:t> 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383753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gro sin pie de págin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F20B320D-32DC-9848-968D-35D2DB81FA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1pPr>
          </a:lstStyle>
          <a:p>
            <a:r>
              <a:rPr lang="es-ES"/>
              <a:t>Haga clic para modificar el título del patrón</a:t>
            </a:r>
            <a:endParaRPr lang="es-CO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11993FD-73C2-D248-96B3-C6C009D08E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888" y="1501401"/>
            <a:ext cx="9853064" cy="4281487"/>
          </a:xfrm>
          <a:prstGeom prst="rect">
            <a:avLst/>
          </a:prstGeom>
        </p:spPr>
        <p:txBody>
          <a:bodyPr/>
          <a:lstStyle>
            <a:lvl1pPr marL="228531" indent="-228531">
              <a:buClrTx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1pPr>
            <a:lvl2pPr marL="685594" indent="-228531">
              <a:buClrTx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2pPr>
            <a:lvl3pPr marL="1142657" indent="-228531">
              <a:buClrTx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3pPr>
            <a:lvl4pPr marL="1599720" indent="-228531">
              <a:buClrTx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4pPr>
            <a:lvl5pPr marL="2056783" indent="-228531">
              <a:buClrTx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5pPr>
          </a:lstStyle>
          <a:p>
            <a:pPr lvl="0"/>
            <a:r>
              <a:rPr lang="en-US"/>
              <a:t> Click to edit Master text styles</a:t>
            </a:r>
          </a:p>
          <a:p>
            <a:pPr lvl="1"/>
            <a:r>
              <a:rPr lang="en-US"/>
              <a:t> 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B8FFCA1B-1093-1533-FFA2-04836C908F2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32851" y="342575"/>
            <a:ext cx="1092641" cy="377013"/>
          </a:xfrm>
          <a:prstGeom prst="rect">
            <a:avLst/>
          </a:prstGeom>
        </p:spPr>
      </p:pic>
      <p:pic>
        <p:nvPicPr>
          <p:cNvPr id="4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2EA89C6E-F1B6-2F4B-8403-E3A2B987A86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87636" y="6653186"/>
            <a:ext cx="1137857" cy="20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3630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nja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8A56D2-01EF-6048-9828-010DAA93888D}"/>
              </a:ext>
            </a:extLst>
          </p:cNvPr>
          <p:cNvSpPr/>
          <p:nvPr userDrawn="1"/>
        </p:nvSpPr>
        <p:spPr>
          <a:xfrm>
            <a:off x="1" y="0"/>
            <a:ext cx="12188825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799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5AEA22C5-C157-E14D-B2BF-51D0A88697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888" y="3159129"/>
            <a:ext cx="9853064" cy="2623761"/>
          </a:xfrm>
          <a:prstGeom prst="rect">
            <a:avLst/>
          </a:prstGeom>
        </p:spPr>
        <p:txBody>
          <a:bodyPr/>
          <a:lstStyle>
            <a:lvl1pPr marL="228531" indent="-228531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1pPr>
            <a:lvl2pPr marL="685594" indent="-228531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2pPr>
            <a:lvl3pPr marL="1142657" indent="-228531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3pPr>
            <a:lvl4pPr marL="1599720" indent="-228531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4pPr>
            <a:lvl5pPr marL="2056783" indent="-228531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5pPr>
          </a:lstStyle>
          <a:p>
            <a:pPr lvl="0"/>
            <a:r>
              <a:rPr lang="en-US"/>
              <a:t> Click to edit Master text styles</a:t>
            </a:r>
          </a:p>
          <a:p>
            <a:pPr lvl="1"/>
            <a:r>
              <a:rPr lang="en-US"/>
              <a:t> 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11" name="Título 4">
            <a:extLst>
              <a:ext uri="{FF2B5EF4-FFF2-40B4-BE49-F238E27FC236}">
                <a16:creationId xmlns:a16="http://schemas.microsoft.com/office/drawing/2014/main" id="{51F83481-E051-F74D-8B4D-6658A5AFCD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9362" y="534808"/>
            <a:ext cx="9868593" cy="47164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1pPr>
          </a:lstStyle>
          <a:p>
            <a:r>
              <a:rPr lang="es-ES"/>
              <a:t>Haga clic para modificar el título del patrón</a:t>
            </a:r>
            <a:endParaRPr lang="es-CO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A4DFBD84-1DA0-7FE3-2F64-0E5697702CC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32851" y="342575"/>
            <a:ext cx="1092641" cy="377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0628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nja lar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DC145A8-D448-5B47-89B6-2C6656003DA0}"/>
              </a:ext>
            </a:extLst>
          </p:cNvPr>
          <p:cNvSpPr/>
          <p:nvPr userDrawn="1"/>
        </p:nvSpPr>
        <p:spPr>
          <a:xfrm>
            <a:off x="1" y="-1"/>
            <a:ext cx="12188825" cy="42290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799"/>
          </a:p>
        </p:txBody>
      </p:sp>
      <p:sp>
        <p:nvSpPr>
          <p:cNvPr id="11" name="Título 4">
            <a:extLst>
              <a:ext uri="{FF2B5EF4-FFF2-40B4-BE49-F238E27FC236}">
                <a16:creationId xmlns:a16="http://schemas.microsoft.com/office/drawing/2014/main" id="{6D0D0FAE-A928-0843-9063-40A30E2A5F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9362" y="534808"/>
            <a:ext cx="9868593" cy="47164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título del patrón</a:t>
            </a:r>
            <a:endParaRPr lang="es-CO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BDD2BD7-952F-6880-A975-E4AAF73C3A2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32851" y="342575"/>
            <a:ext cx="1092641" cy="377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615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3 -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4">
            <a:extLst>
              <a:ext uri="{FF2B5EF4-FFF2-40B4-BE49-F238E27FC236}">
                <a16:creationId xmlns:a16="http://schemas.microsoft.com/office/drawing/2014/main" id="{871A9E7B-B683-8AFA-413F-AB779B76305A}"/>
              </a:ext>
            </a:extLst>
          </p:cNvPr>
          <p:cNvSpPr/>
          <p:nvPr userDrawn="1"/>
        </p:nvSpPr>
        <p:spPr>
          <a:xfrm rot="10800000">
            <a:off x="3820885" y="0"/>
            <a:ext cx="8367939" cy="6858000"/>
          </a:xfrm>
          <a:prstGeom prst="rtTriangle">
            <a:avLst/>
          </a:prstGeom>
          <a:gradFill>
            <a:gsLst>
              <a:gs pos="10000">
                <a:schemeClr val="bg1"/>
              </a:gs>
              <a:gs pos="48000">
                <a:schemeClr val="bg1">
                  <a:alpha val="0"/>
                </a:schemeClr>
              </a:gs>
            </a:gsLst>
            <a:lin ang="189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8853"/>
            <a:endParaRPr lang="es-ES_tradnl"/>
          </a:p>
        </p:txBody>
      </p:sp>
      <p:sp>
        <p:nvSpPr>
          <p:cNvPr id="16" name="Right Triangle 15">
            <a:extLst>
              <a:ext uri="{FF2B5EF4-FFF2-40B4-BE49-F238E27FC236}">
                <a16:creationId xmlns:a16="http://schemas.microsoft.com/office/drawing/2014/main" id="{B83CAE22-804E-FF41-B336-22FA15120962}"/>
              </a:ext>
            </a:extLst>
          </p:cNvPr>
          <p:cNvSpPr/>
          <p:nvPr/>
        </p:nvSpPr>
        <p:spPr>
          <a:xfrm rot="10800000">
            <a:off x="3820886" y="0"/>
            <a:ext cx="8367939" cy="6858000"/>
          </a:xfrm>
          <a:prstGeom prst="rtTriangle">
            <a:avLst/>
          </a:prstGeom>
          <a:gradFill>
            <a:gsLst>
              <a:gs pos="10000">
                <a:schemeClr val="bg1"/>
              </a:gs>
              <a:gs pos="48000">
                <a:schemeClr val="bg1">
                  <a:alpha val="0"/>
                </a:schemeClr>
              </a:gs>
            </a:gsLst>
            <a:lin ang="189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8853"/>
            <a:endParaRPr lang="es-ES_tradnl"/>
          </a:p>
        </p:txBody>
      </p:sp>
      <p:sp>
        <p:nvSpPr>
          <p:cNvPr id="21" name="Marcador de texto 11">
            <a:extLst>
              <a:ext uri="{FF2B5EF4-FFF2-40B4-BE49-F238E27FC236}">
                <a16:creationId xmlns:a16="http://schemas.microsoft.com/office/drawing/2014/main" id="{68E49810-5CEA-724F-B9FB-8EF7B8FC514D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579503" y="5517450"/>
            <a:ext cx="6395455" cy="647063"/>
          </a:xfrm>
          <a:prstGeom prst="rect">
            <a:avLst/>
          </a:prstGeom>
        </p:spPr>
        <p:txBody>
          <a:bodyPr anchor="t"/>
          <a:lstStyle>
            <a:lvl1pPr>
              <a:defRPr lang="es-CO" sz="1600" b="0" i="0" spc="300" dirty="0">
                <a:solidFill>
                  <a:schemeClr val="tx1"/>
                </a:solidFill>
                <a:latin typeface="Sura Sans Light" pitchFamily="2" charset="77"/>
                <a:ea typeface="Roboto" panose="02000000000000000000" pitchFamily="2" charset="0"/>
                <a:cs typeface="Sura Sans Light" pitchFamily="2" charset="77"/>
              </a:defRPr>
            </a:lvl1pPr>
          </a:lstStyle>
          <a:p>
            <a:pPr marL="0" lvl="0" indent="0">
              <a:spcBef>
                <a:spcPts val="0"/>
              </a:spcBef>
            </a:pPr>
            <a:r>
              <a:rPr lang="es-ES"/>
              <a:t>FECHA DEL PROYECTO</a:t>
            </a:r>
            <a:endParaRPr lang="es-CO"/>
          </a:p>
        </p:txBody>
      </p:sp>
      <p:sp>
        <p:nvSpPr>
          <p:cNvPr id="22" name="Marcador de texto 11">
            <a:extLst>
              <a:ext uri="{FF2B5EF4-FFF2-40B4-BE49-F238E27FC236}">
                <a16:creationId xmlns:a16="http://schemas.microsoft.com/office/drawing/2014/main" id="{D67CB470-4843-E343-BB37-B762BD8E12AF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9503" y="4870387"/>
            <a:ext cx="6395455" cy="647063"/>
          </a:xfrm>
          <a:prstGeom prst="rect">
            <a:avLst/>
          </a:prstGeom>
        </p:spPr>
        <p:txBody>
          <a:bodyPr anchor="t"/>
          <a:lstStyle>
            <a:lvl1pPr marL="0" indent="0" defTabSz="608400">
              <a:spcBef>
                <a:spcPts val="0"/>
              </a:spcBef>
              <a:defRPr lang="es-ES" sz="2800" b="1" i="0" kern="1200" dirty="0">
                <a:solidFill>
                  <a:schemeClr val="tx1"/>
                </a:solidFill>
                <a:latin typeface="Sura Sans SemiBold" pitchFamily="2" charset="77"/>
                <a:ea typeface="Roboto" panose="02000000000000000000" pitchFamily="2" charset="0"/>
                <a:cs typeface="Sura Sans SemiBold" pitchFamily="2" charset="77"/>
              </a:defRPr>
            </a:lvl1pPr>
          </a:lstStyle>
          <a:p>
            <a:r>
              <a:rPr lang="es-ES"/>
              <a:t>Subtítulo</a:t>
            </a:r>
            <a:endParaRPr lang="es-CO"/>
          </a:p>
        </p:txBody>
      </p:sp>
      <p:sp>
        <p:nvSpPr>
          <p:cNvPr id="23" name="Título 9">
            <a:extLst>
              <a:ext uri="{FF2B5EF4-FFF2-40B4-BE49-F238E27FC236}">
                <a16:creationId xmlns:a16="http://schemas.microsoft.com/office/drawing/2014/main" id="{A57058B4-F34D-C146-A8D6-9BCF2A6BD00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23663" y="2460379"/>
            <a:ext cx="6451295" cy="1701186"/>
          </a:xfrm>
        </p:spPr>
        <p:txBody>
          <a:bodyPr anchor="b">
            <a:noAutofit/>
          </a:bodyPr>
          <a:lstStyle>
            <a:lvl1pPr>
              <a:defRPr lang="en-US" sz="4400" b="1" i="0" u="none" kern="1200" spc="600">
                <a:solidFill>
                  <a:schemeClr val="tx1"/>
                </a:solidFill>
                <a:latin typeface="Sura Sans ExtraBold" pitchFamily="2" charset="77"/>
                <a:ea typeface="Roboto" panose="02000000000000000000" pitchFamily="2" charset="0"/>
                <a:cs typeface="Sura Sans ExtraBold" pitchFamily="2" charset="77"/>
              </a:defRPr>
            </a:lvl1pPr>
          </a:lstStyle>
          <a:p>
            <a:r>
              <a:rPr lang="en-US"/>
              <a:t>TÍTULO AQUÍ</a:t>
            </a:r>
            <a:endParaRPr lang="es-CO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6E1FACCE-55F3-9747-8739-945A14DCFDD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4350" y="391885"/>
            <a:ext cx="1750940" cy="604158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75E12DA6-8385-7D46-8AC1-C7125E0E2B2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350" y="391885"/>
            <a:ext cx="1750940" cy="604158"/>
          </a:xfrm>
          <a:prstGeom prst="rect">
            <a:avLst/>
          </a:prstGeom>
        </p:spPr>
      </p:pic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2342E53A-02B0-CA42-5A26-C55B193A02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921802" y="0"/>
            <a:ext cx="1825698" cy="328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3764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ínea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ine&#10;&#10;Description automatically generated">
            <a:extLst>
              <a:ext uri="{FF2B5EF4-FFF2-40B4-BE49-F238E27FC236}">
                <a16:creationId xmlns:a16="http://schemas.microsoft.com/office/drawing/2014/main" id="{BC93C74E-C5D7-5FEC-D448-1733A79E2C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5458"/>
          <a:stretch/>
        </p:blipFill>
        <p:spPr>
          <a:xfrm flipH="1">
            <a:off x="1" y="4458209"/>
            <a:ext cx="5170138" cy="23997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BF6701-DF06-AA4B-A0B2-D26EB4B905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err="1"/>
              <a:t>Haga</a:t>
            </a:r>
            <a:r>
              <a:rPr lang="en-US"/>
              <a:t> </a:t>
            </a:r>
            <a:r>
              <a:rPr lang="en-US" err="1"/>
              <a:t>clic</a:t>
            </a:r>
            <a:r>
              <a:rPr lang="en-US"/>
              <a:t> para </a:t>
            </a:r>
            <a:r>
              <a:rPr lang="en-US" err="1"/>
              <a:t>modificar</a:t>
            </a:r>
            <a:r>
              <a:rPr lang="en-US"/>
              <a:t> el </a:t>
            </a:r>
            <a:r>
              <a:rPr lang="en-US" err="1"/>
              <a:t>título</a:t>
            </a:r>
            <a:r>
              <a:rPr lang="en-US"/>
              <a:t> del </a:t>
            </a:r>
            <a:r>
              <a:rPr lang="en-US" err="1"/>
              <a:t>patrón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322332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íneas 1 negr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F6701-DF06-AA4B-A0B2-D26EB4B905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err="1"/>
              <a:t>Haga</a:t>
            </a:r>
            <a:r>
              <a:rPr lang="en-US"/>
              <a:t> </a:t>
            </a:r>
            <a:r>
              <a:rPr lang="en-US" err="1"/>
              <a:t>clic</a:t>
            </a:r>
            <a:r>
              <a:rPr lang="en-US"/>
              <a:t> para </a:t>
            </a:r>
            <a:r>
              <a:rPr lang="en-US" err="1"/>
              <a:t>modificar</a:t>
            </a:r>
            <a:r>
              <a:rPr lang="en-US"/>
              <a:t> el </a:t>
            </a:r>
            <a:r>
              <a:rPr lang="en-US" err="1"/>
              <a:t>título</a:t>
            </a:r>
            <a:r>
              <a:rPr lang="en-US"/>
              <a:t> del </a:t>
            </a:r>
            <a:r>
              <a:rPr lang="en-US" err="1"/>
              <a:t>patrón</a:t>
            </a:r>
            <a:endParaRPr lang="es-ES_tradnl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C3D4002F-2F7C-3A54-5F3C-93F42C292D6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32851" y="342575"/>
            <a:ext cx="1092641" cy="377013"/>
          </a:xfrm>
          <a:prstGeom prst="rect">
            <a:avLst/>
          </a:prstGeom>
        </p:spPr>
      </p:pic>
      <p:pic>
        <p:nvPicPr>
          <p:cNvPr id="6" name="Picture 5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4ABB60D5-6E59-316F-4CF5-CB993E5BBC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87636" y="6653186"/>
            <a:ext cx="1137857" cy="204814"/>
          </a:xfrm>
          <a:prstGeom prst="rect">
            <a:avLst/>
          </a:prstGeom>
        </p:spPr>
      </p:pic>
      <p:pic>
        <p:nvPicPr>
          <p:cNvPr id="4" name="Picture 3" descr="A close up of a line&#10;&#10;Description automatically generated">
            <a:extLst>
              <a:ext uri="{FF2B5EF4-FFF2-40B4-BE49-F238E27FC236}">
                <a16:creationId xmlns:a16="http://schemas.microsoft.com/office/drawing/2014/main" id="{5B83D0E0-D8CB-2741-FCE9-EDEE0A4B21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5458"/>
          <a:stretch/>
        </p:blipFill>
        <p:spPr>
          <a:xfrm flipH="1">
            <a:off x="1" y="4458209"/>
            <a:ext cx="5170138" cy="2399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7220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o co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93203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gro con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E0D4CEDF-6443-ACC9-26DA-E6BFE1B67EF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32851" y="342575"/>
            <a:ext cx="1092641" cy="377013"/>
          </a:xfrm>
          <a:prstGeom prst="rect">
            <a:avLst/>
          </a:prstGeom>
        </p:spPr>
      </p:pic>
      <p:pic>
        <p:nvPicPr>
          <p:cNvPr id="4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D2A9FE37-EC0B-3F70-B779-6F334E67949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87636" y="6653186"/>
            <a:ext cx="1137857" cy="20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700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 si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0E2D3DE-FCE0-6946-9BEF-F6CA3B09CF18}"/>
              </a:ext>
            </a:extLst>
          </p:cNvPr>
          <p:cNvSpPr/>
          <p:nvPr userDrawn="1"/>
        </p:nvSpPr>
        <p:spPr>
          <a:xfrm>
            <a:off x="10236530" y="0"/>
            <a:ext cx="195229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799"/>
          </a:p>
        </p:txBody>
      </p:sp>
    </p:spTree>
    <p:extLst>
      <p:ext uri="{BB962C8B-B14F-4D97-AF65-F5344CB8AC3E}">
        <p14:creationId xmlns:p14="http://schemas.microsoft.com/office/powerpoint/2010/main" val="3806652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gro sin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0E2D3DE-FCE0-6946-9BEF-F6CA3B09CF18}"/>
              </a:ext>
            </a:extLst>
          </p:cNvPr>
          <p:cNvSpPr/>
          <p:nvPr userDrawn="1"/>
        </p:nvSpPr>
        <p:spPr>
          <a:xfrm>
            <a:off x="10046525" y="0"/>
            <a:ext cx="21423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799"/>
          </a:p>
        </p:txBody>
      </p:sp>
    </p:spTree>
    <p:extLst>
      <p:ext uri="{BB962C8B-B14F-4D97-AF65-F5344CB8AC3E}">
        <p14:creationId xmlns:p14="http://schemas.microsoft.com/office/powerpoint/2010/main" val="317064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 pie de pá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F20B320D-32DC-9848-968D-35D2DB81FA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1pPr>
          </a:lstStyle>
          <a:p>
            <a:r>
              <a:rPr lang="es-ES"/>
              <a:t>Haga clic para modificar el título del patrón</a:t>
            </a:r>
            <a:endParaRPr lang="es-CO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11993FD-73C2-D248-96B3-C6C009D08E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888" y="1501401"/>
            <a:ext cx="9853064" cy="4281487"/>
          </a:xfrm>
          <a:prstGeom prst="rect">
            <a:avLst/>
          </a:prstGeom>
        </p:spPr>
        <p:txBody>
          <a:bodyPr/>
          <a:lstStyle>
            <a:lvl1pPr marL="228462" indent="-228462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1pPr>
            <a:lvl2pPr marL="685388" indent="-228462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2pPr>
            <a:lvl3pPr marL="1142314" indent="-228462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3pPr>
            <a:lvl4pPr marL="1599240" indent="-228462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4pPr>
            <a:lvl5pPr marL="2056166" indent="-228462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5pPr>
          </a:lstStyle>
          <a:p>
            <a:pPr lvl="0"/>
            <a:r>
              <a:rPr lang="en-US"/>
              <a:t> Click to edit Master text styles</a:t>
            </a:r>
          </a:p>
          <a:p>
            <a:pPr lvl="1"/>
            <a:r>
              <a:rPr lang="en-US"/>
              <a:t> 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9982D62E-1649-76F6-74E0-B268DF0EF9E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91DC954-63BF-1D4A-8E8C-F6643A5468F9}" type="datetime1">
              <a:rPr lang="en-US" smtClean="0"/>
              <a:t>8/24/2026</a:t>
            </a:fld>
            <a:endParaRPr lang="es-ES_tradnl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6B346E27-A4CC-BFC7-B2EB-275CB00F7FF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s-ES_tradnl"/>
              <a:t>SURA © Todos los derechos reservados – Título de la presentación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D7259AD3-6AE7-8AA5-9E70-4F155B245F6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6220ED2-DECE-3B4D-9719-593B7AA128A8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338986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n pie de pá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F20B320D-32DC-9848-968D-35D2DB81FA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1pPr>
          </a:lstStyle>
          <a:p>
            <a:r>
              <a:rPr lang="es-ES"/>
              <a:t>Haga clic para modificar el título del patrón</a:t>
            </a:r>
            <a:endParaRPr lang="es-CO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11993FD-73C2-D248-96B3-C6C009D08E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888" y="1501401"/>
            <a:ext cx="9853064" cy="4281487"/>
          </a:xfrm>
          <a:prstGeom prst="rect">
            <a:avLst/>
          </a:prstGeom>
        </p:spPr>
        <p:txBody>
          <a:bodyPr/>
          <a:lstStyle>
            <a:lvl1pPr marL="228462" indent="-228462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1pPr>
            <a:lvl2pPr marL="685388" indent="-228462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2pPr>
            <a:lvl3pPr marL="1142314" indent="-228462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3pPr>
            <a:lvl4pPr marL="1599240" indent="-228462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4pPr>
            <a:lvl5pPr marL="2056166" indent="-228462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5pPr>
          </a:lstStyle>
          <a:p>
            <a:pPr lvl="0"/>
            <a:r>
              <a:rPr lang="en-US"/>
              <a:t> Click to edit Master text styles</a:t>
            </a:r>
          </a:p>
          <a:p>
            <a:pPr lvl="1"/>
            <a:r>
              <a:rPr lang="en-US"/>
              <a:t> 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450162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egro sin pie de págin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F20B320D-32DC-9848-968D-35D2DB81FA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1pPr>
          </a:lstStyle>
          <a:p>
            <a:r>
              <a:rPr lang="es-ES"/>
              <a:t>Haga clic para modificar el título del patrón</a:t>
            </a:r>
            <a:endParaRPr lang="es-CO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11993FD-73C2-D248-96B3-C6C009D08E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888" y="1501401"/>
            <a:ext cx="9853064" cy="4281487"/>
          </a:xfrm>
          <a:prstGeom prst="rect">
            <a:avLst/>
          </a:prstGeom>
        </p:spPr>
        <p:txBody>
          <a:bodyPr/>
          <a:lstStyle>
            <a:lvl1pPr marL="228462" indent="-228462">
              <a:buClrTx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1pPr>
            <a:lvl2pPr marL="685388" indent="-228462">
              <a:buClrTx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2pPr>
            <a:lvl3pPr marL="1142314" indent="-228462">
              <a:buClrTx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3pPr>
            <a:lvl4pPr marL="1599240" indent="-228462">
              <a:buClrTx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4pPr>
            <a:lvl5pPr marL="2056166" indent="-228462">
              <a:buClrTx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5pPr>
          </a:lstStyle>
          <a:p>
            <a:pPr lvl="0"/>
            <a:r>
              <a:rPr lang="en-US"/>
              <a:t> Click to edit Master text styles</a:t>
            </a:r>
          </a:p>
          <a:p>
            <a:pPr lvl="1"/>
            <a:r>
              <a:rPr lang="en-US"/>
              <a:t> 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B8FFCA1B-1093-1533-FFA2-04836C908F2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32851" y="342577"/>
            <a:ext cx="1092641" cy="377013"/>
          </a:xfrm>
          <a:prstGeom prst="rect">
            <a:avLst/>
          </a:prstGeom>
        </p:spPr>
      </p:pic>
      <p:pic>
        <p:nvPicPr>
          <p:cNvPr id="4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2EA89C6E-F1B6-2F4B-8403-E3A2B987A86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87637" y="6653186"/>
            <a:ext cx="1137857" cy="20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9215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ranja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8A56D2-01EF-6048-9828-010DAA93888D}"/>
              </a:ext>
            </a:extLst>
          </p:cNvPr>
          <p:cNvSpPr/>
          <p:nvPr userDrawn="1"/>
        </p:nvSpPr>
        <p:spPr>
          <a:xfrm>
            <a:off x="2" y="0"/>
            <a:ext cx="12188825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798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5AEA22C5-C157-E14D-B2BF-51D0A88697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888" y="3159131"/>
            <a:ext cx="9853064" cy="2623761"/>
          </a:xfrm>
          <a:prstGeom prst="rect">
            <a:avLst/>
          </a:prstGeom>
        </p:spPr>
        <p:txBody>
          <a:bodyPr/>
          <a:lstStyle>
            <a:lvl1pPr marL="228462" indent="-228462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1pPr>
            <a:lvl2pPr marL="685388" indent="-228462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2pPr>
            <a:lvl3pPr marL="1142314" indent="-228462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3pPr>
            <a:lvl4pPr marL="1599240" indent="-228462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4pPr>
            <a:lvl5pPr marL="2056166" indent="-228462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5pPr>
          </a:lstStyle>
          <a:p>
            <a:pPr lvl="0"/>
            <a:r>
              <a:rPr lang="en-US"/>
              <a:t> Click to edit Master text styles</a:t>
            </a:r>
          </a:p>
          <a:p>
            <a:pPr lvl="1"/>
            <a:r>
              <a:rPr lang="en-US"/>
              <a:t> 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11" name="Título 4">
            <a:extLst>
              <a:ext uri="{FF2B5EF4-FFF2-40B4-BE49-F238E27FC236}">
                <a16:creationId xmlns:a16="http://schemas.microsoft.com/office/drawing/2014/main" id="{51F83481-E051-F74D-8B4D-6658A5AFCD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9362" y="534810"/>
            <a:ext cx="9868593" cy="47164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1pPr>
          </a:lstStyle>
          <a:p>
            <a:r>
              <a:rPr lang="es-ES"/>
              <a:t>Haga clic para modificar el título del patrón</a:t>
            </a:r>
            <a:endParaRPr lang="es-CO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A4DFBD84-1DA0-7FE3-2F64-0E5697702CC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32851" y="342577"/>
            <a:ext cx="1092641" cy="377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026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4 -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11">
            <a:extLst>
              <a:ext uri="{FF2B5EF4-FFF2-40B4-BE49-F238E27FC236}">
                <a16:creationId xmlns:a16="http://schemas.microsoft.com/office/drawing/2014/main" id="{D4823CA3-5FB8-7144-BF61-8A81A1ECC56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9503" y="5517450"/>
            <a:ext cx="6395455" cy="647063"/>
          </a:xfrm>
          <a:prstGeom prst="rect">
            <a:avLst/>
          </a:prstGeom>
        </p:spPr>
        <p:txBody>
          <a:bodyPr anchor="t"/>
          <a:lstStyle>
            <a:lvl1pPr>
              <a:defRPr lang="es-CO" sz="1600" b="0" i="0" spc="300" dirty="0">
                <a:solidFill>
                  <a:schemeClr val="tx1"/>
                </a:solidFill>
                <a:latin typeface="Sura Sans Light" pitchFamily="2" charset="77"/>
                <a:ea typeface="Roboto" panose="02000000000000000000" pitchFamily="2" charset="0"/>
                <a:cs typeface="Sura Sans Light" pitchFamily="2" charset="77"/>
              </a:defRPr>
            </a:lvl1pPr>
          </a:lstStyle>
          <a:p>
            <a:pPr marL="0" lvl="0" indent="0">
              <a:spcBef>
                <a:spcPts val="0"/>
              </a:spcBef>
            </a:pPr>
            <a:r>
              <a:rPr lang="es-ES"/>
              <a:t>FECHA DEL PROYECTO</a:t>
            </a:r>
            <a:endParaRPr lang="es-CO"/>
          </a:p>
        </p:txBody>
      </p:sp>
      <p:sp>
        <p:nvSpPr>
          <p:cNvPr id="6" name="Marcador de texto 11">
            <a:extLst>
              <a:ext uri="{FF2B5EF4-FFF2-40B4-BE49-F238E27FC236}">
                <a16:creationId xmlns:a16="http://schemas.microsoft.com/office/drawing/2014/main" id="{EA2E36D5-DB18-9548-AD80-A0563C5585A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9503" y="4870387"/>
            <a:ext cx="6395455" cy="647063"/>
          </a:xfrm>
          <a:prstGeom prst="rect">
            <a:avLst/>
          </a:prstGeom>
        </p:spPr>
        <p:txBody>
          <a:bodyPr anchor="t"/>
          <a:lstStyle>
            <a:lvl1pPr marL="0" indent="0" defTabSz="608400">
              <a:spcBef>
                <a:spcPts val="0"/>
              </a:spcBef>
              <a:defRPr lang="es-ES" sz="2800" b="1" i="0" kern="1200" dirty="0">
                <a:solidFill>
                  <a:schemeClr val="tx1"/>
                </a:solidFill>
                <a:latin typeface="Sura Sans SemiBold" pitchFamily="2" charset="77"/>
                <a:ea typeface="Roboto" panose="02000000000000000000" pitchFamily="2" charset="0"/>
                <a:cs typeface="Sura Sans SemiBold" pitchFamily="2" charset="77"/>
              </a:defRPr>
            </a:lvl1pPr>
          </a:lstStyle>
          <a:p>
            <a:r>
              <a:rPr lang="es-ES"/>
              <a:t>Subtítulo</a:t>
            </a:r>
            <a:endParaRPr lang="es-CO"/>
          </a:p>
        </p:txBody>
      </p:sp>
      <p:sp>
        <p:nvSpPr>
          <p:cNvPr id="7" name="Título 9">
            <a:extLst>
              <a:ext uri="{FF2B5EF4-FFF2-40B4-BE49-F238E27FC236}">
                <a16:creationId xmlns:a16="http://schemas.microsoft.com/office/drawing/2014/main" id="{CDB09DC8-7AAF-AE42-B473-EE2B13B673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3663" y="2578407"/>
            <a:ext cx="6451295" cy="1701186"/>
          </a:xfrm>
        </p:spPr>
        <p:txBody>
          <a:bodyPr anchor="b">
            <a:noAutofit/>
          </a:bodyPr>
          <a:lstStyle>
            <a:lvl1pPr>
              <a:defRPr lang="en-US" sz="4400" b="1" i="0" u="none" kern="1200" spc="600">
                <a:solidFill>
                  <a:schemeClr val="tx1"/>
                </a:solidFill>
                <a:latin typeface="Sura Sans ExtraBold" pitchFamily="2" charset="77"/>
                <a:ea typeface="Roboto" panose="02000000000000000000" pitchFamily="2" charset="0"/>
                <a:cs typeface="Sura Sans ExtraBold" pitchFamily="2" charset="77"/>
              </a:defRPr>
            </a:lvl1pPr>
          </a:lstStyle>
          <a:p>
            <a:r>
              <a:rPr lang="en-US"/>
              <a:t>TÍTULO AQUÍ</a:t>
            </a:r>
            <a:endParaRPr lang="es-CO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42281017-9BAE-5B09-6FB5-57BA9EDDEC5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4350" y="391885"/>
            <a:ext cx="1750940" cy="604158"/>
          </a:xfrm>
          <a:prstGeom prst="rect">
            <a:avLst/>
          </a:prstGeom>
        </p:spPr>
      </p:pic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9A0C6943-D3A4-8536-1FFF-31623327B3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21802" y="0"/>
            <a:ext cx="1825698" cy="328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1761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ranja lar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DC145A8-D448-5B47-89B6-2C6656003DA0}"/>
              </a:ext>
            </a:extLst>
          </p:cNvPr>
          <p:cNvSpPr/>
          <p:nvPr userDrawn="1"/>
        </p:nvSpPr>
        <p:spPr>
          <a:xfrm>
            <a:off x="2" y="-1"/>
            <a:ext cx="12188825" cy="42290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798"/>
          </a:p>
        </p:txBody>
      </p:sp>
      <p:sp>
        <p:nvSpPr>
          <p:cNvPr id="11" name="Título 4">
            <a:extLst>
              <a:ext uri="{FF2B5EF4-FFF2-40B4-BE49-F238E27FC236}">
                <a16:creationId xmlns:a16="http://schemas.microsoft.com/office/drawing/2014/main" id="{6D0D0FAE-A928-0843-9063-40A30E2A5F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9362" y="534810"/>
            <a:ext cx="9868593" cy="47164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título del patrón</a:t>
            </a:r>
            <a:endParaRPr lang="es-CO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BDD2BD7-952F-6880-A975-E4AAF73C3A2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32851" y="342577"/>
            <a:ext cx="1092641" cy="377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2518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 blanco si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0E2D3DE-FCE0-6946-9BEF-F6CA3B09CF18}"/>
              </a:ext>
            </a:extLst>
          </p:cNvPr>
          <p:cNvSpPr/>
          <p:nvPr userDrawn="1"/>
        </p:nvSpPr>
        <p:spPr>
          <a:xfrm>
            <a:off x="10236530" y="0"/>
            <a:ext cx="195229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798"/>
          </a:p>
        </p:txBody>
      </p:sp>
    </p:spTree>
    <p:extLst>
      <p:ext uri="{BB962C8B-B14F-4D97-AF65-F5344CB8AC3E}">
        <p14:creationId xmlns:p14="http://schemas.microsoft.com/office/powerpoint/2010/main" val="37434613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egro sin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0E2D3DE-FCE0-6946-9BEF-F6CA3B09CF18}"/>
              </a:ext>
            </a:extLst>
          </p:cNvPr>
          <p:cNvSpPr/>
          <p:nvPr userDrawn="1"/>
        </p:nvSpPr>
        <p:spPr>
          <a:xfrm>
            <a:off x="10046525" y="0"/>
            <a:ext cx="21423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798"/>
          </a:p>
        </p:txBody>
      </p:sp>
    </p:spTree>
    <p:extLst>
      <p:ext uri="{BB962C8B-B14F-4D97-AF65-F5344CB8AC3E}">
        <p14:creationId xmlns:p14="http://schemas.microsoft.com/office/powerpoint/2010/main" val="381404688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egro sin pie de págin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F20B320D-32DC-9848-968D-35D2DB81FA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1pPr>
          </a:lstStyle>
          <a:p>
            <a:r>
              <a:rPr lang="es-ES"/>
              <a:t>Haga clic para modificar el título del patrón</a:t>
            </a:r>
            <a:endParaRPr lang="es-CO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11993FD-73C2-D248-96B3-C6C009D08E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888" y="1501401"/>
            <a:ext cx="9853064" cy="4281487"/>
          </a:xfrm>
          <a:prstGeom prst="rect">
            <a:avLst/>
          </a:prstGeom>
        </p:spPr>
        <p:txBody>
          <a:bodyPr/>
          <a:lstStyle>
            <a:lvl1pPr marL="228531" indent="-228531">
              <a:buClrTx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1pPr>
            <a:lvl2pPr marL="685594" indent="-228531">
              <a:buClrTx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2pPr>
            <a:lvl3pPr marL="1142657" indent="-228531">
              <a:buClrTx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3pPr>
            <a:lvl4pPr marL="1599720" indent="-228531">
              <a:buClrTx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4pPr>
            <a:lvl5pPr marL="2056783" indent="-228531">
              <a:buClrTx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5pPr>
          </a:lstStyle>
          <a:p>
            <a:pPr lvl="0"/>
            <a:r>
              <a:rPr lang="en-US"/>
              <a:t> Click to edit Master text styles</a:t>
            </a:r>
          </a:p>
          <a:p>
            <a:pPr lvl="1"/>
            <a:r>
              <a:rPr lang="en-US"/>
              <a:t> 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B8FFCA1B-1093-1533-FFA2-04836C908F2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32851" y="342575"/>
            <a:ext cx="1092641" cy="377013"/>
          </a:xfrm>
          <a:prstGeom prst="rect">
            <a:avLst/>
          </a:prstGeom>
        </p:spPr>
      </p:pic>
      <p:pic>
        <p:nvPicPr>
          <p:cNvPr id="4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2EA89C6E-F1B6-2F4B-8403-E3A2B987A86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87636" y="6653186"/>
            <a:ext cx="1137857" cy="20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7614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co co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0D26743F-8FF7-40DE-1231-07DA76474F4F}"/>
              </a:ext>
            </a:extLst>
          </p:cNvPr>
          <p:cNvSpPr/>
          <p:nvPr userDrawn="1"/>
        </p:nvSpPr>
        <p:spPr>
          <a:xfrm>
            <a:off x="5114132" y="6245526"/>
            <a:ext cx="1578223" cy="6124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3199"/>
          </a:p>
        </p:txBody>
      </p:sp>
    </p:spTree>
    <p:extLst>
      <p:ext uri="{BB962C8B-B14F-4D97-AF65-F5344CB8AC3E}">
        <p14:creationId xmlns:p14="http://schemas.microsoft.com/office/powerpoint/2010/main" val="201386692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6C2C529B-934F-9625-C93D-ADA7BE6817B2}"/>
              </a:ext>
            </a:extLst>
          </p:cNvPr>
          <p:cNvSpPr/>
          <p:nvPr userDrawn="1"/>
        </p:nvSpPr>
        <p:spPr>
          <a:xfrm>
            <a:off x="-1" y="0"/>
            <a:ext cx="12188825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799"/>
          </a:p>
        </p:txBody>
      </p:sp>
      <p:pic>
        <p:nvPicPr>
          <p:cNvPr id="6" name="Graphic 9">
            <a:extLst>
              <a:ext uri="{FF2B5EF4-FFF2-40B4-BE49-F238E27FC236}">
                <a16:creationId xmlns:a16="http://schemas.microsoft.com/office/drawing/2014/main" id="{DC37EB88-6C98-D2D2-6E83-8D189CF0DD9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32851" y="342575"/>
            <a:ext cx="1092641" cy="377013"/>
          </a:xfrm>
          <a:prstGeom prst="rect">
            <a:avLst/>
          </a:prstGeom>
        </p:spPr>
      </p:pic>
      <p:pic>
        <p:nvPicPr>
          <p:cNvPr id="8" name="Picture 10" descr="A black and white logo&#10;&#10;Description automatically generated">
            <a:extLst>
              <a:ext uri="{FF2B5EF4-FFF2-40B4-BE49-F238E27FC236}">
                <a16:creationId xmlns:a16="http://schemas.microsoft.com/office/drawing/2014/main" id="{2CDF2867-8768-1499-489A-1E5D77EE18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87123" y="6653095"/>
            <a:ext cx="1138369" cy="20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08262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En blanco si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a torre de un edificio&#10;&#10;El contenido generado por IA puede ser incorrecto.">
            <a:extLst>
              <a:ext uri="{FF2B5EF4-FFF2-40B4-BE49-F238E27FC236}">
                <a16:creationId xmlns:a16="http://schemas.microsoft.com/office/drawing/2014/main" id="{1E19F91D-B1E8-17DE-4449-E2A4A257DC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46" b="6179"/>
          <a:stretch/>
        </p:blipFill>
        <p:spPr>
          <a:xfrm>
            <a:off x="-2" y="-4"/>
            <a:ext cx="12188824" cy="6857998"/>
          </a:xfrm>
          <a:prstGeom prst="rect">
            <a:avLst/>
          </a:prstGeom>
        </p:spPr>
      </p:pic>
      <p:sp>
        <p:nvSpPr>
          <p:cNvPr id="12" name="Rectangle 14">
            <a:extLst>
              <a:ext uri="{FF2B5EF4-FFF2-40B4-BE49-F238E27FC236}">
                <a16:creationId xmlns:a16="http://schemas.microsoft.com/office/drawing/2014/main" id="{4B40638A-A22B-7F9F-B8D7-046EAC8A9502}"/>
              </a:ext>
            </a:extLst>
          </p:cNvPr>
          <p:cNvSpPr/>
          <p:nvPr userDrawn="1"/>
        </p:nvSpPr>
        <p:spPr>
          <a:xfrm>
            <a:off x="1" y="-4"/>
            <a:ext cx="12188824" cy="6858002"/>
          </a:xfrm>
          <a:prstGeom prst="rect">
            <a:avLst/>
          </a:prstGeom>
          <a:gradFill flip="none" rotWithShape="1">
            <a:gsLst>
              <a:gs pos="0">
                <a:srgbClr val="0B0B0C"/>
              </a:gs>
              <a:gs pos="100000">
                <a:schemeClr val="tx1">
                  <a:lumMod val="50000"/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4685"/>
            <a:endParaRPr lang="es-ES_tradnl" sz="2645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Imagen 5" descr="Imagen que contiene computadora&#10;&#10;Descripción generada automáticamente">
            <a:extLst>
              <a:ext uri="{FF2B5EF4-FFF2-40B4-BE49-F238E27FC236}">
                <a16:creationId xmlns:a16="http://schemas.microsoft.com/office/drawing/2014/main" id="{120CEAC8-8D75-18CD-0D35-B2171D91B6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b="19434"/>
          <a:stretch/>
        </p:blipFill>
        <p:spPr>
          <a:xfrm>
            <a:off x="6372108" y="4132055"/>
            <a:ext cx="6015123" cy="2725947"/>
          </a:xfrm>
          <a:prstGeom prst="rect">
            <a:avLst/>
          </a:prstGeom>
        </p:spPr>
      </p:pic>
      <p:pic>
        <p:nvPicPr>
          <p:cNvPr id="8" name="Graphic 2">
            <a:extLst>
              <a:ext uri="{FF2B5EF4-FFF2-40B4-BE49-F238E27FC236}">
                <a16:creationId xmlns:a16="http://schemas.microsoft.com/office/drawing/2014/main" id="{B3397610-922B-FB4D-BA59-430ECD62A0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5035" y="598606"/>
            <a:ext cx="1400653" cy="483292"/>
          </a:xfrm>
          <a:prstGeom prst="rect">
            <a:avLst/>
          </a:prstGeom>
        </p:spPr>
      </p:pic>
      <p:pic>
        <p:nvPicPr>
          <p:cNvPr id="9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D5EF91D4-2E30-FE37-7495-F9413DA9442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29852" y="691298"/>
            <a:ext cx="1491589" cy="26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78053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En blanco si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Un grupo de personas en una plaza&#10;&#10;El contenido generado por IA puede ser incorrecto.">
            <a:extLst>
              <a:ext uri="{FF2B5EF4-FFF2-40B4-BE49-F238E27FC236}">
                <a16:creationId xmlns:a16="http://schemas.microsoft.com/office/drawing/2014/main" id="{145D73F3-A3D8-DD5E-8A7B-AFEA8706EA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 flipH="1">
            <a:off x="1" y="-3"/>
            <a:ext cx="12188824" cy="6858003"/>
          </a:xfrm>
          <a:prstGeom prst="rect">
            <a:avLst/>
          </a:prstGeom>
        </p:spPr>
      </p:pic>
      <p:sp>
        <p:nvSpPr>
          <p:cNvPr id="12" name="Rectangle 14">
            <a:extLst>
              <a:ext uri="{FF2B5EF4-FFF2-40B4-BE49-F238E27FC236}">
                <a16:creationId xmlns:a16="http://schemas.microsoft.com/office/drawing/2014/main" id="{4B40638A-A22B-7F9F-B8D7-046EAC8A9502}"/>
              </a:ext>
            </a:extLst>
          </p:cNvPr>
          <p:cNvSpPr/>
          <p:nvPr userDrawn="1"/>
        </p:nvSpPr>
        <p:spPr>
          <a:xfrm>
            <a:off x="1" y="-5"/>
            <a:ext cx="12188824" cy="6858003"/>
          </a:xfrm>
          <a:prstGeom prst="rect">
            <a:avLst/>
          </a:prstGeom>
          <a:gradFill flip="none" rotWithShape="1">
            <a:gsLst>
              <a:gs pos="0">
                <a:srgbClr val="0B0B0C"/>
              </a:gs>
              <a:gs pos="100000">
                <a:schemeClr val="tx1">
                  <a:lumMod val="50000"/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4685"/>
            <a:endParaRPr lang="es-ES_tradnl" sz="2645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Imagen 5" descr="Imagen que contiene computadora&#10;&#10;Descripción generada automáticamente">
            <a:extLst>
              <a:ext uri="{FF2B5EF4-FFF2-40B4-BE49-F238E27FC236}">
                <a16:creationId xmlns:a16="http://schemas.microsoft.com/office/drawing/2014/main" id="{120CEAC8-8D75-18CD-0D35-B2171D91B6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b="19434"/>
          <a:stretch/>
        </p:blipFill>
        <p:spPr>
          <a:xfrm>
            <a:off x="6372108" y="4132055"/>
            <a:ext cx="6015123" cy="2725947"/>
          </a:xfrm>
          <a:prstGeom prst="rect">
            <a:avLst/>
          </a:prstGeom>
        </p:spPr>
      </p:pic>
      <p:pic>
        <p:nvPicPr>
          <p:cNvPr id="8" name="Graphic 2">
            <a:extLst>
              <a:ext uri="{FF2B5EF4-FFF2-40B4-BE49-F238E27FC236}">
                <a16:creationId xmlns:a16="http://schemas.microsoft.com/office/drawing/2014/main" id="{B3397610-922B-FB4D-BA59-430ECD62A0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5035" y="598606"/>
            <a:ext cx="1400653" cy="483292"/>
          </a:xfrm>
          <a:prstGeom prst="rect">
            <a:avLst/>
          </a:prstGeom>
        </p:spPr>
      </p:pic>
      <p:pic>
        <p:nvPicPr>
          <p:cNvPr id="9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D5EF91D4-2E30-FE37-7495-F9413DA9442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29852" y="691298"/>
            <a:ext cx="1491589" cy="26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54737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En blanco si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Torre de un edificio&#10;&#10;El contenido generado por IA puede ser incorrecto.">
            <a:extLst>
              <a:ext uri="{FF2B5EF4-FFF2-40B4-BE49-F238E27FC236}">
                <a16:creationId xmlns:a16="http://schemas.microsoft.com/office/drawing/2014/main" id="{EFB4AC66-7EB0-A6BF-193F-D35DC761C4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0" y="0"/>
            <a:ext cx="12188825" cy="6857998"/>
          </a:xfrm>
          <a:prstGeom prst="rect">
            <a:avLst/>
          </a:prstGeom>
        </p:spPr>
      </p:pic>
      <p:sp>
        <p:nvSpPr>
          <p:cNvPr id="12" name="Rectangle 14">
            <a:extLst>
              <a:ext uri="{FF2B5EF4-FFF2-40B4-BE49-F238E27FC236}">
                <a16:creationId xmlns:a16="http://schemas.microsoft.com/office/drawing/2014/main" id="{4B40638A-A22B-7F9F-B8D7-046EAC8A9502}"/>
              </a:ext>
            </a:extLst>
          </p:cNvPr>
          <p:cNvSpPr/>
          <p:nvPr userDrawn="1"/>
        </p:nvSpPr>
        <p:spPr>
          <a:xfrm>
            <a:off x="1" y="1"/>
            <a:ext cx="12188824" cy="6857998"/>
          </a:xfrm>
          <a:prstGeom prst="rect">
            <a:avLst/>
          </a:prstGeom>
          <a:gradFill flip="none" rotWithShape="1">
            <a:gsLst>
              <a:gs pos="0">
                <a:srgbClr val="0B0B0C"/>
              </a:gs>
              <a:gs pos="100000">
                <a:schemeClr val="tx1">
                  <a:lumMod val="50000"/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4685"/>
            <a:endParaRPr lang="es-ES_tradnl" sz="2645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Imagen 5" descr="Imagen que contiene computadora&#10;&#10;Descripción generada automáticamente">
            <a:extLst>
              <a:ext uri="{FF2B5EF4-FFF2-40B4-BE49-F238E27FC236}">
                <a16:creationId xmlns:a16="http://schemas.microsoft.com/office/drawing/2014/main" id="{120CEAC8-8D75-18CD-0D35-B2171D91B6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b="19434"/>
          <a:stretch/>
        </p:blipFill>
        <p:spPr>
          <a:xfrm>
            <a:off x="6372108" y="4132055"/>
            <a:ext cx="6015123" cy="2725947"/>
          </a:xfrm>
          <a:prstGeom prst="rect">
            <a:avLst/>
          </a:prstGeom>
        </p:spPr>
      </p:pic>
      <p:pic>
        <p:nvPicPr>
          <p:cNvPr id="8" name="Graphic 2">
            <a:extLst>
              <a:ext uri="{FF2B5EF4-FFF2-40B4-BE49-F238E27FC236}">
                <a16:creationId xmlns:a16="http://schemas.microsoft.com/office/drawing/2014/main" id="{B3397610-922B-FB4D-BA59-430ECD62A0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5035" y="598606"/>
            <a:ext cx="1400653" cy="483292"/>
          </a:xfrm>
          <a:prstGeom prst="rect">
            <a:avLst/>
          </a:prstGeom>
        </p:spPr>
      </p:pic>
      <p:pic>
        <p:nvPicPr>
          <p:cNvPr id="9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D5EF91D4-2E30-FE37-7495-F9413DA9442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29852" y="691298"/>
            <a:ext cx="1491589" cy="26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74999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En blanco si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a carpa en una roca&#10;&#10;El contenido generado por IA puede ser incorrecto.">
            <a:extLst>
              <a:ext uri="{FF2B5EF4-FFF2-40B4-BE49-F238E27FC236}">
                <a16:creationId xmlns:a16="http://schemas.microsoft.com/office/drawing/2014/main" id="{C49684DB-D4FF-B2CC-4F3B-68AB027E53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0" y="-2"/>
            <a:ext cx="12188825" cy="6858000"/>
          </a:xfrm>
          <a:prstGeom prst="rect">
            <a:avLst/>
          </a:prstGeom>
        </p:spPr>
      </p:pic>
      <p:sp>
        <p:nvSpPr>
          <p:cNvPr id="12" name="Rectangle 14">
            <a:extLst>
              <a:ext uri="{FF2B5EF4-FFF2-40B4-BE49-F238E27FC236}">
                <a16:creationId xmlns:a16="http://schemas.microsoft.com/office/drawing/2014/main" id="{4B40638A-A22B-7F9F-B8D7-046EAC8A9502}"/>
              </a:ext>
            </a:extLst>
          </p:cNvPr>
          <p:cNvSpPr/>
          <p:nvPr userDrawn="1"/>
        </p:nvSpPr>
        <p:spPr>
          <a:xfrm>
            <a:off x="1" y="0"/>
            <a:ext cx="12188824" cy="6857998"/>
          </a:xfrm>
          <a:prstGeom prst="rect">
            <a:avLst/>
          </a:prstGeom>
          <a:gradFill flip="none" rotWithShape="1">
            <a:gsLst>
              <a:gs pos="0">
                <a:srgbClr val="0B0B0C"/>
              </a:gs>
              <a:gs pos="100000">
                <a:schemeClr val="tx1">
                  <a:lumMod val="50000"/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4685"/>
            <a:endParaRPr lang="es-ES_tradnl" sz="2645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Imagen 5" descr="Imagen que contiene computadora&#10;&#10;Descripción generada automáticamente">
            <a:extLst>
              <a:ext uri="{FF2B5EF4-FFF2-40B4-BE49-F238E27FC236}">
                <a16:creationId xmlns:a16="http://schemas.microsoft.com/office/drawing/2014/main" id="{120CEAC8-8D75-18CD-0D35-B2171D91B6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b="19434"/>
          <a:stretch/>
        </p:blipFill>
        <p:spPr>
          <a:xfrm>
            <a:off x="6372108" y="4132055"/>
            <a:ext cx="6015123" cy="2725947"/>
          </a:xfrm>
          <a:prstGeom prst="rect">
            <a:avLst/>
          </a:prstGeom>
        </p:spPr>
      </p:pic>
      <p:pic>
        <p:nvPicPr>
          <p:cNvPr id="8" name="Graphic 2">
            <a:extLst>
              <a:ext uri="{FF2B5EF4-FFF2-40B4-BE49-F238E27FC236}">
                <a16:creationId xmlns:a16="http://schemas.microsoft.com/office/drawing/2014/main" id="{B3397610-922B-FB4D-BA59-430ECD62A0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5035" y="598606"/>
            <a:ext cx="1400653" cy="483292"/>
          </a:xfrm>
          <a:prstGeom prst="rect">
            <a:avLst/>
          </a:prstGeom>
        </p:spPr>
      </p:pic>
      <p:pic>
        <p:nvPicPr>
          <p:cNvPr id="9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D5EF91D4-2E30-FE37-7495-F9413DA9442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29852" y="691298"/>
            <a:ext cx="1491589" cy="26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234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rtada bl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08178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En blanco si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a torre de un edificio&#10;&#10;El contenido generado por IA puede ser incorrecto.">
            <a:extLst>
              <a:ext uri="{FF2B5EF4-FFF2-40B4-BE49-F238E27FC236}">
                <a16:creationId xmlns:a16="http://schemas.microsoft.com/office/drawing/2014/main" id="{DD4EC68D-8058-D870-95A7-8DDF334860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30" b="2995"/>
          <a:stretch/>
        </p:blipFill>
        <p:spPr>
          <a:xfrm>
            <a:off x="0" y="-1"/>
            <a:ext cx="12188823" cy="6857999"/>
          </a:xfrm>
          <a:prstGeom prst="rect">
            <a:avLst/>
          </a:prstGeom>
        </p:spPr>
      </p:pic>
      <p:sp>
        <p:nvSpPr>
          <p:cNvPr id="12" name="Rectangle 14">
            <a:extLst>
              <a:ext uri="{FF2B5EF4-FFF2-40B4-BE49-F238E27FC236}">
                <a16:creationId xmlns:a16="http://schemas.microsoft.com/office/drawing/2014/main" id="{4B40638A-A22B-7F9F-B8D7-046EAC8A9502}"/>
              </a:ext>
            </a:extLst>
          </p:cNvPr>
          <p:cNvSpPr/>
          <p:nvPr userDrawn="1"/>
        </p:nvSpPr>
        <p:spPr>
          <a:xfrm>
            <a:off x="1" y="-1"/>
            <a:ext cx="12188824" cy="6857999"/>
          </a:xfrm>
          <a:prstGeom prst="rect">
            <a:avLst/>
          </a:prstGeom>
          <a:gradFill flip="none" rotWithShape="1">
            <a:gsLst>
              <a:gs pos="0">
                <a:srgbClr val="0B0B0C"/>
              </a:gs>
              <a:gs pos="100000">
                <a:schemeClr val="tx1">
                  <a:lumMod val="50000"/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4685"/>
            <a:endParaRPr lang="es-ES_tradnl" sz="2645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Imagen 5" descr="Imagen que contiene computadora&#10;&#10;Descripción generada automáticamente">
            <a:extLst>
              <a:ext uri="{FF2B5EF4-FFF2-40B4-BE49-F238E27FC236}">
                <a16:creationId xmlns:a16="http://schemas.microsoft.com/office/drawing/2014/main" id="{120CEAC8-8D75-18CD-0D35-B2171D91B6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b="19434"/>
          <a:stretch/>
        </p:blipFill>
        <p:spPr>
          <a:xfrm>
            <a:off x="6372108" y="4132055"/>
            <a:ext cx="6015123" cy="2725947"/>
          </a:xfrm>
          <a:prstGeom prst="rect">
            <a:avLst/>
          </a:prstGeom>
        </p:spPr>
      </p:pic>
      <p:pic>
        <p:nvPicPr>
          <p:cNvPr id="8" name="Graphic 2">
            <a:extLst>
              <a:ext uri="{FF2B5EF4-FFF2-40B4-BE49-F238E27FC236}">
                <a16:creationId xmlns:a16="http://schemas.microsoft.com/office/drawing/2014/main" id="{B3397610-922B-FB4D-BA59-430ECD62A0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5035" y="598606"/>
            <a:ext cx="1400653" cy="483292"/>
          </a:xfrm>
          <a:prstGeom prst="rect">
            <a:avLst/>
          </a:prstGeom>
        </p:spPr>
      </p:pic>
      <p:pic>
        <p:nvPicPr>
          <p:cNvPr id="9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D5EF91D4-2E30-FE37-7495-F9413DA9442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29852" y="691298"/>
            <a:ext cx="1491589" cy="26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35630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En blanco si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 edificio antiguo&#10;&#10;El contenido generado por IA puede ser incorrecto.">
            <a:extLst>
              <a:ext uri="{FF2B5EF4-FFF2-40B4-BE49-F238E27FC236}">
                <a16:creationId xmlns:a16="http://schemas.microsoft.com/office/drawing/2014/main" id="{C7B6B0D1-C30C-C67D-0F73-1739880CBE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45" b="11380"/>
          <a:stretch/>
        </p:blipFill>
        <p:spPr>
          <a:xfrm>
            <a:off x="0" y="-3"/>
            <a:ext cx="12188823" cy="6858003"/>
          </a:xfrm>
          <a:prstGeom prst="rect">
            <a:avLst/>
          </a:prstGeom>
        </p:spPr>
      </p:pic>
      <p:sp>
        <p:nvSpPr>
          <p:cNvPr id="12" name="Rectangle 14">
            <a:extLst>
              <a:ext uri="{FF2B5EF4-FFF2-40B4-BE49-F238E27FC236}">
                <a16:creationId xmlns:a16="http://schemas.microsoft.com/office/drawing/2014/main" id="{4B40638A-A22B-7F9F-B8D7-046EAC8A9502}"/>
              </a:ext>
            </a:extLst>
          </p:cNvPr>
          <p:cNvSpPr/>
          <p:nvPr userDrawn="1"/>
        </p:nvSpPr>
        <p:spPr>
          <a:xfrm>
            <a:off x="1" y="0"/>
            <a:ext cx="12188824" cy="6857998"/>
          </a:xfrm>
          <a:prstGeom prst="rect">
            <a:avLst/>
          </a:prstGeom>
          <a:gradFill flip="none" rotWithShape="1">
            <a:gsLst>
              <a:gs pos="0">
                <a:srgbClr val="0B0B0C"/>
              </a:gs>
              <a:gs pos="100000">
                <a:schemeClr val="tx1">
                  <a:lumMod val="50000"/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4685"/>
            <a:endParaRPr lang="es-ES_tradnl" sz="2645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Imagen 5" descr="Imagen que contiene computadora&#10;&#10;Descripción generada automáticamente">
            <a:extLst>
              <a:ext uri="{FF2B5EF4-FFF2-40B4-BE49-F238E27FC236}">
                <a16:creationId xmlns:a16="http://schemas.microsoft.com/office/drawing/2014/main" id="{120CEAC8-8D75-18CD-0D35-B2171D91B6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b="19434"/>
          <a:stretch/>
        </p:blipFill>
        <p:spPr>
          <a:xfrm>
            <a:off x="6372108" y="4132055"/>
            <a:ext cx="6015123" cy="2725947"/>
          </a:xfrm>
          <a:prstGeom prst="rect">
            <a:avLst/>
          </a:prstGeom>
        </p:spPr>
      </p:pic>
      <p:pic>
        <p:nvPicPr>
          <p:cNvPr id="8" name="Graphic 2">
            <a:extLst>
              <a:ext uri="{FF2B5EF4-FFF2-40B4-BE49-F238E27FC236}">
                <a16:creationId xmlns:a16="http://schemas.microsoft.com/office/drawing/2014/main" id="{B3397610-922B-FB4D-BA59-430ECD62A0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5035" y="598606"/>
            <a:ext cx="1400653" cy="483292"/>
          </a:xfrm>
          <a:prstGeom prst="rect">
            <a:avLst/>
          </a:prstGeom>
        </p:spPr>
      </p:pic>
      <p:pic>
        <p:nvPicPr>
          <p:cNvPr id="9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D5EF91D4-2E30-FE37-7495-F9413DA9442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29852" y="691298"/>
            <a:ext cx="1491589" cy="26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25868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En blanco si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Vista de una ciudad desde lo alto de un edificio&#10;&#10;El contenido generado por IA puede ser incorrecto.">
            <a:extLst>
              <a:ext uri="{FF2B5EF4-FFF2-40B4-BE49-F238E27FC236}">
                <a16:creationId xmlns:a16="http://schemas.microsoft.com/office/drawing/2014/main" id="{A3CE3D48-C2DB-422B-27BA-10CF795A7D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0" y="-1"/>
            <a:ext cx="12188824" cy="6858001"/>
          </a:xfrm>
          <a:prstGeom prst="rect">
            <a:avLst/>
          </a:prstGeom>
        </p:spPr>
      </p:pic>
      <p:sp>
        <p:nvSpPr>
          <p:cNvPr id="12" name="Rectangle 14">
            <a:extLst>
              <a:ext uri="{FF2B5EF4-FFF2-40B4-BE49-F238E27FC236}">
                <a16:creationId xmlns:a16="http://schemas.microsoft.com/office/drawing/2014/main" id="{4B40638A-A22B-7F9F-B8D7-046EAC8A9502}"/>
              </a:ext>
            </a:extLst>
          </p:cNvPr>
          <p:cNvSpPr/>
          <p:nvPr userDrawn="1"/>
        </p:nvSpPr>
        <p:spPr>
          <a:xfrm>
            <a:off x="1" y="0"/>
            <a:ext cx="12188824" cy="6857998"/>
          </a:xfrm>
          <a:prstGeom prst="rect">
            <a:avLst/>
          </a:prstGeom>
          <a:gradFill flip="none" rotWithShape="1">
            <a:gsLst>
              <a:gs pos="0">
                <a:srgbClr val="0B0B0C"/>
              </a:gs>
              <a:gs pos="100000">
                <a:schemeClr val="tx1">
                  <a:lumMod val="50000"/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4685"/>
            <a:endParaRPr lang="es-ES_tradnl" sz="2645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Imagen 5" descr="Imagen que contiene computadora&#10;&#10;Descripción generada automáticamente">
            <a:extLst>
              <a:ext uri="{FF2B5EF4-FFF2-40B4-BE49-F238E27FC236}">
                <a16:creationId xmlns:a16="http://schemas.microsoft.com/office/drawing/2014/main" id="{120CEAC8-8D75-18CD-0D35-B2171D91B6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b="19434"/>
          <a:stretch/>
        </p:blipFill>
        <p:spPr>
          <a:xfrm>
            <a:off x="6372108" y="4132055"/>
            <a:ext cx="6015123" cy="2725947"/>
          </a:xfrm>
          <a:prstGeom prst="rect">
            <a:avLst/>
          </a:prstGeom>
        </p:spPr>
      </p:pic>
      <p:pic>
        <p:nvPicPr>
          <p:cNvPr id="8" name="Graphic 2">
            <a:extLst>
              <a:ext uri="{FF2B5EF4-FFF2-40B4-BE49-F238E27FC236}">
                <a16:creationId xmlns:a16="http://schemas.microsoft.com/office/drawing/2014/main" id="{B3397610-922B-FB4D-BA59-430ECD62A0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5035" y="598606"/>
            <a:ext cx="1400653" cy="483292"/>
          </a:xfrm>
          <a:prstGeom prst="rect">
            <a:avLst/>
          </a:prstGeom>
        </p:spPr>
      </p:pic>
      <p:pic>
        <p:nvPicPr>
          <p:cNvPr id="9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D5EF91D4-2E30-FE37-7495-F9413DA9442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29852" y="691298"/>
            <a:ext cx="1491589" cy="26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8804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En blanco si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Vista de una ciudad desde lo alto de un edificio&#10;&#10;El contenido generado por IA puede ser incorrecto.">
            <a:extLst>
              <a:ext uri="{FF2B5EF4-FFF2-40B4-BE49-F238E27FC236}">
                <a16:creationId xmlns:a16="http://schemas.microsoft.com/office/drawing/2014/main" id="{8A8D3E6B-BECB-9EEA-C00C-707925201D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14" b="5011"/>
          <a:stretch/>
        </p:blipFill>
        <p:spPr>
          <a:xfrm>
            <a:off x="0" y="-3"/>
            <a:ext cx="12188823" cy="6858003"/>
          </a:xfrm>
          <a:prstGeom prst="rect">
            <a:avLst/>
          </a:prstGeom>
        </p:spPr>
      </p:pic>
      <p:sp>
        <p:nvSpPr>
          <p:cNvPr id="12" name="Rectangle 14">
            <a:extLst>
              <a:ext uri="{FF2B5EF4-FFF2-40B4-BE49-F238E27FC236}">
                <a16:creationId xmlns:a16="http://schemas.microsoft.com/office/drawing/2014/main" id="{4B40638A-A22B-7F9F-B8D7-046EAC8A9502}"/>
              </a:ext>
            </a:extLst>
          </p:cNvPr>
          <p:cNvSpPr/>
          <p:nvPr userDrawn="1"/>
        </p:nvSpPr>
        <p:spPr>
          <a:xfrm>
            <a:off x="1" y="1"/>
            <a:ext cx="12188824" cy="6857998"/>
          </a:xfrm>
          <a:prstGeom prst="rect">
            <a:avLst/>
          </a:prstGeom>
          <a:gradFill flip="none" rotWithShape="1">
            <a:gsLst>
              <a:gs pos="0">
                <a:srgbClr val="0B0B0C"/>
              </a:gs>
              <a:gs pos="100000">
                <a:schemeClr val="tx1">
                  <a:lumMod val="50000"/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4685"/>
            <a:endParaRPr lang="es-ES_tradnl" sz="2645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Imagen 5" descr="Imagen que contiene computadora&#10;&#10;Descripción generada automáticamente">
            <a:extLst>
              <a:ext uri="{FF2B5EF4-FFF2-40B4-BE49-F238E27FC236}">
                <a16:creationId xmlns:a16="http://schemas.microsoft.com/office/drawing/2014/main" id="{120CEAC8-8D75-18CD-0D35-B2171D91B6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b="19434"/>
          <a:stretch/>
        </p:blipFill>
        <p:spPr>
          <a:xfrm>
            <a:off x="6372108" y="4132055"/>
            <a:ext cx="6015123" cy="2725947"/>
          </a:xfrm>
          <a:prstGeom prst="rect">
            <a:avLst/>
          </a:prstGeom>
        </p:spPr>
      </p:pic>
      <p:pic>
        <p:nvPicPr>
          <p:cNvPr id="8" name="Graphic 2">
            <a:extLst>
              <a:ext uri="{FF2B5EF4-FFF2-40B4-BE49-F238E27FC236}">
                <a16:creationId xmlns:a16="http://schemas.microsoft.com/office/drawing/2014/main" id="{B3397610-922B-FB4D-BA59-430ECD62A0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5035" y="598606"/>
            <a:ext cx="1400653" cy="483292"/>
          </a:xfrm>
          <a:prstGeom prst="rect">
            <a:avLst/>
          </a:prstGeom>
        </p:spPr>
      </p:pic>
      <p:pic>
        <p:nvPicPr>
          <p:cNvPr id="9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D5EF91D4-2E30-FE37-7495-F9413DA9442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29852" y="691298"/>
            <a:ext cx="1491589" cy="26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80577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En blanco si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 dibujo de una ciudad&#10;&#10;El contenido generado por IA puede ser incorrecto.">
            <a:extLst>
              <a:ext uri="{FF2B5EF4-FFF2-40B4-BE49-F238E27FC236}">
                <a16:creationId xmlns:a16="http://schemas.microsoft.com/office/drawing/2014/main" id="{1395584A-6A00-120C-298D-CBC2804142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0" y="-1"/>
            <a:ext cx="12188824" cy="6857999"/>
          </a:xfrm>
          <a:prstGeom prst="rect">
            <a:avLst/>
          </a:prstGeom>
        </p:spPr>
      </p:pic>
      <p:sp>
        <p:nvSpPr>
          <p:cNvPr id="12" name="Rectangle 14">
            <a:extLst>
              <a:ext uri="{FF2B5EF4-FFF2-40B4-BE49-F238E27FC236}">
                <a16:creationId xmlns:a16="http://schemas.microsoft.com/office/drawing/2014/main" id="{4B40638A-A22B-7F9F-B8D7-046EAC8A9502}"/>
              </a:ext>
            </a:extLst>
          </p:cNvPr>
          <p:cNvSpPr/>
          <p:nvPr userDrawn="1"/>
        </p:nvSpPr>
        <p:spPr>
          <a:xfrm>
            <a:off x="1" y="1"/>
            <a:ext cx="12188824" cy="6857998"/>
          </a:xfrm>
          <a:prstGeom prst="rect">
            <a:avLst/>
          </a:prstGeom>
          <a:gradFill flip="none" rotWithShape="1">
            <a:gsLst>
              <a:gs pos="0">
                <a:srgbClr val="0B0B0C"/>
              </a:gs>
              <a:gs pos="100000">
                <a:schemeClr val="tx1">
                  <a:lumMod val="50000"/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4685"/>
            <a:endParaRPr lang="es-ES_tradnl" sz="2645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Imagen 5" descr="Imagen que contiene computadora&#10;&#10;Descripción generada automáticamente">
            <a:extLst>
              <a:ext uri="{FF2B5EF4-FFF2-40B4-BE49-F238E27FC236}">
                <a16:creationId xmlns:a16="http://schemas.microsoft.com/office/drawing/2014/main" id="{120CEAC8-8D75-18CD-0D35-B2171D91B6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b="19434"/>
          <a:stretch/>
        </p:blipFill>
        <p:spPr>
          <a:xfrm>
            <a:off x="6372108" y="4132055"/>
            <a:ext cx="6015123" cy="2725947"/>
          </a:xfrm>
          <a:prstGeom prst="rect">
            <a:avLst/>
          </a:prstGeom>
        </p:spPr>
      </p:pic>
      <p:pic>
        <p:nvPicPr>
          <p:cNvPr id="8" name="Graphic 2">
            <a:extLst>
              <a:ext uri="{FF2B5EF4-FFF2-40B4-BE49-F238E27FC236}">
                <a16:creationId xmlns:a16="http://schemas.microsoft.com/office/drawing/2014/main" id="{B3397610-922B-FB4D-BA59-430ECD62A0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5035" y="598606"/>
            <a:ext cx="1400653" cy="483292"/>
          </a:xfrm>
          <a:prstGeom prst="rect">
            <a:avLst/>
          </a:prstGeom>
        </p:spPr>
      </p:pic>
      <p:pic>
        <p:nvPicPr>
          <p:cNvPr id="9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D5EF91D4-2E30-FE37-7495-F9413DA9442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29852" y="691298"/>
            <a:ext cx="1491589" cy="26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59525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En blanco si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Vista de una ciudad desde lo alto de una montaña&#10;&#10;El contenido generado por IA puede ser incorrecto.">
            <a:extLst>
              <a:ext uri="{FF2B5EF4-FFF2-40B4-BE49-F238E27FC236}">
                <a16:creationId xmlns:a16="http://schemas.microsoft.com/office/drawing/2014/main" id="{D66922AB-20AB-145C-D1D9-6A2A07ABD8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0" y="-1"/>
            <a:ext cx="12188823" cy="6857999"/>
          </a:xfrm>
          <a:prstGeom prst="rect">
            <a:avLst/>
          </a:prstGeom>
        </p:spPr>
      </p:pic>
      <p:sp>
        <p:nvSpPr>
          <p:cNvPr id="12" name="Rectangle 14">
            <a:extLst>
              <a:ext uri="{FF2B5EF4-FFF2-40B4-BE49-F238E27FC236}">
                <a16:creationId xmlns:a16="http://schemas.microsoft.com/office/drawing/2014/main" id="{4B40638A-A22B-7F9F-B8D7-046EAC8A9502}"/>
              </a:ext>
            </a:extLst>
          </p:cNvPr>
          <p:cNvSpPr/>
          <p:nvPr userDrawn="1"/>
        </p:nvSpPr>
        <p:spPr>
          <a:xfrm>
            <a:off x="1" y="0"/>
            <a:ext cx="12188824" cy="6857998"/>
          </a:xfrm>
          <a:prstGeom prst="rect">
            <a:avLst/>
          </a:prstGeom>
          <a:gradFill flip="none" rotWithShape="1">
            <a:gsLst>
              <a:gs pos="0">
                <a:srgbClr val="0B0B0C"/>
              </a:gs>
              <a:gs pos="100000">
                <a:schemeClr val="tx1">
                  <a:lumMod val="50000"/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4685"/>
            <a:endParaRPr lang="es-ES_tradnl" sz="2645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Imagen 5" descr="Imagen que contiene computadora&#10;&#10;Descripción generada automáticamente">
            <a:extLst>
              <a:ext uri="{FF2B5EF4-FFF2-40B4-BE49-F238E27FC236}">
                <a16:creationId xmlns:a16="http://schemas.microsoft.com/office/drawing/2014/main" id="{120CEAC8-8D75-18CD-0D35-B2171D91B6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b="19434"/>
          <a:stretch/>
        </p:blipFill>
        <p:spPr>
          <a:xfrm>
            <a:off x="6372108" y="4132055"/>
            <a:ext cx="6015123" cy="2725947"/>
          </a:xfrm>
          <a:prstGeom prst="rect">
            <a:avLst/>
          </a:prstGeom>
        </p:spPr>
      </p:pic>
      <p:pic>
        <p:nvPicPr>
          <p:cNvPr id="8" name="Graphic 2">
            <a:extLst>
              <a:ext uri="{FF2B5EF4-FFF2-40B4-BE49-F238E27FC236}">
                <a16:creationId xmlns:a16="http://schemas.microsoft.com/office/drawing/2014/main" id="{B3397610-922B-FB4D-BA59-430ECD62A0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5035" y="598606"/>
            <a:ext cx="1400653" cy="483292"/>
          </a:xfrm>
          <a:prstGeom prst="rect">
            <a:avLst/>
          </a:prstGeom>
        </p:spPr>
      </p:pic>
      <p:pic>
        <p:nvPicPr>
          <p:cNvPr id="9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D5EF91D4-2E30-FE37-7495-F9413DA9442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29852" y="691298"/>
            <a:ext cx="1491589" cy="26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48295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En blanco si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Un grupo de hombres posando para una foto&#10;&#10;Descripción generada automáticamente">
            <a:extLst>
              <a:ext uri="{FF2B5EF4-FFF2-40B4-BE49-F238E27FC236}">
                <a16:creationId xmlns:a16="http://schemas.microsoft.com/office/drawing/2014/main" id="{37AF3958-5B2A-665E-F21F-590851BD47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"/>
            <a:ext cx="12188825" cy="6858001"/>
          </a:xfrm>
          <a:prstGeom prst="rect">
            <a:avLst/>
          </a:prstGeom>
        </p:spPr>
      </p:pic>
      <p:sp>
        <p:nvSpPr>
          <p:cNvPr id="12" name="Rectangle 14">
            <a:extLst>
              <a:ext uri="{FF2B5EF4-FFF2-40B4-BE49-F238E27FC236}">
                <a16:creationId xmlns:a16="http://schemas.microsoft.com/office/drawing/2014/main" id="{4B40638A-A22B-7F9F-B8D7-046EAC8A9502}"/>
              </a:ext>
            </a:extLst>
          </p:cNvPr>
          <p:cNvSpPr/>
          <p:nvPr userDrawn="1"/>
        </p:nvSpPr>
        <p:spPr>
          <a:xfrm>
            <a:off x="1" y="2"/>
            <a:ext cx="12188824" cy="6857997"/>
          </a:xfrm>
          <a:prstGeom prst="rect">
            <a:avLst/>
          </a:prstGeom>
          <a:gradFill flip="none" rotWithShape="1">
            <a:gsLst>
              <a:gs pos="0">
                <a:srgbClr val="0B0B0C"/>
              </a:gs>
              <a:gs pos="100000">
                <a:schemeClr val="tx1">
                  <a:lumMod val="50000"/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4685"/>
            <a:endParaRPr lang="es-ES_tradnl" sz="2645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Imagen 5" descr="Imagen que contiene computadora&#10;&#10;Descripción generada automáticamente">
            <a:extLst>
              <a:ext uri="{FF2B5EF4-FFF2-40B4-BE49-F238E27FC236}">
                <a16:creationId xmlns:a16="http://schemas.microsoft.com/office/drawing/2014/main" id="{120CEAC8-8D75-18CD-0D35-B2171D91B6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b="19434"/>
          <a:stretch/>
        </p:blipFill>
        <p:spPr>
          <a:xfrm>
            <a:off x="6372108" y="4132055"/>
            <a:ext cx="6015123" cy="2725947"/>
          </a:xfrm>
          <a:prstGeom prst="rect">
            <a:avLst/>
          </a:prstGeom>
        </p:spPr>
      </p:pic>
      <p:pic>
        <p:nvPicPr>
          <p:cNvPr id="8" name="Graphic 2">
            <a:extLst>
              <a:ext uri="{FF2B5EF4-FFF2-40B4-BE49-F238E27FC236}">
                <a16:creationId xmlns:a16="http://schemas.microsoft.com/office/drawing/2014/main" id="{B3397610-922B-FB4D-BA59-430ECD62A0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5035" y="598606"/>
            <a:ext cx="1400653" cy="483292"/>
          </a:xfrm>
          <a:prstGeom prst="rect">
            <a:avLst/>
          </a:prstGeom>
        </p:spPr>
      </p:pic>
      <p:pic>
        <p:nvPicPr>
          <p:cNvPr id="9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D5EF91D4-2E30-FE37-7495-F9413DA9442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29852" y="691298"/>
            <a:ext cx="1491589" cy="26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56003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En blanco si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persona, mujer, computer, computadora&#10;&#10;El contenido generado por IA puede ser incorrecto.">
            <a:extLst>
              <a:ext uri="{FF2B5EF4-FFF2-40B4-BE49-F238E27FC236}">
                <a16:creationId xmlns:a16="http://schemas.microsoft.com/office/drawing/2014/main" id="{F1CF2641-66E3-6324-9DA2-9029D60D73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88823" cy="6857999"/>
          </a:xfrm>
          <a:prstGeom prst="rect">
            <a:avLst/>
          </a:prstGeom>
        </p:spPr>
      </p:pic>
      <p:sp>
        <p:nvSpPr>
          <p:cNvPr id="12" name="Rectangle 14">
            <a:extLst>
              <a:ext uri="{FF2B5EF4-FFF2-40B4-BE49-F238E27FC236}">
                <a16:creationId xmlns:a16="http://schemas.microsoft.com/office/drawing/2014/main" id="{4B40638A-A22B-7F9F-B8D7-046EAC8A9502}"/>
              </a:ext>
            </a:extLst>
          </p:cNvPr>
          <p:cNvSpPr/>
          <p:nvPr userDrawn="1"/>
        </p:nvSpPr>
        <p:spPr>
          <a:xfrm>
            <a:off x="1" y="-1"/>
            <a:ext cx="12188824" cy="6857999"/>
          </a:xfrm>
          <a:prstGeom prst="rect">
            <a:avLst/>
          </a:prstGeom>
          <a:gradFill flip="none" rotWithShape="1">
            <a:gsLst>
              <a:gs pos="0">
                <a:srgbClr val="0B0B0C"/>
              </a:gs>
              <a:gs pos="100000">
                <a:schemeClr val="tx1">
                  <a:lumMod val="50000"/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4685"/>
            <a:endParaRPr lang="es-ES_tradnl" sz="2645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Imagen 5" descr="Imagen que contiene computadora&#10;&#10;Descripción generada automáticamente">
            <a:extLst>
              <a:ext uri="{FF2B5EF4-FFF2-40B4-BE49-F238E27FC236}">
                <a16:creationId xmlns:a16="http://schemas.microsoft.com/office/drawing/2014/main" id="{120CEAC8-8D75-18CD-0D35-B2171D91B6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b="19434"/>
          <a:stretch/>
        </p:blipFill>
        <p:spPr>
          <a:xfrm>
            <a:off x="6372108" y="4132055"/>
            <a:ext cx="6015123" cy="2725947"/>
          </a:xfrm>
          <a:prstGeom prst="rect">
            <a:avLst/>
          </a:prstGeom>
        </p:spPr>
      </p:pic>
      <p:pic>
        <p:nvPicPr>
          <p:cNvPr id="8" name="Graphic 2">
            <a:extLst>
              <a:ext uri="{FF2B5EF4-FFF2-40B4-BE49-F238E27FC236}">
                <a16:creationId xmlns:a16="http://schemas.microsoft.com/office/drawing/2014/main" id="{B3397610-922B-FB4D-BA59-430ECD62A0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5035" y="598606"/>
            <a:ext cx="1400653" cy="483292"/>
          </a:xfrm>
          <a:prstGeom prst="rect">
            <a:avLst/>
          </a:prstGeom>
        </p:spPr>
      </p:pic>
      <p:pic>
        <p:nvPicPr>
          <p:cNvPr id="9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D5EF91D4-2E30-FE37-7495-F9413DA9442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29852" y="691298"/>
            <a:ext cx="1491589" cy="26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40643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n blanco si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 descr="Un grupo de personas jugando video juegos&#10;&#10;Descripción generada automáticamente con confianza media">
            <a:extLst>
              <a:ext uri="{FF2B5EF4-FFF2-40B4-BE49-F238E27FC236}">
                <a16:creationId xmlns:a16="http://schemas.microsoft.com/office/drawing/2014/main" id="{3BC5CE72-EC50-0DD4-0CB1-3EDE40CD83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510" b="5093"/>
          <a:stretch/>
        </p:blipFill>
        <p:spPr>
          <a:xfrm>
            <a:off x="1" y="-2"/>
            <a:ext cx="12188824" cy="6858000"/>
          </a:xfrm>
          <a:prstGeom prst="rect">
            <a:avLst/>
          </a:prstGeom>
        </p:spPr>
      </p:pic>
      <p:sp>
        <p:nvSpPr>
          <p:cNvPr id="12" name="Rectangle 14">
            <a:extLst>
              <a:ext uri="{FF2B5EF4-FFF2-40B4-BE49-F238E27FC236}">
                <a16:creationId xmlns:a16="http://schemas.microsoft.com/office/drawing/2014/main" id="{4B40638A-A22B-7F9F-B8D7-046EAC8A9502}"/>
              </a:ext>
            </a:extLst>
          </p:cNvPr>
          <p:cNvSpPr/>
          <p:nvPr userDrawn="1"/>
        </p:nvSpPr>
        <p:spPr>
          <a:xfrm>
            <a:off x="1" y="0"/>
            <a:ext cx="12188824" cy="6857998"/>
          </a:xfrm>
          <a:prstGeom prst="rect">
            <a:avLst/>
          </a:prstGeom>
          <a:gradFill flip="none" rotWithShape="1">
            <a:gsLst>
              <a:gs pos="0">
                <a:srgbClr val="0B0B0C"/>
              </a:gs>
              <a:gs pos="100000">
                <a:schemeClr val="tx1">
                  <a:lumMod val="50000"/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4685"/>
            <a:endParaRPr lang="es-ES_tradnl" sz="2645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Imagen 5" descr="Imagen que contiene computadora&#10;&#10;Descripción generada automáticamente">
            <a:extLst>
              <a:ext uri="{FF2B5EF4-FFF2-40B4-BE49-F238E27FC236}">
                <a16:creationId xmlns:a16="http://schemas.microsoft.com/office/drawing/2014/main" id="{120CEAC8-8D75-18CD-0D35-B2171D91B6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b="19434"/>
          <a:stretch/>
        </p:blipFill>
        <p:spPr>
          <a:xfrm>
            <a:off x="6372108" y="4132055"/>
            <a:ext cx="6015123" cy="2725947"/>
          </a:xfrm>
          <a:prstGeom prst="rect">
            <a:avLst/>
          </a:prstGeom>
        </p:spPr>
      </p:pic>
      <p:pic>
        <p:nvPicPr>
          <p:cNvPr id="8" name="Graphic 2">
            <a:extLst>
              <a:ext uri="{FF2B5EF4-FFF2-40B4-BE49-F238E27FC236}">
                <a16:creationId xmlns:a16="http://schemas.microsoft.com/office/drawing/2014/main" id="{B3397610-922B-FB4D-BA59-430ECD62A0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5035" y="598606"/>
            <a:ext cx="1400653" cy="483292"/>
          </a:xfrm>
          <a:prstGeom prst="rect">
            <a:avLst/>
          </a:prstGeom>
        </p:spPr>
      </p:pic>
      <p:pic>
        <p:nvPicPr>
          <p:cNvPr id="9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D5EF91D4-2E30-FE37-7495-F9413DA9442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29852" y="691298"/>
            <a:ext cx="1491589" cy="26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47196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En blanco si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 grupo de personas posando delante de ventana&#10;&#10;El contenido generado por IA puede ser incorrecto.">
            <a:extLst>
              <a:ext uri="{FF2B5EF4-FFF2-40B4-BE49-F238E27FC236}">
                <a16:creationId xmlns:a16="http://schemas.microsoft.com/office/drawing/2014/main" id="{E1D862F2-BFD0-64C1-1A27-1E237C4D3D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2"/>
            <a:ext cx="12188824" cy="6858000"/>
          </a:xfrm>
          <a:prstGeom prst="rect">
            <a:avLst/>
          </a:prstGeom>
        </p:spPr>
      </p:pic>
      <p:sp>
        <p:nvSpPr>
          <p:cNvPr id="12" name="Rectangle 14">
            <a:extLst>
              <a:ext uri="{FF2B5EF4-FFF2-40B4-BE49-F238E27FC236}">
                <a16:creationId xmlns:a16="http://schemas.microsoft.com/office/drawing/2014/main" id="{4B40638A-A22B-7F9F-B8D7-046EAC8A9502}"/>
              </a:ext>
            </a:extLst>
          </p:cNvPr>
          <p:cNvSpPr/>
          <p:nvPr userDrawn="1"/>
        </p:nvSpPr>
        <p:spPr>
          <a:xfrm>
            <a:off x="1" y="0"/>
            <a:ext cx="12188824" cy="6857998"/>
          </a:xfrm>
          <a:prstGeom prst="rect">
            <a:avLst/>
          </a:prstGeom>
          <a:gradFill flip="none" rotWithShape="1">
            <a:gsLst>
              <a:gs pos="0">
                <a:srgbClr val="0B0B0C"/>
              </a:gs>
              <a:gs pos="79000">
                <a:schemeClr val="tx1">
                  <a:lumMod val="50000"/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4685"/>
            <a:endParaRPr lang="es-ES_tradnl" sz="2645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Imagen 5" descr="Imagen que contiene computadora&#10;&#10;Descripción generada automáticamente">
            <a:extLst>
              <a:ext uri="{FF2B5EF4-FFF2-40B4-BE49-F238E27FC236}">
                <a16:creationId xmlns:a16="http://schemas.microsoft.com/office/drawing/2014/main" id="{120CEAC8-8D75-18CD-0D35-B2171D91B6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b="19434"/>
          <a:stretch/>
        </p:blipFill>
        <p:spPr>
          <a:xfrm>
            <a:off x="6372108" y="4132055"/>
            <a:ext cx="6015123" cy="2725947"/>
          </a:xfrm>
          <a:prstGeom prst="rect">
            <a:avLst/>
          </a:prstGeom>
        </p:spPr>
      </p:pic>
      <p:pic>
        <p:nvPicPr>
          <p:cNvPr id="8" name="Graphic 2">
            <a:extLst>
              <a:ext uri="{FF2B5EF4-FFF2-40B4-BE49-F238E27FC236}">
                <a16:creationId xmlns:a16="http://schemas.microsoft.com/office/drawing/2014/main" id="{B3397610-922B-FB4D-BA59-430ECD62A0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5035" y="598606"/>
            <a:ext cx="1400653" cy="483292"/>
          </a:xfrm>
          <a:prstGeom prst="rect">
            <a:avLst/>
          </a:prstGeom>
        </p:spPr>
      </p:pic>
      <p:pic>
        <p:nvPicPr>
          <p:cNvPr id="9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D5EF91D4-2E30-FE37-7495-F9413DA9442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29852" y="691298"/>
            <a:ext cx="1491589" cy="26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726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5 - línea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yellow line&#10;&#10;Description automatically generated">
            <a:extLst>
              <a:ext uri="{FF2B5EF4-FFF2-40B4-BE49-F238E27FC236}">
                <a16:creationId xmlns:a16="http://schemas.microsoft.com/office/drawing/2014/main" id="{6DC5A657-07FC-8625-83B2-2FCC05CA4A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2040"/>
          <a:stretch/>
        </p:blipFill>
        <p:spPr>
          <a:xfrm>
            <a:off x="1391478" y="1665035"/>
            <a:ext cx="10797347" cy="5192965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C1E06C84-A0E6-F841-A456-F99C237F679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350" y="391885"/>
            <a:ext cx="1750940" cy="604158"/>
          </a:xfrm>
          <a:prstGeom prst="rect">
            <a:avLst/>
          </a:prstGeom>
        </p:spPr>
      </p:pic>
      <p:sp>
        <p:nvSpPr>
          <p:cNvPr id="9" name="Marcador de texto 11">
            <a:extLst>
              <a:ext uri="{FF2B5EF4-FFF2-40B4-BE49-F238E27FC236}">
                <a16:creationId xmlns:a16="http://schemas.microsoft.com/office/drawing/2014/main" id="{E79383E8-FBB4-4047-9D15-C9916B2974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9503" y="4784885"/>
            <a:ext cx="6395455" cy="647063"/>
          </a:xfrm>
          <a:prstGeom prst="rect">
            <a:avLst/>
          </a:prstGeom>
        </p:spPr>
        <p:txBody>
          <a:bodyPr anchor="t"/>
          <a:lstStyle>
            <a:lvl1pPr>
              <a:defRPr lang="es-CO" sz="1600" b="0" i="0" spc="300" dirty="0">
                <a:solidFill>
                  <a:schemeClr val="bg1"/>
                </a:solidFill>
                <a:latin typeface="Sura Sans Light" pitchFamily="2" charset="77"/>
                <a:ea typeface="Roboto" panose="02000000000000000000" pitchFamily="2" charset="0"/>
                <a:cs typeface="Sura Sans Light" pitchFamily="2" charset="77"/>
              </a:defRPr>
            </a:lvl1pPr>
          </a:lstStyle>
          <a:p>
            <a:pPr marL="0" lvl="0" indent="0">
              <a:spcBef>
                <a:spcPts val="0"/>
              </a:spcBef>
            </a:pPr>
            <a:r>
              <a:rPr lang="es-ES"/>
              <a:t>FECHA DEL PROYECTO</a:t>
            </a:r>
            <a:endParaRPr lang="es-CO"/>
          </a:p>
        </p:txBody>
      </p:sp>
      <p:sp>
        <p:nvSpPr>
          <p:cNvPr id="10" name="Marcador de texto 11">
            <a:extLst>
              <a:ext uri="{FF2B5EF4-FFF2-40B4-BE49-F238E27FC236}">
                <a16:creationId xmlns:a16="http://schemas.microsoft.com/office/drawing/2014/main" id="{DA0B5035-178E-C44B-A228-A9A5EC29D4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9503" y="4137822"/>
            <a:ext cx="6395455" cy="647063"/>
          </a:xfrm>
          <a:prstGeom prst="rect">
            <a:avLst/>
          </a:prstGeom>
        </p:spPr>
        <p:txBody>
          <a:bodyPr anchor="t"/>
          <a:lstStyle>
            <a:lvl1pPr marL="0" indent="0" defTabSz="608400">
              <a:spcBef>
                <a:spcPts val="0"/>
              </a:spcBef>
              <a:defRPr lang="es-ES" sz="2800" b="1" i="0" kern="1200" dirty="0">
                <a:solidFill>
                  <a:schemeClr val="bg1"/>
                </a:solidFill>
                <a:latin typeface="Sura Sans SemiBold" pitchFamily="2" charset="77"/>
                <a:ea typeface="Roboto" panose="02000000000000000000" pitchFamily="2" charset="0"/>
                <a:cs typeface="Sura Sans SemiBold" pitchFamily="2" charset="77"/>
              </a:defRPr>
            </a:lvl1pPr>
          </a:lstStyle>
          <a:p>
            <a:r>
              <a:rPr lang="es-ES"/>
              <a:t>Subtítulo</a:t>
            </a:r>
            <a:endParaRPr lang="es-CO"/>
          </a:p>
        </p:txBody>
      </p:sp>
      <p:sp>
        <p:nvSpPr>
          <p:cNvPr id="13" name="Título 9">
            <a:extLst>
              <a:ext uri="{FF2B5EF4-FFF2-40B4-BE49-F238E27FC236}">
                <a16:creationId xmlns:a16="http://schemas.microsoft.com/office/drawing/2014/main" id="{67FEA5BB-5702-BE40-9CE1-2A0229304D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3663" y="1727814"/>
            <a:ext cx="6451295" cy="1701186"/>
          </a:xfrm>
        </p:spPr>
        <p:txBody>
          <a:bodyPr anchor="b">
            <a:noAutofit/>
          </a:bodyPr>
          <a:lstStyle>
            <a:lvl1pPr>
              <a:defRPr lang="en-US" sz="4400" b="1" i="0" u="none" kern="1200" spc="600">
                <a:solidFill>
                  <a:schemeClr val="bg1"/>
                </a:solidFill>
                <a:latin typeface="Sura Sans ExtraBold" pitchFamily="2" charset="77"/>
                <a:ea typeface="Roboto" panose="02000000000000000000" pitchFamily="2" charset="0"/>
                <a:cs typeface="Sura Sans ExtraBold" pitchFamily="2" charset="77"/>
              </a:defRPr>
            </a:lvl1pPr>
          </a:lstStyle>
          <a:p>
            <a:r>
              <a:rPr lang="en-US"/>
              <a:t>TÍTULO AQUÍ</a:t>
            </a:r>
            <a:endParaRPr lang="es-CO"/>
          </a:p>
        </p:txBody>
      </p:sp>
      <p:pic>
        <p:nvPicPr>
          <p:cNvPr id="3" name="Picture 2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F605E5F2-1248-DAD8-833D-80FAFE131EF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915100" y="0"/>
            <a:ext cx="1832400" cy="32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75100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En blanco si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Personas sentadas en una mesa&#10;&#10;El contenido generado por IA puede ser incorrecto.">
            <a:extLst>
              <a:ext uri="{FF2B5EF4-FFF2-40B4-BE49-F238E27FC236}">
                <a16:creationId xmlns:a16="http://schemas.microsoft.com/office/drawing/2014/main" id="{7514CAD9-E254-1F29-C5E5-105110217D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"/>
            <a:ext cx="12188823" cy="6858003"/>
          </a:xfrm>
          <a:prstGeom prst="rect">
            <a:avLst/>
          </a:prstGeom>
        </p:spPr>
      </p:pic>
      <p:sp>
        <p:nvSpPr>
          <p:cNvPr id="12" name="Rectangle 14">
            <a:extLst>
              <a:ext uri="{FF2B5EF4-FFF2-40B4-BE49-F238E27FC236}">
                <a16:creationId xmlns:a16="http://schemas.microsoft.com/office/drawing/2014/main" id="{4B40638A-A22B-7F9F-B8D7-046EAC8A9502}"/>
              </a:ext>
            </a:extLst>
          </p:cNvPr>
          <p:cNvSpPr/>
          <p:nvPr userDrawn="1"/>
        </p:nvSpPr>
        <p:spPr>
          <a:xfrm>
            <a:off x="1" y="-5"/>
            <a:ext cx="12188824" cy="6858003"/>
          </a:xfrm>
          <a:prstGeom prst="rect">
            <a:avLst/>
          </a:prstGeom>
          <a:gradFill flip="none" rotWithShape="1">
            <a:gsLst>
              <a:gs pos="0">
                <a:srgbClr val="0B0B0C"/>
              </a:gs>
              <a:gs pos="79000">
                <a:schemeClr val="tx1">
                  <a:lumMod val="50000"/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4685"/>
            <a:endParaRPr lang="es-ES_tradnl" sz="2645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Imagen 5" descr="Imagen que contiene computadora&#10;&#10;Descripción generada automáticamente">
            <a:extLst>
              <a:ext uri="{FF2B5EF4-FFF2-40B4-BE49-F238E27FC236}">
                <a16:creationId xmlns:a16="http://schemas.microsoft.com/office/drawing/2014/main" id="{120CEAC8-8D75-18CD-0D35-B2171D91B6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b="19434"/>
          <a:stretch/>
        </p:blipFill>
        <p:spPr>
          <a:xfrm>
            <a:off x="6372108" y="4132055"/>
            <a:ext cx="6015123" cy="2725947"/>
          </a:xfrm>
          <a:prstGeom prst="rect">
            <a:avLst/>
          </a:prstGeom>
        </p:spPr>
      </p:pic>
      <p:pic>
        <p:nvPicPr>
          <p:cNvPr id="8" name="Graphic 2">
            <a:extLst>
              <a:ext uri="{FF2B5EF4-FFF2-40B4-BE49-F238E27FC236}">
                <a16:creationId xmlns:a16="http://schemas.microsoft.com/office/drawing/2014/main" id="{B3397610-922B-FB4D-BA59-430ECD62A0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5035" y="598606"/>
            <a:ext cx="1400653" cy="483292"/>
          </a:xfrm>
          <a:prstGeom prst="rect">
            <a:avLst/>
          </a:prstGeom>
        </p:spPr>
      </p:pic>
      <p:pic>
        <p:nvPicPr>
          <p:cNvPr id="9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D5EF91D4-2E30-FE37-7495-F9413DA9442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29852" y="691298"/>
            <a:ext cx="1491589" cy="26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03956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 blanco si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cerca, mujer, ventana, parado&#10;&#10;Descripción generada automáticamente">
            <a:extLst>
              <a:ext uri="{FF2B5EF4-FFF2-40B4-BE49-F238E27FC236}">
                <a16:creationId xmlns:a16="http://schemas.microsoft.com/office/drawing/2014/main" id="{F0E1538C-27B8-261E-2526-AEAA9FEE8F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1"/>
            <a:ext cx="12188825" cy="6858001"/>
          </a:xfrm>
          <a:prstGeom prst="rect">
            <a:avLst/>
          </a:prstGeom>
        </p:spPr>
      </p:pic>
      <p:sp>
        <p:nvSpPr>
          <p:cNvPr id="12" name="Rectangle 14">
            <a:extLst>
              <a:ext uri="{FF2B5EF4-FFF2-40B4-BE49-F238E27FC236}">
                <a16:creationId xmlns:a16="http://schemas.microsoft.com/office/drawing/2014/main" id="{4B40638A-A22B-7F9F-B8D7-046EAC8A9502}"/>
              </a:ext>
            </a:extLst>
          </p:cNvPr>
          <p:cNvSpPr/>
          <p:nvPr userDrawn="1"/>
        </p:nvSpPr>
        <p:spPr>
          <a:xfrm>
            <a:off x="1" y="-4"/>
            <a:ext cx="12188824" cy="6858001"/>
          </a:xfrm>
          <a:prstGeom prst="rect">
            <a:avLst/>
          </a:prstGeom>
          <a:gradFill flip="none" rotWithShape="1">
            <a:gsLst>
              <a:gs pos="0">
                <a:srgbClr val="0B0B0C"/>
              </a:gs>
              <a:gs pos="100000">
                <a:schemeClr val="tx1">
                  <a:lumMod val="50000"/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4685"/>
            <a:endParaRPr lang="es-ES_tradnl" sz="2645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Imagen 5" descr="Imagen que contiene computadora&#10;&#10;Descripción generada automáticamente">
            <a:extLst>
              <a:ext uri="{FF2B5EF4-FFF2-40B4-BE49-F238E27FC236}">
                <a16:creationId xmlns:a16="http://schemas.microsoft.com/office/drawing/2014/main" id="{120CEAC8-8D75-18CD-0D35-B2171D91B6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b="19434"/>
          <a:stretch/>
        </p:blipFill>
        <p:spPr>
          <a:xfrm>
            <a:off x="6372108" y="4132055"/>
            <a:ext cx="6015123" cy="2725947"/>
          </a:xfrm>
          <a:prstGeom prst="rect">
            <a:avLst/>
          </a:prstGeom>
        </p:spPr>
      </p:pic>
      <p:pic>
        <p:nvPicPr>
          <p:cNvPr id="8" name="Graphic 2">
            <a:extLst>
              <a:ext uri="{FF2B5EF4-FFF2-40B4-BE49-F238E27FC236}">
                <a16:creationId xmlns:a16="http://schemas.microsoft.com/office/drawing/2014/main" id="{B3397610-922B-FB4D-BA59-430ECD62A0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5035" y="598606"/>
            <a:ext cx="1400653" cy="483292"/>
          </a:xfrm>
          <a:prstGeom prst="rect">
            <a:avLst/>
          </a:prstGeom>
        </p:spPr>
      </p:pic>
      <p:pic>
        <p:nvPicPr>
          <p:cNvPr id="9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D5EF91D4-2E30-FE37-7495-F9413DA9442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29852" y="691298"/>
            <a:ext cx="1491589" cy="26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23792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En blanco si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Un grupo de personas en un salón de clases&#10;&#10;El contenido generado por IA puede ser incorrecto.">
            <a:extLst>
              <a:ext uri="{FF2B5EF4-FFF2-40B4-BE49-F238E27FC236}">
                <a16:creationId xmlns:a16="http://schemas.microsoft.com/office/drawing/2014/main" id="{F01F8CA1-10DA-F5F3-A298-9DD57D3762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"/>
            <a:ext cx="12188825" cy="6858003"/>
          </a:xfrm>
          <a:prstGeom prst="rect">
            <a:avLst/>
          </a:prstGeom>
        </p:spPr>
      </p:pic>
      <p:sp>
        <p:nvSpPr>
          <p:cNvPr id="12" name="Rectangle 14">
            <a:extLst>
              <a:ext uri="{FF2B5EF4-FFF2-40B4-BE49-F238E27FC236}">
                <a16:creationId xmlns:a16="http://schemas.microsoft.com/office/drawing/2014/main" id="{4B40638A-A22B-7F9F-B8D7-046EAC8A9502}"/>
              </a:ext>
            </a:extLst>
          </p:cNvPr>
          <p:cNvSpPr/>
          <p:nvPr userDrawn="1"/>
        </p:nvSpPr>
        <p:spPr>
          <a:xfrm>
            <a:off x="1" y="-6"/>
            <a:ext cx="12188824" cy="6858003"/>
          </a:xfrm>
          <a:prstGeom prst="rect">
            <a:avLst/>
          </a:prstGeom>
          <a:gradFill flip="none" rotWithShape="1">
            <a:gsLst>
              <a:gs pos="0">
                <a:srgbClr val="0B0B0C"/>
              </a:gs>
              <a:gs pos="100000">
                <a:schemeClr val="tx1">
                  <a:lumMod val="50000"/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4685"/>
            <a:endParaRPr lang="es-ES_tradnl" sz="2645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Imagen 5" descr="Imagen que contiene computadora&#10;&#10;Descripción generada automáticamente">
            <a:extLst>
              <a:ext uri="{FF2B5EF4-FFF2-40B4-BE49-F238E27FC236}">
                <a16:creationId xmlns:a16="http://schemas.microsoft.com/office/drawing/2014/main" id="{120CEAC8-8D75-18CD-0D35-B2171D91B6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b="19434"/>
          <a:stretch/>
        </p:blipFill>
        <p:spPr>
          <a:xfrm>
            <a:off x="6372108" y="4132055"/>
            <a:ext cx="6015123" cy="2725947"/>
          </a:xfrm>
          <a:prstGeom prst="rect">
            <a:avLst/>
          </a:prstGeom>
        </p:spPr>
      </p:pic>
      <p:pic>
        <p:nvPicPr>
          <p:cNvPr id="8" name="Graphic 2">
            <a:extLst>
              <a:ext uri="{FF2B5EF4-FFF2-40B4-BE49-F238E27FC236}">
                <a16:creationId xmlns:a16="http://schemas.microsoft.com/office/drawing/2014/main" id="{B3397610-922B-FB4D-BA59-430ECD62A0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5035" y="598606"/>
            <a:ext cx="1400653" cy="483292"/>
          </a:xfrm>
          <a:prstGeom prst="rect">
            <a:avLst/>
          </a:prstGeom>
        </p:spPr>
      </p:pic>
      <p:pic>
        <p:nvPicPr>
          <p:cNvPr id="9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D5EF91D4-2E30-FE37-7495-F9413DA9442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29852" y="691298"/>
            <a:ext cx="1491589" cy="26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12237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En blanco si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 par de personas sentadas en una mesa&#10;&#10;El contenido generado por IA puede ser incorrecto.">
            <a:extLst>
              <a:ext uri="{FF2B5EF4-FFF2-40B4-BE49-F238E27FC236}">
                <a16:creationId xmlns:a16="http://schemas.microsoft.com/office/drawing/2014/main" id="{9A78B679-A644-9A37-8448-C2D675834A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898" b="4834"/>
          <a:stretch/>
        </p:blipFill>
        <p:spPr>
          <a:xfrm>
            <a:off x="0" y="-3"/>
            <a:ext cx="12188825" cy="6858003"/>
          </a:xfrm>
          <a:prstGeom prst="rect">
            <a:avLst/>
          </a:prstGeom>
        </p:spPr>
      </p:pic>
      <p:sp>
        <p:nvSpPr>
          <p:cNvPr id="12" name="Rectangle 14">
            <a:extLst>
              <a:ext uri="{FF2B5EF4-FFF2-40B4-BE49-F238E27FC236}">
                <a16:creationId xmlns:a16="http://schemas.microsoft.com/office/drawing/2014/main" id="{4B40638A-A22B-7F9F-B8D7-046EAC8A9502}"/>
              </a:ext>
            </a:extLst>
          </p:cNvPr>
          <p:cNvSpPr/>
          <p:nvPr userDrawn="1"/>
        </p:nvSpPr>
        <p:spPr>
          <a:xfrm>
            <a:off x="1" y="1"/>
            <a:ext cx="12188824" cy="6857997"/>
          </a:xfrm>
          <a:prstGeom prst="rect">
            <a:avLst/>
          </a:prstGeom>
          <a:gradFill flip="none" rotWithShape="1">
            <a:gsLst>
              <a:gs pos="0">
                <a:srgbClr val="0B0B0C"/>
              </a:gs>
              <a:gs pos="100000">
                <a:schemeClr val="tx1">
                  <a:lumMod val="50000"/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4685"/>
            <a:endParaRPr lang="es-ES_tradnl" sz="2645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Imagen 5" descr="Imagen que contiene computadora&#10;&#10;Descripción generada automáticamente">
            <a:extLst>
              <a:ext uri="{FF2B5EF4-FFF2-40B4-BE49-F238E27FC236}">
                <a16:creationId xmlns:a16="http://schemas.microsoft.com/office/drawing/2014/main" id="{120CEAC8-8D75-18CD-0D35-B2171D91B6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b="19434"/>
          <a:stretch/>
        </p:blipFill>
        <p:spPr>
          <a:xfrm>
            <a:off x="6372108" y="4132055"/>
            <a:ext cx="6015123" cy="2725947"/>
          </a:xfrm>
          <a:prstGeom prst="rect">
            <a:avLst/>
          </a:prstGeom>
        </p:spPr>
      </p:pic>
      <p:pic>
        <p:nvPicPr>
          <p:cNvPr id="8" name="Graphic 2">
            <a:extLst>
              <a:ext uri="{FF2B5EF4-FFF2-40B4-BE49-F238E27FC236}">
                <a16:creationId xmlns:a16="http://schemas.microsoft.com/office/drawing/2014/main" id="{B3397610-922B-FB4D-BA59-430ECD62A0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5035" y="598606"/>
            <a:ext cx="1400653" cy="483292"/>
          </a:xfrm>
          <a:prstGeom prst="rect">
            <a:avLst/>
          </a:prstGeom>
        </p:spPr>
      </p:pic>
      <p:pic>
        <p:nvPicPr>
          <p:cNvPr id="9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D5EF91D4-2E30-FE37-7495-F9413DA9442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29852" y="691298"/>
            <a:ext cx="1491589" cy="26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315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En blanco si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Un par de personas sentadas en una mesa de madera&#10;&#10;Descripción generada automáticamente con confianza media">
            <a:extLst>
              <a:ext uri="{FF2B5EF4-FFF2-40B4-BE49-F238E27FC236}">
                <a16:creationId xmlns:a16="http://schemas.microsoft.com/office/drawing/2014/main" id="{B9F957D9-B121-0701-BB7C-3E647E7455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4"/>
            <a:ext cx="12188825" cy="6858001"/>
          </a:xfrm>
          <a:prstGeom prst="rect">
            <a:avLst/>
          </a:prstGeom>
        </p:spPr>
      </p:pic>
      <p:sp>
        <p:nvSpPr>
          <p:cNvPr id="12" name="Rectangle 14">
            <a:extLst>
              <a:ext uri="{FF2B5EF4-FFF2-40B4-BE49-F238E27FC236}">
                <a16:creationId xmlns:a16="http://schemas.microsoft.com/office/drawing/2014/main" id="{4B40638A-A22B-7F9F-B8D7-046EAC8A9502}"/>
              </a:ext>
            </a:extLst>
          </p:cNvPr>
          <p:cNvSpPr/>
          <p:nvPr userDrawn="1"/>
        </p:nvSpPr>
        <p:spPr>
          <a:xfrm>
            <a:off x="1" y="2"/>
            <a:ext cx="12188824" cy="6857997"/>
          </a:xfrm>
          <a:prstGeom prst="rect">
            <a:avLst/>
          </a:prstGeom>
          <a:gradFill flip="none" rotWithShape="1">
            <a:gsLst>
              <a:gs pos="0">
                <a:srgbClr val="0B0B0C"/>
              </a:gs>
              <a:gs pos="100000">
                <a:schemeClr val="tx1">
                  <a:lumMod val="50000"/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4685"/>
            <a:endParaRPr lang="es-ES_tradnl" sz="2645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Imagen 5" descr="Imagen que contiene computadora&#10;&#10;Descripción generada automáticamente">
            <a:extLst>
              <a:ext uri="{FF2B5EF4-FFF2-40B4-BE49-F238E27FC236}">
                <a16:creationId xmlns:a16="http://schemas.microsoft.com/office/drawing/2014/main" id="{120CEAC8-8D75-18CD-0D35-B2171D91B6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b="19434"/>
          <a:stretch/>
        </p:blipFill>
        <p:spPr>
          <a:xfrm>
            <a:off x="6372108" y="4132055"/>
            <a:ext cx="6015123" cy="2725947"/>
          </a:xfrm>
          <a:prstGeom prst="rect">
            <a:avLst/>
          </a:prstGeom>
        </p:spPr>
      </p:pic>
      <p:pic>
        <p:nvPicPr>
          <p:cNvPr id="8" name="Graphic 2">
            <a:extLst>
              <a:ext uri="{FF2B5EF4-FFF2-40B4-BE49-F238E27FC236}">
                <a16:creationId xmlns:a16="http://schemas.microsoft.com/office/drawing/2014/main" id="{B3397610-922B-FB4D-BA59-430ECD62A0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5035" y="598606"/>
            <a:ext cx="1400653" cy="483292"/>
          </a:xfrm>
          <a:prstGeom prst="rect">
            <a:avLst/>
          </a:prstGeom>
        </p:spPr>
      </p:pic>
      <p:pic>
        <p:nvPicPr>
          <p:cNvPr id="9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D5EF91D4-2E30-FE37-7495-F9413DA9442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29852" y="691298"/>
            <a:ext cx="1491589" cy="26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59831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n blanco si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Un grupo de personas sentadas en un escritorio&#10;&#10;El contenido generado por IA puede ser incorrecto.">
            <a:extLst>
              <a:ext uri="{FF2B5EF4-FFF2-40B4-BE49-F238E27FC236}">
                <a16:creationId xmlns:a16="http://schemas.microsoft.com/office/drawing/2014/main" id="{7D665AAA-7189-CEC9-3104-AB10D4D486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88823" cy="6858001"/>
          </a:xfrm>
          <a:prstGeom prst="rect">
            <a:avLst/>
          </a:prstGeom>
        </p:spPr>
      </p:pic>
      <p:sp>
        <p:nvSpPr>
          <p:cNvPr id="12" name="Rectangle 14">
            <a:extLst>
              <a:ext uri="{FF2B5EF4-FFF2-40B4-BE49-F238E27FC236}">
                <a16:creationId xmlns:a16="http://schemas.microsoft.com/office/drawing/2014/main" id="{4B40638A-A22B-7F9F-B8D7-046EAC8A9502}"/>
              </a:ext>
            </a:extLst>
          </p:cNvPr>
          <p:cNvSpPr/>
          <p:nvPr userDrawn="1"/>
        </p:nvSpPr>
        <p:spPr>
          <a:xfrm>
            <a:off x="1" y="1"/>
            <a:ext cx="12188824" cy="6857997"/>
          </a:xfrm>
          <a:prstGeom prst="rect">
            <a:avLst/>
          </a:prstGeom>
          <a:gradFill flip="none" rotWithShape="1">
            <a:gsLst>
              <a:gs pos="0">
                <a:srgbClr val="0B0B0C"/>
              </a:gs>
              <a:gs pos="100000">
                <a:schemeClr val="tx1">
                  <a:lumMod val="50000"/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4685"/>
            <a:endParaRPr lang="es-ES_tradnl" sz="2645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Imagen 5" descr="Imagen que contiene computadora&#10;&#10;Descripción generada automáticamente">
            <a:extLst>
              <a:ext uri="{FF2B5EF4-FFF2-40B4-BE49-F238E27FC236}">
                <a16:creationId xmlns:a16="http://schemas.microsoft.com/office/drawing/2014/main" id="{120CEAC8-8D75-18CD-0D35-B2171D91B6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b="19434"/>
          <a:stretch/>
        </p:blipFill>
        <p:spPr>
          <a:xfrm>
            <a:off x="6372108" y="4132055"/>
            <a:ext cx="6015123" cy="2725947"/>
          </a:xfrm>
          <a:prstGeom prst="rect">
            <a:avLst/>
          </a:prstGeom>
        </p:spPr>
      </p:pic>
      <p:pic>
        <p:nvPicPr>
          <p:cNvPr id="8" name="Graphic 2">
            <a:extLst>
              <a:ext uri="{FF2B5EF4-FFF2-40B4-BE49-F238E27FC236}">
                <a16:creationId xmlns:a16="http://schemas.microsoft.com/office/drawing/2014/main" id="{B3397610-922B-FB4D-BA59-430ECD62A0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5035" y="598606"/>
            <a:ext cx="1400653" cy="483292"/>
          </a:xfrm>
          <a:prstGeom prst="rect">
            <a:avLst/>
          </a:prstGeom>
        </p:spPr>
      </p:pic>
      <p:pic>
        <p:nvPicPr>
          <p:cNvPr id="9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D5EF91D4-2E30-FE37-7495-F9413DA9442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29852" y="691298"/>
            <a:ext cx="1491589" cy="26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14986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n blanco si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a persona con un traje de color negro&#10;&#10;Descripción generada automáticamente con confianza media">
            <a:extLst>
              <a:ext uri="{FF2B5EF4-FFF2-40B4-BE49-F238E27FC236}">
                <a16:creationId xmlns:a16="http://schemas.microsoft.com/office/drawing/2014/main" id="{81415DA6-A156-67EB-1DFD-C5ED45525C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125" b="9521"/>
          <a:stretch/>
        </p:blipFill>
        <p:spPr>
          <a:xfrm>
            <a:off x="-1" y="-1"/>
            <a:ext cx="12188825" cy="6858001"/>
          </a:xfrm>
          <a:prstGeom prst="rect">
            <a:avLst/>
          </a:prstGeom>
        </p:spPr>
      </p:pic>
      <p:sp>
        <p:nvSpPr>
          <p:cNvPr id="12" name="Rectangle 14">
            <a:extLst>
              <a:ext uri="{FF2B5EF4-FFF2-40B4-BE49-F238E27FC236}">
                <a16:creationId xmlns:a16="http://schemas.microsoft.com/office/drawing/2014/main" id="{4B40638A-A22B-7F9F-B8D7-046EAC8A9502}"/>
              </a:ext>
            </a:extLst>
          </p:cNvPr>
          <p:cNvSpPr/>
          <p:nvPr userDrawn="1"/>
        </p:nvSpPr>
        <p:spPr>
          <a:xfrm>
            <a:off x="1" y="2"/>
            <a:ext cx="12188824" cy="6857997"/>
          </a:xfrm>
          <a:prstGeom prst="rect">
            <a:avLst/>
          </a:prstGeom>
          <a:gradFill flip="none" rotWithShape="1">
            <a:gsLst>
              <a:gs pos="0">
                <a:srgbClr val="0B0B0C"/>
              </a:gs>
              <a:gs pos="100000">
                <a:schemeClr val="tx1">
                  <a:lumMod val="50000"/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4685"/>
            <a:endParaRPr lang="es-ES_tradnl" sz="2645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Imagen 5" descr="Imagen que contiene computadora&#10;&#10;Descripción generada automáticamente">
            <a:extLst>
              <a:ext uri="{FF2B5EF4-FFF2-40B4-BE49-F238E27FC236}">
                <a16:creationId xmlns:a16="http://schemas.microsoft.com/office/drawing/2014/main" id="{120CEAC8-8D75-18CD-0D35-B2171D91B6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b="19434"/>
          <a:stretch/>
        </p:blipFill>
        <p:spPr>
          <a:xfrm>
            <a:off x="6372108" y="4132055"/>
            <a:ext cx="6015123" cy="2725947"/>
          </a:xfrm>
          <a:prstGeom prst="rect">
            <a:avLst/>
          </a:prstGeom>
        </p:spPr>
      </p:pic>
      <p:pic>
        <p:nvPicPr>
          <p:cNvPr id="8" name="Graphic 2">
            <a:extLst>
              <a:ext uri="{FF2B5EF4-FFF2-40B4-BE49-F238E27FC236}">
                <a16:creationId xmlns:a16="http://schemas.microsoft.com/office/drawing/2014/main" id="{B3397610-922B-FB4D-BA59-430ECD62A0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5035" y="598606"/>
            <a:ext cx="1400653" cy="483292"/>
          </a:xfrm>
          <a:prstGeom prst="rect">
            <a:avLst/>
          </a:prstGeom>
        </p:spPr>
      </p:pic>
      <p:pic>
        <p:nvPicPr>
          <p:cNvPr id="9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D5EF91D4-2E30-FE37-7495-F9413DA9442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29852" y="691298"/>
            <a:ext cx="1491589" cy="26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54859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En blanco si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Un grupo de personas con traje de color negro&#10;&#10;Descripción generada automáticamente con confianza media">
            <a:extLst>
              <a:ext uri="{FF2B5EF4-FFF2-40B4-BE49-F238E27FC236}">
                <a16:creationId xmlns:a16="http://schemas.microsoft.com/office/drawing/2014/main" id="{32C85342-87C8-1EA7-9987-475D4280F8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02" b="7802"/>
          <a:stretch/>
        </p:blipFill>
        <p:spPr>
          <a:xfrm>
            <a:off x="-1" y="0"/>
            <a:ext cx="12188825" cy="6857998"/>
          </a:xfrm>
          <a:prstGeom prst="rect">
            <a:avLst/>
          </a:prstGeom>
        </p:spPr>
      </p:pic>
      <p:sp>
        <p:nvSpPr>
          <p:cNvPr id="12" name="Rectangle 14">
            <a:extLst>
              <a:ext uri="{FF2B5EF4-FFF2-40B4-BE49-F238E27FC236}">
                <a16:creationId xmlns:a16="http://schemas.microsoft.com/office/drawing/2014/main" id="{4B40638A-A22B-7F9F-B8D7-046EAC8A9502}"/>
              </a:ext>
            </a:extLst>
          </p:cNvPr>
          <p:cNvSpPr/>
          <p:nvPr userDrawn="1"/>
        </p:nvSpPr>
        <p:spPr>
          <a:xfrm>
            <a:off x="1" y="2"/>
            <a:ext cx="12188824" cy="6857997"/>
          </a:xfrm>
          <a:prstGeom prst="rect">
            <a:avLst/>
          </a:prstGeom>
          <a:gradFill flip="none" rotWithShape="1">
            <a:gsLst>
              <a:gs pos="0">
                <a:srgbClr val="0B0B0C"/>
              </a:gs>
              <a:gs pos="100000">
                <a:schemeClr val="tx1">
                  <a:lumMod val="50000"/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4685"/>
            <a:endParaRPr lang="es-ES_tradnl" sz="2645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Imagen 5" descr="Imagen que contiene computadora&#10;&#10;Descripción generada automáticamente">
            <a:extLst>
              <a:ext uri="{FF2B5EF4-FFF2-40B4-BE49-F238E27FC236}">
                <a16:creationId xmlns:a16="http://schemas.microsoft.com/office/drawing/2014/main" id="{120CEAC8-8D75-18CD-0D35-B2171D91B6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b="19434"/>
          <a:stretch/>
        </p:blipFill>
        <p:spPr>
          <a:xfrm>
            <a:off x="6372108" y="4132055"/>
            <a:ext cx="6015123" cy="2725947"/>
          </a:xfrm>
          <a:prstGeom prst="rect">
            <a:avLst/>
          </a:prstGeom>
        </p:spPr>
      </p:pic>
      <p:pic>
        <p:nvPicPr>
          <p:cNvPr id="8" name="Graphic 2">
            <a:extLst>
              <a:ext uri="{FF2B5EF4-FFF2-40B4-BE49-F238E27FC236}">
                <a16:creationId xmlns:a16="http://schemas.microsoft.com/office/drawing/2014/main" id="{B3397610-922B-FB4D-BA59-430ECD62A0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5035" y="598606"/>
            <a:ext cx="1400653" cy="483292"/>
          </a:xfrm>
          <a:prstGeom prst="rect">
            <a:avLst/>
          </a:prstGeom>
        </p:spPr>
      </p:pic>
      <p:pic>
        <p:nvPicPr>
          <p:cNvPr id="9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D5EF91D4-2E30-FE37-7495-F9413DA9442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29852" y="691298"/>
            <a:ext cx="1491589" cy="26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60151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En blanco si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a mujer sentada frente a una mesa&#10;&#10;Descripción generada automáticamente con confianza media">
            <a:extLst>
              <a:ext uri="{FF2B5EF4-FFF2-40B4-BE49-F238E27FC236}">
                <a16:creationId xmlns:a16="http://schemas.microsoft.com/office/drawing/2014/main" id="{D1BD85C6-05D7-4DB0-33C9-7B3D4C8CA4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041" b="4562"/>
          <a:stretch/>
        </p:blipFill>
        <p:spPr>
          <a:xfrm>
            <a:off x="-1" y="-3"/>
            <a:ext cx="12188823" cy="6858003"/>
          </a:xfrm>
          <a:prstGeom prst="rect">
            <a:avLst/>
          </a:prstGeom>
        </p:spPr>
      </p:pic>
      <p:sp>
        <p:nvSpPr>
          <p:cNvPr id="12" name="Rectangle 14">
            <a:extLst>
              <a:ext uri="{FF2B5EF4-FFF2-40B4-BE49-F238E27FC236}">
                <a16:creationId xmlns:a16="http://schemas.microsoft.com/office/drawing/2014/main" id="{4B40638A-A22B-7F9F-B8D7-046EAC8A9502}"/>
              </a:ext>
            </a:extLst>
          </p:cNvPr>
          <p:cNvSpPr/>
          <p:nvPr userDrawn="1"/>
        </p:nvSpPr>
        <p:spPr>
          <a:xfrm>
            <a:off x="1" y="-6"/>
            <a:ext cx="12188824" cy="6858003"/>
          </a:xfrm>
          <a:prstGeom prst="rect">
            <a:avLst/>
          </a:prstGeom>
          <a:gradFill flip="none" rotWithShape="1">
            <a:gsLst>
              <a:gs pos="0">
                <a:srgbClr val="0B0B0C"/>
              </a:gs>
              <a:gs pos="100000">
                <a:schemeClr val="tx1">
                  <a:lumMod val="50000"/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4685"/>
            <a:endParaRPr lang="es-ES_tradnl" sz="2645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Imagen 5" descr="Imagen que contiene computadora&#10;&#10;Descripción generada automáticamente">
            <a:extLst>
              <a:ext uri="{FF2B5EF4-FFF2-40B4-BE49-F238E27FC236}">
                <a16:creationId xmlns:a16="http://schemas.microsoft.com/office/drawing/2014/main" id="{120CEAC8-8D75-18CD-0D35-B2171D91B6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b="19434"/>
          <a:stretch/>
        </p:blipFill>
        <p:spPr>
          <a:xfrm>
            <a:off x="6372108" y="4132055"/>
            <a:ext cx="6015123" cy="2725947"/>
          </a:xfrm>
          <a:prstGeom prst="rect">
            <a:avLst/>
          </a:prstGeom>
        </p:spPr>
      </p:pic>
      <p:pic>
        <p:nvPicPr>
          <p:cNvPr id="8" name="Graphic 2">
            <a:extLst>
              <a:ext uri="{FF2B5EF4-FFF2-40B4-BE49-F238E27FC236}">
                <a16:creationId xmlns:a16="http://schemas.microsoft.com/office/drawing/2014/main" id="{B3397610-922B-FB4D-BA59-430ECD62A0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5035" y="598606"/>
            <a:ext cx="1400653" cy="483292"/>
          </a:xfrm>
          <a:prstGeom prst="rect">
            <a:avLst/>
          </a:prstGeom>
        </p:spPr>
      </p:pic>
      <p:pic>
        <p:nvPicPr>
          <p:cNvPr id="9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D5EF91D4-2E30-FE37-7495-F9413DA9442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29852" y="691298"/>
            <a:ext cx="1491589" cy="26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04713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En blanco si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Hombre sentado frente a una computadora&#10;&#10;El contenido generado por IA puede ser incorrecto.">
            <a:extLst>
              <a:ext uri="{FF2B5EF4-FFF2-40B4-BE49-F238E27FC236}">
                <a16:creationId xmlns:a16="http://schemas.microsoft.com/office/drawing/2014/main" id="{7F555B5D-4F57-6200-D0BF-35A6699018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7813" b="7813"/>
          <a:stretch/>
        </p:blipFill>
        <p:spPr>
          <a:xfrm>
            <a:off x="0" y="1"/>
            <a:ext cx="12188825" cy="6857997"/>
          </a:xfrm>
          <a:prstGeom prst="rect">
            <a:avLst/>
          </a:prstGeom>
        </p:spPr>
      </p:pic>
      <p:sp>
        <p:nvSpPr>
          <p:cNvPr id="12" name="Rectangle 14">
            <a:extLst>
              <a:ext uri="{FF2B5EF4-FFF2-40B4-BE49-F238E27FC236}">
                <a16:creationId xmlns:a16="http://schemas.microsoft.com/office/drawing/2014/main" id="{4B40638A-A22B-7F9F-B8D7-046EAC8A9502}"/>
              </a:ext>
            </a:extLst>
          </p:cNvPr>
          <p:cNvSpPr/>
          <p:nvPr userDrawn="1"/>
        </p:nvSpPr>
        <p:spPr>
          <a:xfrm>
            <a:off x="1" y="1"/>
            <a:ext cx="12188824" cy="6857997"/>
          </a:xfrm>
          <a:prstGeom prst="rect">
            <a:avLst/>
          </a:prstGeom>
          <a:gradFill flip="none" rotWithShape="1">
            <a:gsLst>
              <a:gs pos="0">
                <a:srgbClr val="0B0B0C"/>
              </a:gs>
              <a:gs pos="100000">
                <a:schemeClr val="tx1">
                  <a:lumMod val="50000"/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4685"/>
            <a:endParaRPr lang="es-ES_tradnl" sz="2645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Imagen 5" descr="Imagen que contiene computadora&#10;&#10;Descripción generada automáticamente">
            <a:extLst>
              <a:ext uri="{FF2B5EF4-FFF2-40B4-BE49-F238E27FC236}">
                <a16:creationId xmlns:a16="http://schemas.microsoft.com/office/drawing/2014/main" id="{120CEAC8-8D75-18CD-0D35-B2171D91B6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b="19434"/>
          <a:stretch/>
        </p:blipFill>
        <p:spPr>
          <a:xfrm>
            <a:off x="6372108" y="4132055"/>
            <a:ext cx="6015123" cy="2725947"/>
          </a:xfrm>
          <a:prstGeom prst="rect">
            <a:avLst/>
          </a:prstGeom>
        </p:spPr>
      </p:pic>
      <p:pic>
        <p:nvPicPr>
          <p:cNvPr id="8" name="Graphic 2">
            <a:extLst>
              <a:ext uri="{FF2B5EF4-FFF2-40B4-BE49-F238E27FC236}">
                <a16:creationId xmlns:a16="http://schemas.microsoft.com/office/drawing/2014/main" id="{B3397610-922B-FB4D-BA59-430ECD62A0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5035" y="598606"/>
            <a:ext cx="1400653" cy="483292"/>
          </a:xfrm>
          <a:prstGeom prst="rect">
            <a:avLst/>
          </a:prstGeom>
        </p:spPr>
      </p:pic>
      <p:pic>
        <p:nvPicPr>
          <p:cNvPr id="9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D5EF91D4-2E30-FE37-7495-F9413DA9442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29852" y="691298"/>
            <a:ext cx="1491589" cy="26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007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6 - línea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and yellow line&#10;&#10;Description automatically generated">
            <a:extLst>
              <a:ext uri="{FF2B5EF4-FFF2-40B4-BE49-F238E27FC236}">
                <a16:creationId xmlns:a16="http://schemas.microsoft.com/office/drawing/2014/main" id="{E6827633-7417-1C51-9739-A8C4B1E203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3658"/>
          <a:stretch/>
        </p:blipFill>
        <p:spPr>
          <a:xfrm>
            <a:off x="1775791" y="1964699"/>
            <a:ext cx="10413034" cy="4893302"/>
          </a:xfrm>
          <a:prstGeom prst="rect">
            <a:avLst/>
          </a:prstGeom>
        </p:spPr>
      </p:pic>
      <p:sp>
        <p:nvSpPr>
          <p:cNvPr id="9" name="Marcador de texto 11">
            <a:extLst>
              <a:ext uri="{FF2B5EF4-FFF2-40B4-BE49-F238E27FC236}">
                <a16:creationId xmlns:a16="http://schemas.microsoft.com/office/drawing/2014/main" id="{E79383E8-FBB4-4047-9D15-C9916B2974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9503" y="5021649"/>
            <a:ext cx="6395455" cy="647063"/>
          </a:xfrm>
          <a:prstGeom prst="rect">
            <a:avLst/>
          </a:prstGeom>
        </p:spPr>
        <p:txBody>
          <a:bodyPr anchor="t"/>
          <a:lstStyle>
            <a:lvl1pPr>
              <a:defRPr lang="es-CO" sz="1600" b="0" i="0" spc="300" dirty="0">
                <a:solidFill>
                  <a:schemeClr val="bg1"/>
                </a:solidFill>
                <a:latin typeface="Sura Sans Light" pitchFamily="2" charset="77"/>
                <a:ea typeface="Roboto" panose="02000000000000000000" pitchFamily="2" charset="0"/>
                <a:cs typeface="Sura Sans Light" pitchFamily="2" charset="77"/>
              </a:defRPr>
            </a:lvl1pPr>
          </a:lstStyle>
          <a:p>
            <a:pPr marL="0" lvl="0" indent="0">
              <a:spcBef>
                <a:spcPts val="0"/>
              </a:spcBef>
            </a:pPr>
            <a:r>
              <a:rPr lang="es-ES"/>
              <a:t>FECHA DEL PROYECTO</a:t>
            </a:r>
            <a:endParaRPr lang="es-CO"/>
          </a:p>
        </p:txBody>
      </p:sp>
      <p:sp>
        <p:nvSpPr>
          <p:cNvPr id="10" name="Marcador de texto 11">
            <a:extLst>
              <a:ext uri="{FF2B5EF4-FFF2-40B4-BE49-F238E27FC236}">
                <a16:creationId xmlns:a16="http://schemas.microsoft.com/office/drawing/2014/main" id="{DA0B5035-178E-C44B-A228-A9A5EC29D4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9503" y="4374586"/>
            <a:ext cx="6395455" cy="647063"/>
          </a:xfrm>
          <a:prstGeom prst="rect">
            <a:avLst/>
          </a:prstGeom>
        </p:spPr>
        <p:txBody>
          <a:bodyPr anchor="t"/>
          <a:lstStyle>
            <a:lvl1pPr marL="0" indent="0" defTabSz="608400">
              <a:spcBef>
                <a:spcPts val="0"/>
              </a:spcBef>
              <a:defRPr lang="es-ES" sz="2800" b="1" i="0" kern="1200" dirty="0">
                <a:solidFill>
                  <a:schemeClr val="bg1"/>
                </a:solidFill>
                <a:latin typeface="Sura Sans SemiBold" pitchFamily="2" charset="77"/>
                <a:ea typeface="Roboto" panose="02000000000000000000" pitchFamily="2" charset="0"/>
                <a:cs typeface="Sura Sans SemiBold" pitchFamily="2" charset="77"/>
              </a:defRPr>
            </a:lvl1pPr>
          </a:lstStyle>
          <a:p>
            <a:r>
              <a:rPr lang="es-ES"/>
              <a:t>Subtítulo</a:t>
            </a:r>
            <a:endParaRPr lang="es-CO"/>
          </a:p>
        </p:txBody>
      </p:sp>
      <p:sp>
        <p:nvSpPr>
          <p:cNvPr id="13" name="Título 9">
            <a:extLst>
              <a:ext uri="{FF2B5EF4-FFF2-40B4-BE49-F238E27FC236}">
                <a16:creationId xmlns:a16="http://schemas.microsoft.com/office/drawing/2014/main" id="{67FEA5BB-5702-BE40-9CE1-2A0229304D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3663" y="1964578"/>
            <a:ext cx="6451295" cy="1701186"/>
          </a:xfrm>
        </p:spPr>
        <p:txBody>
          <a:bodyPr anchor="b">
            <a:noAutofit/>
          </a:bodyPr>
          <a:lstStyle>
            <a:lvl1pPr>
              <a:defRPr lang="en-US" sz="4400" b="1" i="0" u="none" kern="1200" spc="600">
                <a:solidFill>
                  <a:schemeClr val="bg1"/>
                </a:solidFill>
                <a:latin typeface="Sura Sans ExtraBold" pitchFamily="2" charset="77"/>
                <a:ea typeface="Roboto" panose="02000000000000000000" pitchFamily="2" charset="0"/>
                <a:cs typeface="Sura Sans ExtraBold" pitchFamily="2" charset="77"/>
              </a:defRPr>
            </a:lvl1pPr>
          </a:lstStyle>
          <a:p>
            <a:r>
              <a:rPr lang="en-US"/>
              <a:t>TÍTULO AQUÍ</a:t>
            </a:r>
            <a:endParaRPr lang="es-CO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67235390-B0C3-F6AE-553A-236EF7CFA8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350" y="391885"/>
            <a:ext cx="1750940" cy="604158"/>
          </a:xfrm>
          <a:prstGeom prst="rect">
            <a:avLst/>
          </a:prstGeom>
        </p:spPr>
      </p:pic>
      <p:pic>
        <p:nvPicPr>
          <p:cNvPr id="4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99EA4C72-36C0-EF69-7414-C1922A74230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915100" y="0"/>
            <a:ext cx="1832400" cy="32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680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En blanco si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Un hombre con un traje de color blanco&#10;&#10;Descripción generada automáticamente con confianza media">
            <a:extLst>
              <a:ext uri="{FF2B5EF4-FFF2-40B4-BE49-F238E27FC236}">
                <a16:creationId xmlns:a16="http://schemas.microsoft.com/office/drawing/2014/main" id="{640D9A4D-349B-C33E-3660-ECF5D58BAA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5" b="8955"/>
          <a:stretch/>
        </p:blipFill>
        <p:spPr>
          <a:xfrm flipH="1">
            <a:off x="0" y="-1"/>
            <a:ext cx="12188825" cy="6858001"/>
          </a:xfrm>
          <a:prstGeom prst="rect">
            <a:avLst/>
          </a:prstGeom>
        </p:spPr>
      </p:pic>
      <p:sp>
        <p:nvSpPr>
          <p:cNvPr id="12" name="Rectangle 14">
            <a:extLst>
              <a:ext uri="{FF2B5EF4-FFF2-40B4-BE49-F238E27FC236}">
                <a16:creationId xmlns:a16="http://schemas.microsoft.com/office/drawing/2014/main" id="{4B40638A-A22B-7F9F-B8D7-046EAC8A9502}"/>
              </a:ext>
            </a:extLst>
          </p:cNvPr>
          <p:cNvSpPr/>
          <p:nvPr userDrawn="1"/>
        </p:nvSpPr>
        <p:spPr>
          <a:xfrm>
            <a:off x="1" y="1"/>
            <a:ext cx="12188824" cy="6857997"/>
          </a:xfrm>
          <a:prstGeom prst="rect">
            <a:avLst/>
          </a:prstGeom>
          <a:gradFill flip="none" rotWithShape="1">
            <a:gsLst>
              <a:gs pos="0">
                <a:srgbClr val="0B0B0C"/>
              </a:gs>
              <a:gs pos="100000">
                <a:schemeClr val="tx1">
                  <a:lumMod val="50000"/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4685"/>
            <a:endParaRPr lang="es-ES_tradnl" sz="2645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8" name="Graphic 2">
            <a:extLst>
              <a:ext uri="{FF2B5EF4-FFF2-40B4-BE49-F238E27FC236}">
                <a16:creationId xmlns:a16="http://schemas.microsoft.com/office/drawing/2014/main" id="{B3397610-922B-FB4D-BA59-430ECD62A0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035" y="598606"/>
            <a:ext cx="1400653" cy="483292"/>
          </a:xfrm>
          <a:prstGeom prst="rect">
            <a:avLst/>
          </a:prstGeom>
        </p:spPr>
      </p:pic>
      <p:pic>
        <p:nvPicPr>
          <p:cNvPr id="9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D5EF91D4-2E30-FE37-7495-F9413DA9442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29852" y="691298"/>
            <a:ext cx="1491589" cy="26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13585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En blanco si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Un hombre con traje formal&#10;&#10;Descripción generada automáticamente">
            <a:extLst>
              <a:ext uri="{FF2B5EF4-FFF2-40B4-BE49-F238E27FC236}">
                <a16:creationId xmlns:a16="http://schemas.microsoft.com/office/drawing/2014/main" id="{298FB7EC-D603-983C-9731-A55505449F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89" b="5437"/>
          <a:stretch/>
        </p:blipFill>
        <p:spPr>
          <a:xfrm>
            <a:off x="0" y="1"/>
            <a:ext cx="12188825" cy="6857997"/>
          </a:xfrm>
          <a:prstGeom prst="rect">
            <a:avLst/>
          </a:prstGeom>
        </p:spPr>
      </p:pic>
      <p:sp>
        <p:nvSpPr>
          <p:cNvPr id="12" name="Rectangle 14">
            <a:extLst>
              <a:ext uri="{FF2B5EF4-FFF2-40B4-BE49-F238E27FC236}">
                <a16:creationId xmlns:a16="http://schemas.microsoft.com/office/drawing/2014/main" id="{4B40638A-A22B-7F9F-B8D7-046EAC8A9502}"/>
              </a:ext>
            </a:extLst>
          </p:cNvPr>
          <p:cNvSpPr/>
          <p:nvPr userDrawn="1"/>
        </p:nvSpPr>
        <p:spPr>
          <a:xfrm>
            <a:off x="1" y="1"/>
            <a:ext cx="12188824" cy="6857997"/>
          </a:xfrm>
          <a:prstGeom prst="rect">
            <a:avLst/>
          </a:prstGeom>
          <a:gradFill flip="none" rotWithShape="1">
            <a:gsLst>
              <a:gs pos="0">
                <a:srgbClr val="0B0B0C"/>
              </a:gs>
              <a:gs pos="100000">
                <a:schemeClr val="tx1">
                  <a:lumMod val="50000"/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4685"/>
            <a:endParaRPr lang="es-ES_tradnl" sz="2645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8" name="Graphic 2">
            <a:extLst>
              <a:ext uri="{FF2B5EF4-FFF2-40B4-BE49-F238E27FC236}">
                <a16:creationId xmlns:a16="http://schemas.microsoft.com/office/drawing/2014/main" id="{B3397610-922B-FB4D-BA59-430ECD62A0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035" y="598606"/>
            <a:ext cx="1400653" cy="483292"/>
          </a:xfrm>
          <a:prstGeom prst="rect">
            <a:avLst/>
          </a:prstGeom>
        </p:spPr>
      </p:pic>
      <p:pic>
        <p:nvPicPr>
          <p:cNvPr id="9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D5EF91D4-2E30-FE37-7495-F9413DA9442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29852" y="691298"/>
            <a:ext cx="1491589" cy="26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41504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En blanco si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 hombre sentado frente a una laptop&#10;&#10;Descripción generada automáticamente con confianza media">
            <a:extLst>
              <a:ext uri="{FF2B5EF4-FFF2-40B4-BE49-F238E27FC236}">
                <a16:creationId xmlns:a16="http://schemas.microsoft.com/office/drawing/2014/main" id="{19714F6B-E968-EDCB-154C-9E88F44FB6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0" y="-4"/>
            <a:ext cx="12188824" cy="6858001"/>
          </a:xfrm>
          <a:prstGeom prst="rect">
            <a:avLst/>
          </a:prstGeom>
        </p:spPr>
      </p:pic>
      <p:sp>
        <p:nvSpPr>
          <p:cNvPr id="12" name="Rectangle 14">
            <a:extLst>
              <a:ext uri="{FF2B5EF4-FFF2-40B4-BE49-F238E27FC236}">
                <a16:creationId xmlns:a16="http://schemas.microsoft.com/office/drawing/2014/main" id="{4B40638A-A22B-7F9F-B8D7-046EAC8A9502}"/>
              </a:ext>
            </a:extLst>
          </p:cNvPr>
          <p:cNvSpPr/>
          <p:nvPr userDrawn="1"/>
        </p:nvSpPr>
        <p:spPr>
          <a:xfrm>
            <a:off x="1" y="-4"/>
            <a:ext cx="12188824" cy="6858001"/>
          </a:xfrm>
          <a:prstGeom prst="rect">
            <a:avLst/>
          </a:prstGeom>
          <a:gradFill flip="none" rotWithShape="1">
            <a:gsLst>
              <a:gs pos="0">
                <a:srgbClr val="0B0B0C"/>
              </a:gs>
              <a:gs pos="100000">
                <a:schemeClr val="tx1">
                  <a:lumMod val="50000"/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4685"/>
            <a:endParaRPr lang="es-ES_tradnl" sz="2645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8" name="Graphic 2">
            <a:extLst>
              <a:ext uri="{FF2B5EF4-FFF2-40B4-BE49-F238E27FC236}">
                <a16:creationId xmlns:a16="http://schemas.microsoft.com/office/drawing/2014/main" id="{B3397610-922B-FB4D-BA59-430ECD62A0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035" y="598606"/>
            <a:ext cx="1400653" cy="483292"/>
          </a:xfrm>
          <a:prstGeom prst="rect">
            <a:avLst/>
          </a:prstGeom>
        </p:spPr>
      </p:pic>
      <p:pic>
        <p:nvPicPr>
          <p:cNvPr id="9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D5EF91D4-2E30-FE37-7495-F9413DA9442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29852" y="691298"/>
            <a:ext cx="1491589" cy="26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45356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En blanco si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Un hombre con una camisa azul&#10;&#10;Descripción generada automáticamente con confianza media">
            <a:extLst>
              <a:ext uri="{FF2B5EF4-FFF2-40B4-BE49-F238E27FC236}">
                <a16:creationId xmlns:a16="http://schemas.microsoft.com/office/drawing/2014/main" id="{74372990-FAC4-8BAC-C5CD-8E753C5DAA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/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12" name="Rectangle 14">
            <a:extLst>
              <a:ext uri="{FF2B5EF4-FFF2-40B4-BE49-F238E27FC236}">
                <a16:creationId xmlns:a16="http://schemas.microsoft.com/office/drawing/2014/main" id="{4B40638A-A22B-7F9F-B8D7-046EAC8A9502}"/>
              </a:ext>
            </a:extLst>
          </p:cNvPr>
          <p:cNvSpPr/>
          <p:nvPr userDrawn="1"/>
        </p:nvSpPr>
        <p:spPr>
          <a:xfrm>
            <a:off x="1" y="-2"/>
            <a:ext cx="12188824" cy="6857999"/>
          </a:xfrm>
          <a:prstGeom prst="rect">
            <a:avLst/>
          </a:prstGeom>
          <a:gradFill flip="none" rotWithShape="1">
            <a:gsLst>
              <a:gs pos="0">
                <a:srgbClr val="0B0B0C"/>
              </a:gs>
              <a:gs pos="100000">
                <a:schemeClr val="tx1">
                  <a:lumMod val="50000"/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4685"/>
            <a:endParaRPr lang="es-ES_tradnl" sz="2645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8" name="Graphic 2">
            <a:extLst>
              <a:ext uri="{FF2B5EF4-FFF2-40B4-BE49-F238E27FC236}">
                <a16:creationId xmlns:a16="http://schemas.microsoft.com/office/drawing/2014/main" id="{B3397610-922B-FB4D-BA59-430ECD62A0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035" y="598606"/>
            <a:ext cx="1400653" cy="483292"/>
          </a:xfrm>
          <a:prstGeom prst="rect">
            <a:avLst/>
          </a:prstGeom>
        </p:spPr>
      </p:pic>
      <p:pic>
        <p:nvPicPr>
          <p:cNvPr id="9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D5EF91D4-2E30-FE37-7495-F9413DA9442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29852" y="691298"/>
            <a:ext cx="1491589" cy="26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35546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En blanco si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 hombre en traje parado enfrente de una ventana&#10;&#10;Descripción generada automáticamente">
            <a:extLst>
              <a:ext uri="{FF2B5EF4-FFF2-40B4-BE49-F238E27FC236}">
                <a16:creationId xmlns:a16="http://schemas.microsoft.com/office/drawing/2014/main" id="{3C4BFC29-23D5-0578-D442-916DB4A3B6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38"/>
          <a:stretch/>
        </p:blipFill>
        <p:spPr>
          <a:xfrm flipH="1">
            <a:off x="0" y="1"/>
            <a:ext cx="12188825" cy="6857997"/>
          </a:xfrm>
          <a:prstGeom prst="rect">
            <a:avLst/>
          </a:prstGeom>
        </p:spPr>
      </p:pic>
      <p:sp>
        <p:nvSpPr>
          <p:cNvPr id="12" name="Rectangle 14">
            <a:extLst>
              <a:ext uri="{FF2B5EF4-FFF2-40B4-BE49-F238E27FC236}">
                <a16:creationId xmlns:a16="http://schemas.microsoft.com/office/drawing/2014/main" id="{4B40638A-A22B-7F9F-B8D7-046EAC8A9502}"/>
              </a:ext>
            </a:extLst>
          </p:cNvPr>
          <p:cNvSpPr/>
          <p:nvPr userDrawn="1"/>
        </p:nvSpPr>
        <p:spPr>
          <a:xfrm>
            <a:off x="1" y="1"/>
            <a:ext cx="12188824" cy="6857997"/>
          </a:xfrm>
          <a:prstGeom prst="rect">
            <a:avLst/>
          </a:prstGeom>
          <a:gradFill flip="none" rotWithShape="1">
            <a:gsLst>
              <a:gs pos="0">
                <a:srgbClr val="0B0B0C"/>
              </a:gs>
              <a:gs pos="100000">
                <a:schemeClr val="tx1">
                  <a:lumMod val="50000"/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4685"/>
            <a:endParaRPr lang="es-ES_tradnl" sz="2645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8" name="Graphic 2">
            <a:extLst>
              <a:ext uri="{FF2B5EF4-FFF2-40B4-BE49-F238E27FC236}">
                <a16:creationId xmlns:a16="http://schemas.microsoft.com/office/drawing/2014/main" id="{B3397610-922B-FB4D-BA59-430ECD62A0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035" y="598606"/>
            <a:ext cx="1400653" cy="483292"/>
          </a:xfrm>
          <a:prstGeom prst="rect">
            <a:avLst/>
          </a:prstGeom>
        </p:spPr>
      </p:pic>
      <p:pic>
        <p:nvPicPr>
          <p:cNvPr id="9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D5EF91D4-2E30-FE37-7495-F9413DA9442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29852" y="691298"/>
            <a:ext cx="1491589" cy="26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07986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En blanco si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Hombre parado enfrente de una ventana&#10;&#10;Descripción generada automáticamente">
            <a:extLst>
              <a:ext uri="{FF2B5EF4-FFF2-40B4-BE49-F238E27FC236}">
                <a16:creationId xmlns:a16="http://schemas.microsoft.com/office/drawing/2014/main" id="{08DACE79-26F9-6A56-80EA-8741BF7FBF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6"/>
          <a:stretch/>
        </p:blipFill>
        <p:spPr>
          <a:xfrm>
            <a:off x="0" y="-3"/>
            <a:ext cx="12188825" cy="6858003"/>
          </a:xfrm>
          <a:prstGeom prst="rect">
            <a:avLst/>
          </a:prstGeom>
        </p:spPr>
      </p:pic>
      <p:sp>
        <p:nvSpPr>
          <p:cNvPr id="12" name="Rectangle 14">
            <a:extLst>
              <a:ext uri="{FF2B5EF4-FFF2-40B4-BE49-F238E27FC236}">
                <a16:creationId xmlns:a16="http://schemas.microsoft.com/office/drawing/2014/main" id="{4B40638A-A22B-7F9F-B8D7-046EAC8A9502}"/>
              </a:ext>
            </a:extLst>
          </p:cNvPr>
          <p:cNvSpPr/>
          <p:nvPr userDrawn="1"/>
        </p:nvSpPr>
        <p:spPr>
          <a:xfrm>
            <a:off x="1" y="1"/>
            <a:ext cx="12188824" cy="6857997"/>
          </a:xfrm>
          <a:prstGeom prst="rect">
            <a:avLst/>
          </a:prstGeom>
          <a:gradFill flip="none" rotWithShape="1">
            <a:gsLst>
              <a:gs pos="0">
                <a:srgbClr val="0B0B0C"/>
              </a:gs>
              <a:gs pos="100000">
                <a:schemeClr val="tx1">
                  <a:lumMod val="50000"/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4685"/>
            <a:endParaRPr lang="es-ES_tradnl" sz="2645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8" name="Graphic 2">
            <a:extLst>
              <a:ext uri="{FF2B5EF4-FFF2-40B4-BE49-F238E27FC236}">
                <a16:creationId xmlns:a16="http://schemas.microsoft.com/office/drawing/2014/main" id="{B3397610-922B-FB4D-BA59-430ECD62A0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035" y="598606"/>
            <a:ext cx="1400653" cy="483292"/>
          </a:xfrm>
          <a:prstGeom prst="rect">
            <a:avLst/>
          </a:prstGeom>
        </p:spPr>
      </p:pic>
      <p:pic>
        <p:nvPicPr>
          <p:cNvPr id="9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D5EF91D4-2E30-FE37-7495-F9413DA9442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29852" y="691298"/>
            <a:ext cx="1491589" cy="26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75489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egro sin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0E2D3DE-FCE0-6946-9BEF-F6CA3B09CF18}"/>
              </a:ext>
            </a:extLst>
          </p:cNvPr>
          <p:cNvSpPr/>
          <p:nvPr userDrawn="1"/>
        </p:nvSpPr>
        <p:spPr>
          <a:xfrm>
            <a:off x="10046525" y="0"/>
            <a:ext cx="21423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799"/>
          </a:p>
        </p:txBody>
      </p:sp>
      <p:pic>
        <p:nvPicPr>
          <p:cNvPr id="3" name="Imagen 2" descr="Imagen que contiene computadora&#10;&#10;Descripción generada automáticamente">
            <a:extLst>
              <a:ext uri="{FF2B5EF4-FFF2-40B4-BE49-F238E27FC236}">
                <a16:creationId xmlns:a16="http://schemas.microsoft.com/office/drawing/2014/main" id="{2C1E23D6-6BC8-16DC-B3F0-D12040E9CB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19434"/>
          <a:stretch/>
        </p:blipFill>
        <p:spPr>
          <a:xfrm>
            <a:off x="6372108" y="4132055"/>
            <a:ext cx="6015123" cy="2725947"/>
          </a:xfrm>
          <a:prstGeom prst="rect">
            <a:avLst/>
          </a:prstGeom>
        </p:spPr>
      </p:pic>
      <p:pic>
        <p:nvPicPr>
          <p:cNvPr id="4" name="Graphic 2">
            <a:extLst>
              <a:ext uri="{FF2B5EF4-FFF2-40B4-BE49-F238E27FC236}">
                <a16:creationId xmlns:a16="http://schemas.microsoft.com/office/drawing/2014/main" id="{50AD76BF-CD30-E906-927C-11C1FA014F3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035" y="598606"/>
            <a:ext cx="1400653" cy="483292"/>
          </a:xfrm>
          <a:prstGeom prst="rect">
            <a:avLst/>
          </a:prstGeom>
        </p:spPr>
      </p:pic>
      <p:pic>
        <p:nvPicPr>
          <p:cNvPr id="5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08AF5DED-FB70-CDE2-B414-2AAE2C89771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29852" y="691298"/>
            <a:ext cx="1491589" cy="26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401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7 - negr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11">
            <a:extLst>
              <a:ext uri="{FF2B5EF4-FFF2-40B4-BE49-F238E27FC236}">
                <a16:creationId xmlns:a16="http://schemas.microsoft.com/office/drawing/2014/main" id="{68287140-5B8F-DA44-AF58-DAB3B47EAD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9503" y="5517450"/>
            <a:ext cx="6395455" cy="647063"/>
          </a:xfrm>
          <a:prstGeom prst="rect">
            <a:avLst/>
          </a:prstGeom>
        </p:spPr>
        <p:txBody>
          <a:bodyPr anchor="t"/>
          <a:lstStyle>
            <a:lvl1pPr>
              <a:defRPr lang="es-CO" sz="1600" b="0" i="0" spc="300" dirty="0">
                <a:solidFill>
                  <a:schemeClr val="bg1"/>
                </a:solidFill>
                <a:latin typeface="Sura Sans Light" pitchFamily="2" charset="77"/>
                <a:ea typeface="Roboto" panose="02000000000000000000" pitchFamily="2" charset="0"/>
                <a:cs typeface="Sura Sans Light" pitchFamily="2" charset="77"/>
              </a:defRPr>
            </a:lvl1pPr>
          </a:lstStyle>
          <a:p>
            <a:pPr marL="0" lvl="0" indent="0">
              <a:spcBef>
                <a:spcPts val="0"/>
              </a:spcBef>
            </a:pPr>
            <a:r>
              <a:rPr lang="es-ES"/>
              <a:t>FECHA DEL PROYECTO</a:t>
            </a:r>
            <a:endParaRPr lang="es-CO"/>
          </a:p>
        </p:txBody>
      </p:sp>
      <p:sp>
        <p:nvSpPr>
          <p:cNvPr id="11" name="Marcador de texto 11">
            <a:extLst>
              <a:ext uri="{FF2B5EF4-FFF2-40B4-BE49-F238E27FC236}">
                <a16:creationId xmlns:a16="http://schemas.microsoft.com/office/drawing/2014/main" id="{0B8DC5D0-CA66-3541-B621-F345D3C75BC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9503" y="4870387"/>
            <a:ext cx="6395455" cy="647063"/>
          </a:xfrm>
          <a:prstGeom prst="rect">
            <a:avLst/>
          </a:prstGeom>
        </p:spPr>
        <p:txBody>
          <a:bodyPr anchor="t"/>
          <a:lstStyle>
            <a:lvl1pPr marL="0" indent="0" defTabSz="608400">
              <a:spcBef>
                <a:spcPts val="0"/>
              </a:spcBef>
              <a:defRPr lang="es-ES" sz="2800" b="1" i="0" kern="1200" dirty="0">
                <a:solidFill>
                  <a:schemeClr val="bg1"/>
                </a:solidFill>
                <a:latin typeface="Sura Sans SemiBold" pitchFamily="2" charset="77"/>
                <a:ea typeface="Roboto" panose="02000000000000000000" pitchFamily="2" charset="0"/>
                <a:cs typeface="Sura Sans SemiBold" pitchFamily="2" charset="77"/>
              </a:defRPr>
            </a:lvl1pPr>
          </a:lstStyle>
          <a:p>
            <a:r>
              <a:rPr lang="es-ES"/>
              <a:t>Subtítulo</a:t>
            </a:r>
            <a:endParaRPr lang="es-CO"/>
          </a:p>
        </p:txBody>
      </p:sp>
      <p:sp>
        <p:nvSpPr>
          <p:cNvPr id="12" name="Título 9">
            <a:extLst>
              <a:ext uri="{FF2B5EF4-FFF2-40B4-BE49-F238E27FC236}">
                <a16:creationId xmlns:a16="http://schemas.microsoft.com/office/drawing/2014/main" id="{5AA85ED0-D6F0-6340-B3E9-B290BCFE18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3663" y="2578407"/>
            <a:ext cx="6451295" cy="1701186"/>
          </a:xfrm>
        </p:spPr>
        <p:txBody>
          <a:bodyPr anchor="b">
            <a:noAutofit/>
          </a:bodyPr>
          <a:lstStyle>
            <a:lvl1pPr>
              <a:defRPr lang="en-US" sz="4400" b="1" i="0" u="none" kern="1200" spc="600">
                <a:solidFill>
                  <a:schemeClr val="bg1"/>
                </a:solidFill>
                <a:latin typeface="Sura Sans ExtraBold" pitchFamily="2" charset="77"/>
                <a:ea typeface="Roboto" panose="02000000000000000000" pitchFamily="2" charset="0"/>
                <a:cs typeface="Sura Sans ExtraBold" pitchFamily="2" charset="77"/>
              </a:defRPr>
            </a:lvl1pPr>
          </a:lstStyle>
          <a:p>
            <a:r>
              <a:rPr lang="en-US"/>
              <a:t>TÍTULO AQUÍ</a:t>
            </a:r>
            <a:endParaRPr lang="es-CO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C16DE263-43D1-58BF-41B7-EB2CB20735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4350" y="391885"/>
            <a:ext cx="1750940" cy="604158"/>
          </a:xfrm>
          <a:prstGeom prst="rect">
            <a:avLst/>
          </a:prstGeom>
        </p:spPr>
      </p:pic>
      <p:pic>
        <p:nvPicPr>
          <p:cNvPr id="5" name="Picture 4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E7DA4013-61B9-633A-8307-9B2531697E2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15100" y="0"/>
            <a:ext cx="1832400" cy="32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253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negr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50045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8.sv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26" Type="http://schemas.openxmlformats.org/officeDocument/2006/relationships/slideLayout" Target="../slideLayouts/slideLayout50.xml"/><Relationship Id="rId39" Type="http://schemas.openxmlformats.org/officeDocument/2006/relationships/slideLayout" Target="../slideLayouts/slideLayout63.xml"/><Relationship Id="rId21" Type="http://schemas.openxmlformats.org/officeDocument/2006/relationships/slideLayout" Target="../slideLayouts/slideLayout45.xml"/><Relationship Id="rId34" Type="http://schemas.openxmlformats.org/officeDocument/2006/relationships/slideLayout" Target="../slideLayouts/slideLayout58.xml"/><Relationship Id="rId42" Type="http://schemas.openxmlformats.org/officeDocument/2006/relationships/slideLayout" Target="../slideLayouts/slideLayout66.xml"/><Relationship Id="rId47" Type="http://schemas.openxmlformats.org/officeDocument/2006/relationships/slideLayout" Target="../slideLayouts/slideLayout71.xml"/><Relationship Id="rId50" Type="http://schemas.openxmlformats.org/officeDocument/2006/relationships/slideLayout" Target="../slideLayouts/slideLayout74.xml"/><Relationship Id="rId55" Type="http://schemas.openxmlformats.org/officeDocument/2006/relationships/image" Target="../media/image2.png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9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35.xml"/><Relationship Id="rId24" Type="http://schemas.openxmlformats.org/officeDocument/2006/relationships/slideLayout" Target="../slideLayouts/slideLayout48.xml"/><Relationship Id="rId32" Type="http://schemas.openxmlformats.org/officeDocument/2006/relationships/slideLayout" Target="../slideLayouts/slideLayout56.xml"/><Relationship Id="rId37" Type="http://schemas.openxmlformats.org/officeDocument/2006/relationships/slideLayout" Target="../slideLayouts/slideLayout61.xml"/><Relationship Id="rId40" Type="http://schemas.openxmlformats.org/officeDocument/2006/relationships/slideLayout" Target="../slideLayouts/slideLayout64.xml"/><Relationship Id="rId45" Type="http://schemas.openxmlformats.org/officeDocument/2006/relationships/slideLayout" Target="../slideLayouts/slideLayout69.xml"/><Relationship Id="rId53" Type="http://schemas.openxmlformats.org/officeDocument/2006/relationships/theme" Target="../theme/theme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3.xml"/><Relationship Id="rId31" Type="http://schemas.openxmlformats.org/officeDocument/2006/relationships/slideLayout" Target="../slideLayouts/slideLayout55.xml"/><Relationship Id="rId44" Type="http://schemas.openxmlformats.org/officeDocument/2006/relationships/slideLayout" Target="../slideLayouts/slideLayout68.xml"/><Relationship Id="rId52" Type="http://schemas.openxmlformats.org/officeDocument/2006/relationships/slideLayout" Target="../slideLayouts/slideLayout76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Relationship Id="rId22" Type="http://schemas.openxmlformats.org/officeDocument/2006/relationships/slideLayout" Target="../slideLayouts/slideLayout46.xml"/><Relationship Id="rId27" Type="http://schemas.openxmlformats.org/officeDocument/2006/relationships/slideLayout" Target="../slideLayouts/slideLayout51.xml"/><Relationship Id="rId30" Type="http://schemas.openxmlformats.org/officeDocument/2006/relationships/slideLayout" Target="../slideLayouts/slideLayout54.xml"/><Relationship Id="rId35" Type="http://schemas.openxmlformats.org/officeDocument/2006/relationships/slideLayout" Target="../slideLayouts/slideLayout59.xml"/><Relationship Id="rId43" Type="http://schemas.openxmlformats.org/officeDocument/2006/relationships/slideLayout" Target="../slideLayouts/slideLayout67.xml"/><Relationship Id="rId48" Type="http://schemas.openxmlformats.org/officeDocument/2006/relationships/slideLayout" Target="../slideLayouts/slideLayout72.xml"/><Relationship Id="rId8" Type="http://schemas.openxmlformats.org/officeDocument/2006/relationships/slideLayout" Target="../slideLayouts/slideLayout32.xml"/><Relationship Id="rId51" Type="http://schemas.openxmlformats.org/officeDocument/2006/relationships/slideLayout" Target="../slideLayouts/slideLayout75.xml"/><Relationship Id="rId3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5" Type="http://schemas.openxmlformats.org/officeDocument/2006/relationships/slideLayout" Target="../slideLayouts/slideLayout49.xml"/><Relationship Id="rId33" Type="http://schemas.openxmlformats.org/officeDocument/2006/relationships/slideLayout" Target="../slideLayouts/slideLayout57.xml"/><Relationship Id="rId38" Type="http://schemas.openxmlformats.org/officeDocument/2006/relationships/slideLayout" Target="../slideLayouts/slideLayout62.xml"/><Relationship Id="rId46" Type="http://schemas.openxmlformats.org/officeDocument/2006/relationships/slideLayout" Target="../slideLayouts/slideLayout70.xml"/><Relationship Id="rId20" Type="http://schemas.openxmlformats.org/officeDocument/2006/relationships/slideLayout" Target="../slideLayouts/slideLayout44.xml"/><Relationship Id="rId41" Type="http://schemas.openxmlformats.org/officeDocument/2006/relationships/slideLayout" Target="../slideLayouts/slideLayout65.xml"/><Relationship Id="rId54" Type="http://schemas.openxmlformats.org/officeDocument/2006/relationships/image" Target="../media/image12.sv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39.xml"/><Relationship Id="rId23" Type="http://schemas.openxmlformats.org/officeDocument/2006/relationships/slideLayout" Target="../slideLayouts/slideLayout47.xml"/><Relationship Id="rId28" Type="http://schemas.openxmlformats.org/officeDocument/2006/relationships/slideLayout" Target="../slideLayouts/slideLayout52.xml"/><Relationship Id="rId36" Type="http://schemas.openxmlformats.org/officeDocument/2006/relationships/slideLayout" Target="../slideLayouts/slideLayout60.xml"/><Relationship Id="rId49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ítulo 6">
            <a:extLst>
              <a:ext uri="{FF2B5EF4-FFF2-40B4-BE49-F238E27FC236}">
                <a16:creationId xmlns:a16="http://schemas.microsoft.com/office/drawing/2014/main" id="{3FF99415-B0C8-1241-95EA-F97AD3EB8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75883"/>
            <a:ext cx="47007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4678" r:id="rId1"/>
    <p:sldLayoutId id="2147494602" r:id="rId2"/>
    <p:sldLayoutId id="2147494684" r:id="rId3"/>
    <p:sldLayoutId id="2147494686" r:id="rId4"/>
    <p:sldLayoutId id="2147494760" r:id="rId5"/>
  </p:sldLayoutIdLst>
  <p:hf hdr="0"/>
  <p:txStyles>
    <p:titleStyle>
      <a:lvl1pPr algn="l" defTabSz="608013" rtl="0" eaLnBrk="1" fontAlgn="base" hangingPunct="1">
        <a:spcBef>
          <a:spcPct val="0"/>
        </a:spcBef>
        <a:spcAft>
          <a:spcPct val="0"/>
        </a:spcAft>
        <a:defRPr sz="2400" b="1" kern="1200" baseline="0">
          <a:solidFill>
            <a:schemeClr val="tx2"/>
          </a:solidFill>
          <a:latin typeface="Sura Sans" pitchFamily="2" charset="77"/>
          <a:ea typeface="Roboto" panose="02000000000000000000" pitchFamily="2" charset="0"/>
          <a:cs typeface="Sura Sans" pitchFamily="2" charset="77"/>
        </a:defRPr>
      </a:lvl1pPr>
      <a:lvl2pPr algn="l" defTabSz="608013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A0"/>
          </a:solidFill>
          <a:latin typeface="Arial" charset="0"/>
          <a:ea typeface="ＭＳ Ｐゴシック" charset="0"/>
          <a:cs typeface="ＭＳ Ｐゴシック" charset="0"/>
        </a:defRPr>
      </a:lvl2pPr>
      <a:lvl3pPr algn="l" defTabSz="608013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A0"/>
          </a:solidFill>
          <a:latin typeface="Arial" charset="0"/>
          <a:ea typeface="ＭＳ Ｐゴシック" charset="0"/>
          <a:cs typeface="ＭＳ Ｐゴシック" charset="0"/>
        </a:defRPr>
      </a:lvl3pPr>
      <a:lvl4pPr algn="l" defTabSz="608013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A0"/>
          </a:solidFill>
          <a:latin typeface="Arial" charset="0"/>
          <a:ea typeface="ＭＳ Ｐゴシック" charset="0"/>
          <a:cs typeface="ＭＳ Ｐゴシック" charset="0"/>
        </a:defRPr>
      </a:lvl4pPr>
      <a:lvl5pPr algn="l" defTabSz="608013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A0"/>
          </a:solidFill>
          <a:latin typeface="Arial" charset="0"/>
          <a:ea typeface="ＭＳ Ｐゴシック" charset="0"/>
          <a:cs typeface="ＭＳ Ｐゴシック" charset="0"/>
        </a:defRPr>
      </a:lvl5pPr>
      <a:lvl6pPr marL="608853" algn="l" defTabSz="608853" rtl="0" eaLnBrk="1" fontAlgn="base" hangingPunct="1">
        <a:spcBef>
          <a:spcPct val="0"/>
        </a:spcBef>
        <a:spcAft>
          <a:spcPct val="0"/>
        </a:spcAft>
        <a:defRPr sz="2700">
          <a:solidFill>
            <a:srgbClr val="0033A0"/>
          </a:solidFill>
          <a:latin typeface="Arial" charset="0"/>
          <a:ea typeface="ＭＳ Ｐゴシック" charset="0"/>
          <a:cs typeface="ＭＳ Ｐゴシック" charset="0"/>
        </a:defRPr>
      </a:lvl6pPr>
      <a:lvl7pPr marL="1217706" algn="l" defTabSz="608853" rtl="0" eaLnBrk="1" fontAlgn="base" hangingPunct="1">
        <a:spcBef>
          <a:spcPct val="0"/>
        </a:spcBef>
        <a:spcAft>
          <a:spcPct val="0"/>
        </a:spcAft>
        <a:defRPr sz="2700">
          <a:solidFill>
            <a:srgbClr val="0033A0"/>
          </a:solidFill>
          <a:latin typeface="Arial" charset="0"/>
          <a:ea typeface="ＭＳ Ｐゴシック" charset="0"/>
          <a:cs typeface="ＭＳ Ｐゴシック" charset="0"/>
        </a:defRPr>
      </a:lvl7pPr>
      <a:lvl8pPr marL="1826560" algn="l" defTabSz="608853" rtl="0" eaLnBrk="1" fontAlgn="base" hangingPunct="1">
        <a:spcBef>
          <a:spcPct val="0"/>
        </a:spcBef>
        <a:spcAft>
          <a:spcPct val="0"/>
        </a:spcAft>
        <a:defRPr sz="2700">
          <a:solidFill>
            <a:srgbClr val="0033A0"/>
          </a:solidFill>
          <a:latin typeface="Arial" charset="0"/>
          <a:ea typeface="ＭＳ Ｐゴシック" charset="0"/>
          <a:cs typeface="ＭＳ Ｐゴシック" charset="0"/>
        </a:defRPr>
      </a:lvl8pPr>
      <a:lvl9pPr marL="2435413" algn="l" defTabSz="608853" rtl="0" eaLnBrk="1" fontAlgn="base" hangingPunct="1">
        <a:spcBef>
          <a:spcPct val="0"/>
        </a:spcBef>
        <a:spcAft>
          <a:spcPct val="0"/>
        </a:spcAft>
        <a:defRPr sz="2700">
          <a:solidFill>
            <a:srgbClr val="0033A0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455613" indent="-455613" algn="l" defTabSz="608013" rtl="0" eaLnBrk="1" fontAlgn="base" hangingPunct="1">
        <a:lnSpc>
          <a:spcPct val="130000"/>
        </a:lnSpc>
        <a:spcBef>
          <a:spcPct val="20000"/>
        </a:spcBef>
        <a:spcAft>
          <a:spcPct val="0"/>
        </a:spcAft>
        <a:buFont typeface="Arial" charset="0"/>
        <a:defRPr sz="1200" kern="1200">
          <a:solidFill>
            <a:srgbClr val="676767"/>
          </a:solidFill>
          <a:latin typeface="+mn-lt"/>
          <a:ea typeface="ＭＳ Ｐゴシック" charset="0"/>
          <a:cs typeface="ＭＳ Ｐゴシック" charset="0"/>
        </a:defRPr>
      </a:lvl1pPr>
      <a:lvl2pPr marL="230188" indent="-230188" algn="l" defTabSz="608013" rtl="0" eaLnBrk="1" fontAlgn="base" hangingPunct="1">
        <a:lnSpc>
          <a:spcPct val="130000"/>
        </a:lnSpc>
        <a:spcBef>
          <a:spcPts val="300"/>
        </a:spcBef>
        <a:spcAft>
          <a:spcPct val="0"/>
        </a:spcAft>
        <a:buClr>
          <a:srgbClr val="E3E829"/>
        </a:buClr>
        <a:buSzPct val="120000"/>
        <a:buFont typeface="Arial" charset="0"/>
        <a:buChar char="•"/>
        <a:defRPr sz="1200" kern="1200">
          <a:solidFill>
            <a:srgbClr val="676767"/>
          </a:solidFill>
          <a:latin typeface="+mn-lt"/>
          <a:ea typeface="ＭＳ Ｐゴシック" charset="0"/>
          <a:cs typeface="+mn-cs"/>
        </a:defRPr>
      </a:lvl2pPr>
      <a:lvl3pPr marL="454025" indent="-223838" algn="l" defTabSz="608013" rtl="0" eaLnBrk="1" fontAlgn="base" hangingPunct="1">
        <a:lnSpc>
          <a:spcPct val="130000"/>
        </a:lnSpc>
        <a:spcBef>
          <a:spcPts val="300"/>
        </a:spcBef>
        <a:spcAft>
          <a:spcPct val="0"/>
        </a:spcAft>
        <a:buClr>
          <a:srgbClr val="0033A0"/>
        </a:buClr>
        <a:buFont typeface="Wingdings" charset="0"/>
        <a:buChar char="§"/>
        <a:defRPr sz="1200" kern="1200">
          <a:solidFill>
            <a:srgbClr val="676767"/>
          </a:solidFill>
          <a:latin typeface="+mn-lt"/>
          <a:ea typeface="ＭＳ Ｐゴシック" charset="0"/>
          <a:cs typeface="+mn-cs"/>
        </a:defRPr>
      </a:lvl3pPr>
      <a:lvl4pPr marL="758825" indent="-303213" algn="l" defTabSz="608013" rtl="0" eaLnBrk="1" fontAlgn="base" hangingPunct="1">
        <a:lnSpc>
          <a:spcPct val="130000"/>
        </a:lnSpc>
        <a:spcBef>
          <a:spcPts val="300"/>
        </a:spcBef>
        <a:spcAft>
          <a:spcPct val="0"/>
        </a:spcAft>
        <a:buClr>
          <a:srgbClr val="00AEC7"/>
        </a:buClr>
        <a:buFont typeface="Lucida Grande" charset="0"/>
        <a:buChar char="‣"/>
        <a:defRPr sz="1200" kern="1200">
          <a:solidFill>
            <a:srgbClr val="676767"/>
          </a:solidFill>
          <a:latin typeface="+mn-lt"/>
          <a:ea typeface="ＭＳ Ｐゴシック" charset="0"/>
          <a:cs typeface="+mn-cs"/>
        </a:defRPr>
      </a:lvl4pPr>
      <a:lvl5pPr marL="985838" indent="-225425" algn="l" defTabSz="608013" rtl="0" eaLnBrk="1" fontAlgn="base" hangingPunct="1">
        <a:lnSpc>
          <a:spcPct val="130000"/>
        </a:lnSpc>
        <a:spcBef>
          <a:spcPts val="300"/>
        </a:spcBef>
        <a:spcAft>
          <a:spcPct val="0"/>
        </a:spcAft>
        <a:buClr>
          <a:schemeClr val="accent1"/>
        </a:buClr>
        <a:buFont typeface="Arial" charset="0"/>
        <a:buChar char="•"/>
        <a:defRPr sz="1200" kern="1200">
          <a:solidFill>
            <a:srgbClr val="676767"/>
          </a:solidFill>
          <a:latin typeface="+mn-lt"/>
          <a:ea typeface="ＭＳ Ｐゴシック" charset="0"/>
          <a:cs typeface="+mn-cs"/>
        </a:defRPr>
      </a:lvl5pPr>
      <a:lvl6pPr marL="3348693" indent="-304427" algn="l" defTabSz="608853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57546" indent="-304427" algn="l" defTabSz="608853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66399" indent="-304427" algn="l" defTabSz="608853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75253" indent="-304427" algn="l" defTabSz="608853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885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853" algn="l" defTabSz="60885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706" algn="l" defTabSz="60885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6560" algn="l" defTabSz="60885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5413" algn="l" defTabSz="60885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4266" algn="l" defTabSz="60885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3119" algn="l" defTabSz="60885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1973" algn="l" defTabSz="60885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0826" algn="l" defTabSz="60885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  <p15:guide id="3" pos="324" userDrawn="1">
          <p15:clr>
            <a:srgbClr val="F26B43"/>
          </p15:clr>
        </p15:guide>
        <p15:guide id="4" pos="740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ítulo 6">
            <a:extLst>
              <a:ext uri="{FF2B5EF4-FFF2-40B4-BE49-F238E27FC236}">
                <a16:creationId xmlns:a16="http://schemas.microsoft.com/office/drawing/2014/main" id="{3FF99415-B0C8-1241-95EA-F97AD3EB8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75883"/>
            <a:ext cx="47007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34034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4770" r:id="rId1"/>
    <p:sldLayoutId id="2147494771" r:id="rId2"/>
    <p:sldLayoutId id="2147494772" r:id="rId3"/>
    <p:sldLayoutId id="2147494774" r:id="rId4"/>
  </p:sldLayoutIdLst>
  <p:hf hdr="0"/>
  <p:txStyles>
    <p:titleStyle>
      <a:lvl1pPr algn="l" defTabSz="608013" rtl="0" eaLnBrk="1" fontAlgn="base" hangingPunct="1">
        <a:spcBef>
          <a:spcPct val="0"/>
        </a:spcBef>
        <a:spcAft>
          <a:spcPct val="0"/>
        </a:spcAft>
        <a:defRPr sz="2400" b="1" kern="1200" baseline="0">
          <a:solidFill>
            <a:schemeClr val="bg1"/>
          </a:solidFill>
          <a:latin typeface="Sura Sans" pitchFamily="2" charset="77"/>
          <a:ea typeface="Roboto" panose="02000000000000000000" pitchFamily="2" charset="0"/>
          <a:cs typeface="Sura Sans" pitchFamily="2" charset="77"/>
        </a:defRPr>
      </a:lvl1pPr>
      <a:lvl2pPr algn="l" defTabSz="608013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A0"/>
          </a:solidFill>
          <a:latin typeface="Arial" charset="0"/>
          <a:ea typeface="ＭＳ Ｐゴシック" charset="0"/>
          <a:cs typeface="ＭＳ Ｐゴシック" charset="0"/>
        </a:defRPr>
      </a:lvl2pPr>
      <a:lvl3pPr algn="l" defTabSz="608013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A0"/>
          </a:solidFill>
          <a:latin typeface="Arial" charset="0"/>
          <a:ea typeface="ＭＳ Ｐゴシック" charset="0"/>
          <a:cs typeface="ＭＳ Ｐゴシック" charset="0"/>
        </a:defRPr>
      </a:lvl3pPr>
      <a:lvl4pPr algn="l" defTabSz="608013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A0"/>
          </a:solidFill>
          <a:latin typeface="Arial" charset="0"/>
          <a:ea typeface="ＭＳ Ｐゴシック" charset="0"/>
          <a:cs typeface="ＭＳ Ｐゴシック" charset="0"/>
        </a:defRPr>
      </a:lvl4pPr>
      <a:lvl5pPr algn="l" defTabSz="608013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A0"/>
          </a:solidFill>
          <a:latin typeface="Arial" charset="0"/>
          <a:ea typeface="ＭＳ Ｐゴシック" charset="0"/>
          <a:cs typeface="ＭＳ Ｐゴシック" charset="0"/>
        </a:defRPr>
      </a:lvl5pPr>
      <a:lvl6pPr marL="608853" algn="l" defTabSz="608853" rtl="0" eaLnBrk="1" fontAlgn="base" hangingPunct="1">
        <a:spcBef>
          <a:spcPct val="0"/>
        </a:spcBef>
        <a:spcAft>
          <a:spcPct val="0"/>
        </a:spcAft>
        <a:defRPr sz="2700">
          <a:solidFill>
            <a:srgbClr val="0033A0"/>
          </a:solidFill>
          <a:latin typeface="Arial" charset="0"/>
          <a:ea typeface="ＭＳ Ｐゴシック" charset="0"/>
          <a:cs typeface="ＭＳ Ｐゴシック" charset="0"/>
        </a:defRPr>
      </a:lvl6pPr>
      <a:lvl7pPr marL="1217706" algn="l" defTabSz="608853" rtl="0" eaLnBrk="1" fontAlgn="base" hangingPunct="1">
        <a:spcBef>
          <a:spcPct val="0"/>
        </a:spcBef>
        <a:spcAft>
          <a:spcPct val="0"/>
        </a:spcAft>
        <a:defRPr sz="2700">
          <a:solidFill>
            <a:srgbClr val="0033A0"/>
          </a:solidFill>
          <a:latin typeface="Arial" charset="0"/>
          <a:ea typeface="ＭＳ Ｐゴシック" charset="0"/>
          <a:cs typeface="ＭＳ Ｐゴシック" charset="0"/>
        </a:defRPr>
      </a:lvl7pPr>
      <a:lvl8pPr marL="1826560" algn="l" defTabSz="608853" rtl="0" eaLnBrk="1" fontAlgn="base" hangingPunct="1">
        <a:spcBef>
          <a:spcPct val="0"/>
        </a:spcBef>
        <a:spcAft>
          <a:spcPct val="0"/>
        </a:spcAft>
        <a:defRPr sz="2700">
          <a:solidFill>
            <a:srgbClr val="0033A0"/>
          </a:solidFill>
          <a:latin typeface="Arial" charset="0"/>
          <a:ea typeface="ＭＳ Ｐゴシック" charset="0"/>
          <a:cs typeface="ＭＳ Ｐゴシック" charset="0"/>
        </a:defRPr>
      </a:lvl8pPr>
      <a:lvl9pPr marL="2435413" algn="l" defTabSz="608853" rtl="0" eaLnBrk="1" fontAlgn="base" hangingPunct="1">
        <a:spcBef>
          <a:spcPct val="0"/>
        </a:spcBef>
        <a:spcAft>
          <a:spcPct val="0"/>
        </a:spcAft>
        <a:defRPr sz="2700">
          <a:solidFill>
            <a:srgbClr val="0033A0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455613" indent="-455613" algn="l" defTabSz="608013" rtl="0" eaLnBrk="1" fontAlgn="base" hangingPunct="1">
        <a:lnSpc>
          <a:spcPct val="130000"/>
        </a:lnSpc>
        <a:spcBef>
          <a:spcPct val="20000"/>
        </a:spcBef>
        <a:spcAft>
          <a:spcPct val="0"/>
        </a:spcAft>
        <a:buFont typeface="Arial" charset="0"/>
        <a:defRPr sz="1200" kern="1200">
          <a:solidFill>
            <a:srgbClr val="676767"/>
          </a:solidFill>
          <a:latin typeface="+mn-lt"/>
          <a:ea typeface="ＭＳ Ｐゴシック" charset="0"/>
          <a:cs typeface="ＭＳ Ｐゴシック" charset="0"/>
        </a:defRPr>
      </a:lvl1pPr>
      <a:lvl2pPr marL="230188" indent="-230188" algn="l" defTabSz="608013" rtl="0" eaLnBrk="1" fontAlgn="base" hangingPunct="1">
        <a:lnSpc>
          <a:spcPct val="130000"/>
        </a:lnSpc>
        <a:spcBef>
          <a:spcPts val="300"/>
        </a:spcBef>
        <a:spcAft>
          <a:spcPct val="0"/>
        </a:spcAft>
        <a:buClr>
          <a:srgbClr val="E3E829"/>
        </a:buClr>
        <a:buSzPct val="120000"/>
        <a:buFont typeface="Arial" charset="0"/>
        <a:buChar char="•"/>
        <a:defRPr sz="1200" kern="1200">
          <a:solidFill>
            <a:srgbClr val="676767"/>
          </a:solidFill>
          <a:latin typeface="+mn-lt"/>
          <a:ea typeface="ＭＳ Ｐゴシック" charset="0"/>
          <a:cs typeface="+mn-cs"/>
        </a:defRPr>
      </a:lvl2pPr>
      <a:lvl3pPr marL="454025" indent="-223838" algn="l" defTabSz="608013" rtl="0" eaLnBrk="1" fontAlgn="base" hangingPunct="1">
        <a:lnSpc>
          <a:spcPct val="130000"/>
        </a:lnSpc>
        <a:spcBef>
          <a:spcPts val="300"/>
        </a:spcBef>
        <a:spcAft>
          <a:spcPct val="0"/>
        </a:spcAft>
        <a:buClr>
          <a:srgbClr val="0033A0"/>
        </a:buClr>
        <a:buFont typeface="Wingdings" charset="0"/>
        <a:buChar char="§"/>
        <a:defRPr sz="1200" kern="1200">
          <a:solidFill>
            <a:srgbClr val="676767"/>
          </a:solidFill>
          <a:latin typeface="+mn-lt"/>
          <a:ea typeface="ＭＳ Ｐゴシック" charset="0"/>
          <a:cs typeface="+mn-cs"/>
        </a:defRPr>
      </a:lvl3pPr>
      <a:lvl4pPr marL="758825" indent="-303213" algn="l" defTabSz="608013" rtl="0" eaLnBrk="1" fontAlgn="base" hangingPunct="1">
        <a:lnSpc>
          <a:spcPct val="130000"/>
        </a:lnSpc>
        <a:spcBef>
          <a:spcPts val="300"/>
        </a:spcBef>
        <a:spcAft>
          <a:spcPct val="0"/>
        </a:spcAft>
        <a:buClr>
          <a:srgbClr val="00AEC7"/>
        </a:buClr>
        <a:buFont typeface="Lucida Grande" charset="0"/>
        <a:buChar char="‣"/>
        <a:defRPr sz="1200" kern="1200">
          <a:solidFill>
            <a:srgbClr val="676767"/>
          </a:solidFill>
          <a:latin typeface="+mn-lt"/>
          <a:ea typeface="ＭＳ Ｐゴシック" charset="0"/>
          <a:cs typeface="+mn-cs"/>
        </a:defRPr>
      </a:lvl4pPr>
      <a:lvl5pPr marL="985838" indent="-225425" algn="l" defTabSz="608013" rtl="0" eaLnBrk="1" fontAlgn="base" hangingPunct="1">
        <a:lnSpc>
          <a:spcPct val="130000"/>
        </a:lnSpc>
        <a:spcBef>
          <a:spcPts val="300"/>
        </a:spcBef>
        <a:spcAft>
          <a:spcPct val="0"/>
        </a:spcAft>
        <a:buClr>
          <a:schemeClr val="accent1"/>
        </a:buClr>
        <a:buFont typeface="Arial" charset="0"/>
        <a:buChar char="•"/>
        <a:defRPr sz="1200" kern="1200">
          <a:solidFill>
            <a:srgbClr val="676767"/>
          </a:solidFill>
          <a:latin typeface="+mn-lt"/>
          <a:ea typeface="ＭＳ Ｐゴシック" charset="0"/>
          <a:cs typeface="+mn-cs"/>
        </a:defRPr>
      </a:lvl5pPr>
      <a:lvl6pPr marL="3348693" indent="-304427" algn="l" defTabSz="608853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57546" indent="-304427" algn="l" defTabSz="608853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66399" indent="-304427" algn="l" defTabSz="608853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75253" indent="-304427" algn="l" defTabSz="608853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885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853" algn="l" defTabSz="60885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706" algn="l" defTabSz="60885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6560" algn="l" defTabSz="60885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5413" algn="l" defTabSz="60885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4266" algn="l" defTabSz="60885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3119" algn="l" defTabSz="60885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1973" algn="l" defTabSz="60885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0826" algn="l" defTabSz="60885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  <p15:guide id="3" pos="324" userDrawn="1">
          <p15:clr>
            <a:srgbClr val="F26B43"/>
          </p15:clr>
        </p15:guide>
        <p15:guide id="4" pos="740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ítulo 6">
            <a:extLst>
              <a:ext uri="{FF2B5EF4-FFF2-40B4-BE49-F238E27FC236}">
                <a16:creationId xmlns:a16="http://schemas.microsoft.com/office/drawing/2014/main" id="{6E033294-E20A-AA47-A8D0-B62AC3012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362" y="531079"/>
            <a:ext cx="9868593" cy="4716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título del patrón</a:t>
            </a:r>
            <a:endParaRPr lang="es-CO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5E12B043-4FF1-C5B9-D1E1-27B5D61C628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632851" y="342573"/>
            <a:ext cx="1092641" cy="377013"/>
          </a:xfrm>
          <a:prstGeom prst="rect">
            <a:avLst/>
          </a:prstGeom>
        </p:spPr>
      </p:pic>
      <p:pic>
        <p:nvPicPr>
          <p:cNvPr id="11" name="Picture 10" descr="A black and white logo&#10;&#10;Description automatically generated">
            <a:extLst>
              <a:ext uri="{FF2B5EF4-FFF2-40B4-BE49-F238E27FC236}">
                <a16:creationId xmlns:a16="http://schemas.microsoft.com/office/drawing/2014/main" id="{827D2E36-FBD9-215B-7CCF-ABF29438A7C9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587123" y="6653093"/>
            <a:ext cx="1138369" cy="204907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3B14A63-F6EF-DBBB-8FC8-5FD2B566BA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7054" y="6512011"/>
            <a:ext cx="1274805" cy="2968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Sura Sans" pitchFamily="2" charset="77"/>
              </a:defRPr>
            </a:lvl1pPr>
          </a:lstStyle>
          <a:p>
            <a:fld id="{3E7BCB7D-AFC2-1447-8AD4-F497E81472D0}" type="datetime1">
              <a:rPr lang="en-US" smtClean="0"/>
              <a:t>8/24/2026</a:t>
            </a:fld>
            <a:endParaRPr lang="es-ES_tradnl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574B954-5FB2-33FC-8361-A2EE4741A1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0713" y="6512011"/>
            <a:ext cx="6067168" cy="2968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Sura Sans" pitchFamily="2" charset="77"/>
              </a:defRPr>
            </a:lvl1pPr>
          </a:lstStyle>
          <a:p>
            <a:r>
              <a:rPr lang="es-ES_tradnl"/>
              <a:t>SURA © Todos los derechos reservados – Título de la presentación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7B994992-DE08-692C-00DC-739C51F7E4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49362" y="6512011"/>
            <a:ext cx="488838" cy="2968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Sura Sans" pitchFamily="2" charset="77"/>
              </a:defRPr>
            </a:lvl1pPr>
          </a:lstStyle>
          <a:p>
            <a:fld id="{26220ED2-DECE-3B4D-9719-593B7AA128A8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6645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4629" r:id="rId1"/>
    <p:sldLayoutId id="2147494720" r:id="rId2"/>
    <p:sldLayoutId id="2147494730" r:id="rId3"/>
    <p:sldLayoutId id="2147494711" r:id="rId4"/>
    <p:sldLayoutId id="2147494712" r:id="rId5"/>
    <p:sldLayoutId id="2147494721" r:id="rId6"/>
    <p:sldLayoutId id="2147494726" r:id="rId7"/>
    <p:sldLayoutId id="2147494696" r:id="rId8"/>
    <p:sldLayoutId id="2147494729" r:id="rId9"/>
    <p:sldLayoutId id="2147494722" r:id="rId10"/>
    <p:sldLayoutId id="2147494728" r:id="rId11"/>
    <p:sldLayoutId id="2147494780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tx1"/>
          </a:solidFill>
          <a:latin typeface="Sura Sans" pitchFamily="2" charset="77"/>
          <a:ea typeface="Roboto" panose="02000000000000000000" pitchFamily="2" charset="0"/>
          <a:cs typeface="Sura Sa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678">
          <p15:clr>
            <a:srgbClr val="F26B43"/>
          </p15:clr>
        </p15:guide>
        <p15:guide id="2" pos="4746">
          <p15:clr>
            <a:srgbClr val="F26B43"/>
          </p15:clr>
        </p15:guide>
        <p15:guide id="3" pos="327">
          <p15:clr>
            <a:srgbClr val="F26B43"/>
          </p15:clr>
        </p15:guide>
        <p15:guide id="5" orient="horz" pos="1634">
          <p15:clr>
            <a:srgbClr val="F26B43"/>
          </p15:clr>
        </p15:guide>
        <p15:guide id="6" pos="2932">
          <p15:clr>
            <a:srgbClr val="F26B43"/>
          </p15:clr>
        </p15:guide>
        <p15:guide id="7" pos="7354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ítulo 6">
            <a:extLst>
              <a:ext uri="{FF2B5EF4-FFF2-40B4-BE49-F238E27FC236}">
                <a16:creationId xmlns:a16="http://schemas.microsoft.com/office/drawing/2014/main" id="{3FF99415-B0C8-1241-95EA-F97AD3EB8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2766218"/>
            <a:ext cx="47007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00720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4647" r:id="rId1"/>
    <p:sldLayoutId id="2147494652" r:id="rId2"/>
    <p:sldLayoutId id="2147494653" r:id="rId3"/>
  </p:sldLayoutIdLst>
  <p:hf hdr="0"/>
  <p:txStyles>
    <p:titleStyle>
      <a:lvl1pPr algn="l" defTabSz="608013" rtl="0" eaLnBrk="1" fontAlgn="base" hangingPunct="1">
        <a:spcBef>
          <a:spcPct val="0"/>
        </a:spcBef>
        <a:spcAft>
          <a:spcPct val="0"/>
        </a:spcAft>
        <a:defRPr sz="2400" b="1" kern="1200" baseline="0">
          <a:solidFill>
            <a:schemeClr val="tx2"/>
          </a:solidFill>
          <a:latin typeface="Sura Sans" pitchFamily="2" charset="77"/>
          <a:ea typeface="Roboto" panose="02000000000000000000" pitchFamily="2" charset="0"/>
          <a:cs typeface="Sura Sans" pitchFamily="2" charset="77"/>
        </a:defRPr>
      </a:lvl1pPr>
      <a:lvl2pPr algn="l" defTabSz="608013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A0"/>
          </a:solidFill>
          <a:latin typeface="Arial" charset="0"/>
          <a:ea typeface="ＭＳ Ｐゴシック" charset="0"/>
          <a:cs typeface="ＭＳ Ｐゴシック" charset="0"/>
        </a:defRPr>
      </a:lvl2pPr>
      <a:lvl3pPr algn="l" defTabSz="608013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A0"/>
          </a:solidFill>
          <a:latin typeface="Arial" charset="0"/>
          <a:ea typeface="ＭＳ Ｐゴシック" charset="0"/>
          <a:cs typeface="ＭＳ Ｐゴシック" charset="0"/>
        </a:defRPr>
      </a:lvl3pPr>
      <a:lvl4pPr algn="l" defTabSz="608013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A0"/>
          </a:solidFill>
          <a:latin typeface="Arial" charset="0"/>
          <a:ea typeface="ＭＳ Ｐゴシック" charset="0"/>
          <a:cs typeface="ＭＳ Ｐゴシック" charset="0"/>
        </a:defRPr>
      </a:lvl4pPr>
      <a:lvl5pPr algn="l" defTabSz="608013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A0"/>
          </a:solidFill>
          <a:latin typeface="Arial" charset="0"/>
          <a:ea typeface="ＭＳ Ｐゴシック" charset="0"/>
          <a:cs typeface="ＭＳ Ｐゴシック" charset="0"/>
        </a:defRPr>
      </a:lvl5pPr>
      <a:lvl6pPr marL="608853" algn="l" defTabSz="608853" rtl="0" eaLnBrk="1" fontAlgn="base" hangingPunct="1">
        <a:spcBef>
          <a:spcPct val="0"/>
        </a:spcBef>
        <a:spcAft>
          <a:spcPct val="0"/>
        </a:spcAft>
        <a:defRPr sz="2700">
          <a:solidFill>
            <a:srgbClr val="0033A0"/>
          </a:solidFill>
          <a:latin typeface="Arial" charset="0"/>
          <a:ea typeface="ＭＳ Ｐゴシック" charset="0"/>
          <a:cs typeface="ＭＳ Ｐゴシック" charset="0"/>
        </a:defRPr>
      </a:lvl6pPr>
      <a:lvl7pPr marL="1217706" algn="l" defTabSz="608853" rtl="0" eaLnBrk="1" fontAlgn="base" hangingPunct="1">
        <a:spcBef>
          <a:spcPct val="0"/>
        </a:spcBef>
        <a:spcAft>
          <a:spcPct val="0"/>
        </a:spcAft>
        <a:defRPr sz="2700">
          <a:solidFill>
            <a:srgbClr val="0033A0"/>
          </a:solidFill>
          <a:latin typeface="Arial" charset="0"/>
          <a:ea typeface="ＭＳ Ｐゴシック" charset="0"/>
          <a:cs typeface="ＭＳ Ｐゴシック" charset="0"/>
        </a:defRPr>
      </a:lvl7pPr>
      <a:lvl8pPr marL="1826560" algn="l" defTabSz="608853" rtl="0" eaLnBrk="1" fontAlgn="base" hangingPunct="1">
        <a:spcBef>
          <a:spcPct val="0"/>
        </a:spcBef>
        <a:spcAft>
          <a:spcPct val="0"/>
        </a:spcAft>
        <a:defRPr sz="2700">
          <a:solidFill>
            <a:srgbClr val="0033A0"/>
          </a:solidFill>
          <a:latin typeface="Arial" charset="0"/>
          <a:ea typeface="ＭＳ Ｐゴシック" charset="0"/>
          <a:cs typeface="ＭＳ Ｐゴシック" charset="0"/>
        </a:defRPr>
      </a:lvl8pPr>
      <a:lvl9pPr marL="2435413" algn="l" defTabSz="608853" rtl="0" eaLnBrk="1" fontAlgn="base" hangingPunct="1">
        <a:spcBef>
          <a:spcPct val="0"/>
        </a:spcBef>
        <a:spcAft>
          <a:spcPct val="0"/>
        </a:spcAft>
        <a:defRPr sz="2700">
          <a:solidFill>
            <a:srgbClr val="0033A0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455613" indent="-455613" algn="l" defTabSz="608013" rtl="0" eaLnBrk="1" fontAlgn="base" hangingPunct="1">
        <a:lnSpc>
          <a:spcPct val="130000"/>
        </a:lnSpc>
        <a:spcBef>
          <a:spcPct val="20000"/>
        </a:spcBef>
        <a:spcAft>
          <a:spcPct val="0"/>
        </a:spcAft>
        <a:buFont typeface="Arial" charset="0"/>
        <a:defRPr sz="1200" kern="1200">
          <a:solidFill>
            <a:srgbClr val="676767"/>
          </a:solidFill>
          <a:latin typeface="+mn-lt"/>
          <a:ea typeface="ＭＳ Ｐゴシック" charset="0"/>
          <a:cs typeface="ＭＳ Ｐゴシック" charset="0"/>
        </a:defRPr>
      </a:lvl1pPr>
      <a:lvl2pPr marL="230188" indent="-230188" algn="l" defTabSz="608013" rtl="0" eaLnBrk="1" fontAlgn="base" hangingPunct="1">
        <a:lnSpc>
          <a:spcPct val="130000"/>
        </a:lnSpc>
        <a:spcBef>
          <a:spcPts val="300"/>
        </a:spcBef>
        <a:spcAft>
          <a:spcPct val="0"/>
        </a:spcAft>
        <a:buClr>
          <a:srgbClr val="E3E829"/>
        </a:buClr>
        <a:buSzPct val="120000"/>
        <a:buFont typeface="Arial" charset="0"/>
        <a:buChar char="•"/>
        <a:defRPr sz="1200" kern="1200">
          <a:solidFill>
            <a:srgbClr val="676767"/>
          </a:solidFill>
          <a:latin typeface="+mn-lt"/>
          <a:ea typeface="ＭＳ Ｐゴシック" charset="0"/>
          <a:cs typeface="+mn-cs"/>
        </a:defRPr>
      </a:lvl2pPr>
      <a:lvl3pPr marL="454025" indent="-223838" algn="l" defTabSz="608013" rtl="0" eaLnBrk="1" fontAlgn="base" hangingPunct="1">
        <a:lnSpc>
          <a:spcPct val="130000"/>
        </a:lnSpc>
        <a:spcBef>
          <a:spcPts val="300"/>
        </a:spcBef>
        <a:spcAft>
          <a:spcPct val="0"/>
        </a:spcAft>
        <a:buClr>
          <a:srgbClr val="0033A0"/>
        </a:buClr>
        <a:buFont typeface="Wingdings" charset="0"/>
        <a:buChar char="§"/>
        <a:defRPr sz="1200" kern="1200">
          <a:solidFill>
            <a:srgbClr val="676767"/>
          </a:solidFill>
          <a:latin typeface="+mn-lt"/>
          <a:ea typeface="ＭＳ Ｐゴシック" charset="0"/>
          <a:cs typeface="+mn-cs"/>
        </a:defRPr>
      </a:lvl3pPr>
      <a:lvl4pPr marL="758825" indent="-303213" algn="l" defTabSz="608013" rtl="0" eaLnBrk="1" fontAlgn="base" hangingPunct="1">
        <a:lnSpc>
          <a:spcPct val="130000"/>
        </a:lnSpc>
        <a:spcBef>
          <a:spcPts val="300"/>
        </a:spcBef>
        <a:spcAft>
          <a:spcPct val="0"/>
        </a:spcAft>
        <a:buClr>
          <a:srgbClr val="00AEC7"/>
        </a:buClr>
        <a:buFont typeface="Lucida Grande" charset="0"/>
        <a:buChar char="‣"/>
        <a:defRPr sz="1200" kern="1200">
          <a:solidFill>
            <a:srgbClr val="676767"/>
          </a:solidFill>
          <a:latin typeface="+mn-lt"/>
          <a:ea typeface="ＭＳ Ｐゴシック" charset="0"/>
          <a:cs typeface="+mn-cs"/>
        </a:defRPr>
      </a:lvl4pPr>
      <a:lvl5pPr marL="985838" indent="-225425" algn="l" defTabSz="608013" rtl="0" eaLnBrk="1" fontAlgn="base" hangingPunct="1">
        <a:lnSpc>
          <a:spcPct val="130000"/>
        </a:lnSpc>
        <a:spcBef>
          <a:spcPts val="300"/>
        </a:spcBef>
        <a:spcAft>
          <a:spcPct val="0"/>
        </a:spcAft>
        <a:buClr>
          <a:schemeClr val="accent1"/>
        </a:buClr>
        <a:buFont typeface="Arial" charset="0"/>
        <a:buChar char="•"/>
        <a:defRPr sz="1200" kern="1200">
          <a:solidFill>
            <a:srgbClr val="676767"/>
          </a:solidFill>
          <a:latin typeface="+mn-lt"/>
          <a:ea typeface="ＭＳ Ｐゴシック" charset="0"/>
          <a:cs typeface="+mn-cs"/>
        </a:defRPr>
      </a:lvl5pPr>
      <a:lvl6pPr marL="3348693" indent="-304427" algn="l" defTabSz="608853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57546" indent="-304427" algn="l" defTabSz="608853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66399" indent="-304427" algn="l" defTabSz="608853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75253" indent="-304427" algn="l" defTabSz="608853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885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853" algn="l" defTabSz="60885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706" algn="l" defTabSz="60885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6560" algn="l" defTabSz="60885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5413" algn="l" defTabSz="60885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4266" algn="l" defTabSz="60885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3119" algn="l" defTabSz="60885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1973" algn="l" defTabSz="60885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0826" algn="l" defTabSz="60885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ítulo 6">
            <a:extLst>
              <a:ext uri="{FF2B5EF4-FFF2-40B4-BE49-F238E27FC236}">
                <a16:creationId xmlns:a16="http://schemas.microsoft.com/office/drawing/2014/main" id="{6E033294-E20A-AA47-A8D0-B62AC3012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362" y="531081"/>
            <a:ext cx="9868593" cy="4716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título del patrón</a:t>
            </a:r>
            <a:endParaRPr lang="es-CO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5E12B043-4FF1-C5B9-D1E1-27B5D61C628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4"/>
              </a:ext>
            </a:extLst>
          </a:blip>
          <a:stretch>
            <a:fillRect/>
          </a:stretch>
        </p:blipFill>
        <p:spPr>
          <a:xfrm>
            <a:off x="10632851" y="342575"/>
            <a:ext cx="1092641" cy="377013"/>
          </a:xfrm>
          <a:prstGeom prst="rect">
            <a:avLst/>
          </a:prstGeom>
        </p:spPr>
      </p:pic>
      <p:pic>
        <p:nvPicPr>
          <p:cNvPr id="11" name="Picture 10" descr="A black and white logo&#10;&#10;Description automatically generated">
            <a:extLst>
              <a:ext uri="{FF2B5EF4-FFF2-40B4-BE49-F238E27FC236}">
                <a16:creationId xmlns:a16="http://schemas.microsoft.com/office/drawing/2014/main" id="{827D2E36-FBD9-215B-7CCF-ABF29438A7C9}"/>
              </a:ext>
            </a:extLst>
          </p:cNvPr>
          <p:cNvPicPr>
            <a:picLocks noChangeAspect="1"/>
          </p:cNvPicPr>
          <p:nvPr userDrawn="1"/>
        </p:nvPicPr>
        <p:blipFill>
          <a:blip r:embed="rId55"/>
          <a:stretch>
            <a:fillRect/>
          </a:stretch>
        </p:blipFill>
        <p:spPr>
          <a:xfrm>
            <a:off x="10587123" y="6653095"/>
            <a:ext cx="1138369" cy="204907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3B14A63-F6EF-DBBB-8FC8-5FD2B566BA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7055" y="6512011"/>
            <a:ext cx="1274805" cy="2968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Sura Sans" pitchFamily="2" charset="77"/>
              </a:defRPr>
            </a:lvl1pPr>
          </a:lstStyle>
          <a:p>
            <a:fld id="{3E7BCB7D-AFC2-1447-8AD4-F497E81472D0}" type="datetime1">
              <a:rPr lang="en-US" smtClean="0"/>
              <a:t>8/24/2026</a:t>
            </a:fld>
            <a:endParaRPr lang="es-ES_tradnl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574B954-5FB2-33FC-8361-A2EE4741A1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10713" y="6512011"/>
            <a:ext cx="6067168" cy="2968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Sura Sans" pitchFamily="2" charset="77"/>
              </a:defRPr>
            </a:lvl1pPr>
          </a:lstStyle>
          <a:p>
            <a:r>
              <a:rPr lang="es-ES_tradnl"/>
              <a:t>SURA © Todos los derechos reservados – Título de la presentación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7B994992-DE08-692C-00DC-739C51F7E4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49362" y="6512011"/>
            <a:ext cx="488838" cy="2968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Sura Sans" pitchFamily="2" charset="77"/>
              </a:defRPr>
            </a:lvl1pPr>
          </a:lstStyle>
          <a:p>
            <a:fld id="{26220ED2-DECE-3B4D-9719-593B7AA128A8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27447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4784" r:id="rId1"/>
    <p:sldLayoutId id="2147494785" r:id="rId2"/>
    <p:sldLayoutId id="2147494786" r:id="rId3"/>
    <p:sldLayoutId id="2147494787" r:id="rId4"/>
    <p:sldLayoutId id="2147494788" r:id="rId5"/>
    <p:sldLayoutId id="2147494789" r:id="rId6"/>
    <p:sldLayoutId id="2147494790" r:id="rId7"/>
    <p:sldLayoutId id="2147494791" r:id="rId8"/>
    <p:sldLayoutId id="2147494792" r:id="rId9"/>
    <p:sldLayoutId id="2147494793" r:id="rId10"/>
    <p:sldLayoutId id="2147494794" r:id="rId11"/>
    <p:sldLayoutId id="2147494795" r:id="rId12"/>
    <p:sldLayoutId id="2147494796" r:id="rId13"/>
    <p:sldLayoutId id="2147494797" r:id="rId14"/>
    <p:sldLayoutId id="2147494798" r:id="rId15"/>
    <p:sldLayoutId id="2147494799" r:id="rId16"/>
    <p:sldLayoutId id="2147494800" r:id="rId17"/>
    <p:sldLayoutId id="2147494801" r:id="rId18"/>
    <p:sldLayoutId id="2147494802" r:id="rId19"/>
    <p:sldLayoutId id="2147494803" r:id="rId20"/>
    <p:sldLayoutId id="2147494804" r:id="rId21"/>
    <p:sldLayoutId id="2147494805" r:id="rId22"/>
    <p:sldLayoutId id="2147494806" r:id="rId23"/>
    <p:sldLayoutId id="2147494807" r:id="rId24"/>
    <p:sldLayoutId id="2147494808" r:id="rId25"/>
    <p:sldLayoutId id="2147494809" r:id="rId26"/>
    <p:sldLayoutId id="2147494810" r:id="rId27"/>
    <p:sldLayoutId id="2147494811" r:id="rId28"/>
    <p:sldLayoutId id="2147494812" r:id="rId29"/>
    <p:sldLayoutId id="2147494813" r:id="rId30"/>
    <p:sldLayoutId id="2147494814" r:id="rId31"/>
    <p:sldLayoutId id="2147494815" r:id="rId32"/>
    <p:sldLayoutId id="2147494816" r:id="rId33"/>
    <p:sldLayoutId id="2147494817" r:id="rId34"/>
    <p:sldLayoutId id="2147494818" r:id="rId35"/>
    <p:sldLayoutId id="2147494819" r:id="rId36"/>
    <p:sldLayoutId id="2147494820" r:id="rId37"/>
    <p:sldLayoutId id="2147494821" r:id="rId38"/>
    <p:sldLayoutId id="2147494822" r:id="rId39"/>
    <p:sldLayoutId id="2147494823" r:id="rId40"/>
    <p:sldLayoutId id="2147494824" r:id="rId41"/>
    <p:sldLayoutId id="2147494825" r:id="rId42"/>
    <p:sldLayoutId id="2147494826" r:id="rId43"/>
    <p:sldLayoutId id="2147494827" r:id="rId44"/>
    <p:sldLayoutId id="2147494828" r:id="rId45"/>
    <p:sldLayoutId id="2147494829" r:id="rId46"/>
    <p:sldLayoutId id="2147494830" r:id="rId47"/>
    <p:sldLayoutId id="2147494831" r:id="rId48"/>
    <p:sldLayoutId id="2147494832" r:id="rId49"/>
    <p:sldLayoutId id="2147494833" r:id="rId50"/>
    <p:sldLayoutId id="2147494834" r:id="rId51"/>
    <p:sldLayoutId id="2147494835" r:id="rId52"/>
  </p:sldLayoutIdLst>
  <p:hf hdr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2799" b="1" i="0" kern="1200">
          <a:solidFill>
            <a:schemeClr val="tx1"/>
          </a:solidFill>
          <a:latin typeface="Sura Sans" pitchFamily="2" charset="77"/>
          <a:ea typeface="Roboto" panose="02000000000000000000" pitchFamily="2" charset="0"/>
          <a:cs typeface="Sura Sans" pitchFamily="2" charset="77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678">
          <p15:clr>
            <a:srgbClr val="F26B43"/>
          </p15:clr>
        </p15:guide>
        <p15:guide id="2" pos="4746">
          <p15:clr>
            <a:srgbClr val="F26B43"/>
          </p15:clr>
        </p15:guide>
        <p15:guide id="3" pos="327">
          <p15:clr>
            <a:srgbClr val="F26B43"/>
          </p15:clr>
        </p15:guide>
        <p15:guide id="5" orient="horz" pos="1634">
          <p15:clr>
            <a:srgbClr val="F26B43"/>
          </p15:clr>
        </p15:guide>
        <p15:guide id="6" pos="2932">
          <p15:clr>
            <a:srgbClr val="F26B43"/>
          </p15:clr>
        </p15:guide>
        <p15:guide id="7" pos="735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9.svg"/><Relationship Id="rId5" Type="http://schemas.openxmlformats.org/officeDocument/2006/relationships/image" Target="../media/image48.svg"/><Relationship Id="rId4" Type="http://schemas.openxmlformats.org/officeDocument/2006/relationships/image" Target="../media/image47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5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4" Type="http://schemas.openxmlformats.org/officeDocument/2006/relationships/chart" Target="../charts/char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5.xml"/><Relationship Id="rId4" Type="http://schemas.openxmlformats.org/officeDocument/2006/relationships/chart" Target="../charts/char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5" Type="http://schemas.openxmlformats.org/officeDocument/2006/relationships/chart" Target="../charts/chart13.xml"/><Relationship Id="rId4" Type="http://schemas.openxmlformats.org/officeDocument/2006/relationships/chart" Target="../charts/char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chart" Target="../charts/chart20.xml"/><Relationship Id="rId5" Type="http://schemas.openxmlformats.org/officeDocument/2006/relationships/chart" Target="../charts/chart19.xml"/><Relationship Id="rId4" Type="http://schemas.openxmlformats.org/officeDocument/2006/relationships/chart" Target="../charts/char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989F6-71CB-88E5-D91B-0BD6F791E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D1506A4C-01D6-E92B-706C-4F972034B95C}"/>
              </a:ext>
            </a:extLst>
          </p:cNvPr>
          <p:cNvSpPr txBox="1"/>
          <p:nvPr/>
        </p:nvSpPr>
        <p:spPr>
          <a:xfrm>
            <a:off x="45709" y="6552756"/>
            <a:ext cx="3651169" cy="246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7831">
              <a:defRPr/>
            </a:pPr>
            <a:r>
              <a:rPr lang="es-ES" sz="1000">
                <a:solidFill>
                  <a:srgbClr val="FFFFFF"/>
                </a:solidFill>
                <a:latin typeface="Sura Sans" pitchFamily="50" charset="0"/>
                <a:cs typeface="+mn-cs"/>
              </a:rPr>
              <a:t>Colombia</a:t>
            </a:r>
            <a:endParaRPr lang="es-ES" sz="1000" b="1">
              <a:solidFill>
                <a:srgbClr val="FFFFFF"/>
              </a:solidFill>
              <a:latin typeface="Sura Sans ExtraBold" pitchFamily="50" charset="0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87E262B-E1C7-D29A-B6D0-5BB431285ADB}"/>
              </a:ext>
            </a:extLst>
          </p:cNvPr>
          <p:cNvSpPr txBox="1"/>
          <p:nvPr/>
        </p:nvSpPr>
        <p:spPr>
          <a:xfrm>
            <a:off x="540625" y="2387729"/>
            <a:ext cx="11648199" cy="1753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7831">
              <a:defRPr/>
            </a:pPr>
            <a:r>
              <a:rPr lang="es-ES" sz="5398" b="1">
                <a:solidFill>
                  <a:srgbClr val="FFFFFF"/>
                </a:solidFill>
                <a:latin typeface="Sura Sans ExtraBold" pitchFamily="50" charset="0"/>
                <a:cs typeface="+mn-cs"/>
              </a:rPr>
              <a:t>Colombia después de las urnas: </a:t>
            </a:r>
          </a:p>
          <a:p>
            <a:pPr defTabSz="607831">
              <a:defRPr/>
            </a:pPr>
            <a:r>
              <a:rPr lang="es-ES" sz="5398" b="1">
                <a:solidFill>
                  <a:srgbClr val="FFFFFF"/>
                </a:solidFill>
                <a:latin typeface="Sura Sans ExtraBold" pitchFamily="50" charset="0"/>
                <a:cs typeface="+mn-cs"/>
              </a:rPr>
              <a:t>Del optimismo a la ejecución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11740A6-CB63-0B8E-F28D-99A7312F4DBF}"/>
              </a:ext>
            </a:extLst>
          </p:cNvPr>
          <p:cNvSpPr txBox="1"/>
          <p:nvPr/>
        </p:nvSpPr>
        <p:spPr>
          <a:xfrm>
            <a:off x="712074" y="4715878"/>
            <a:ext cx="8882301" cy="523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7831">
              <a:defRPr/>
            </a:pPr>
            <a:r>
              <a:rPr lang="es-ES" sz="2799">
                <a:solidFill>
                  <a:srgbClr val="FFE945"/>
                </a:solidFill>
                <a:latin typeface="Sura Sans" pitchFamily="50" charset="0"/>
                <a:cs typeface="+mn-cs"/>
              </a:rPr>
              <a:t>Conversatorio La República – SURA Investments</a:t>
            </a:r>
            <a:endParaRPr lang="es-ES" sz="2799" b="1">
              <a:solidFill>
                <a:srgbClr val="FFE945"/>
              </a:solidFill>
              <a:latin typeface="Sura Sans ExtraBold" pitchFamily="50" charset="0"/>
              <a:cs typeface="+mn-cs"/>
            </a:endParaRPr>
          </a:p>
        </p:txBody>
      </p:sp>
      <p:cxnSp>
        <p:nvCxnSpPr>
          <p:cNvPr id="7" name="Straight Connector 4">
            <a:extLst>
              <a:ext uri="{FF2B5EF4-FFF2-40B4-BE49-F238E27FC236}">
                <a16:creationId xmlns:a16="http://schemas.microsoft.com/office/drawing/2014/main" id="{3DD4DAD9-1800-8FA9-3B82-18D8EED3E8A1}"/>
              </a:ext>
            </a:extLst>
          </p:cNvPr>
          <p:cNvCxnSpPr>
            <a:cxnSpLocks/>
          </p:cNvCxnSpPr>
          <p:nvPr/>
        </p:nvCxnSpPr>
        <p:spPr>
          <a:xfrm>
            <a:off x="712074" y="4541419"/>
            <a:ext cx="385662" cy="0"/>
          </a:xfrm>
          <a:prstGeom prst="line">
            <a:avLst/>
          </a:prstGeom>
          <a:ln w="63500">
            <a:solidFill>
              <a:schemeClr val="accent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5BC4836D-E4C3-7406-0A29-AE2E51F60E13}"/>
              </a:ext>
            </a:extLst>
          </p:cNvPr>
          <p:cNvSpPr txBox="1"/>
          <p:nvPr/>
        </p:nvSpPr>
        <p:spPr>
          <a:xfrm>
            <a:off x="712075" y="5238961"/>
            <a:ext cx="8882301" cy="400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7831">
              <a:defRPr/>
            </a:pPr>
            <a:r>
              <a:rPr lang="es-ES" sz="1999">
                <a:solidFill>
                  <a:srgbClr val="FFFFFF"/>
                </a:solidFill>
                <a:latin typeface="Sura Sans" pitchFamily="50" charset="0"/>
                <a:cs typeface="+mn-cs"/>
              </a:rPr>
              <a:t>Colombia, agosto de 2026</a:t>
            </a:r>
            <a:endParaRPr lang="es-ES" sz="1999" b="1">
              <a:solidFill>
                <a:srgbClr val="FFFFFF"/>
              </a:solidFill>
              <a:latin typeface="Sura Sans ExtraBold" pitchFamily="50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78901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AF8AB-359D-7AFA-262C-A827DFFC5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ángulo 48">
            <a:extLst>
              <a:ext uri="{FF2B5EF4-FFF2-40B4-BE49-F238E27FC236}">
                <a16:creationId xmlns:a16="http://schemas.microsoft.com/office/drawing/2014/main" id="{29668C12-BE9F-5D95-7740-25D029DBB94F}"/>
              </a:ext>
            </a:extLst>
          </p:cNvPr>
          <p:cNvSpPr/>
          <p:nvPr/>
        </p:nvSpPr>
        <p:spPr>
          <a:xfrm>
            <a:off x="9076332" y="1203890"/>
            <a:ext cx="2686194" cy="85260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3D5F6B4-12AA-43A1-EB47-8AB719DA4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362" y="315636"/>
            <a:ext cx="9868593" cy="471645"/>
          </a:xfrm>
        </p:spPr>
        <p:txBody>
          <a:bodyPr/>
          <a:lstStyle/>
          <a:p>
            <a:r>
              <a:rPr lang="es-MX">
                <a:latin typeface="Sura Sans" pitchFamily="50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VI. Posicionamiento portafolios Colombia | Mensajes Clave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E99E44-6B92-0620-4214-315EE364EFB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marR="0" lvl="0" indent="0" algn="l" defTabSz="6080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6220ED2-DECE-3B4D-9719-593B7AA128A8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srgbClr val="161618">
                    <a:tint val="82000"/>
                  </a:srgbClr>
                </a:solidFill>
                <a:effectLst/>
                <a:uLnTx/>
                <a:uFillTx/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pPr marL="0" marR="0" lvl="0" indent="0" algn="l" defTabSz="6080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srgbClr val="161618">
                  <a:tint val="82000"/>
                </a:srgbClr>
              </a:solidFill>
              <a:effectLst/>
              <a:uLnTx/>
              <a:uFillTx/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3F6BDC89-9234-5268-B3AF-5F978EFD8E0C}"/>
              </a:ext>
            </a:extLst>
          </p:cNvPr>
          <p:cNvSpPr/>
          <p:nvPr/>
        </p:nvSpPr>
        <p:spPr>
          <a:xfrm>
            <a:off x="426299" y="2050473"/>
            <a:ext cx="2686194" cy="42314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>
                <a:solidFill>
                  <a:schemeClr val="tx1"/>
                </a:solidFill>
                <a:latin typeface="Sura Sans" pitchFamily="50" charset="0"/>
              </a:rPr>
              <a:t>PIB 1T26: 2.2%</a:t>
            </a:r>
          </a:p>
          <a:p>
            <a:pPr algn="ctr"/>
            <a:r>
              <a:rPr lang="es-MX" sz="1100">
                <a:solidFill>
                  <a:schemeClr val="tx1"/>
                </a:solidFill>
                <a:latin typeface="Sura Sans" pitchFamily="50" charset="0"/>
              </a:rPr>
              <a:t>PIB 2T26: 3.5%</a:t>
            </a:r>
          </a:p>
          <a:p>
            <a:pPr algn="ctr"/>
            <a:endParaRPr lang="es-MX" sz="1100">
              <a:solidFill>
                <a:schemeClr val="tx1"/>
              </a:solidFill>
              <a:latin typeface="Sura Sans" pitchFamily="50" charset="0"/>
            </a:endParaRPr>
          </a:p>
          <a:p>
            <a:pPr algn="ctr"/>
            <a:r>
              <a:rPr lang="es-MX" sz="1100">
                <a:solidFill>
                  <a:schemeClr val="tx1"/>
                </a:solidFill>
                <a:latin typeface="Sura Sans" pitchFamily="50" charset="0"/>
              </a:rPr>
              <a:t>Gran parte del dinamismo se explica por gasto público.</a:t>
            </a:r>
          </a:p>
          <a:p>
            <a:pPr algn="ctr"/>
            <a:endParaRPr lang="es-MX" sz="1100">
              <a:solidFill>
                <a:schemeClr val="tx1"/>
              </a:solidFill>
              <a:latin typeface="Sura Sans" pitchFamily="50" charset="0"/>
            </a:endParaRPr>
          </a:p>
          <a:p>
            <a:pPr algn="ctr"/>
            <a:r>
              <a:rPr lang="es-MX" sz="1100">
                <a:solidFill>
                  <a:schemeClr val="tx1"/>
                </a:solidFill>
                <a:latin typeface="Sura Sans" pitchFamily="50" charset="0"/>
              </a:rPr>
              <a:t>El nuevo gobierno buscará mejorar la situación fiscal.</a:t>
            </a:r>
          </a:p>
          <a:p>
            <a:pPr algn="ctr"/>
            <a:endParaRPr lang="es-MX" sz="1100">
              <a:solidFill>
                <a:schemeClr val="tx1"/>
              </a:solidFill>
              <a:latin typeface="Sura Sans" pitchFamily="50" charset="0"/>
            </a:endParaRPr>
          </a:p>
          <a:p>
            <a:pPr algn="ctr"/>
            <a:r>
              <a:rPr lang="es-MX" sz="1100">
                <a:solidFill>
                  <a:schemeClr val="tx1"/>
                </a:solidFill>
                <a:latin typeface="Sura Sans" pitchFamily="50" charset="0"/>
              </a:rPr>
              <a:t>Impacto incierto, con sesgo ligeramente positivo por terremoto.</a:t>
            </a:r>
          </a:p>
          <a:p>
            <a:pPr algn="ctr"/>
            <a:endParaRPr lang="es-MX" sz="1100">
              <a:solidFill>
                <a:schemeClr val="tx1"/>
              </a:solidFill>
              <a:latin typeface="Sura Sans" pitchFamily="50" charset="0"/>
            </a:endParaRPr>
          </a:p>
          <a:p>
            <a:pPr algn="ctr"/>
            <a:r>
              <a:rPr lang="es-MX" sz="1100" b="1">
                <a:solidFill>
                  <a:schemeClr val="tx1"/>
                </a:solidFill>
                <a:latin typeface="Sura Sans" pitchFamily="50" charset="0"/>
              </a:rPr>
              <a:t>Anticipamos que el PIB crezca ~2.5% en el 2026.</a:t>
            </a: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E91B16F4-44A4-60D5-BC0F-98C54FB89843}"/>
              </a:ext>
            </a:extLst>
          </p:cNvPr>
          <p:cNvSpPr/>
          <p:nvPr/>
        </p:nvSpPr>
        <p:spPr>
          <a:xfrm>
            <a:off x="426299" y="1197864"/>
            <a:ext cx="2686194" cy="85260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3" name="Gráfico 42" descr="Dollar con relleno sólido">
            <a:extLst>
              <a:ext uri="{FF2B5EF4-FFF2-40B4-BE49-F238E27FC236}">
                <a16:creationId xmlns:a16="http://schemas.microsoft.com/office/drawing/2014/main" id="{13F2E888-2429-4F9E-4721-65B6E65A4E2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56531" y="1252194"/>
            <a:ext cx="925796" cy="756000"/>
          </a:xfrm>
          <a:prstGeom prst="rect">
            <a:avLst/>
          </a:prstGeom>
        </p:spPr>
      </p:pic>
      <p:sp>
        <p:nvSpPr>
          <p:cNvPr id="45" name="Rectángulo 44">
            <a:extLst>
              <a:ext uri="{FF2B5EF4-FFF2-40B4-BE49-F238E27FC236}">
                <a16:creationId xmlns:a16="http://schemas.microsoft.com/office/drawing/2014/main" id="{69CCAEEF-E2A6-F816-8320-7063EBFFF39D}"/>
              </a:ext>
            </a:extLst>
          </p:cNvPr>
          <p:cNvSpPr/>
          <p:nvPr/>
        </p:nvSpPr>
        <p:spPr>
          <a:xfrm>
            <a:off x="3309643" y="1196306"/>
            <a:ext cx="2686194" cy="85260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7" name="Rectángulo 46">
            <a:extLst>
              <a:ext uri="{FF2B5EF4-FFF2-40B4-BE49-F238E27FC236}">
                <a16:creationId xmlns:a16="http://schemas.microsoft.com/office/drawing/2014/main" id="{02D7F95E-802D-093C-2425-D38D117C806A}"/>
              </a:ext>
            </a:extLst>
          </p:cNvPr>
          <p:cNvSpPr/>
          <p:nvPr/>
        </p:nvSpPr>
        <p:spPr>
          <a:xfrm>
            <a:off x="6192988" y="1196305"/>
            <a:ext cx="2686194" cy="85260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1" name="Gráfico 50" descr="Bar graph with downward trend con relleno sólido">
            <a:extLst>
              <a:ext uri="{FF2B5EF4-FFF2-40B4-BE49-F238E27FC236}">
                <a16:creationId xmlns:a16="http://schemas.microsoft.com/office/drawing/2014/main" id="{176A0B58-AD55-2843-12D0-2385FC89FCA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06497" y="1246168"/>
            <a:ext cx="925797" cy="756000"/>
          </a:xfrm>
          <a:prstGeom prst="rect">
            <a:avLst/>
          </a:prstGeom>
        </p:spPr>
      </p:pic>
      <p:pic>
        <p:nvPicPr>
          <p:cNvPr id="53" name="Gráfico 52" descr="Bank contorno">
            <a:extLst>
              <a:ext uri="{FF2B5EF4-FFF2-40B4-BE49-F238E27FC236}">
                <a16:creationId xmlns:a16="http://schemas.microsoft.com/office/drawing/2014/main" id="{06D03E70-0EF8-18E6-2D70-C9073F1D66C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73186" y="1244589"/>
            <a:ext cx="925796" cy="756000"/>
          </a:xfrm>
          <a:prstGeom prst="rect">
            <a:avLst/>
          </a:prstGeom>
        </p:spPr>
      </p:pic>
      <p:pic>
        <p:nvPicPr>
          <p:cNvPr id="57" name="Gráfico 56" descr="Coins contorno">
            <a:extLst>
              <a:ext uri="{FF2B5EF4-FFF2-40B4-BE49-F238E27FC236}">
                <a16:creationId xmlns:a16="http://schemas.microsoft.com/office/drawing/2014/main" id="{E1796B40-7E76-2C07-2438-71570476AB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12641" y="1238543"/>
            <a:ext cx="925795" cy="756000"/>
          </a:xfrm>
          <a:prstGeom prst="rect">
            <a:avLst/>
          </a:prstGeom>
        </p:spPr>
      </p:pic>
      <p:sp>
        <p:nvSpPr>
          <p:cNvPr id="60" name="Rectángulo 59">
            <a:extLst>
              <a:ext uri="{FF2B5EF4-FFF2-40B4-BE49-F238E27FC236}">
                <a16:creationId xmlns:a16="http://schemas.microsoft.com/office/drawing/2014/main" id="{A1F355D7-FEFC-A27D-E621-1DEF31916E9E}"/>
              </a:ext>
            </a:extLst>
          </p:cNvPr>
          <p:cNvSpPr/>
          <p:nvPr/>
        </p:nvSpPr>
        <p:spPr>
          <a:xfrm>
            <a:off x="3309643" y="2056499"/>
            <a:ext cx="2686194" cy="42314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>
                <a:solidFill>
                  <a:schemeClr val="tx1"/>
                </a:solidFill>
                <a:latin typeface="Sura Sans" pitchFamily="50" charset="0"/>
              </a:rPr>
              <a:t>Inflación general julio 2026: 6.03%</a:t>
            </a:r>
          </a:p>
          <a:p>
            <a:pPr algn="ctr"/>
            <a:r>
              <a:rPr lang="es-MX" sz="1100">
                <a:solidFill>
                  <a:schemeClr val="tx1"/>
                </a:solidFill>
                <a:latin typeface="Sura Sans" pitchFamily="50" charset="0"/>
              </a:rPr>
              <a:t>Inflación subyacente julio 2026: 6.49%</a:t>
            </a:r>
          </a:p>
          <a:p>
            <a:pPr algn="ctr"/>
            <a:endParaRPr lang="es-MX" sz="1100">
              <a:solidFill>
                <a:schemeClr val="tx1"/>
              </a:solidFill>
              <a:latin typeface="Sura Sans" pitchFamily="50" charset="0"/>
            </a:endParaRPr>
          </a:p>
          <a:p>
            <a:pPr algn="ctr"/>
            <a:r>
              <a:rPr lang="es-MX" sz="1100">
                <a:solidFill>
                  <a:schemeClr val="tx1"/>
                </a:solidFill>
                <a:latin typeface="Sura Sans" pitchFamily="50" charset="0"/>
              </a:rPr>
              <a:t>Rango meta: 2% - 4%.</a:t>
            </a:r>
          </a:p>
          <a:p>
            <a:pPr algn="ctr"/>
            <a:endParaRPr lang="es-MX" sz="1100">
              <a:solidFill>
                <a:schemeClr val="tx1"/>
              </a:solidFill>
              <a:latin typeface="Sura Sans" pitchFamily="50" charset="0"/>
            </a:endParaRPr>
          </a:p>
          <a:p>
            <a:pPr algn="ctr"/>
            <a:r>
              <a:rPr lang="es-MX" sz="1100">
                <a:solidFill>
                  <a:schemeClr val="tx1"/>
                </a:solidFill>
                <a:latin typeface="Sura Sans" pitchFamily="50" charset="0"/>
              </a:rPr>
              <a:t>Presiones al alza por: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s-MX" sz="1100">
                <a:solidFill>
                  <a:schemeClr val="tx1"/>
                </a:solidFill>
                <a:latin typeface="Sura Sans" pitchFamily="50" charset="0"/>
              </a:rPr>
              <a:t>Salario mínimo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s-MX" sz="1100">
                <a:solidFill>
                  <a:schemeClr val="tx1"/>
                </a:solidFill>
                <a:latin typeface="Sura Sans" pitchFamily="50" charset="0"/>
              </a:rPr>
              <a:t>El Niño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s-MX" sz="1100">
                <a:solidFill>
                  <a:schemeClr val="tx1"/>
                </a:solidFill>
                <a:latin typeface="Sura Sans" pitchFamily="50" charset="0"/>
              </a:rPr>
              <a:t>Conflicto en Medio Oriente</a:t>
            </a:r>
          </a:p>
          <a:p>
            <a:pPr algn="ctr"/>
            <a:endParaRPr lang="es-MX" sz="1100">
              <a:solidFill>
                <a:schemeClr val="tx1"/>
              </a:solidFill>
              <a:latin typeface="Sura Sans" pitchFamily="50" charset="0"/>
            </a:endParaRPr>
          </a:p>
          <a:p>
            <a:pPr algn="ctr"/>
            <a:endParaRPr lang="es-MX" sz="1100">
              <a:solidFill>
                <a:schemeClr val="tx1"/>
              </a:solidFill>
              <a:latin typeface="Sura Sans" pitchFamily="50" charset="0"/>
            </a:endParaRPr>
          </a:p>
          <a:p>
            <a:pPr algn="ctr"/>
            <a:r>
              <a:rPr lang="es-MX" sz="1100" b="1">
                <a:solidFill>
                  <a:schemeClr val="tx1"/>
                </a:solidFill>
                <a:latin typeface="Sura Sans" pitchFamily="50" charset="0"/>
              </a:rPr>
              <a:t>Anticipamos que cierre el año en el rango 6.5% - 7.0%.</a:t>
            </a:r>
          </a:p>
          <a:p>
            <a:pPr algn="ctr"/>
            <a:endParaRPr lang="es-MX" sz="1100">
              <a:solidFill>
                <a:schemeClr val="tx1"/>
              </a:solidFill>
              <a:latin typeface="Sura Sans" pitchFamily="50" charset="0"/>
            </a:endParaRPr>
          </a:p>
        </p:txBody>
      </p:sp>
      <p:sp>
        <p:nvSpPr>
          <p:cNvPr id="62" name="Rectángulo 61">
            <a:extLst>
              <a:ext uri="{FF2B5EF4-FFF2-40B4-BE49-F238E27FC236}">
                <a16:creationId xmlns:a16="http://schemas.microsoft.com/office/drawing/2014/main" id="{9800F0C8-1596-25FD-5DCF-BC10AA9ADDA2}"/>
              </a:ext>
            </a:extLst>
          </p:cNvPr>
          <p:cNvSpPr/>
          <p:nvPr/>
        </p:nvSpPr>
        <p:spPr>
          <a:xfrm>
            <a:off x="6192988" y="2050473"/>
            <a:ext cx="2686194" cy="42314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>
                <a:solidFill>
                  <a:schemeClr val="tx1"/>
                </a:solidFill>
                <a:latin typeface="Sura Sans" pitchFamily="50" charset="0"/>
              </a:rPr>
              <a:t>Tasa actual: 12%</a:t>
            </a:r>
          </a:p>
          <a:p>
            <a:pPr algn="ctr"/>
            <a:endParaRPr lang="es-MX" sz="1100">
              <a:solidFill>
                <a:schemeClr val="tx1"/>
              </a:solidFill>
              <a:latin typeface="Sura Sans" pitchFamily="50" charset="0"/>
            </a:endParaRPr>
          </a:p>
          <a:p>
            <a:pPr algn="ctr"/>
            <a:r>
              <a:rPr lang="es-MX" sz="1100">
                <a:solidFill>
                  <a:schemeClr val="tx1"/>
                </a:solidFill>
                <a:latin typeface="Sura Sans" pitchFamily="50" charset="0"/>
              </a:rPr>
              <a:t>Alzas 2026: 275 pbs</a:t>
            </a:r>
          </a:p>
          <a:p>
            <a:pPr algn="ctr"/>
            <a:endParaRPr lang="es-MX" sz="1100">
              <a:solidFill>
                <a:schemeClr val="tx1"/>
              </a:solidFill>
              <a:latin typeface="Sura Sans" pitchFamily="50" charset="0"/>
            </a:endParaRPr>
          </a:p>
          <a:p>
            <a:pPr algn="ctr"/>
            <a:r>
              <a:rPr lang="es-MX" sz="1100" err="1">
                <a:solidFill>
                  <a:schemeClr val="tx1"/>
                </a:solidFill>
                <a:latin typeface="Sura Sans" pitchFamily="50" charset="0"/>
              </a:rPr>
              <a:t>Banrep</a:t>
            </a:r>
            <a:r>
              <a:rPr lang="es-MX" sz="1100">
                <a:solidFill>
                  <a:schemeClr val="tx1"/>
                </a:solidFill>
                <a:latin typeface="Sura Sans" pitchFamily="50" charset="0"/>
              </a:rPr>
              <a:t> pausó recientemente por apreciación del COP.</a:t>
            </a:r>
          </a:p>
          <a:p>
            <a:pPr algn="ctr"/>
            <a:endParaRPr lang="es-MX" sz="1100">
              <a:solidFill>
                <a:schemeClr val="tx1"/>
              </a:solidFill>
              <a:latin typeface="Sura Sans" pitchFamily="50" charset="0"/>
            </a:endParaRPr>
          </a:p>
          <a:p>
            <a:pPr algn="ctr"/>
            <a:r>
              <a:rPr lang="es-MX" sz="1100" b="1">
                <a:solidFill>
                  <a:schemeClr val="tx1"/>
                </a:solidFill>
                <a:latin typeface="Sura Sans" pitchFamily="50" charset="0"/>
              </a:rPr>
              <a:t>Esperamos estabilidad </a:t>
            </a:r>
            <a:r>
              <a:rPr lang="es-MX" sz="1100">
                <a:solidFill>
                  <a:schemeClr val="tx1"/>
                </a:solidFill>
                <a:latin typeface="Sura Sans" pitchFamily="50" charset="0"/>
              </a:rPr>
              <a:t>(mercado 0-1 aumento de 25 pbs en lo que queda del año).</a:t>
            </a:r>
          </a:p>
          <a:p>
            <a:pPr algn="ctr"/>
            <a:endParaRPr lang="es-MX" sz="1100">
              <a:solidFill>
                <a:schemeClr val="tx1"/>
              </a:solidFill>
              <a:latin typeface="Sura Sans" pitchFamily="50" charset="0"/>
            </a:endParaRPr>
          </a:p>
          <a:p>
            <a:pPr algn="ctr"/>
            <a:r>
              <a:rPr lang="es-MX" sz="1100">
                <a:solidFill>
                  <a:schemeClr val="tx1"/>
                </a:solidFill>
                <a:latin typeface="Sura Sans" pitchFamily="50" charset="0"/>
              </a:rPr>
              <a:t>Próxima decisión: 30 septiembre 2026.</a:t>
            </a:r>
          </a:p>
          <a:p>
            <a:pPr algn="ctr"/>
            <a:endParaRPr lang="es-MX" sz="1100">
              <a:solidFill>
                <a:schemeClr val="tx1"/>
              </a:solidFill>
              <a:latin typeface="Sura Sans" pitchFamily="50" charset="0"/>
            </a:endParaRPr>
          </a:p>
        </p:txBody>
      </p:sp>
      <p:sp>
        <p:nvSpPr>
          <p:cNvPr id="64" name="Rectángulo 63">
            <a:extLst>
              <a:ext uri="{FF2B5EF4-FFF2-40B4-BE49-F238E27FC236}">
                <a16:creationId xmlns:a16="http://schemas.microsoft.com/office/drawing/2014/main" id="{629FC178-108C-68B6-243E-0CE77D295CC5}"/>
              </a:ext>
            </a:extLst>
          </p:cNvPr>
          <p:cNvSpPr/>
          <p:nvPr/>
        </p:nvSpPr>
        <p:spPr>
          <a:xfrm>
            <a:off x="9076332" y="2056498"/>
            <a:ext cx="2686194" cy="42314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100">
              <a:solidFill>
                <a:schemeClr val="tx1"/>
              </a:solidFill>
              <a:latin typeface="Sura Sans" pitchFamily="50" charset="0"/>
            </a:endParaRPr>
          </a:p>
          <a:p>
            <a:pPr algn="ctr"/>
            <a:endParaRPr lang="es-MX" sz="1100">
              <a:solidFill>
                <a:schemeClr val="tx1"/>
              </a:solidFill>
              <a:latin typeface="Sura Sans" pitchFamily="50" charset="0"/>
            </a:endParaRPr>
          </a:p>
          <a:p>
            <a:pPr algn="ctr"/>
            <a:endParaRPr lang="es-MX" sz="1100">
              <a:solidFill>
                <a:schemeClr val="tx1"/>
              </a:solidFill>
              <a:latin typeface="Sura Sans" pitchFamily="50" charset="0"/>
            </a:endParaRPr>
          </a:p>
          <a:p>
            <a:pPr algn="ctr"/>
            <a:endParaRPr lang="es-MX" sz="1100">
              <a:solidFill>
                <a:schemeClr val="tx1"/>
              </a:solidFill>
              <a:latin typeface="Sura Sans" pitchFamily="50" charset="0"/>
            </a:endParaRPr>
          </a:p>
          <a:p>
            <a:pPr algn="ctr"/>
            <a:r>
              <a:rPr lang="es-MX" sz="1100" b="1" u="sng">
                <a:solidFill>
                  <a:schemeClr val="tx1"/>
                </a:solidFill>
                <a:latin typeface="Sura Sans" pitchFamily="50" charset="0"/>
              </a:rPr>
              <a:t>Renta variable:</a:t>
            </a:r>
          </a:p>
          <a:p>
            <a:pPr algn="ctr"/>
            <a:r>
              <a:rPr lang="es-MX" sz="1100">
                <a:solidFill>
                  <a:schemeClr val="tx1"/>
                </a:solidFill>
                <a:latin typeface="Sura Sans" pitchFamily="50" charset="0"/>
              </a:rPr>
              <a:t>COLCAP </a:t>
            </a:r>
            <a:r>
              <a:rPr lang="es-MX" sz="1100" err="1">
                <a:solidFill>
                  <a:schemeClr val="tx1"/>
                </a:solidFill>
                <a:latin typeface="Sura Sans" pitchFamily="50" charset="0"/>
              </a:rPr>
              <a:t>Index</a:t>
            </a:r>
            <a:r>
              <a:rPr lang="es-MX" sz="1100">
                <a:solidFill>
                  <a:schemeClr val="tx1"/>
                </a:solidFill>
                <a:latin typeface="Sura Sans" pitchFamily="50" charset="0"/>
              </a:rPr>
              <a:t>: +22.69% YTD.</a:t>
            </a:r>
          </a:p>
          <a:p>
            <a:pPr algn="ctr"/>
            <a:r>
              <a:rPr lang="es-MX" sz="1100">
                <a:solidFill>
                  <a:schemeClr val="tx1"/>
                </a:solidFill>
                <a:latin typeface="Sura Sans" pitchFamily="50" charset="0"/>
              </a:rPr>
              <a:t>Neutrales por fundamentales débiles, valoraciones exigentes y falta de catalizadores.</a:t>
            </a:r>
          </a:p>
          <a:p>
            <a:pPr algn="ctr"/>
            <a:endParaRPr lang="es-MX" sz="1100">
              <a:solidFill>
                <a:schemeClr val="tx1"/>
              </a:solidFill>
              <a:latin typeface="Sura Sans" pitchFamily="50" charset="0"/>
            </a:endParaRPr>
          </a:p>
          <a:p>
            <a:pPr algn="ctr"/>
            <a:r>
              <a:rPr lang="es-MX" sz="1100" b="1" u="sng">
                <a:solidFill>
                  <a:schemeClr val="tx1"/>
                </a:solidFill>
                <a:latin typeface="Sura Sans" pitchFamily="50" charset="0"/>
              </a:rPr>
              <a:t>Renta Fija:</a:t>
            </a:r>
          </a:p>
          <a:p>
            <a:pPr algn="ctr"/>
            <a:r>
              <a:rPr lang="es-MX" sz="1100">
                <a:solidFill>
                  <a:schemeClr val="tx1"/>
                </a:solidFill>
                <a:latin typeface="Sura Sans" pitchFamily="50" charset="0"/>
              </a:rPr>
              <a:t>COLTES </a:t>
            </a:r>
            <a:r>
              <a:rPr lang="es-MX" sz="1100" err="1">
                <a:solidFill>
                  <a:schemeClr val="tx1"/>
                </a:solidFill>
                <a:latin typeface="Sura Sans" pitchFamily="50" charset="0"/>
              </a:rPr>
              <a:t>Index</a:t>
            </a:r>
            <a:r>
              <a:rPr lang="es-MX" sz="1100">
                <a:solidFill>
                  <a:schemeClr val="tx1"/>
                </a:solidFill>
                <a:latin typeface="Sura Sans" pitchFamily="50" charset="0"/>
              </a:rPr>
              <a:t>: +11.12% YTD.</a:t>
            </a:r>
          </a:p>
          <a:p>
            <a:pPr algn="ctr"/>
            <a:r>
              <a:rPr lang="es-MX" sz="1100">
                <a:solidFill>
                  <a:schemeClr val="tx1"/>
                </a:solidFill>
                <a:latin typeface="Sura Sans" pitchFamily="50" charset="0"/>
              </a:rPr>
              <a:t>Favorecemos menores duraciones y deuda en UVR, por expectativas de inflación.</a:t>
            </a:r>
          </a:p>
          <a:p>
            <a:pPr algn="ctr"/>
            <a:endParaRPr lang="es-MX" sz="1100">
              <a:solidFill>
                <a:schemeClr val="tx1"/>
              </a:solidFill>
              <a:latin typeface="Sura Sans" pitchFamily="50" charset="0"/>
            </a:endParaRPr>
          </a:p>
          <a:p>
            <a:pPr algn="ctr"/>
            <a:r>
              <a:rPr lang="es-MX" sz="1100" b="1" u="sng">
                <a:solidFill>
                  <a:schemeClr val="tx1"/>
                </a:solidFill>
                <a:latin typeface="Sura Sans" pitchFamily="50" charset="0"/>
              </a:rPr>
              <a:t>Moneda:</a:t>
            </a:r>
          </a:p>
          <a:p>
            <a:pPr algn="ctr"/>
            <a:r>
              <a:rPr lang="es-MX" sz="1100">
                <a:solidFill>
                  <a:schemeClr val="tx1"/>
                </a:solidFill>
                <a:latin typeface="Sura Sans" pitchFamily="50" charset="0"/>
              </a:rPr>
              <a:t>Apreciación de 19.15% YTD.</a:t>
            </a:r>
          </a:p>
          <a:p>
            <a:pPr algn="ctr"/>
            <a:r>
              <a:rPr lang="es-MX" sz="1100">
                <a:solidFill>
                  <a:schemeClr val="tx1"/>
                </a:solidFill>
                <a:latin typeface="Sura Sans" pitchFamily="50" charset="0"/>
              </a:rPr>
              <a:t>A pesar de los niveles actuales, se puede apreciar aún más por los altos flujos. Fundamentalmente sobrevaluado. </a:t>
            </a:r>
          </a:p>
        </p:txBody>
      </p:sp>
      <p:sp>
        <p:nvSpPr>
          <p:cNvPr id="66" name="CuadroTexto 65">
            <a:extLst>
              <a:ext uri="{FF2B5EF4-FFF2-40B4-BE49-F238E27FC236}">
                <a16:creationId xmlns:a16="http://schemas.microsoft.com/office/drawing/2014/main" id="{1667C780-0552-700D-D6E0-B27F003E17C2}"/>
              </a:ext>
            </a:extLst>
          </p:cNvPr>
          <p:cNvSpPr txBox="1"/>
          <p:nvPr/>
        </p:nvSpPr>
        <p:spPr>
          <a:xfrm>
            <a:off x="3880223" y="2257885"/>
            <a:ext cx="154503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>
                <a:solidFill>
                  <a:schemeClr val="accent1"/>
                </a:solidFill>
                <a:latin typeface="Sura Sans" pitchFamily="50" charset="0"/>
              </a:rPr>
              <a:t>INFLACIÓN</a:t>
            </a:r>
            <a:endParaRPr lang="es-CO">
              <a:solidFill>
                <a:schemeClr val="accent1"/>
              </a:solidFill>
            </a:endParaRPr>
          </a:p>
        </p:txBody>
      </p:sp>
      <p:sp>
        <p:nvSpPr>
          <p:cNvPr id="68" name="CuadroTexto 67">
            <a:extLst>
              <a:ext uri="{FF2B5EF4-FFF2-40B4-BE49-F238E27FC236}">
                <a16:creationId xmlns:a16="http://schemas.microsoft.com/office/drawing/2014/main" id="{6EC1FDB8-A5C0-7980-F4A3-C278B7AF0BCE}"/>
              </a:ext>
            </a:extLst>
          </p:cNvPr>
          <p:cNvSpPr txBox="1"/>
          <p:nvPr/>
        </p:nvSpPr>
        <p:spPr>
          <a:xfrm>
            <a:off x="799728" y="2257885"/>
            <a:ext cx="193933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>
                <a:solidFill>
                  <a:schemeClr val="accent1"/>
                </a:solidFill>
                <a:latin typeface="Sura Sans" pitchFamily="50" charset="0"/>
              </a:rPr>
              <a:t>CRECIMIENTO</a:t>
            </a:r>
            <a:endParaRPr lang="es-CO">
              <a:solidFill>
                <a:schemeClr val="accent1"/>
              </a:solidFill>
            </a:endParaRPr>
          </a:p>
        </p:txBody>
      </p:sp>
      <p:sp>
        <p:nvSpPr>
          <p:cNvPr id="70" name="CuadroTexto 69">
            <a:extLst>
              <a:ext uri="{FF2B5EF4-FFF2-40B4-BE49-F238E27FC236}">
                <a16:creationId xmlns:a16="http://schemas.microsoft.com/office/drawing/2014/main" id="{3433E0DB-B2E1-86F7-74EB-2F96ACA86CB9}"/>
              </a:ext>
            </a:extLst>
          </p:cNvPr>
          <p:cNvSpPr txBox="1"/>
          <p:nvPr/>
        </p:nvSpPr>
        <p:spPr>
          <a:xfrm>
            <a:off x="6566417" y="2261001"/>
            <a:ext cx="193933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>
                <a:solidFill>
                  <a:schemeClr val="accent1"/>
                </a:solidFill>
                <a:latin typeface="Sura Sans" pitchFamily="50" charset="0"/>
              </a:rPr>
              <a:t>TPM</a:t>
            </a:r>
            <a:endParaRPr lang="es-CO">
              <a:solidFill>
                <a:schemeClr val="accent1"/>
              </a:solidFill>
            </a:endParaRPr>
          </a:p>
        </p:txBody>
      </p:sp>
      <p:sp>
        <p:nvSpPr>
          <p:cNvPr id="72" name="CuadroTexto 71">
            <a:extLst>
              <a:ext uri="{FF2B5EF4-FFF2-40B4-BE49-F238E27FC236}">
                <a16:creationId xmlns:a16="http://schemas.microsoft.com/office/drawing/2014/main" id="{C7370315-973C-0ABB-AA18-FC621B0EA72F}"/>
              </a:ext>
            </a:extLst>
          </p:cNvPr>
          <p:cNvSpPr txBox="1"/>
          <p:nvPr/>
        </p:nvSpPr>
        <p:spPr>
          <a:xfrm>
            <a:off x="9449761" y="2261001"/>
            <a:ext cx="193933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>
                <a:solidFill>
                  <a:schemeClr val="accent1"/>
                </a:solidFill>
                <a:latin typeface="Sura Sans" pitchFamily="50" charset="0"/>
              </a:rPr>
              <a:t>MERCADOS</a:t>
            </a:r>
            <a:endParaRPr lang="es-CO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970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F995F7-84BE-6A15-65B0-4EC7FB874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BC5B0C-FDF4-DE05-885F-6D70C0E9E5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89768" y="4450312"/>
            <a:ext cx="5809288" cy="558613"/>
          </a:xfrm>
        </p:spPr>
        <p:txBody>
          <a:bodyPr/>
          <a:lstStyle/>
          <a:p>
            <a:pPr>
              <a:buNone/>
            </a:pPr>
            <a:r>
              <a:rPr lang="es-MX"/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849975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8BE91-2F65-DBB3-E486-1FD4A2072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4EC341B3-EB30-418D-BE21-5E68A29CD766}"/>
              </a:ext>
            </a:extLst>
          </p:cNvPr>
          <p:cNvGraphicFramePr>
            <a:graphicFrameLocks/>
          </p:cNvGraphicFramePr>
          <p:nvPr/>
        </p:nvGraphicFramePr>
        <p:xfrm>
          <a:off x="6280912" y="1501774"/>
          <a:ext cx="5220000" cy="4319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id="{5E4F4072-CED9-D11E-DC34-4DE75CD404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9357999"/>
              </p:ext>
            </p:extLst>
          </p:nvPr>
        </p:nvGraphicFramePr>
        <p:xfrm>
          <a:off x="695326" y="1501774"/>
          <a:ext cx="5220000" cy="2116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D5F0FFB-2100-0314-B357-C1F56128B80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marR="0" lvl="0" indent="0" algn="l" defTabSz="6080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6220ED2-DECE-3B4D-9719-593B7AA128A8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srgbClr val="161618">
                    <a:tint val="82000"/>
                  </a:srgbClr>
                </a:solidFill>
                <a:effectLst/>
                <a:uLnTx/>
                <a:uFillTx/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pPr marL="0" marR="0" lvl="0" indent="0" algn="l" defTabSz="6080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srgbClr val="161618">
                  <a:tint val="82000"/>
                </a:srgbClr>
              </a:solidFill>
              <a:effectLst/>
              <a:uLnTx/>
              <a:uFillTx/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5FA3E484-A0A7-6756-FE69-D188FE8798B5}"/>
              </a:ext>
            </a:extLst>
          </p:cNvPr>
          <p:cNvSpPr txBox="1">
            <a:spLocks/>
          </p:cNvSpPr>
          <p:nvPr/>
        </p:nvSpPr>
        <p:spPr>
          <a:xfrm>
            <a:off x="349362" y="315636"/>
            <a:ext cx="12315078" cy="4716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s-MX">
                <a:ea typeface="Sans Serif Collection" panose="020B0502040504020204" pitchFamily="34" charset="0"/>
                <a:cs typeface="Sans Serif Collection" panose="020B0502040504020204" pitchFamily="34" charset="0"/>
              </a:rPr>
              <a:t>I. Mercados CO: Rally como voto de confianza</a:t>
            </a:r>
            <a:r>
              <a:rPr lang="es-MX" sz="2400">
                <a:ea typeface="Sans Serif Collection" panose="020B0502040504020204" pitchFamily="34" charset="0"/>
                <a:cs typeface="Sans Serif Collection" panose="020B0502040504020204" pitchFamily="34" charset="0"/>
              </a:rPr>
              <a:t> </a:t>
            </a:r>
            <a:r>
              <a:rPr lang="es-MX">
                <a:ea typeface="Sans Serif Collection" panose="020B0502040504020204" pitchFamily="34" charset="0"/>
                <a:cs typeface="Sans Serif Collection" panose="020B0502040504020204" pitchFamily="34" charset="0"/>
              </a:rPr>
              <a:t>| </a:t>
            </a:r>
            <a:r>
              <a:rPr lang="es-MX"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Renta Fija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57AED24-C1A5-B46D-334B-08EBB1443BD8}"/>
              </a:ext>
            </a:extLst>
          </p:cNvPr>
          <p:cNvSpPr txBox="1"/>
          <p:nvPr/>
        </p:nvSpPr>
        <p:spPr>
          <a:xfrm>
            <a:off x="349362" y="733505"/>
            <a:ext cx="10596170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s-MX" sz="2000">
                <a:solidFill>
                  <a:srgbClr val="0A2CCE"/>
                </a:solidFill>
                <a:latin typeface="Sura Sans"/>
              </a:rPr>
              <a:t>Tasas han caído anticipando mejoras fiscales e inflacionarias. Ahora, se requiere ejecución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13D081A-6E26-896B-AE7D-A9FB39BEB1AF}"/>
              </a:ext>
            </a:extLst>
          </p:cNvPr>
          <p:cNvSpPr txBox="1"/>
          <p:nvPr/>
        </p:nvSpPr>
        <p:spPr>
          <a:xfrm>
            <a:off x="682478" y="6173032"/>
            <a:ext cx="35186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tabLst/>
              <a:defRPr/>
            </a:pPr>
            <a:r>
              <a:rPr lang="es-MX" sz="900" kern="0">
                <a:solidFill>
                  <a:srgbClr val="161618"/>
                </a:solidFill>
                <a:latin typeface="Sura Sans" pitchFamily="50" charset="0"/>
              </a:rPr>
              <a:t>Fuente: Bloomberg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186E0603-BF48-4C8F-ACCE-5D4AEE4B962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2211640"/>
              </p:ext>
            </p:extLst>
          </p:nvPr>
        </p:nvGraphicFramePr>
        <p:xfrm>
          <a:off x="695326" y="3762362"/>
          <a:ext cx="5220000" cy="20594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64719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6B447C-89DD-7369-B0FF-A84F725C59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32A4BC85-7F8E-4FE9-BB4B-396BAF18909E}"/>
              </a:ext>
            </a:extLst>
          </p:cNvPr>
          <p:cNvGraphicFramePr>
            <a:graphicFrameLocks/>
          </p:cNvGraphicFramePr>
          <p:nvPr/>
        </p:nvGraphicFramePr>
        <p:xfrm>
          <a:off x="688974" y="1501774"/>
          <a:ext cx="5220000" cy="4321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FF9520B-CE39-AD14-1B6A-98330374601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marR="0" lvl="0" indent="0" algn="l" defTabSz="6080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6220ED2-DECE-3B4D-9719-593B7AA128A8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srgbClr val="161618">
                    <a:tint val="82000"/>
                  </a:srgbClr>
                </a:solidFill>
                <a:effectLst/>
                <a:uLnTx/>
                <a:uFillTx/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pPr marL="0" marR="0" lvl="0" indent="0" algn="l" defTabSz="6080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srgbClr val="161618">
                  <a:tint val="82000"/>
                </a:srgbClr>
              </a:solidFill>
              <a:effectLst/>
              <a:uLnTx/>
              <a:uFillTx/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D42F8450-BE5C-C6DE-F989-73772BF2B946}"/>
              </a:ext>
            </a:extLst>
          </p:cNvPr>
          <p:cNvSpPr txBox="1">
            <a:spLocks/>
          </p:cNvSpPr>
          <p:nvPr/>
        </p:nvSpPr>
        <p:spPr>
          <a:xfrm>
            <a:off x="349362" y="315636"/>
            <a:ext cx="9868593" cy="4716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s-MX">
                <a:ea typeface="Sans Serif Collection" panose="020B0502040504020204" pitchFamily="34" charset="0"/>
                <a:cs typeface="Sans Serif Collection" panose="020B0502040504020204" pitchFamily="34" charset="0"/>
              </a:rPr>
              <a:t>I. Mercados CO: Rally como voto de confianza</a:t>
            </a:r>
            <a:r>
              <a:rPr lang="es-MX" sz="2000">
                <a:ea typeface="Sans Serif Collection" panose="020B0502040504020204" pitchFamily="34" charset="0"/>
                <a:cs typeface="Sans Serif Collection" panose="020B0502040504020204" pitchFamily="34" charset="0"/>
              </a:rPr>
              <a:t> </a:t>
            </a:r>
            <a:r>
              <a:rPr lang="es-MX">
                <a:ea typeface="Sans Serif Collection" panose="020B0502040504020204" pitchFamily="34" charset="0"/>
                <a:cs typeface="Sans Serif Collection" panose="020B0502040504020204" pitchFamily="34" charset="0"/>
              </a:rPr>
              <a:t>|</a:t>
            </a:r>
            <a:r>
              <a:rPr lang="es-MX"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USD / COP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8919186-3E5B-C5F9-E8B5-C6D738AE5F10}"/>
              </a:ext>
            </a:extLst>
          </p:cNvPr>
          <p:cNvSpPr txBox="1"/>
          <p:nvPr/>
        </p:nvSpPr>
        <p:spPr>
          <a:xfrm>
            <a:off x="349362" y="733505"/>
            <a:ext cx="8916223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s-MX" sz="2000">
                <a:solidFill>
                  <a:srgbClr val="0A2CCE"/>
                </a:solidFill>
                <a:latin typeface="Sura Sans"/>
              </a:rPr>
              <a:t>Diferencial de tasas, flujos (remesas, petróleo) y menor prima de riesgo país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58F6FAC-F2C7-DD66-8486-D3F29B65D841}"/>
              </a:ext>
            </a:extLst>
          </p:cNvPr>
          <p:cNvSpPr txBox="1"/>
          <p:nvPr/>
        </p:nvSpPr>
        <p:spPr>
          <a:xfrm>
            <a:off x="682478" y="6173032"/>
            <a:ext cx="35186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tabLst/>
              <a:defRPr/>
            </a:pPr>
            <a:r>
              <a:rPr lang="es-MX" sz="900" kern="0">
                <a:solidFill>
                  <a:srgbClr val="161618"/>
                </a:solidFill>
                <a:latin typeface="Sura Sans" pitchFamily="50" charset="0"/>
              </a:rPr>
              <a:t>Fuente: Bloomberg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3011E3E5-E527-4D6B-BE3C-0B61CBE22C3D}"/>
              </a:ext>
            </a:extLst>
          </p:cNvPr>
          <p:cNvGraphicFramePr>
            <a:graphicFrameLocks/>
          </p:cNvGraphicFramePr>
          <p:nvPr/>
        </p:nvGraphicFramePr>
        <p:xfrm>
          <a:off x="6279852" y="1501774"/>
          <a:ext cx="5219999" cy="4321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38263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866A2F-4156-307E-42AD-CCD9D92EA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64A3E1D0-B4D1-74DC-5355-73612B466D74}"/>
              </a:ext>
            </a:extLst>
          </p:cNvPr>
          <p:cNvGraphicFramePr>
            <a:graphicFrameLocks/>
          </p:cNvGraphicFramePr>
          <p:nvPr/>
        </p:nvGraphicFramePr>
        <p:xfrm>
          <a:off x="6279854" y="1502559"/>
          <a:ext cx="5219998" cy="4319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B96D23-DF58-A03E-B868-06490C0A656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marR="0" lvl="0" indent="0" algn="l" defTabSz="6080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6220ED2-DECE-3B4D-9719-593B7AA128A8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srgbClr val="161618">
                    <a:tint val="82000"/>
                  </a:srgbClr>
                </a:solidFill>
                <a:effectLst/>
                <a:uLnTx/>
                <a:uFillTx/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pPr marL="0" marR="0" lvl="0" indent="0" algn="l" defTabSz="6080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srgbClr val="161618">
                  <a:tint val="82000"/>
                </a:srgbClr>
              </a:solidFill>
              <a:effectLst/>
              <a:uLnTx/>
              <a:uFillTx/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73020259-E601-3B6C-6721-F86A5027C105}"/>
              </a:ext>
            </a:extLst>
          </p:cNvPr>
          <p:cNvSpPr txBox="1">
            <a:spLocks/>
          </p:cNvSpPr>
          <p:nvPr/>
        </p:nvSpPr>
        <p:spPr>
          <a:xfrm>
            <a:off x="349362" y="315636"/>
            <a:ext cx="9868593" cy="4716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s-MX">
                <a:ea typeface="Sans Serif Collection" panose="020B0502040504020204" pitchFamily="34" charset="0"/>
                <a:cs typeface="Sans Serif Collection" panose="020B0502040504020204" pitchFamily="34" charset="0"/>
              </a:rPr>
              <a:t>I. Mercados CO: Rally como voto de confianza</a:t>
            </a:r>
            <a:r>
              <a:rPr lang="es-MX" sz="2000">
                <a:ea typeface="Sans Serif Collection" panose="020B0502040504020204" pitchFamily="34" charset="0"/>
                <a:cs typeface="Sans Serif Collection" panose="020B0502040504020204" pitchFamily="34" charset="0"/>
              </a:rPr>
              <a:t> </a:t>
            </a:r>
            <a:r>
              <a:rPr lang="es-MX">
                <a:ea typeface="Sans Serif Collection" panose="020B0502040504020204" pitchFamily="34" charset="0"/>
                <a:cs typeface="Sans Serif Collection" panose="020B0502040504020204" pitchFamily="34" charset="0"/>
              </a:rPr>
              <a:t>| Acciones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799EFDE-33D5-23A7-757F-FB76133E535B}"/>
              </a:ext>
            </a:extLst>
          </p:cNvPr>
          <p:cNvSpPr txBox="1"/>
          <p:nvPr/>
        </p:nvSpPr>
        <p:spPr>
          <a:xfrm>
            <a:off x="349362" y="733505"/>
            <a:ext cx="10847841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s-MX" sz="2000">
                <a:solidFill>
                  <a:srgbClr val="0A2CCE"/>
                </a:solidFill>
                <a:latin typeface="Sura Sans"/>
              </a:rPr>
              <a:t>Sobresaliente en 2025 y </a:t>
            </a:r>
            <a:r>
              <a:rPr lang="es-MX" sz="2000" err="1">
                <a:solidFill>
                  <a:srgbClr val="0A2CCE"/>
                </a:solidFill>
                <a:latin typeface="Sura Sans"/>
              </a:rPr>
              <a:t>pre-elecciones</a:t>
            </a:r>
            <a:r>
              <a:rPr lang="es-MX" sz="2000">
                <a:solidFill>
                  <a:srgbClr val="0A2CCE"/>
                </a:solidFill>
                <a:latin typeface="Sura Sans"/>
              </a:rPr>
              <a:t>; riesgos persisten con menor margen de seguridad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244BAC97-8E50-B138-CA68-3436BEAC39C0}"/>
              </a:ext>
            </a:extLst>
          </p:cNvPr>
          <p:cNvSpPr txBox="1"/>
          <p:nvPr/>
        </p:nvSpPr>
        <p:spPr>
          <a:xfrm>
            <a:off x="682478" y="6173032"/>
            <a:ext cx="35186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tabLst/>
              <a:defRPr/>
            </a:pPr>
            <a:r>
              <a:rPr lang="es-MX" sz="900" kern="0">
                <a:solidFill>
                  <a:srgbClr val="161618"/>
                </a:solidFill>
                <a:latin typeface="Sura Sans" pitchFamily="50" charset="0"/>
              </a:rPr>
              <a:t>Fuente: Bloomberg</a:t>
            </a: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FD4DBC19-1374-45B8-BA0F-48AF69E645EB}"/>
              </a:ext>
            </a:extLst>
          </p:cNvPr>
          <p:cNvGraphicFramePr>
            <a:graphicFrameLocks/>
          </p:cNvGraphicFramePr>
          <p:nvPr/>
        </p:nvGraphicFramePr>
        <p:xfrm>
          <a:off x="688973" y="1502559"/>
          <a:ext cx="522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49255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B4BFD-4899-7E5A-08F1-8CE9CF23D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9207CC84-2C61-3B8B-FD93-0125C46FE6A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809783"/>
              </p:ext>
            </p:extLst>
          </p:nvPr>
        </p:nvGraphicFramePr>
        <p:xfrm>
          <a:off x="695325" y="1501913"/>
          <a:ext cx="5220000" cy="2116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999652-3448-821F-29D0-4A7CC554013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marR="0" lvl="0" indent="0" algn="l" defTabSz="6080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6220ED2-DECE-3B4D-9719-593B7AA128A8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srgbClr val="161618">
                    <a:tint val="82000"/>
                  </a:srgbClr>
                </a:solidFill>
                <a:effectLst/>
                <a:uLnTx/>
                <a:uFillTx/>
                <a:latin typeface="Sura Sans" pitchFamily="50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pPr marL="0" marR="0" lvl="0" indent="0" algn="l" defTabSz="6080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srgbClr val="161618">
                  <a:tint val="82000"/>
                </a:srgbClr>
              </a:solidFill>
              <a:effectLst/>
              <a:uLnTx/>
              <a:uFillTx/>
              <a:latin typeface="Sura Sans" pitchFamily="50" charset="0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C54F30A9-735C-EC45-44AB-6637B73DC0FB}"/>
              </a:ext>
            </a:extLst>
          </p:cNvPr>
          <p:cNvSpPr txBox="1">
            <a:spLocks/>
          </p:cNvSpPr>
          <p:nvPr/>
        </p:nvSpPr>
        <p:spPr>
          <a:xfrm>
            <a:off x="349362" y="315636"/>
            <a:ext cx="9868593" cy="4716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s-MX">
                <a:latin typeface="Sura Sans" pitchFamily="50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II. Crecimiento positivo, pero desequilibrado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66C61E6-9ECB-DBB1-E795-32C51652CFE1}"/>
              </a:ext>
            </a:extLst>
          </p:cNvPr>
          <p:cNvSpPr txBox="1"/>
          <p:nvPr/>
        </p:nvSpPr>
        <p:spPr>
          <a:xfrm>
            <a:off x="349363" y="733505"/>
            <a:ext cx="11366388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s-MX" sz="2000">
                <a:solidFill>
                  <a:srgbClr val="0A2CCE"/>
                </a:solidFill>
                <a:latin typeface="Sura Sans" pitchFamily="50" charset="0"/>
              </a:rPr>
              <a:t>El crecimiento viene jalonado por consumo público y privado. Recuperación de inversión y exportaciones, serán determinantes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824882E-07B5-31A4-0A2D-B04D0B1D4D51}"/>
              </a:ext>
            </a:extLst>
          </p:cNvPr>
          <p:cNvSpPr txBox="1"/>
          <p:nvPr/>
        </p:nvSpPr>
        <p:spPr>
          <a:xfrm>
            <a:off x="682478" y="6173032"/>
            <a:ext cx="35186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tabLst/>
              <a:defRPr/>
            </a:pPr>
            <a:r>
              <a:rPr lang="es-MX" sz="900" kern="0">
                <a:solidFill>
                  <a:srgbClr val="161618"/>
                </a:solidFill>
                <a:latin typeface="Sura Sans" pitchFamily="50" charset="0"/>
              </a:rPr>
              <a:t>Fuente: Bloomberg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F08F99B-E666-5DD0-307A-D0F4E6900B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5499539"/>
              </p:ext>
            </p:extLst>
          </p:nvPr>
        </p:nvGraphicFramePr>
        <p:xfrm>
          <a:off x="695325" y="3710049"/>
          <a:ext cx="5220000" cy="2116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ACD9605B-CB0B-4A8B-5AD6-2E527BAED148}"/>
              </a:ext>
            </a:extLst>
          </p:cNvPr>
          <p:cNvCxnSpPr>
            <a:cxnSpLocks/>
          </p:cNvCxnSpPr>
          <p:nvPr/>
        </p:nvCxnSpPr>
        <p:spPr>
          <a:xfrm>
            <a:off x="4045527" y="2108751"/>
            <a:ext cx="1551709" cy="39087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id="{1383F3B6-89BE-DBF1-DBAC-7CAA50ABC8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0475353"/>
              </p:ext>
            </p:extLst>
          </p:nvPr>
        </p:nvGraphicFramePr>
        <p:xfrm>
          <a:off x="6279547" y="1501914"/>
          <a:ext cx="5219697" cy="4324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40262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9B034F-608F-21D6-5F9B-5767B526D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23C36BC-89BD-D0D4-1D33-155133DDC5A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marR="0" lvl="0" indent="0" algn="l" defTabSz="6080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6220ED2-DECE-3B4D-9719-593B7AA128A8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srgbClr val="161618">
                    <a:tint val="82000"/>
                  </a:srgbClr>
                </a:solidFill>
                <a:effectLst/>
                <a:uLnTx/>
                <a:uFillTx/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pPr marL="0" marR="0" lvl="0" indent="0" algn="l" defTabSz="6080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srgbClr val="161618">
                  <a:tint val="82000"/>
                </a:srgbClr>
              </a:solidFill>
              <a:effectLst/>
              <a:uLnTx/>
              <a:uFillTx/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A033C77E-2908-B9FD-332A-E1536566A0B3}"/>
              </a:ext>
            </a:extLst>
          </p:cNvPr>
          <p:cNvSpPr txBox="1">
            <a:spLocks/>
          </p:cNvSpPr>
          <p:nvPr/>
        </p:nvSpPr>
        <p:spPr>
          <a:xfrm>
            <a:off x="349362" y="315636"/>
            <a:ext cx="9868593" cy="4716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s-MX">
                <a:latin typeface="Sura Sans" pitchFamily="50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III. Retos fiscales bajo la lupa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49CECC2-6906-617B-5ACC-510CDF05276A}"/>
              </a:ext>
            </a:extLst>
          </p:cNvPr>
          <p:cNvSpPr txBox="1"/>
          <p:nvPr/>
        </p:nvSpPr>
        <p:spPr>
          <a:xfrm>
            <a:off x="349362" y="733505"/>
            <a:ext cx="7152920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s-MX" sz="2000">
                <a:solidFill>
                  <a:srgbClr val="0A2CCE"/>
                </a:solidFill>
                <a:latin typeface="Sura Sans"/>
              </a:rPr>
              <a:t>El mercado espera ejecución de las promesas de ajuste fiscal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E5C17426-38D3-700F-D03E-28413903A589}"/>
              </a:ext>
            </a:extLst>
          </p:cNvPr>
          <p:cNvSpPr txBox="1"/>
          <p:nvPr/>
        </p:nvSpPr>
        <p:spPr>
          <a:xfrm>
            <a:off x="682478" y="6173032"/>
            <a:ext cx="52515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tabLst/>
              <a:defRPr/>
            </a:pPr>
            <a:r>
              <a:rPr lang="es-MX" sz="900" kern="0">
                <a:solidFill>
                  <a:srgbClr val="161618"/>
                </a:solidFill>
                <a:latin typeface="Sura Sans" pitchFamily="50" charset="0"/>
              </a:rPr>
              <a:t>Fuente: Deuda pública y CDS de Bloomberg. Proyecciones de Deuda/PIB del CARF.</a:t>
            </a:r>
          </a:p>
        </p:txBody>
      </p: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4B7977A4-4B6D-68DC-7E79-4F35C54F01CD}"/>
              </a:ext>
            </a:extLst>
          </p:cNvPr>
          <p:cNvGraphicFramePr>
            <a:graphicFrameLocks/>
          </p:cNvGraphicFramePr>
          <p:nvPr/>
        </p:nvGraphicFramePr>
        <p:xfrm>
          <a:off x="4204412" y="1810952"/>
          <a:ext cx="3780000" cy="3419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6C6B9563-CE94-1077-8DE8-2F5C12A1D4EE}"/>
              </a:ext>
            </a:extLst>
          </p:cNvPr>
          <p:cNvGraphicFramePr>
            <a:graphicFrameLocks/>
          </p:cNvGraphicFramePr>
          <p:nvPr/>
        </p:nvGraphicFramePr>
        <p:xfrm>
          <a:off x="8247512" y="1810952"/>
          <a:ext cx="3778423" cy="34194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AF0886BF-CB2C-CBAB-AA02-6E5369A2E4C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7221973"/>
              </p:ext>
            </p:extLst>
          </p:nvPr>
        </p:nvGraphicFramePr>
        <p:xfrm>
          <a:off x="162890" y="1810952"/>
          <a:ext cx="3780000" cy="3414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288809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6A3261-BCF5-5B28-F469-7AAC4374B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adroTexto 81">
            <a:extLst>
              <a:ext uri="{FF2B5EF4-FFF2-40B4-BE49-F238E27FC236}">
                <a16:creationId xmlns:a16="http://schemas.microsoft.com/office/drawing/2014/main" id="{A98C8A7E-B349-AA2B-A309-8FFBCE9FF019}"/>
              </a:ext>
            </a:extLst>
          </p:cNvPr>
          <p:cNvSpPr txBox="1"/>
          <p:nvPr/>
        </p:nvSpPr>
        <p:spPr>
          <a:xfrm>
            <a:off x="397243" y="5930518"/>
            <a:ext cx="11256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>
                <a:solidFill>
                  <a:srgbClr val="000000"/>
                </a:solidFill>
                <a:latin typeface="Sura Sans" pitchFamily="50" charset="0"/>
              </a:rPr>
              <a:t>El recorte provendría de una porción de los  </a:t>
            </a:r>
            <a:r>
              <a:rPr lang="es-ES" sz="1400" b="1">
                <a:solidFill>
                  <a:srgbClr val="000000"/>
                </a:solidFill>
                <a:latin typeface="Sura Sans" pitchFamily="50" charset="0"/>
              </a:rPr>
              <a:t>14 billones </a:t>
            </a:r>
            <a:r>
              <a:rPr lang="es-ES" sz="1400">
                <a:solidFill>
                  <a:srgbClr val="000000"/>
                </a:solidFill>
                <a:latin typeface="Sura Sans" pitchFamily="50" charset="0"/>
              </a:rPr>
              <a:t>correspondientes a la nómina controlada por la rama ejecutiva y una porción de los </a:t>
            </a:r>
            <a:r>
              <a:rPr lang="es-ES" sz="1400" b="1" i="1">
                <a:solidFill>
                  <a:srgbClr val="000000"/>
                </a:solidFill>
                <a:latin typeface="Sura Sans" pitchFamily="50" charset="0"/>
              </a:rPr>
              <a:t>20,6 billones </a:t>
            </a:r>
            <a:r>
              <a:rPr lang="es-ES" sz="1400">
                <a:solidFill>
                  <a:srgbClr val="000000"/>
                </a:solidFill>
                <a:latin typeface="Sura Sans" pitchFamily="50" charset="0"/>
              </a:rPr>
              <a:t>de otros gastos de funcionamiento.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A36FDB0-32DE-32FA-15AD-43A6C4FA06A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marR="0" lvl="0" indent="0" algn="l" defTabSz="6080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6220ED2-DECE-3B4D-9719-593B7AA128A8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srgbClr val="161618">
                    <a:tint val="82000"/>
                  </a:srgbClr>
                </a:solidFill>
                <a:effectLst/>
                <a:uLnTx/>
                <a:uFillTx/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pPr marL="0" marR="0" lvl="0" indent="0" algn="l" defTabSz="6080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srgbClr val="161618">
                  <a:tint val="82000"/>
                </a:srgbClr>
              </a:solidFill>
              <a:effectLst/>
              <a:uLnTx/>
              <a:uFillTx/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F5FE4B9B-3D2F-E290-6823-3C222A784C32}"/>
              </a:ext>
            </a:extLst>
          </p:cNvPr>
          <p:cNvSpPr txBox="1">
            <a:spLocks/>
          </p:cNvSpPr>
          <p:nvPr/>
        </p:nvSpPr>
        <p:spPr>
          <a:xfrm>
            <a:off x="349362" y="315636"/>
            <a:ext cx="9868593" cy="4716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s-MX">
                <a:ea typeface="Sans Serif Collection" panose="020B0502040504020204" pitchFamily="34" charset="0"/>
                <a:cs typeface="Sans Serif Collection" panose="020B0502040504020204" pitchFamily="34" charset="0"/>
              </a:rPr>
              <a:t>III. Retos fiscales bajo la lupa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538A9F2-EEF4-20E7-05F4-11B35481B1BE}"/>
              </a:ext>
            </a:extLst>
          </p:cNvPr>
          <p:cNvSpPr txBox="1"/>
          <p:nvPr/>
        </p:nvSpPr>
        <p:spPr>
          <a:xfrm>
            <a:off x="349362" y="733505"/>
            <a:ext cx="6782626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s-MX" sz="2000">
                <a:solidFill>
                  <a:srgbClr val="0A2CCE"/>
                </a:solidFill>
                <a:latin typeface="Sura Sans"/>
              </a:rPr>
              <a:t>Poco margen de maniobra para recortar 60 billones COP </a:t>
            </a:r>
          </a:p>
        </p:txBody>
      </p:sp>
      <p:grpSp>
        <p:nvGrpSpPr>
          <p:cNvPr id="68" name="Grupo 67">
            <a:extLst>
              <a:ext uri="{FF2B5EF4-FFF2-40B4-BE49-F238E27FC236}">
                <a16:creationId xmlns:a16="http://schemas.microsoft.com/office/drawing/2014/main" id="{E36DEB11-85C5-2C30-2910-D12FD89919B2}"/>
              </a:ext>
            </a:extLst>
          </p:cNvPr>
          <p:cNvGrpSpPr/>
          <p:nvPr/>
        </p:nvGrpSpPr>
        <p:grpSpPr>
          <a:xfrm>
            <a:off x="387102" y="1240265"/>
            <a:ext cx="5050057" cy="4534757"/>
            <a:chOff x="1030203" y="979329"/>
            <a:chExt cx="6601109" cy="5515056"/>
          </a:xfrm>
        </p:grpSpPr>
        <p:graphicFrame>
          <p:nvGraphicFramePr>
            <p:cNvPr id="69" name="Gráfico 68">
              <a:extLst>
                <a:ext uri="{FF2B5EF4-FFF2-40B4-BE49-F238E27FC236}">
                  <a16:creationId xmlns:a16="http://schemas.microsoft.com/office/drawing/2014/main" id="{BDFDE9CF-6530-5C73-1A8D-C0AA894D66E3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1030203" y="979329"/>
            <a:ext cx="6601109" cy="551505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70" name="CuadroTexto 69">
              <a:extLst>
                <a:ext uri="{FF2B5EF4-FFF2-40B4-BE49-F238E27FC236}">
                  <a16:creationId xmlns:a16="http://schemas.microsoft.com/office/drawing/2014/main" id="{20C67A6F-318C-C137-348E-DC8D4BDF76CD}"/>
                </a:ext>
              </a:extLst>
            </p:cNvPr>
            <p:cNvSpPr txBox="1"/>
            <p:nvPr/>
          </p:nvSpPr>
          <p:spPr>
            <a:xfrm>
              <a:off x="3875516" y="1481160"/>
              <a:ext cx="900546" cy="3309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b="1">
                  <a:latin typeface="Sura Sans" pitchFamily="50" charset="0"/>
                </a:rPr>
                <a:t>546,9</a:t>
              </a:r>
              <a:endParaRPr lang="es-ES" sz="1200">
                <a:latin typeface="Sura Sans" pitchFamily="50" charset="0"/>
              </a:endParaRPr>
            </a:p>
          </p:txBody>
        </p:sp>
      </p:grpSp>
      <p:sp>
        <p:nvSpPr>
          <p:cNvPr id="71" name="Rectángulo 70">
            <a:extLst>
              <a:ext uri="{FF2B5EF4-FFF2-40B4-BE49-F238E27FC236}">
                <a16:creationId xmlns:a16="http://schemas.microsoft.com/office/drawing/2014/main" id="{C3325BDC-15A7-3B13-3B40-A623587762E0}"/>
              </a:ext>
            </a:extLst>
          </p:cNvPr>
          <p:cNvSpPr/>
          <p:nvPr/>
        </p:nvSpPr>
        <p:spPr>
          <a:xfrm>
            <a:off x="5757375" y="1297033"/>
            <a:ext cx="4807033" cy="387358"/>
          </a:xfrm>
          <a:prstGeom prst="rect">
            <a:avLst/>
          </a:prstGeom>
          <a:solidFill>
            <a:srgbClr val="0A2CC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/>
              <a:t>358,1 </a:t>
            </a:r>
            <a:r>
              <a:rPr lang="es-ES" sz="1400" b="1" err="1"/>
              <a:t>bn</a:t>
            </a:r>
            <a:endParaRPr lang="es-ES" sz="1400" b="1"/>
          </a:p>
          <a:p>
            <a:pPr algn="ctr"/>
            <a:r>
              <a:rPr lang="es-ES" sz="1050"/>
              <a:t>Gastos de funcionamiento</a:t>
            </a:r>
          </a:p>
        </p:txBody>
      </p:sp>
      <p:sp>
        <p:nvSpPr>
          <p:cNvPr id="72" name="Rectángulo 71">
            <a:extLst>
              <a:ext uri="{FF2B5EF4-FFF2-40B4-BE49-F238E27FC236}">
                <a16:creationId xmlns:a16="http://schemas.microsoft.com/office/drawing/2014/main" id="{71E39467-353D-070C-DB5E-C56C4FFE0BE5}"/>
              </a:ext>
            </a:extLst>
          </p:cNvPr>
          <p:cNvSpPr/>
          <p:nvPr/>
        </p:nvSpPr>
        <p:spPr>
          <a:xfrm>
            <a:off x="6256935" y="2316593"/>
            <a:ext cx="3807912" cy="387358"/>
          </a:xfrm>
          <a:prstGeom prst="rect">
            <a:avLst/>
          </a:prstGeom>
          <a:solidFill>
            <a:srgbClr val="0A2CC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/>
              <a:t>130,8 </a:t>
            </a:r>
            <a:r>
              <a:rPr lang="es-ES" sz="1400" b="1" err="1"/>
              <a:t>bn</a:t>
            </a:r>
            <a:endParaRPr lang="es-ES" sz="1400" b="1"/>
          </a:p>
          <a:p>
            <a:pPr algn="ctr"/>
            <a:r>
              <a:rPr lang="es-ES" sz="1100"/>
              <a:t>Universo con margen de ajuste sin reformas</a:t>
            </a:r>
            <a:endParaRPr lang="es-ES" sz="1400"/>
          </a:p>
        </p:txBody>
      </p:sp>
      <p:sp>
        <p:nvSpPr>
          <p:cNvPr id="73" name="CuadroTexto 72">
            <a:extLst>
              <a:ext uri="{FF2B5EF4-FFF2-40B4-BE49-F238E27FC236}">
                <a16:creationId xmlns:a16="http://schemas.microsoft.com/office/drawing/2014/main" id="{1182952C-69CC-CFD5-49CC-45D928E5188A}"/>
              </a:ext>
            </a:extLst>
          </p:cNvPr>
          <p:cNvSpPr txBox="1"/>
          <p:nvPr/>
        </p:nvSpPr>
        <p:spPr>
          <a:xfrm>
            <a:off x="8345886" y="1711016"/>
            <a:ext cx="2559209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>
                <a:latin typeface="Sura Sans" pitchFamily="50" charset="0"/>
              </a:rPr>
              <a:t>(-) 227,3 </a:t>
            </a:r>
            <a:r>
              <a:rPr lang="es-ES" sz="1100" b="1" err="1">
                <a:latin typeface="Sura Sans" pitchFamily="50" charset="0"/>
              </a:rPr>
              <a:t>bn</a:t>
            </a:r>
            <a:r>
              <a:rPr lang="es-ES" sz="1100" b="1">
                <a:latin typeface="Sura Sans" pitchFamily="50" charset="0"/>
              </a:rPr>
              <a:t> </a:t>
            </a:r>
            <a:r>
              <a:rPr lang="es-ES" sz="900">
                <a:latin typeface="Sura Sans" pitchFamily="50" charset="0"/>
              </a:rPr>
              <a:t>Protegido por normas constitucionales y legales. Modificarlo exige reforma constitucional o legal.</a:t>
            </a:r>
            <a:endParaRPr lang="es-ES" sz="1100">
              <a:latin typeface="Sura Sans" pitchFamily="50" charset="0"/>
            </a:endParaRPr>
          </a:p>
        </p:txBody>
      </p:sp>
      <p:sp>
        <p:nvSpPr>
          <p:cNvPr id="74" name="Rectángulo 73">
            <a:extLst>
              <a:ext uri="{FF2B5EF4-FFF2-40B4-BE49-F238E27FC236}">
                <a16:creationId xmlns:a16="http://schemas.microsoft.com/office/drawing/2014/main" id="{DB4B7610-4CF4-2D2A-BD60-344DA7ACF09D}"/>
              </a:ext>
            </a:extLst>
          </p:cNvPr>
          <p:cNvSpPr/>
          <p:nvPr/>
        </p:nvSpPr>
        <p:spPr>
          <a:xfrm>
            <a:off x="6952562" y="3069048"/>
            <a:ext cx="2439708" cy="461677"/>
          </a:xfrm>
          <a:prstGeom prst="rect">
            <a:avLst/>
          </a:prstGeom>
          <a:solidFill>
            <a:srgbClr val="0A2CC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/>
              <a:t>86,6 </a:t>
            </a:r>
            <a:r>
              <a:rPr lang="es-ES" sz="1400" b="1" err="1"/>
              <a:t>bn</a:t>
            </a:r>
            <a:endParaRPr lang="es-ES" sz="1400" b="1"/>
          </a:p>
          <a:p>
            <a:pPr algn="ctr"/>
            <a:r>
              <a:rPr lang="es-ES" sz="1000"/>
              <a:t>Universo con margen de ajuste administrativo</a:t>
            </a:r>
          </a:p>
        </p:txBody>
      </p:sp>
      <p:sp>
        <p:nvSpPr>
          <p:cNvPr id="75" name="CuadroTexto 74">
            <a:extLst>
              <a:ext uri="{FF2B5EF4-FFF2-40B4-BE49-F238E27FC236}">
                <a16:creationId xmlns:a16="http://schemas.microsoft.com/office/drawing/2014/main" id="{DC7B43F7-77CB-4C65-2D45-BEBABDE3C7D3}"/>
              </a:ext>
            </a:extLst>
          </p:cNvPr>
          <p:cNvSpPr txBox="1"/>
          <p:nvPr/>
        </p:nvSpPr>
        <p:spPr>
          <a:xfrm>
            <a:off x="8345886" y="2736589"/>
            <a:ext cx="27281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>
                <a:latin typeface="Sura Sans" pitchFamily="50" charset="0"/>
              </a:rPr>
              <a:t>(-) 44,6 </a:t>
            </a:r>
            <a:r>
              <a:rPr lang="es-ES" sz="1100" b="1" err="1">
                <a:latin typeface="Sura Sans" pitchFamily="50" charset="0"/>
              </a:rPr>
              <a:t>bn</a:t>
            </a:r>
            <a:r>
              <a:rPr lang="es-ES" sz="1100" b="1">
                <a:latin typeface="Sura Sans" pitchFamily="50" charset="0"/>
              </a:rPr>
              <a:t>  </a:t>
            </a:r>
            <a:r>
              <a:rPr lang="es-ES" sz="900">
                <a:latin typeface="Sura Sans" pitchFamily="50" charset="0"/>
              </a:rPr>
              <a:t>Exigirían trámite en el Congreso.</a:t>
            </a:r>
            <a:endParaRPr lang="es-ES" sz="1100">
              <a:latin typeface="Sura Sans" pitchFamily="50" charset="0"/>
            </a:endParaRPr>
          </a:p>
        </p:txBody>
      </p:sp>
      <p:cxnSp>
        <p:nvCxnSpPr>
          <p:cNvPr id="76" name="Conector recto de flecha 75">
            <a:extLst>
              <a:ext uri="{FF2B5EF4-FFF2-40B4-BE49-F238E27FC236}">
                <a16:creationId xmlns:a16="http://schemas.microsoft.com/office/drawing/2014/main" id="{F8EECB4B-3C62-DFAF-DAFA-B33705F18E69}"/>
              </a:ext>
            </a:extLst>
          </p:cNvPr>
          <p:cNvCxnSpPr>
            <a:cxnSpLocks/>
            <a:stCxn id="72" idx="2"/>
            <a:endCxn id="74" idx="0"/>
          </p:cNvCxnSpPr>
          <p:nvPr/>
        </p:nvCxnSpPr>
        <p:spPr>
          <a:xfrm>
            <a:off x="8160891" y="2703951"/>
            <a:ext cx="11525" cy="365097"/>
          </a:xfrm>
          <a:prstGeom prst="straightConnector1">
            <a:avLst/>
          </a:prstGeom>
          <a:ln>
            <a:solidFill>
              <a:srgbClr val="1C1F1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Conector recto de flecha 76">
            <a:extLst>
              <a:ext uri="{FF2B5EF4-FFF2-40B4-BE49-F238E27FC236}">
                <a16:creationId xmlns:a16="http://schemas.microsoft.com/office/drawing/2014/main" id="{C563B4D0-B2E7-203D-D6DC-BD8EF1B63285}"/>
              </a:ext>
            </a:extLst>
          </p:cNvPr>
          <p:cNvCxnSpPr>
            <a:cxnSpLocks/>
            <a:stCxn id="71" idx="2"/>
            <a:endCxn id="72" idx="0"/>
          </p:cNvCxnSpPr>
          <p:nvPr/>
        </p:nvCxnSpPr>
        <p:spPr>
          <a:xfrm>
            <a:off x="8160891" y="1684392"/>
            <a:ext cx="0" cy="632202"/>
          </a:xfrm>
          <a:prstGeom prst="straightConnector1">
            <a:avLst/>
          </a:prstGeom>
          <a:ln>
            <a:solidFill>
              <a:srgbClr val="1C1F1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Rectángulo 77">
            <a:extLst>
              <a:ext uri="{FF2B5EF4-FFF2-40B4-BE49-F238E27FC236}">
                <a16:creationId xmlns:a16="http://schemas.microsoft.com/office/drawing/2014/main" id="{B4F02E67-897B-9BA5-39FD-E02E2F8CF141}"/>
              </a:ext>
            </a:extLst>
          </p:cNvPr>
          <p:cNvSpPr/>
          <p:nvPr/>
        </p:nvSpPr>
        <p:spPr>
          <a:xfrm>
            <a:off x="6953028" y="3570874"/>
            <a:ext cx="1229638" cy="447530"/>
          </a:xfrm>
          <a:prstGeom prst="rect">
            <a:avLst/>
          </a:prstGeom>
          <a:solidFill>
            <a:srgbClr val="0A2CC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/>
              <a:t>66,0 </a:t>
            </a:r>
            <a:r>
              <a:rPr lang="es-ES" sz="1400" b="1" err="1"/>
              <a:t>bn</a:t>
            </a:r>
            <a:endParaRPr lang="es-ES" sz="1400" b="1"/>
          </a:p>
          <a:p>
            <a:pPr algn="ctr"/>
            <a:r>
              <a:rPr lang="es-ES" sz="900"/>
              <a:t>Nómina del Estado</a:t>
            </a:r>
          </a:p>
        </p:txBody>
      </p:sp>
      <p:sp>
        <p:nvSpPr>
          <p:cNvPr id="79" name="Rectángulo 78">
            <a:extLst>
              <a:ext uri="{FF2B5EF4-FFF2-40B4-BE49-F238E27FC236}">
                <a16:creationId xmlns:a16="http://schemas.microsoft.com/office/drawing/2014/main" id="{0F598525-961E-B790-4D7E-6FB413C42F20}"/>
              </a:ext>
            </a:extLst>
          </p:cNvPr>
          <p:cNvSpPr/>
          <p:nvPr/>
        </p:nvSpPr>
        <p:spPr>
          <a:xfrm>
            <a:off x="8250695" y="3570872"/>
            <a:ext cx="1141575" cy="447531"/>
          </a:xfrm>
          <a:prstGeom prst="rect">
            <a:avLst/>
          </a:prstGeom>
          <a:solidFill>
            <a:srgbClr val="0A2CC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/>
              <a:t>20,6 </a:t>
            </a:r>
            <a:r>
              <a:rPr lang="es-ES" sz="1400" b="1" err="1"/>
              <a:t>bn</a:t>
            </a:r>
            <a:endParaRPr lang="es-ES" sz="1400" b="1"/>
          </a:p>
          <a:p>
            <a:pPr algn="ctr"/>
            <a:r>
              <a:rPr lang="es-ES" sz="900"/>
              <a:t>Resto de Funcionamiento</a:t>
            </a:r>
          </a:p>
        </p:txBody>
      </p:sp>
      <p:sp>
        <p:nvSpPr>
          <p:cNvPr id="80" name="CuadroTexto 79">
            <a:extLst>
              <a:ext uri="{FF2B5EF4-FFF2-40B4-BE49-F238E27FC236}">
                <a16:creationId xmlns:a16="http://schemas.microsoft.com/office/drawing/2014/main" id="{0F16B24E-7AFA-01B3-6F44-1FFA729B536B}"/>
              </a:ext>
            </a:extLst>
          </p:cNvPr>
          <p:cNvSpPr txBox="1"/>
          <p:nvPr/>
        </p:nvSpPr>
        <p:spPr>
          <a:xfrm>
            <a:off x="6840831" y="4033556"/>
            <a:ext cx="1505055" cy="1977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>
                <a:latin typeface="Sura Sans" pitchFamily="50" charset="0"/>
              </a:rPr>
              <a:t>~20bn</a:t>
            </a:r>
          </a:p>
          <a:p>
            <a:r>
              <a:rPr lang="es-ES" sz="900">
                <a:latin typeface="Sura Sans" pitchFamily="50" charset="0"/>
              </a:rPr>
              <a:t>Fiscalía y organismos autónomos.</a:t>
            </a:r>
          </a:p>
          <a:p>
            <a:endParaRPr lang="es-ES" sz="900">
              <a:latin typeface="Sura Sans" pitchFamily="50" charset="0"/>
            </a:endParaRPr>
          </a:p>
          <a:p>
            <a:r>
              <a:rPr lang="es-ES" sz="900">
                <a:latin typeface="Sura Sans" pitchFamily="50" charset="0"/>
              </a:rPr>
              <a:t>-</a:t>
            </a:r>
            <a:r>
              <a:rPr lang="es-ES" sz="1050" b="1">
                <a:latin typeface="Sura Sans" pitchFamily="50" charset="0"/>
              </a:rPr>
              <a:t>31bn</a:t>
            </a:r>
          </a:p>
          <a:p>
            <a:r>
              <a:rPr lang="es-ES" sz="900">
                <a:latin typeface="Sura Sans" pitchFamily="50" charset="0"/>
              </a:rPr>
              <a:t>Sector defensa. </a:t>
            </a:r>
            <a:r>
              <a:rPr lang="es-ES" sz="900" b="1">
                <a:latin typeface="Sura Sans" pitchFamily="50" charset="0"/>
              </a:rPr>
              <a:t>Este componente no tiene pensado reducirse.</a:t>
            </a:r>
          </a:p>
          <a:p>
            <a:endParaRPr lang="es-ES" sz="900">
              <a:latin typeface="Sura Sans" pitchFamily="50" charset="0"/>
            </a:endParaRPr>
          </a:p>
          <a:p>
            <a:r>
              <a:rPr lang="es-ES" sz="1100" b="1">
                <a:latin typeface="Sura Sans" pitchFamily="50" charset="0"/>
              </a:rPr>
              <a:t>~14 </a:t>
            </a:r>
            <a:r>
              <a:rPr lang="es-ES" sz="1100" b="1" err="1">
                <a:latin typeface="Sura Sans" pitchFamily="50" charset="0"/>
              </a:rPr>
              <a:t>bn</a:t>
            </a:r>
            <a:endParaRPr lang="es-ES" sz="1100" b="1">
              <a:latin typeface="Sura Sans" pitchFamily="50" charset="0"/>
            </a:endParaRPr>
          </a:p>
          <a:p>
            <a:r>
              <a:rPr lang="es-ES" sz="900">
                <a:latin typeface="Sura Sans" pitchFamily="50" charset="0"/>
              </a:rPr>
              <a:t>Entidades que el presidente dirige. </a:t>
            </a:r>
          </a:p>
          <a:p>
            <a:endParaRPr lang="es-ES" sz="900">
              <a:latin typeface="Sura Sans" pitchFamily="50" charset="0"/>
            </a:endParaRPr>
          </a:p>
        </p:txBody>
      </p:sp>
      <p:sp>
        <p:nvSpPr>
          <p:cNvPr id="81" name="CuadroTexto 80">
            <a:extLst>
              <a:ext uri="{FF2B5EF4-FFF2-40B4-BE49-F238E27FC236}">
                <a16:creationId xmlns:a16="http://schemas.microsoft.com/office/drawing/2014/main" id="{E33BC748-2DC9-6967-E9FC-2F7D256D4BBC}"/>
              </a:ext>
            </a:extLst>
          </p:cNvPr>
          <p:cNvSpPr txBox="1"/>
          <p:nvPr/>
        </p:nvSpPr>
        <p:spPr>
          <a:xfrm>
            <a:off x="8198449" y="4069798"/>
            <a:ext cx="136817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>
                <a:latin typeface="Sura Sans" pitchFamily="50" charset="0"/>
              </a:rPr>
              <a:t>Incluye gastos operativos como arriendos, servicios públicos, combustible, etc.</a:t>
            </a:r>
          </a:p>
        </p:txBody>
      </p:sp>
      <p:cxnSp>
        <p:nvCxnSpPr>
          <p:cNvPr id="83" name="Conector recto de flecha 82">
            <a:extLst>
              <a:ext uri="{FF2B5EF4-FFF2-40B4-BE49-F238E27FC236}">
                <a16:creationId xmlns:a16="http://schemas.microsoft.com/office/drawing/2014/main" id="{36837313-7CD7-BEBA-BE6A-163B00531451}"/>
              </a:ext>
            </a:extLst>
          </p:cNvPr>
          <p:cNvCxnSpPr>
            <a:cxnSpLocks/>
          </p:cNvCxnSpPr>
          <p:nvPr/>
        </p:nvCxnSpPr>
        <p:spPr>
          <a:xfrm>
            <a:off x="3785922" y="4242577"/>
            <a:ext cx="1415357" cy="0"/>
          </a:xfrm>
          <a:prstGeom prst="straightConnector1">
            <a:avLst/>
          </a:prstGeom>
          <a:ln>
            <a:solidFill>
              <a:srgbClr val="1C1F1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Rectángulo 83">
            <a:extLst>
              <a:ext uri="{FF2B5EF4-FFF2-40B4-BE49-F238E27FC236}">
                <a16:creationId xmlns:a16="http://schemas.microsoft.com/office/drawing/2014/main" id="{EDA2D250-0D56-0D4A-0A77-3F3C10A006EE}"/>
              </a:ext>
            </a:extLst>
          </p:cNvPr>
          <p:cNvSpPr/>
          <p:nvPr/>
        </p:nvSpPr>
        <p:spPr>
          <a:xfrm>
            <a:off x="5201279" y="1297033"/>
            <a:ext cx="5942789" cy="4632002"/>
          </a:xfrm>
          <a:prstGeom prst="rect">
            <a:avLst/>
          </a:prstGeom>
          <a:noFill/>
          <a:ln>
            <a:solidFill>
              <a:srgbClr val="1C1F1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399"/>
          </a:p>
        </p:txBody>
      </p:sp>
      <p:sp>
        <p:nvSpPr>
          <p:cNvPr id="85" name="Marcador de fecha 1">
            <a:extLst>
              <a:ext uri="{FF2B5EF4-FFF2-40B4-BE49-F238E27FC236}">
                <a16:creationId xmlns:a16="http://schemas.microsoft.com/office/drawing/2014/main" id="{CA25B71B-FBA2-1ACF-6FBE-E991116A1C8C}"/>
              </a:ext>
            </a:extLst>
          </p:cNvPr>
          <p:cNvSpPr txBox="1">
            <a:spLocks/>
          </p:cNvSpPr>
          <p:nvPr/>
        </p:nvSpPr>
        <p:spPr>
          <a:xfrm>
            <a:off x="685800" y="6415696"/>
            <a:ext cx="10891570" cy="370042"/>
          </a:xfrm>
        </p:spPr>
        <p:txBody>
          <a:bodyPr/>
          <a:lstStyle>
            <a:defPPr>
              <a:defRPr lang="en-US"/>
            </a:defPPr>
            <a:lvl1pPr algn="l" defTabSz="608013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bg1">
                    <a:lumMod val="50000"/>
                    <a:lumOff val="50000"/>
                  </a:schemeClr>
                </a:solidFill>
                <a:latin typeface="Sura Sans Ligera" pitchFamily="50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608013" indent="-150813" algn="l" defTabSz="608013" rtl="0" fontAlgn="base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217613" indent="-303213" algn="l" defTabSz="608013" rtl="0" fontAlgn="base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825625" indent="-454025" algn="l" defTabSz="608013" rtl="0" fontAlgn="base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435225" indent="-606425" algn="l" defTabSz="608013" rtl="0" fontAlgn="base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s-MX" sz="900">
                <a:solidFill>
                  <a:schemeClr val="tx1"/>
                </a:solidFill>
              </a:rPr>
              <a:t>Fuente: CARF, Informe al Congreso, abril de 2026. • CARF, Análisis del PNG 2026, agosto de 2025. • Corficolombiana, Marco Fiscal de Mediano Plazo 2026: radiografía de la crisis fiscal que hereda el próximo gobierno. • Senado, Ponencia del PNG 2026, septiembre de 2025. </a:t>
            </a:r>
            <a:endParaRPr lang="es-CO" sz="9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456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E00B1-340E-198F-794E-A90BE17D8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2E1479BF-2940-4612-84B2-576D805BD4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8776808"/>
              </p:ext>
            </p:extLst>
          </p:nvPr>
        </p:nvGraphicFramePr>
        <p:xfrm>
          <a:off x="689279" y="1503362"/>
          <a:ext cx="5220000" cy="4319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E7A43F7-C5FD-263D-D023-3186726D276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marR="0" lvl="0" indent="0" algn="l" defTabSz="6080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6220ED2-DECE-3B4D-9719-593B7AA128A8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srgbClr val="161618">
                    <a:tint val="82000"/>
                  </a:srgbClr>
                </a:solidFill>
                <a:effectLst/>
                <a:uLnTx/>
                <a:uFillTx/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pPr marL="0" marR="0" lvl="0" indent="0" algn="l" defTabSz="6080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srgbClr val="161618">
                  <a:tint val="82000"/>
                </a:srgbClr>
              </a:solidFill>
              <a:effectLst/>
              <a:uLnTx/>
              <a:uFillTx/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E7826AD8-BFC3-3DE5-09AB-03F09E46CDE2}"/>
              </a:ext>
            </a:extLst>
          </p:cNvPr>
          <p:cNvSpPr txBox="1">
            <a:spLocks/>
          </p:cNvSpPr>
          <p:nvPr/>
        </p:nvSpPr>
        <p:spPr>
          <a:xfrm>
            <a:off x="349362" y="315636"/>
            <a:ext cx="9868593" cy="4716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s-MX"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IV. Presiones inflacionarias latentes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4DFAC5F-D761-6326-6A2B-BC910B3416A8}"/>
              </a:ext>
            </a:extLst>
          </p:cNvPr>
          <p:cNvSpPr txBox="1"/>
          <p:nvPr/>
        </p:nvSpPr>
        <p:spPr>
          <a:xfrm>
            <a:off x="349362" y="733505"/>
            <a:ext cx="10906467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s-MX" sz="2000">
                <a:solidFill>
                  <a:srgbClr val="0A2CCE"/>
                </a:solidFill>
                <a:latin typeface="Sura Sans"/>
              </a:rPr>
              <a:t>IPC tardaría dos años más en volver al rango meta impactado por indexación, riesgo El Niño y conflicto en Medio Oriente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8943BF49-3F01-3C1B-D59A-8B5B4D928781}"/>
              </a:ext>
            </a:extLst>
          </p:cNvPr>
          <p:cNvSpPr txBox="1"/>
          <p:nvPr/>
        </p:nvSpPr>
        <p:spPr>
          <a:xfrm>
            <a:off x="682478" y="6173032"/>
            <a:ext cx="35186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tabLst/>
              <a:defRPr/>
            </a:pPr>
            <a:r>
              <a:rPr lang="es-MX" sz="900" kern="0">
                <a:solidFill>
                  <a:srgbClr val="161618"/>
                </a:solidFill>
                <a:latin typeface="Sura Sans" pitchFamily="50" charset="0"/>
              </a:rPr>
              <a:t>Fuente: Bloomberg</a:t>
            </a: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210741B9-A5AC-4380-89E4-8508B75F7F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7049199"/>
              </p:ext>
            </p:extLst>
          </p:nvPr>
        </p:nvGraphicFramePr>
        <p:xfrm>
          <a:off x="6279546" y="1503362"/>
          <a:ext cx="5220000" cy="4319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38632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1C3AD1-66CF-6F10-F2DC-1292610DE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73841F3-ED3A-3335-C634-8D21938C433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marR="0" lvl="0" indent="0" algn="l" defTabSz="6080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6220ED2-DECE-3B4D-9719-593B7AA128A8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srgbClr val="161618">
                    <a:tint val="82000"/>
                  </a:srgbClr>
                </a:solidFill>
                <a:effectLst/>
                <a:uLnTx/>
                <a:uFillTx/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pPr marL="0" marR="0" lvl="0" indent="0" algn="l" defTabSz="6080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srgbClr val="161618">
                  <a:tint val="82000"/>
                </a:srgbClr>
              </a:solidFill>
              <a:effectLst/>
              <a:uLnTx/>
              <a:uFillTx/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5B66206F-7129-7063-9DC2-188527209272}"/>
              </a:ext>
            </a:extLst>
          </p:cNvPr>
          <p:cNvSpPr txBox="1">
            <a:spLocks/>
          </p:cNvSpPr>
          <p:nvPr/>
        </p:nvSpPr>
        <p:spPr>
          <a:xfrm>
            <a:off x="349362" y="315636"/>
            <a:ext cx="9868593" cy="4716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Sura Sans" pitchFamily="2" charset="77"/>
                <a:ea typeface="Roboto" panose="02000000000000000000" pitchFamily="2" charset="0"/>
                <a:cs typeface="Sura Sans" pitchFamily="2" charset="77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s-MX"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V. Recuperación de sector hidrocarburos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0226D3C-D392-0CB9-7AA5-96167806C1C0}"/>
              </a:ext>
            </a:extLst>
          </p:cNvPr>
          <p:cNvSpPr txBox="1"/>
          <p:nvPr/>
        </p:nvSpPr>
        <p:spPr>
          <a:xfrm>
            <a:off x="349362" y="733505"/>
            <a:ext cx="8866530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s-MX" sz="2000">
                <a:solidFill>
                  <a:srgbClr val="0A2CCE"/>
                </a:solidFill>
                <a:latin typeface="Sura Sans"/>
              </a:rPr>
              <a:t>La anunciada reactivación de exploración y reposición de reservas es crítica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21D8EE48-A1E7-9331-008C-E6DD3E1C6790}"/>
              </a:ext>
            </a:extLst>
          </p:cNvPr>
          <p:cNvSpPr txBox="1"/>
          <p:nvPr/>
        </p:nvSpPr>
        <p:spPr>
          <a:xfrm>
            <a:off x="682478" y="6173032"/>
            <a:ext cx="1081102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tabLst/>
              <a:defRPr/>
            </a:pPr>
            <a:r>
              <a:rPr lang="es-MX" sz="900" kern="0">
                <a:solidFill>
                  <a:srgbClr val="161618"/>
                </a:solidFill>
                <a:latin typeface="Sura Sans" pitchFamily="50" charset="0"/>
              </a:rPr>
              <a:t>Fuente: Producción y actividades de perforación petrolera de Bloomberg. Oferta de gas natural de la ANH.</a:t>
            </a:r>
          </a:p>
        </p:txBody>
      </p:sp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id="{23944337-294D-D4C2-2377-27FACFFFB5E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1949989"/>
              </p:ext>
            </p:extLst>
          </p:nvPr>
        </p:nvGraphicFramePr>
        <p:xfrm>
          <a:off x="685799" y="1501774"/>
          <a:ext cx="5220000" cy="2116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Gráfico 16">
            <a:extLst>
              <a:ext uri="{FF2B5EF4-FFF2-40B4-BE49-F238E27FC236}">
                <a16:creationId xmlns:a16="http://schemas.microsoft.com/office/drawing/2014/main" id="{890605B2-C3F2-4CED-BB32-28133541FE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7123658"/>
              </p:ext>
            </p:extLst>
          </p:nvPr>
        </p:nvGraphicFramePr>
        <p:xfrm>
          <a:off x="685799" y="3701938"/>
          <a:ext cx="5219999" cy="21161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8" name="Gráfico 17">
            <a:extLst>
              <a:ext uri="{FF2B5EF4-FFF2-40B4-BE49-F238E27FC236}">
                <a16:creationId xmlns:a16="http://schemas.microsoft.com/office/drawing/2014/main" id="{D6621533-A40E-4622-8DE1-1AB10603189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7144826"/>
              </p:ext>
            </p:extLst>
          </p:nvPr>
        </p:nvGraphicFramePr>
        <p:xfrm>
          <a:off x="6273502" y="1501774"/>
          <a:ext cx="5219999" cy="2116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9" name="Gráfico 18">
            <a:extLst>
              <a:ext uri="{FF2B5EF4-FFF2-40B4-BE49-F238E27FC236}">
                <a16:creationId xmlns:a16="http://schemas.microsoft.com/office/drawing/2014/main" id="{5CAD6319-6661-41F8-BA91-67FF1A0608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6705522"/>
              </p:ext>
            </p:extLst>
          </p:nvPr>
        </p:nvGraphicFramePr>
        <p:xfrm>
          <a:off x="6273502" y="3701939"/>
          <a:ext cx="5219998" cy="2116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328707454"/>
      </p:ext>
    </p:extLst>
  </p:cSld>
  <p:clrMapOvr>
    <a:masterClrMapping/>
  </p:clrMapOvr>
</p:sld>
</file>

<file path=ppt/theme/theme1.xml><?xml version="1.0" encoding="utf-8"?>
<a:theme xmlns:a="http://schemas.openxmlformats.org/drawingml/2006/main" name="Portadas claras">
  <a:themeElements>
    <a:clrScheme name="SURA_INV_TEMA_COLORES_PRINCIPALES">
      <a:dk1>
        <a:srgbClr val="161618"/>
      </a:dk1>
      <a:lt1>
        <a:srgbClr val="FFFFFF"/>
      </a:lt1>
      <a:dk2>
        <a:srgbClr val="24272A"/>
      </a:dk2>
      <a:lt2>
        <a:srgbClr val="EFEFEF"/>
      </a:lt2>
      <a:accent1>
        <a:srgbClr val="0A2CCE"/>
      </a:accent1>
      <a:accent2>
        <a:srgbClr val="98A3AE"/>
      </a:accent2>
      <a:accent3>
        <a:srgbClr val="59646E"/>
      </a:accent3>
      <a:accent4>
        <a:srgbClr val="FFE945"/>
      </a:accent4>
      <a:accent5>
        <a:srgbClr val="161618"/>
      </a:accent5>
      <a:accent6>
        <a:srgbClr val="24272A"/>
      </a:accent6>
      <a:hlink>
        <a:srgbClr val="0B2CCE"/>
      </a:hlink>
      <a:folHlink>
        <a:srgbClr val="0B2BCE"/>
      </a:folHlink>
    </a:clrScheme>
    <a:fontScheme name="SURA SANS">
      <a:majorFont>
        <a:latin typeface="Sura Sans"/>
        <a:ea typeface=""/>
        <a:cs typeface=""/>
      </a:majorFont>
      <a:minorFont>
        <a:latin typeface="Sur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33A0"/>
        </a:solidFill>
        <a:ln>
          <a:noFill/>
        </a:ln>
        <a:effectLst/>
      </a:spPr>
      <a:bodyPr anchor="ctr"/>
      <a:lstStyle>
        <a:defPPr algn="ctr" defTabSz="608853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3190CF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ctr">
          <a:defRPr dirty="0" err="1" smtClean="0">
            <a:solidFill>
              <a:srgbClr val="686968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25.11.18_ComitéEjecutivo_PlataformaInversiones" id="{D443324E-B163-40CD-8337-DF9EFF0D5BEF}" vid="{F23BF16C-C8F7-4B2E-BE99-26EA31F1413D}"/>
    </a:ext>
  </a:extLst>
</a:theme>
</file>

<file path=ppt/theme/theme2.xml><?xml version="1.0" encoding="utf-8"?>
<a:theme xmlns:a="http://schemas.openxmlformats.org/drawingml/2006/main" name="Portadas oscuras">
  <a:themeElements>
    <a:clrScheme name="SURA_INV_TEMA_COLORES_PRINCIPALES">
      <a:dk1>
        <a:srgbClr val="161618"/>
      </a:dk1>
      <a:lt1>
        <a:srgbClr val="FFFFFF"/>
      </a:lt1>
      <a:dk2>
        <a:srgbClr val="24272A"/>
      </a:dk2>
      <a:lt2>
        <a:srgbClr val="EFEFEF"/>
      </a:lt2>
      <a:accent1>
        <a:srgbClr val="0A2CCE"/>
      </a:accent1>
      <a:accent2>
        <a:srgbClr val="98A3AE"/>
      </a:accent2>
      <a:accent3>
        <a:srgbClr val="59646E"/>
      </a:accent3>
      <a:accent4>
        <a:srgbClr val="FFE945"/>
      </a:accent4>
      <a:accent5>
        <a:srgbClr val="161618"/>
      </a:accent5>
      <a:accent6>
        <a:srgbClr val="24272A"/>
      </a:accent6>
      <a:hlink>
        <a:srgbClr val="0B2CCE"/>
      </a:hlink>
      <a:folHlink>
        <a:srgbClr val="0B2BCE"/>
      </a:folHlink>
    </a:clrScheme>
    <a:fontScheme name="SURA SANS">
      <a:majorFont>
        <a:latin typeface="Sura Sans"/>
        <a:ea typeface=""/>
        <a:cs typeface=""/>
      </a:majorFont>
      <a:minorFont>
        <a:latin typeface="Sur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33A0"/>
        </a:solidFill>
        <a:ln>
          <a:noFill/>
        </a:ln>
        <a:effectLst/>
      </a:spPr>
      <a:bodyPr anchor="ctr"/>
      <a:lstStyle>
        <a:defPPr algn="ctr" defTabSz="608853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3190CF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ctr">
          <a:defRPr dirty="0" err="1" smtClean="0">
            <a:solidFill>
              <a:srgbClr val="686968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25.11.18_ComitéEjecutivo_PlataformaInversiones" id="{D443324E-B163-40CD-8337-DF9EFF0D5BEF}" vid="{A713A0C4-0FCE-4CFD-AB81-6209F6F77A48}"/>
    </a:ext>
  </a:extLst>
</a:theme>
</file>

<file path=ppt/theme/theme3.xml><?xml version="1.0" encoding="utf-8"?>
<a:theme xmlns:a="http://schemas.openxmlformats.org/drawingml/2006/main" name="Interiores">
  <a:themeElements>
    <a:clrScheme name="SURA_INV_TEMA_COLORES_PRINCIPALES">
      <a:dk1>
        <a:srgbClr val="161618"/>
      </a:dk1>
      <a:lt1>
        <a:srgbClr val="FFFFFF"/>
      </a:lt1>
      <a:dk2>
        <a:srgbClr val="24272A"/>
      </a:dk2>
      <a:lt2>
        <a:srgbClr val="EFEFEF"/>
      </a:lt2>
      <a:accent1>
        <a:srgbClr val="0A2CCE"/>
      </a:accent1>
      <a:accent2>
        <a:srgbClr val="98A3AE"/>
      </a:accent2>
      <a:accent3>
        <a:srgbClr val="59646E"/>
      </a:accent3>
      <a:accent4>
        <a:srgbClr val="FFE945"/>
      </a:accent4>
      <a:accent5>
        <a:srgbClr val="161618"/>
      </a:accent5>
      <a:accent6>
        <a:srgbClr val="24272A"/>
      </a:accent6>
      <a:hlink>
        <a:srgbClr val="0B2CCE"/>
      </a:hlink>
      <a:folHlink>
        <a:srgbClr val="0B2BCE"/>
      </a:folHlink>
    </a:clrScheme>
    <a:fontScheme name="SURA SANS">
      <a:majorFont>
        <a:latin typeface="Sura Sans"/>
        <a:ea typeface=""/>
        <a:cs typeface=""/>
      </a:majorFont>
      <a:minorFont>
        <a:latin typeface="Sur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5.11.18_ComitéEjecutivo_PlataformaInversiones" id="{D443324E-B163-40CD-8337-DF9EFF0D5BEF}" vid="{7D7531F5-3E71-4EDD-9E04-44D2C4B928CA}"/>
    </a:ext>
  </a:extLst>
</a:theme>
</file>

<file path=ppt/theme/theme4.xml><?xml version="1.0" encoding="utf-8"?>
<a:theme xmlns:a="http://schemas.openxmlformats.org/drawingml/2006/main" name="Cierres">
  <a:themeElements>
    <a:clrScheme name="SURA INVESTMENTS">
      <a:dk1>
        <a:srgbClr val="161618"/>
      </a:dk1>
      <a:lt1>
        <a:srgbClr val="FFFFFF"/>
      </a:lt1>
      <a:dk2>
        <a:srgbClr val="24272A"/>
      </a:dk2>
      <a:lt2>
        <a:srgbClr val="EFEFEF"/>
      </a:lt2>
      <a:accent1>
        <a:srgbClr val="0A2CCE"/>
      </a:accent1>
      <a:accent2>
        <a:srgbClr val="FFE945"/>
      </a:accent2>
      <a:accent3>
        <a:srgbClr val="59646E"/>
      </a:accent3>
      <a:accent4>
        <a:srgbClr val="98A3AE"/>
      </a:accent4>
      <a:accent5>
        <a:srgbClr val="161618"/>
      </a:accent5>
      <a:accent6>
        <a:srgbClr val="24272A"/>
      </a:accent6>
      <a:hlink>
        <a:srgbClr val="0B2CCE"/>
      </a:hlink>
      <a:folHlink>
        <a:srgbClr val="717171"/>
      </a:folHlink>
    </a:clrScheme>
    <a:fontScheme name="SURA SANS">
      <a:majorFont>
        <a:latin typeface="Sura Sans"/>
        <a:ea typeface=""/>
        <a:cs typeface=""/>
      </a:majorFont>
      <a:minorFont>
        <a:latin typeface="Sur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33A0"/>
        </a:solidFill>
        <a:ln>
          <a:noFill/>
        </a:ln>
        <a:effectLst/>
      </a:spPr>
      <a:bodyPr anchor="ctr"/>
      <a:lstStyle>
        <a:defPPr algn="ctr" defTabSz="608853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3190CF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ctr">
          <a:defRPr dirty="0" err="1" smtClean="0">
            <a:solidFill>
              <a:srgbClr val="686968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25.11.18_ComitéEjecutivo_PlataformaInversiones" id="{D443324E-B163-40CD-8337-DF9EFF0D5BEF}" vid="{8056F061-311E-495F-BB7F-99B7DFADEFD5}"/>
    </a:ext>
  </a:extLst>
</a:theme>
</file>

<file path=ppt/theme/theme5.xml><?xml version="1.0" encoding="utf-8"?>
<a:theme xmlns:a="http://schemas.openxmlformats.org/drawingml/2006/main" name="7_Interior blanco">
  <a:themeElements>
    <a:clrScheme name="SURA_INV_TEMA_COLORES_PRINCIPALES">
      <a:dk1>
        <a:srgbClr val="161618"/>
      </a:dk1>
      <a:lt1>
        <a:srgbClr val="FFFFFF"/>
      </a:lt1>
      <a:dk2>
        <a:srgbClr val="24272A"/>
      </a:dk2>
      <a:lt2>
        <a:srgbClr val="EFEFEF"/>
      </a:lt2>
      <a:accent1>
        <a:srgbClr val="0A2CCE"/>
      </a:accent1>
      <a:accent2>
        <a:srgbClr val="98A3AE"/>
      </a:accent2>
      <a:accent3>
        <a:srgbClr val="59646E"/>
      </a:accent3>
      <a:accent4>
        <a:srgbClr val="FFE945"/>
      </a:accent4>
      <a:accent5>
        <a:srgbClr val="161618"/>
      </a:accent5>
      <a:accent6>
        <a:srgbClr val="24272A"/>
      </a:accent6>
      <a:hlink>
        <a:srgbClr val="0B2CCE"/>
      </a:hlink>
      <a:folHlink>
        <a:srgbClr val="0B2BC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F56644E1-E70E-9F46-8E4F-580A735AD9C0}" vid="{9AD2D031-D2F0-374B-A0FA-C925158826E9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Sura">
    <a:dk1>
      <a:srgbClr val="161618"/>
    </a:dk1>
    <a:lt1>
      <a:srgbClr val="FFFFFF"/>
    </a:lt1>
    <a:dk2>
      <a:srgbClr val="24272A"/>
    </a:dk2>
    <a:lt2>
      <a:srgbClr val="EFEFEF"/>
    </a:lt2>
    <a:accent1>
      <a:srgbClr val="0A2CCE"/>
    </a:accent1>
    <a:accent2>
      <a:srgbClr val="FFE945"/>
    </a:accent2>
    <a:accent3>
      <a:srgbClr val="59646E"/>
    </a:accent3>
    <a:accent4>
      <a:srgbClr val="98A3AE"/>
    </a:accent4>
    <a:accent5>
      <a:srgbClr val="000000"/>
    </a:accent5>
    <a:accent6>
      <a:srgbClr val="24272A"/>
    </a:accent6>
    <a:hlink>
      <a:srgbClr val="0B2CCE"/>
    </a:hlink>
    <a:folHlink>
      <a:srgbClr val="717171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Sura">
    <a:dk1>
      <a:srgbClr val="161618"/>
    </a:dk1>
    <a:lt1>
      <a:srgbClr val="FFFFFF"/>
    </a:lt1>
    <a:dk2>
      <a:srgbClr val="24272A"/>
    </a:dk2>
    <a:lt2>
      <a:srgbClr val="EFEFEF"/>
    </a:lt2>
    <a:accent1>
      <a:srgbClr val="0A2CCE"/>
    </a:accent1>
    <a:accent2>
      <a:srgbClr val="FFE945"/>
    </a:accent2>
    <a:accent3>
      <a:srgbClr val="59646E"/>
    </a:accent3>
    <a:accent4>
      <a:srgbClr val="98A3AE"/>
    </a:accent4>
    <a:accent5>
      <a:srgbClr val="000000"/>
    </a:accent5>
    <a:accent6>
      <a:srgbClr val="24272A"/>
    </a:accent6>
    <a:hlink>
      <a:srgbClr val="0B2CCE"/>
    </a:hlink>
    <a:folHlink>
      <a:srgbClr val="717171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SURA_INV_TEMA_COLORES_PRINCIPALES">
    <a:dk1>
      <a:srgbClr val="161618"/>
    </a:dk1>
    <a:lt1>
      <a:srgbClr val="FFFFFF"/>
    </a:lt1>
    <a:dk2>
      <a:srgbClr val="24272A"/>
    </a:dk2>
    <a:lt2>
      <a:srgbClr val="EFEFEF"/>
    </a:lt2>
    <a:accent1>
      <a:srgbClr val="0A2CCE"/>
    </a:accent1>
    <a:accent2>
      <a:srgbClr val="98A3AE"/>
    </a:accent2>
    <a:accent3>
      <a:srgbClr val="59646E"/>
    </a:accent3>
    <a:accent4>
      <a:srgbClr val="FFE945"/>
    </a:accent4>
    <a:accent5>
      <a:srgbClr val="161618"/>
    </a:accent5>
    <a:accent6>
      <a:srgbClr val="24272A"/>
    </a:accent6>
    <a:hlink>
      <a:srgbClr val="0B2CCE"/>
    </a:hlink>
    <a:folHlink>
      <a:srgbClr val="0B2BCE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Sura">
    <a:dk1>
      <a:srgbClr val="161618"/>
    </a:dk1>
    <a:lt1>
      <a:srgbClr val="FFFFFF"/>
    </a:lt1>
    <a:dk2>
      <a:srgbClr val="24272A"/>
    </a:dk2>
    <a:lt2>
      <a:srgbClr val="EFEFEF"/>
    </a:lt2>
    <a:accent1>
      <a:srgbClr val="0A2CCE"/>
    </a:accent1>
    <a:accent2>
      <a:srgbClr val="FFE945"/>
    </a:accent2>
    <a:accent3>
      <a:srgbClr val="59646E"/>
    </a:accent3>
    <a:accent4>
      <a:srgbClr val="98A3AE"/>
    </a:accent4>
    <a:accent5>
      <a:srgbClr val="000000"/>
    </a:accent5>
    <a:accent6>
      <a:srgbClr val="24272A"/>
    </a:accent6>
    <a:hlink>
      <a:srgbClr val="0B2CCE"/>
    </a:hlink>
    <a:folHlink>
      <a:srgbClr val="717171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Sura">
    <a:dk1>
      <a:srgbClr val="161618"/>
    </a:dk1>
    <a:lt1>
      <a:srgbClr val="FFFFFF"/>
    </a:lt1>
    <a:dk2>
      <a:srgbClr val="24272A"/>
    </a:dk2>
    <a:lt2>
      <a:srgbClr val="EFEFEF"/>
    </a:lt2>
    <a:accent1>
      <a:srgbClr val="0A2CCE"/>
    </a:accent1>
    <a:accent2>
      <a:srgbClr val="FFE945"/>
    </a:accent2>
    <a:accent3>
      <a:srgbClr val="59646E"/>
    </a:accent3>
    <a:accent4>
      <a:srgbClr val="98A3AE"/>
    </a:accent4>
    <a:accent5>
      <a:srgbClr val="000000"/>
    </a:accent5>
    <a:accent6>
      <a:srgbClr val="24272A"/>
    </a:accent6>
    <a:hlink>
      <a:srgbClr val="0B2CCE"/>
    </a:hlink>
    <a:folHlink>
      <a:srgbClr val="717171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Sura">
    <a:dk1>
      <a:srgbClr val="161618"/>
    </a:dk1>
    <a:lt1>
      <a:srgbClr val="FFFFFF"/>
    </a:lt1>
    <a:dk2>
      <a:srgbClr val="24272A"/>
    </a:dk2>
    <a:lt2>
      <a:srgbClr val="EFEFEF"/>
    </a:lt2>
    <a:accent1>
      <a:srgbClr val="0A2CCE"/>
    </a:accent1>
    <a:accent2>
      <a:srgbClr val="FFE945"/>
    </a:accent2>
    <a:accent3>
      <a:srgbClr val="59646E"/>
    </a:accent3>
    <a:accent4>
      <a:srgbClr val="98A3AE"/>
    </a:accent4>
    <a:accent5>
      <a:srgbClr val="000000"/>
    </a:accent5>
    <a:accent6>
      <a:srgbClr val="24272A"/>
    </a:accent6>
    <a:hlink>
      <a:srgbClr val="0B2CCE"/>
    </a:hlink>
    <a:folHlink>
      <a:srgbClr val="717171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Sura">
    <a:dk1>
      <a:srgbClr val="161618"/>
    </a:dk1>
    <a:lt1>
      <a:srgbClr val="FFFFFF"/>
    </a:lt1>
    <a:dk2>
      <a:srgbClr val="24272A"/>
    </a:dk2>
    <a:lt2>
      <a:srgbClr val="EFEFEF"/>
    </a:lt2>
    <a:accent1>
      <a:srgbClr val="0A2CCE"/>
    </a:accent1>
    <a:accent2>
      <a:srgbClr val="FFE945"/>
    </a:accent2>
    <a:accent3>
      <a:srgbClr val="59646E"/>
    </a:accent3>
    <a:accent4>
      <a:srgbClr val="98A3AE"/>
    </a:accent4>
    <a:accent5>
      <a:srgbClr val="000000"/>
    </a:accent5>
    <a:accent6>
      <a:srgbClr val="24272A"/>
    </a:accent6>
    <a:hlink>
      <a:srgbClr val="0B2CCE"/>
    </a:hlink>
    <a:folHlink>
      <a:srgbClr val="717171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Sura">
    <a:dk1>
      <a:srgbClr val="161618"/>
    </a:dk1>
    <a:lt1>
      <a:srgbClr val="FFFFFF"/>
    </a:lt1>
    <a:dk2>
      <a:srgbClr val="24272A"/>
    </a:dk2>
    <a:lt2>
      <a:srgbClr val="EFEFEF"/>
    </a:lt2>
    <a:accent1>
      <a:srgbClr val="0A2CCE"/>
    </a:accent1>
    <a:accent2>
      <a:srgbClr val="FFE945"/>
    </a:accent2>
    <a:accent3>
      <a:srgbClr val="59646E"/>
    </a:accent3>
    <a:accent4>
      <a:srgbClr val="98A3AE"/>
    </a:accent4>
    <a:accent5>
      <a:srgbClr val="000000"/>
    </a:accent5>
    <a:accent6>
      <a:srgbClr val="24272A"/>
    </a:accent6>
    <a:hlink>
      <a:srgbClr val="0B2CCE"/>
    </a:hlink>
    <a:folHlink>
      <a:srgbClr val="717171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Sura">
    <a:dk1>
      <a:srgbClr val="161618"/>
    </a:dk1>
    <a:lt1>
      <a:srgbClr val="FFFFFF"/>
    </a:lt1>
    <a:dk2>
      <a:srgbClr val="24272A"/>
    </a:dk2>
    <a:lt2>
      <a:srgbClr val="EFEFEF"/>
    </a:lt2>
    <a:accent1>
      <a:srgbClr val="0A2CCE"/>
    </a:accent1>
    <a:accent2>
      <a:srgbClr val="FFE945"/>
    </a:accent2>
    <a:accent3>
      <a:srgbClr val="59646E"/>
    </a:accent3>
    <a:accent4>
      <a:srgbClr val="98A3AE"/>
    </a:accent4>
    <a:accent5>
      <a:srgbClr val="000000"/>
    </a:accent5>
    <a:accent6>
      <a:srgbClr val="24272A"/>
    </a:accent6>
    <a:hlink>
      <a:srgbClr val="0B2CCE"/>
    </a:hlink>
    <a:folHlink>
      <a:srgbClr val="717171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067C8FD2D97DD4C8B0A36B02703136E" ma:contentTypeVersion="12" ma:contentTypeDescription="Crear nuevo documento." ma:contentTypeScope="" ma:versionID="e0c066df5e16fc44dfdb1f082302ad37">
  <xsd:schema xmlns:xsd="http://www.w3.org/2001/XMLSchema" xmlns:xs="http://www.w3.org/2001/XMLSchema" xmlns:p="http://schemas.microsoft.com/office/2006/metadata/properties" xmlns:ns2="edf3d82c-9bb9-4008-828a-e37d87183080" xmlns:ns3="dc359a5f-d8ba-45e8-878a-e92bde6b5d0d" targetNamespace="http://schemas.microsoft.com/office/2006/metadata/properties" ma:root="true" ma:fieldsID="5eded903882d30be0fe54bca685802ee" ns2:_="" ns3:_="">
    <xsd:import namespace="edf3d82c-9bb9-4008-828a-e37d87183080"/>
    <xsd:import namespace="dc359a5f-d8ba-45e8-878a-e92bde6b5d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f3d82c-9bb9-4008-828a-e37d8718308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Etiquetas de imagen" ma:readOnly="false" ma:fieldId="{5cf76f15-5ced-4ddc-b409-7134ff3c332f}" ma:taxonomyMulti="true" ma:sspId="ef394b4f-feab-4bd4-821b-31a25dac1b4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359a5f-d8ba-45e8-878a-e92bde6b5d0d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7a86d759-6a02-47cf-a509-90b5d14e5ee8}" ma:internalName="TaxCatchAll" ma:showField="CatchAllData" ma:web="dc359a5f-d8ba-45e8-878a-e92bde6b5d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df3d82c-9bb9-4008-828a-e37d87183080">
      <Terms xmlns="http://schemas.microsoft.com/office/infopath/2007/PartnerControls"/>
    </lcf76f155ced4ddcb4097134ff3c332f>
    <TaxCatchAll xmlns="dc359a5f-d8ba-45e8-878a-e92bde6b5d0d" xsi:nil="true"/>
  </documentManagement>
</p:properties>
</file>

<file path=customXml/itemProps1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AA1DAED-FEA5-4DB2-8623-B325D894BD67}">
  <ds:schemaRefs>
    <ds:schemaRef ds:uri="dc359a5f-d8ba-45e8-878a-e92bde6b5d0d"/>
    <ds:schemaRef ds:uri="edf3d82c-9bb9-4008-828a-e37d8718308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36ADCFB-D8B6-4597-B750-4F782D11F82C}">
  <ds:schemaRefs>
    <ds:schemaRef ds:uri="dc359a5f-d8ba-45e8-878a-e92bde6b5d0d"/>
    <ds:schemaRef ds:uri="edf3d82c-9bb9-4008-828a-e37d8718308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25.12.10_ComitéEjecutivo_PlataformaInversiones</Template>
  <TotalTime>0</TotalTime>
  <Words>1244</Words>
  <Application>Microsoft Office PowerPoint</Application>
  <PresentationFormat>Personalizado</PresentationFormat>
  <Paragraphs>188</Paragraphs>
  <Slides>11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5</vt:i4>
      </vt:variant>
      <vt:variant>
        <vt:lpstr>Títulos de diapositiva</vt:lpstr>
      </vt:variant>
      <vt:variant>
        <vt:i4>11</vt:i4>
      </vt:variant>
    </vt:vector>
  </HeadingPairs>
  <TitlesOfParts>
    <vt:vector size="26" baseType="lpstr">
      <vt:lpstr>Aptos</vt:lpstr>
      <vt:lpstr>Arial</vt:lpstr>
      <vt:lpstr>Calibri</vt:lpstr>
      <vt:lpstr>Lucida Grande</vt:lpstr>
      <vt:lpstr>Sans Serif Collection</vt:lpstr>
      <vt:lpstr>Sura Sans</vt:lpstr>
      <vt:lpstr>Sura Sans ExtraBold</vt:lpstr>
      <vt:lpstr>Sura Sans Light</vt:lpstr>
      <vt:lpstr>Sura Sans SemiBold</vt:lpstr>
      <vt:lpstr>Wingdings</vt:lpstr>
      <vt:lpstr>Portadas claras</vt:lpstr>
      <vt:lpstr>Portadas oscuras</vt:lpstr>
      <vt:lpstr>Interiores</vt:lpstr>
      <vt:lpstr>Cierres</vt:lpstr>
      <vt:lpstr>7_Interior blanco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VI. Posicionamiento portafolios Colombia | Mensajes Clave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Cesar Camilo Cuervo Acero</dc:creator>
  <cp:keywords/>
  <dc:description/>
  <cp:lastModifiedBy>Monica Alejandra Cerda Villalon</cp:lastModifiedBy>
  <cp:revision>2</cp:revision>
  <dcterms:created xsi:type="dcterms:W3CDTF">2025-12-10T14:03:01Z</dcterms:created>
  <dcterms:modified xsi:type="dcterms:W3CDTF">2026-08-25T00:48:08Z</dcterms:modified>
  <cp:category/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0x0101004067C8FD2D97DD4C8B0A36B02703136E</vt:lpwstr>
  </property>
  <property fmtid="{D5CDD505-2E9C-101B-9397-08002B2CF9AE}" pid="3" name="_Version">
    <vt:lpwstr/>
  </property>
  <property fmtid="{D5CDD505-2E9C-101B-9397-08002B2CF9AE}" pid="4" name="_Status">
    <vt:lpwstr>Not Started</vt:lpwstr>
  </property>
  <property fmtid="{D5CDD505-2E9C-101B-9397-08002B2CF9AE}" pid="5" name="MSIP_Label_a566a74d-126d-4156-a9df-3b44c46a12cb_Enabled">
    <vt:lpwstr>True</vt:lpwstr>
  </property>
  <property fmtid="{D5CDD505-2E9C-101B-9397-08002B2CF9AE}" pid="6" name="MSIP_Label_a566a74d-126d-4156-a9df-3b44c46a12cb_SiteId">
    <vt:lpwstr>2cb4d124-c9ed-48cc-aefd-228cd153e897</vt:lpwstr>
  </property>
  <property fmtid="{D5CDD505-2E9C-101B-9397-08002B2CF9AE}" pid="7" name="MSIP_Label_a566a74d-126d-4156-a9df-3b44c46a12cb_SetDate">
    <vt:lpwstr>2026-04-28T15:42:12Z</vt:lpwstr>
  </property>
  <property fmtid="{D5CDD505-2E9C-101B-9397-08002B2CF9AE}" pid="8" name="MSIP_Label_a566a74d-126d-4156-a9df-3b44c46a12cb_Name">
    <vt:lpwstr>Interno</vt:lpwstr>
  </property>
  <property fmtid="{D5CDD505-2E9C-101B-9397-08002B2CF9AE}" pid="9" name="MSIP_Label_a566a74d-126d-4156-a9df-3b44c46a12cb_ActionId">
    <vt:lpwstr>d9bd00ca-3fa2-4b99-8163-81b760ab8c18</vt:lpwstr>
  </property>
  <property fmtid="{D5CDD505-2E9C-101B-9397-08002B2CF9AE}" pid="10" name="MSIP_Label_a566a74d-126d-4156-a9df-3b44c46a12cb_Removed">
    <vt:lpwstr>False</vt:lpwstr>
  </property>
  <property fmtid="{D5CDD505-2E9C-101B-9397-08002B2CF9AE}" pid="11" name="MSIP_Label_a566a74d-126d-4156-a9df-3b44c46a12cb_Extended_MSFT_Method">
    <vt:lpwstr>Standard</vt:lpwstr>
  </property>
  <property fmtid="{D5CDD505-2E9C-101B-9397-08002B2CF9AE}" pid="12" name="Sensitivity">
    <vt:lpwstr>Interno</vt:lpwstr>
  </property>
  <property fmtid="{D5CDD505-2E9C-101B-9397-08002B2CF9AE}" pid="13" name="MediaServiceImageTags">
    <vt:lpwstr/>
  </property>
</Properties>
</file>