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6858000" cy="9144000"/>
  <p:embeddedFontLst>
    <p:embeddedFont>
      <p:font typeface="Oswald Medium"/>
      <p:regular r:id="rId20"/>
      <p:bold r:id="rId21"/>
    </p:embeddedFont>
    <p:embeddedFont>
      <p:font typeface="Roboto"/>
      <p:regular r:id="rId22"/>
      <p:bold r:id="rId23"/>
      <p:italic r:id="rId24"/>
      <p:boldItalic r:id="rId25"/>
    </p:embeddedFont>
    <p:embeddedFont>
      <p:font typeface="Roboto Medium"/>
      <p:regular r:id="rId26"/>
      <p:bold r:id="rId27"/>
      <p:italic r:id="rId28"/>
      <p:boldItalic r:id="rId29"/>
    </p:embeddedFont>
    <p:embeddedFont>
      <p:font typeface="Great Vibes"/>
      <p:regular r:id="rId30"/>
    </p:embeddedFont>
    <p:embeddedFont>
      <p:font typeface="Oswald Light"/>
      <p:regular r:id="rId31"/>
      <p:bold r:id="rId32"/>
    </p:embeddedFont>
    <p:embeddedFont>
      <p:font typeface="Open Sans SemiBold"/>
      <p:regular r:id="rId33"/>
      <p:bold r:id="rId34"/>
      <p:italic r:id="rId35"/>
      <p:boldItalic r:id="rId36"/>
    </p:embeddedFont>
    <p:embeddedFont>
      <p:font typeface="Roboto Light"/>
      <p:regular r:id="rId37"/>
      <p:bold r:id="rId38"/>
      <p:italic r:id="rId39"/>
      <p:boldItalic r:id="rId40"/>
    </p:embeddedFont>
    <p:embeddedFont>
      <p:font typeface="Oswald"/>
      <p:regular r:id="rId41"/>
      <p:bold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gvJEICvEofT5rn54MneJA9E17g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Light-boldItalic.fntdata"/><Relationship Id="rId20" Type="http://schemas.openxmlformats.org/officeDocument/2006/relationships/font" Target="fonts/OswaldMedium-regular.fntdata"/><Relationship Id="rId42" Type="http://schemas.openxmlformats.org/officeDocument/2006/relationships/font" Target="fonts/Oswald-bold.fntdata"/><Relationship Id="rId41" Type="http://schemas.openxmlformats.org/officeDocument/2006/relationships/font" Target="fonts/Oswald-regular.fntdata"/><Relationship Id="rId22" Type="http://schemas.openxmlformats.org/officeDocument/2006/relationships/font" Target="fonts/Roboto-regular.fntdata"/><Relationship Id="rId44" Type="http://schemas.openxmlformats.org/officeDocument/2006/relationships/font" Target="fonts/OpenSans-bold.fntdata"/><Relationship Id="rId21" Type="http://schemas.openxmlformats.org/officeDocument/2006/relationships/font" Target="fonts/OswaldMedium-bold.fntdata"/><Relationship Id="rId43" Type="http://schemas.openxmlformats.org/officeDocument/2006/relationships/font" Target="fonts/OpenSans-regular.fntdata"/><Relationship Id="rId24" Type="http://schemas.openxmlformats.org/officeDocument/2006/relationships/font" Target="fonts/Roboto-italic.fntdata"/><Relationship Id="rId46" Type="http://schemas.openxmlformats.org/officeDocument/2006/relationships/font" Target="fonts/OpenSans-boldItalic.fntdata"/><Relationship Id="rId23" Type="http://schemas.openxmlformats.org/officeDocument/2006/relationships/font" Target="fonts/Roboto-bold.fntdata"/><Relationship Id="rId45" Type="http://schemas.openxmlformats.org/officeDocument/2006/relationships/font" Target="fonts/OpenSans-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Medium-regular.fntdata"/><Relationship Id="rId25" Type="http://schemas.openxmlformats.org/officeDocument/2006/relationships/font" Target="fonts/Roboto-boldItalic.fntdata"/><Relationship Id="rId47" Type="http://customschemas.google.com/relationships/presentationmetadata" Target="metadata"/><Relationship Id="rId28" Type="http://schemas.openxmlformats.org/officeDocument/2006/relationships/font" Target="fonts/RobotoMedium-italic.fntdata"/><Relationship Id="rId27" Type="http://schemas.openxmlformats.org/officeDocument/2006/relationships/font" Target="fonts/RobotoMedium-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Medium-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swaldLight-regular.fntdata"/><Relationship Id="rId30" Type="http://schemas.openxmlformats.org/officeDocument/2006/relationships/font" Target="fonts/GreatVibes-regular.fntdata"/><Relationship Id="rId11" Type="http://schemas.openxmlformats.org/officeDocument/2006/relationships/slide" Target="slides/slide7.xml"/><Relationship Id="rId33" Type="http://schemas.openxmlformats.org/officeDocument/2006/relationships/font" Target="fonts/OpenSansSemiBold-regular.fntdata"/><Relationship Id="rId10" Type="http://schemas.openxmlformats.org/officeDocument/2006/relationships/slide" Target="slides/slide6.xml"/><Relationship Id="rId32" Type="http://schemas.openxmlformats.org/officeDocument/2006/relationships/font" Target="fonts/OswaldLight-bold.fntdata"/><Relationship Id="rId13" Type="http://schemas.openxmlformats.org/officeDocument/2006/relationships/slide" Target="slides/slide9.xml"/><Relationship Id="rId35" Type="http://schemas.openxmlformats.org/officeDocument/2006/relationships/font" Target="fonts/OpenSansSemiBold-italic.fntdata"/><Relationship Id="rId12" Type="http://schemas.openxmlformats.org/officeDocument/2006/relationships/slide" Target="slides/slide8.xml"/><Relationship Id="rId34" Type="http://schemas.openxmlformats.org/officeDocument/2006/relationships/font" Target="fonts/OpenSansSemiBold-bold.fntdata"/><Relationship Id="rId15" Type="http://schemas.openxmlformats.org/officeDocument/2006/relationships/slide" Target="slides/slide11.xml"/><Relationship Id="rId37" Type="http://schemas.openxmlformats.org/officeDocument/2006/relationships/font" Target="fonts/RobotoLight-regular.fntdata"/><Relationship Id="rId14" Type="http://schemas.openxmlformats.org/officeDocument/2006/relationships/slide" Target="slides/slide10.xml"/><Relationship Id="rId36" Type="http://schemas.openxmlformats.org/officeDocument/2006/relationships/font" Target="fonts/OpenSansSemiBold-boldItalic.fntdata"/><Relationship Id="rId17" Type="http://schemas.openxmlformats.org/officeDocument/2006/relationships/slide" Target="slides/slide13.xml"/><Relationship Id="rId39" Type="http://schemas.openxmlformats.org/officeDocument/2006/relationships/font" Target="fonts/RobotoLight-italic.fntdata"/><Relationship Id="rId16" Type="http://schemas.openxmlformats.org/officeDocument/2006/relationships/slide" Target="slides/slide12.xml"/><Relationship Id="rId38" Type="http://schemas.openxmlformats.org/officeDocument/2006/relationships/font" Target="fonts/RobotoLigh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 name="Google Shape;57;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4" name="Google Shape;33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6" name="Google Shape;35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3246b44340_0_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3246b44340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3246b44340_0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3246b44340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3246b44340_0_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3246b44340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1" name="Google Shape;521;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 name="Google Shape;7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 name="Google Shape;13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 name="Google Shape;18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b="1"/>
          </a:p>
        </p:txBody>
      </p:sp>
      <p:sp>
        <p:nvSpPr>
          <p:cNvPr id="211" name="Google Shape;21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3246b44340_0_4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b="1"/>
          </a:p>
        </p:txBody>
      </p:sp>
      <p:sp>
        <p:nvSpPr>
          <p:cNvPr id="245" name="Google Shape;245;g33246b44340_0_4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sp>
        <p:nvSpPr>
          <p:cNvPr id="12" name="Google Shape;12;p44"/>
          <p:cNvSpPr/>
          <p:nvPr>
            <p:ph idx="2" type="pic"/>
          </p:nvPr>
        </p:nvSpPr>
        <p:spPr>
          <a:xfrm>
            <a:off x="8461680" y="2590799"/>
            <a:ext cx="1872230" cy="4267200"/>
          </a:xfrm>
          <a:prstGeom prst="rect">
            <a:avLst/>
          </a:prstGeom>
          <a:noFill/>
          <a:ln>
            <a:noFill/>
          </a:ln>
        </p:spPr>
      </p:sp>
      <p:sp>
        <p:nvSpPr>
          <p:cNvPr id="13" name="Google Shape;13;p44"/>
          <p:cNvSpPr/>
          <p:nvPr>
            <p:ph idx="3" type="pic"/>
          </p:nvPr>
        </p:nvSpPr>
        <p:spPr>
          <a:xfrm>
            <a:off x="6594592" y="1"/>
            <a:ext cx="1869057" cy="4267201"/>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32" name="Shape 32"/>
        <p:cNvGrpSpPr/>
        <p:nvPr/>
      </p:nvGrpSpPr>
      <p:grpSpPr>
        <a:xfrm>
          <a:off x="0" y="0"/>
          <a:ext cx="0" cy="0"/>
          <a:chOff x="0" y="0"/>
          <a:chExt cx="0" cy="0"/>
        </a:xfrm>
      </p:grpSpPr>
      <p:sp>
        <p:nvSpPr>
          <p:cNvPr id="33" name="Google Shape;33;p35"/>
          <p:cNvSpPr/>
          <p:nvPr>
            <p:ph idx="2" type="pic"/>
          </p:nvPr>
        </p:nvSpPr>
        <p:spPr>
          <a:xfrm>
            <a:off x="1628691" y="2090356"/>
            <a:ext cx="3908841" cy="3794999"/>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34" name="Shape 34"/>
        <p:cNvGrpSpPr/>
        <p:nvPr/>
      </p:nvGrpSpPr>
      <p:grpSpPr>
        <a:xfrm>
          <a:off x="0" y="0"/>
          <a:ext cx="0" cy="0"/>
          <a:chOff x="0" y="0"/>
          <a:chExt cx="0" cy="0"/>
        </a:xfrm>
      </p:grpSpPr>
      <p:sp>
        <p:nvSpPr>
          <p:cNvPr id="35" name="Google Shape;35;p36"/>
          <p:cNvSpPr/>
          <p:nvPr>
            <p:ph idx="2" type="pic"/>
          </p:nvPr>
        </p:nvSpPr>
        <p:spPr>
          <a:xfrm>
            <a:off x="9201150" y="2569200"/>
            <a:ext cx="1024386" cy="1024386"/>
          </a:xfrm>
          <a:prstGeom prst="rect">
            <a:avLst/>
          </a:prstGeom>
          <a:noFill/>
          <a:ln>
            <a:noFill/>
          </a:ln>
        </p:spPr>
      </p:sp>
      <p:sp>
        <p:nvSpPr>
          <p:cNvPr id="36" name="Google Shape;36;p36"/>
          <p:cNvSpPr/>
          <p:nvPr>
            <p:ph idx="3" type="pic"/>
          </p:nvPr>
        </p:nvSpPr>
        <p:spPr>
          <a:xfrm>
            <a:off x="5583806" y="2569200"/>
            <a:ext cx="1024386" cy="1024386"/>
          </a:xfrm>
          <a:prstGeom prst="rect">
            <a:avLst/>
          </a:prstGeom>
          <a:noFill/>
          <a:ln>
            <a:noFill/>
          </a:ln>
        </p:spPr>
      </p:sp>
      <p:sp>
        <p:nvSpPr>
          <p:cNvPr id="37" name="Google Shape;37;p36"/>
          <p:cNvSpPr/>
          <p:nvPr>
            <p:ph idx="4" type="pic"/>
          </p:nvPr>
        </p:nvSpPr>
        <p:spPr>
          <a:xfrm>
            <a:off x="1966464" y="2569200"/>
            <a:ext cx="1024386" cy="1024386"/>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38" name="Shape 38"/>
        <p:cNvGrpSpPr/>
        <p:nvPr/>
      </p:nvGrpSpPr>
      <p:grpSpPr>
        <a:xfrm>
          <a:off x="0" y="0"/>
          <a:ext cx="0" cy="0"/>
          <a:chOff x="0" y="0"/>
          <a:chExt cx="0" cy="0"/>
        </a:xfrm>
      </p:grpSpPr>
      <p:sp>
        <p:nvSpPr>
          <p:cNvPr id="39" name="Google Shape;39;p37"/>
          <p:cNvSpPr/>
          <p:nvPr>
            <p:ph idx="2" type="pic"/>
          </p:nvPr>
        </p:nvSpPr>
        <p:spPr>
          <a:xfrm>
            <a:off x="2819742" y="2022762"/>
            <a:ext cx="3665822" cy="3861958"/>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40" name="Shape 40"/>
        <p:cNvGrpSpPr/>
        <p:nvPr/>
      </p:nvGrpSpPr>
      <p:grpSpPr>
        <a:xfrm>
          <a:off x="0" y="0"/>
          <a:ext cx="0" cy="0"/>
          <a:chOff x="0" y="0"/>
          <a:chExt cx="0" cy="0"/>
        </a:xfrm>
      </p:grpSpPr>
      <p:sp>
        <p:nvSpPr>
          <p:cNvPr id="41" name="Google Shape;41;p38"/>
          <p:cNvSpPr/>
          <p:nvPr>
            <p:ph idx="2" type="pic"/>
          </p:nvPr>
        </p:nvSpPr>
        <p:spPr>
          <a:xfrm>
            <a:off x="5737158" y="2371788"/>
            <a:ext cx="717550" cy="717550"/>
          </a:xfrm>
          <a:prstGeom prst="rect">
            <a:avLst/>
          </a:prstGeom>
          <a:noFill/>
          <a:ln>
            <a:noFill/>
          </a:ln>
        </p:spPr>
      </p:sp>
      <p:sp>
        <p:nvSpPr>
          <p:cNvPr id="42" name="Google Shape;42;p38"/>
          <p:cNvSpPr/>
          <p:nvPr>
            <p:ph idx="3" type="pic"/>
          </p:nvPr>
        </p:nvSpPr>
        <p:spPr>
          <a:xfrm>
            <a:off x="8820059" y="2371788"/>
            <a:ext cx="717550" cy="717550"/>
          </a:xfrm>
          <a:prstGeom prst="rect">
            <a:avLst/>
          </a:prstGeom>
          <a:noFill/>
          <a:ln>
            <a:noFill/>
          </a:ln>
        </p:spPr>
      </p:sp>
      <p:sp>
        <p:nvSpPr>
          <p:cNvPr id="43" name="Google Shape;43;p38"/>
          <p:cNvSpPr/>
          <p:nvPr>
            <p:ph idx="4" type="pic"/>
          </p:nvPr>
        </p:nvSpPr>
        <p:spPr>
          <a:xfrm>
            <a:off x="2654258" y="2371788"/>
            <a:ext cx="717550" cy="71755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44" name="Shape 44"/>
        <p:cNvGrpSpPr/>
        <p:nvPr/>
      </p:nvGrpSpPr>
      <p:grpSpPr>
        <a:xfrm>
          <a:off x="0" y="0"/>
          <a:ext cx="0" cy="0"/>
          <a:chOff x="0" y="0"/>
          <a:chExt cx="0" cy="0"/>
        </a:xfrm>
      </p:grpSpPr>
      <p:sp>
        <p:nvSpPr>
          <p:cNvPr id="45" name="Google Shape;45;p39"/>
          <p:cNvSpPr/>
          <p:nvPr>
            <p:ph idx="2" type="pic"/>
          </p:nvPr>
        </p:nvSpPr>
        <p:spPr>
          <a:xfrm>
            <a:off x="3257550" y="975510"/>
            <a:ext cx="3640315" cy="490698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46" name="Shape 46"/>
        <p:cNvGrpSpPr/>
        <p:nvPr/>
      </p:nvGrpSpPr>
      <p:grpSpPr>
        <a:xfrm>
          <a:off x="0" y="0"/>
          <a:ext cx="0" cy="0"/>
          <a:chOff x="0" y="0"/>
          <a:chExt cx="0" cy="0"/>
        </a:xfrm>
      </p:grpSpPr>
      <p:sp>
        <p:nvSpPr>
          <p:cNvPr id="47" name="Google Shape;47;p40"/>
          <p:cNvSpPr/>
          <p:nvPr>
            <p:ph idx="2" type="pic"/>
          </p:nvPr>
        </p:nvSpPr>
        <p:spPr>
          <a:xfrm>
            <a:off x="3323338" y="1981202"/>
            <a:ext cx="3772371" cy="3904151"/>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48" name="Shape 48"/>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49" name="Shape 49"/>
        <p:cNvGrpSpPr/>
        <p:nvPr/>
      </p:nvGrpSpPr>
      <p:grpSpPr>
        <a:xfrm>
          <a:off x="0" y="0"/>
          <a:ext cx="0" cy="0"/>
          <a:chOff x="0" y="0"/>
          <a:chExt cx="0" cy="0"/>
        </a:xfrm>
      </p:grpSpPr>
      <p:sp>
        <p:nvSpPr>
          <p:cNvPr id="50" name="Google Shape;50;p42"/>
          <p:cNvSpPr/>
          <p:nvPr>
            <p:ph idx="2" type="pic"/>
          </p:nvPr>
        </p:nvSpPr>
        <p:spPr>
          <a:xfrm>
            <a:off x="2705100" y="2238057"/>
            <a:ext cx="4267200" cy="3410268"/>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51" name="Shape 51"/>
        <p:cNvGrpSpPr/>
        <p:nvPr/>
      </p:nvGrpSpPr>
      <p:grpSpPr>
        <a:xfrm>
          <a:off x="0" y="0"/>
          <a:ext cx="0" cy="0"/>
          <a:chOff x="0" y="0"/>
          <a:chExt cx="0" cy="0"/>
        </a:xfrm>
      </p:grpSpPr>
      <p:sp>
        <p:nvSpPr>
          <p:cNvPr id="52" name="Google Shape;52;p43"/>
          <p:cNvSpPr/>
          <p:nvPr>
            <p:ph idx="2" type="pic"/>
          </p:nvPr>
        </p:nvSpPr>
        <p:spPr>
          <a:xfrm>
            <a:off x="4626322" y="2888056"/>
            <a:ext cx="1747318" cy="2335794"/>
          </a:xfrm>
          <a:prstGeom prst="rect">
            <a:avLst/>
          </a:prstGeom>
          <a:noFill/>
          <a:ln>
            <a:noFill/>
          </a:ln>
        </p:spPr>
      </p:sp>
      <p:sp>
        <p:nvSpPr>
          <p:cNvPr id="53" name="Google Shape;53;p43"/>
          <p:cNvSpPr/>
          <p:nvPr>
            <p:ph idx="3" type="pic"/>
          </p:nvPr>
        </p:nvSpPr>
        <p:spPr>
          <a:xfrm>
            <a:off x="6962933" y="3078178"/>
            <a:ext cx="1328805" cy="1892174"/>
          </a:xfrm>
          <a:prstGeom prst="rect">
            <a:avLst/>
          </a:prstGeom>
          <a:noFill/>
          <a:ln>
            <a:noFill/>
          </a:ln>
        </p:spPr>
      </p:sp>
      <p:sp>
        <p:nvSpPr>
          <p:cNvPr id="54" name="Google Shape;54;p43"/>
          <p:cNvSpPr/>
          <p:nvPr>
            <p:ph idx="4" type="pic"/>
          </p:nvPr>
        </p:nvSpPr>
        <p:spPr>
          <a:xfrm>
            <a:off x="2793208" y="3078178"/>
            <a:ext cx="1328805" cy="1892174"/>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4" name="Shape 14"/>
        <p:cNvGrpSpPr/>
        <p:nvPr/>
      </p:nvGrpSpPr>
      <p:grpSpPr>
        <a:xfrm>
          <a:off x="0" y="0"/>
          <a:ext cx="0" cy="0"/>
          <a:chOff x="0" y="0"/>
          <a:chExt cx="0" cy="0"/>
        </a:xfrm>
      </p:grpSpPr>
      <p:sp>
        <p:nvSpPr>
          <p:cNvPr id="15" name="Google Shape;15;p27"/>
          <p:cNvSpPr/>
          <p:nvPr>
            <p:ph idx="2" type="pic"/>
          </p:nvPr>
        </p:nvSpPr>
        <p:spPr>
          <a:xfrm>
            <a:off x="3067049" y="1905929"/>
            <a:ext cx="4105275" cy="3977035"/>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6" name="Shape 16"/>
        <p:cNvGrpSpPr/>
        <p:nvPr/>
      </p:nvGrpSpPr>
      <p:grpSpPr>
        <a:xfrm>
          <a:off x="0" y="0"/>
          <a:ext cx="0" cy="0"/>
          <a:chOff x="0" y="0"/>
          <a:chExt cx="0" cy="0"/>
        </a:xfrm>
      </p:grpSpPr>
      <p:sp>
        <p:nvSpPr>
          <p:cNvPr id="17" name="Google Shape;17;p28"/>
          <p:cNvSpPr/>
          <p:nvPr>
            <p:ph idx="2" type="pic"/>
          </p:nvPr>
        </p:nvSpPr>
        <p:spPr>
          <a:xfrm>
            <a:off x="4043322" y="2019301"/>
            <a:ext cx="3186153" cy="3866051"/>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8" name="Shape 18"/>
        <p:cNvGrpSpPr/>
        <p:nvPr/>
      </p:nvGrpSpPr>
      <p:grpSpPr>
        <a:xfrm>
          <a:off x="0" y="0"/>
          <a:ext cx="0" cy="0"/>
          <a:chOff x="0" y="0"/>
          <a:chExt cx="0" cy="0"/>
        </a:xfrm>
      </p:grpSpPr>
      <p:sp>
        <p:nvSpPr>
          <p:cNvPr id="19" name="Google Shape;19;p29"/>
          <p:cNvSpPr/>
          <p:nvPr>
            <p:ph idx="2" type="pic"/>
          </p:nvPr>
        </p:nvSpPr>
        <p:spPr>
          <a:xfrm>
            <a:off x="4314426" y="2701188"/>
            <a:ext cx="2545428" cy="254542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0" name="Shape 20"/>
        <p:cNvGrpSpPr/>
        <p:nvPr/>
      </p:nvGrpSpPr>
      <p:grpSpPr>
        <a:xfrm>
          <a:off x="0" y="0"/>
          <a:ext cx="0" cy="0"/>
          <a:chOff x="0" y="0"/>
          <a:chExt cx="0" cy="0"/>
        </a:xfrm>
      </p:grpSpPr>
      <p:sp>
        <p:nvSpPr>
          <p:cNvPr id="21" name="Google Shape;21;p30"/>
          <p:cNvSpPr/>
          <p:nvPr>
            <p:ph idx="2" type="pic"/>
          </p:nvPr>
        </p:nvSpPr>
        <p:spPr>
          <a:xfrm>
            <a:off x="2915352" y="2314575"/>
            <a:ext cx="4438649" cy="3568881"/>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2" name="Shape 22"/>
        <p:cNvGrpSpPr/>
        <p:nvPr/>
      </p:nvGrpSpPr>
      <p:grpSpPr>
        <a:xfrm>
          <a:off x="0" y="0"/>
          <a:ext cx="0" cy="0"/>
          <a:chOff x="0" y="0"/>
          <a:chExt cx="0" cy="0"/>
        </a:xfrm>
      </p:grpSpPr>
      <p:sp>
        <p:nvSpPr>
          <p:cNvPr id="23" name="Google Shape;23;p31"/>
          <p:cNvSpPr/>
          <p:nvPr>
            <p:ph idx="2" type="pic"/>
          </p:nvPr>
        </p:nvSpPr>
        <p:spPr>
          <a:xfrm>
            <a:off x="3333751" y="2066925"/>
            <a:ext cx="3952875" cy="381843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24" name="Shape 24"/>
        <p:cNvGrpSpPr/>
        <p:nvPr/>
      </p:nvGrpSpPr>
      <p:grpSpPr>
        <a:xfrm>
          <a:off x="0" y="0"/>
          <a:ext cx="0" cy="0"/>
          <a:chOff x="0" y="0"/>
          <a:chExt cx="0" cy="0"/>
        </a:xfrm>
      </p:grpSpPr>
      <p:sp>
        <p:nvSpPr>
          <p:cNvPr id="25" name="Google Shape;25;p32"/>
          <p:cNvSpPr/>
          <p:nvPr>
            <p:ph idx="2" type="pic"/>
          </p:nvPr>
        </p:nvSpPr>
        <p:spPr>
          <a:xfrm>
            <a:off x="8498319" y="2760965"/>
            <a:ext cx="2189272" cy="2189272"/>
          </a:xfrm>
          <a:prstGeom prst="rect">
            <a:avLst/>
          </a:prstGeom>
          <a:noFill/>
          <a:ln>
            <a:noFill/>
          </a:ln>
        </p:spPr>
      </p:sp>
      <p:sp>
        <p:nvSpPr>
          <p:cNvPr id="26" name="Google Shape;26;p32"/>
          <p:cNvSpPr/>
          <p:nvPr>
            <p:ph idx="3" type="pic"/>
          </p:nvPr>
        </p:nvSpPr>
        <p:spPr>
          <a:xfrm>
            <a:off x="5001364" y="2760965"/>
            <a:ext cx="2189272" cy="2189272"/>
          </a:xfrm>
          <a:prstGeom prst="rect">
            <a:avLst/>
          </a:prstGeom>
          <a:noFill/>
          <a:ln>
            <a:noFill/>
          </a:ln>
        </p:spPr>
      </p:sp>
      <p:sp>
        <p:nvSpPr>
          <p:cNvPr id="27" name="Google Shape;27;p32"/>
          <p:cNvSpPr/>
          <p:nvPr>
            <p:ph idx="4" type="pic"/>
          </p:nvPr>
        </p:nvSpPr>
        <p:spPr>
          <a:xfrm>
            <a:off x="1504409" y="2760965"/>
            <a:ext cx="2189272" cy="2189272"/>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28" name="Shape 28"/>
        <p:cNvGrpSpPr/>
        <p:nvPr/>
      </p:nvGrpSpPr>
      <p:grpSpPr>
        <a:xfrm>
          <a:off x="0" y="0"/>
          <a:ext cx="0" cy="0"/>
          <a:chOff x="0" y="0"/>
          <a:chExt cx="0" cy="0"/>
        </a:xfrm>
      </p:grpSpPr>
      <p:sp>
        <p:nvSpPr>
          <p:cNvPr id="29" name="Google Shape;29;p33"/>
          <p:cNvSpPr/>
          <p:nvPr>
            <p:ph idx="2" type="pic"/>
          </p:nvPr>
        </p:nvSpPr>
        <p:spPr>
          <a:xfrm>
            <a:off x="3286944" y="2419351"/>
            <a:ext cx="4075882" cy="3465221"/>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30" name="Shape 30"/>
        <p:cNvGrpSpPr/>
        <p:nvPr/>
      </p:nvGrpSpPr>
      <p:grpSpPr>
        <a:xfrm>
          <a:off x="0" y="0"/>
          <a:ext cx="0" cy="0"/>
          <a:chOff x="0" y="0"/>
          <a:chExt cx="0" cy="0"/>
        </a:xfrm>
      </p:grpSpPr>
      <p:sp>
        <p:nvSpPr>
          <p:cNvPr id="31" name="Google Shape;31;p34"/>
          <p:cNvSpPr/>
          <p:nvPr>
            <p:ph idx="2" type="pic"/>
          </p:nvPr>
        </p:nvSpPr>
        <p:spPr>
          <a:xfrm>
            <a:off x="1857376" y="2152650"/>
            <a:ext cx="3990973" cy="3735504"/>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jpg"/><Relationship Id="rId4" Type="http://schemas.openxmlformats.org/officeDocument/2006/relationships/image" Target="../media/image24.jp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1.jpg"/><Relationship Id="rId4" Type="http://schemas.openxmlformats.org/officeDocument/2006/relationships/image" Target="../media/image36.jp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3.png"/></Relationships>
</file>

<file path=ppt/slides/_rels/slide13.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39.png"/><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1.jpg"/><Relationship Id="rId4" Type="http://schemas.openxmlformats.org/officeDocument/2006/relationships/image" Target="../media/image37.jpg"/><Relationship Id="rId9"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31.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42.png"/><Relationship Id="rId7"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6.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1.jpg"/><Relationship Id="rId4" Type="http://schemas.openxmlformats.org/officeDocument/2006/relationships/image" Target="../media/image18.png"/><Relationship Id="rId5" Type="http://schemas.openxmlformats.org/officeDocument/2006/relationships/image" Target="../media/image4.png"/><Relationship Id="rId6" Type="http://schemas.openxmlformats.org/officeDocument/2006/relationships/image" Target="../media/image15.png"/><Relationship Id="rId7"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33.jpg"/><Relationship Id="rId5" Type="http://schemas.openxmlformats.org/officeDocument/2006/relationships/image" Target="../media/image30.jpg"/><Relationship Id="rId6"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8" name="Shape 58"/>
        <p:cNvGrpSpPr/>
        <p:nvPr/>
      </p:nvGrpSpPr>
      <p:grpSpPr>
        <a:xfrm>
          <a:off x="0" y="0"/>
          <a:ext cx="0" cy="0"/>
          <a:chOff x="0" y="0"/>
          <a:chExt cx="0" cy="0"/>
        </a:xfrm>
      </p:grpSpPr>
      <p:sp>
        <p:nvSpPr>
          <p:cNvPr id="59" name="Google Shape;59;p45"/>
          <p:cNvSpPr/>
          <p:nvPr/>
        </p:nvSpPr>
        <p:spPr>
          <a:xfrm>
            <a:off x="6593148" y="4535710"/>
            <a:ext cx="3744464" cy="2322289"/>
          </a:xfrm>
          <a:custGeom>
            <a:rect b="b" l="l" r="r" t="t"/>
            <a:pathLst>
              <a:path extrusionOk="0" h="2322289" w="3744464">
                <a:moveTo>
                  <a:pt x="1872232" y="0"/>
                </a:moveTo>
                <a:cubicBezTo>
                  <a:pt x="2906237" y="0"/>
                  <a:pt x="3744464" y="838227"/>
                  <a:pt x="3744464" y="1872232"/>
                </a:cubicBezTo>
                <a:lnTo>
                  <a:pt x="3744464" y="2322289"/>
                </a:lnTo>
                <a:lnTo>
                  <a:pt x="0" y="2322289"/>
                </a:lnTo>
                <a:lnTo>
                  <a:pt x="0" y="1872232"/>
                </a:lnTo>
                <a:cubicBezTo>
                  <a:pt x="0" y="838227"/>
                  <a:pt x="838227" y="0"/>
                  <a:pt x="187223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 name="Google Shape;60;p45"/>
          <p:cNvSpPr/>
          <p:nvPr/>
        </p:nvSpPr>
        <p:spPr>
          <a:xfrm>
            <a:off x="10322943" y="0"/>
            <a:ext cx="1872231" cy="4267200"/>
          </a:xfrm>
          <a:prstGeom prst="round2SameRect">
            <a:avLst>
              <a:gd fmla="val 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 name="Google Shape;61;p45"/>
          <p:cNvSpPr txBox="1"/>
          <p:nvPr/>
        </p:nvSpPr>
        <p:spPr>
          <a:xfrm>
            <a:off x="618074" y="5458624"/>
            <a:ext cx="5478000" cy="774000"/>
          </a:xfrm>
          <a:prstGeom prst="rect">
            <a:avLst/>
          </a:prstGeom>
          <a:noFill/>
          <a:ln>
            <a:noFill/>
          </a:ln>
        </p:spPr>
        <p:txBody>
          <a:bodyPr anchorCtr="0" anchor="t" bIns="45700" lIns="91425" spcFirstLastPara="1" rIns="91425" wrap="square" tIns="45700">
            <a:spAutoFit/>
          </a:bodyPr>
          <a:lstStyle/>
          <a:p>
            <a:pPr indent="0" lvl="0" marL="0" marR="0" rtl="0" algn="l">
              <a:lnSpc>
                <a:spcPct val="71428"/>
              </a:lnSpc>
              <a:spcBef>
                <a:spcPts val="0"/>
              </a:spcBef>
              <a:spcAft>
                <a:spcPts val="0"/>
              </a:spcAft>
              <a:buClr>
                <a:srgbClr val="000000"/>
              </a:buClr>
              <a:buSzPts val="8400"/>
              <a:buFont typeface="Arial"/>
              <a:buNone/>
            </a:pPr>
            <a:r>
              <a:rPr b="1" lang="en-US" sz="6200">
                <a:solidFill>
                  <a:schemeClr val="lt1"/>
                </a:solidFill>
                <a:latin typeface="Roboto"/>
                <a:ea typeface="Roboto"/>
                <a:cs typeface="Roboto"/>
                <a:sym typeface="Roboto"/>
              </a:rPr>
              <a:t>2025</a:t>
            </a:r>
            <a:endParaRPr b="0" i="0" sz="100" u="none" cap="none" strike="noStrike">
              <a:solidFill>
                <a:srgbClr val="000000"/>
              </a:solidFill>
              <a:latin typeface="Arial"/>
              <a:ea typeface="Arial"/>
              <a:cs typeface="Arial"/>
              <a:sym typeface="Arial"/>
            </a:endParaRPr>
          </a:p>
        </p:txBody>
      </p:sp>
      <p:sp>
        <p:nvSpPr>
          <p:cNvPr id="62" name="Google Shape;62;p45"/>
          <p:cNvSpPr txBox="1"/>
          <p:nvPr/>
        </p:nvSpPr>
        <p:spPr>
          <a:xfrm>
            <a:off x="646650" y="2945950"/>
            <a:ext cx="5690400" cy="2170200"/>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Clr>
                <a:srgbClr val="000000"/>
              </a:buClr>
              <a:buSzPts val="6000"/>
              <a:buFont typeface="Arial"/>
              <a:buNone/>
            </a:pPr>
            <a:r>
              <a:rPr lang="en-US" sz="6000">
                <a:solidFill>
                  <a:schemeClr val="lt1"/>
                </a:solidFill>
                <a:latin typeface="Roboto"/>
                <a:ea typeface="Roboto"/>
                <a:cs typeface="Roboto"/>
                <a:sym typeface="Roboto"/>
              </a:rPr>
              <a:t>Expansión de la </a:t>
            </a:r>
            <a:r>
              <a:rPr b="1" lang="en-US" sz="6000">
                <a:solidFill>
                  <a:schemeClr val="accent1"/>
                </a:solidFill>
                <a:latin typeface="Roboto"/>
                <a:ea typeface="Roboto"/>
                <a:cs typeface="Roboto"/>
                <a:sym typeface="Roboto"/>
              </a:rPr>
              <a:t>aceptación</a:t>
            </a:r>
            <a:r>
              <a:rPr lang="en-US" sz="6000">
                <a:solidFill>
                  <a:schemeClr val="lt1"/>
                </a:solidFill>
                <a:latin typeface="Roboto"/>
                <a:ea typeface="Roboto"/>
                <a:cs typeface="Roboto"/>
                <a:sym typeface="Roboto"/>
              </a:rPr>
              <a:t> para la inclusión</a:t>
            </a:r>
            <a:endParaRPr i="0" sz="6000" u="none" cap="none" strike="noStrike">
              <a:solidFill>
                <a:schemeClr val="lt1"/>
              </a:solidFill>
              <a:latin typeface="Roboto"/>
              <a:ea typeface="Roboto"/>
              <a:cs typeface="Roboto"/>
              <a:sym typeface="Roboto"/>
            </a:endParaRPr>
          </a:p>
        </p:txBody>
      </p:sp>
      <p:sp>
        <p:nvSpPr>
          <p:cNvPr id="63" name="Google Shape;63;p45"/>
          <p:cNvSpPr/>
          <p:nvPr/>
        </p:nvSpPr>
        <p:spPr>
          <a:xfrm>
            <a:off x="10322944" y="4535710"/>
            <a:ext cx="1869057" cy="2322289"/>
          </a:xfrm>
          <a:custGeom>
            <a:rect b="b" l="l" r="r" t="t"/>
            <a:pathLst>
              <a:path extrusionOk="0" h="2322128" w="1869057">
                <a:moveTo>
                  <a:pt x="1869057" y="0"/>
                </a:moveTo>
                <a:lnTo>
                  <a:pt x="1869057" y="2322128"/>
                </a:lnTo>
                <a:lnTo>
                  <a:pt x="0" y="2322128"/>
                </a:lnTo>
                <a:lnTo>
                  <a:pt x="0" y="1872071"/>
                </a:lnTo>
                <a:cubicBezTo>
                  <a:pt x="0" y="902692"/>
                  <a:pt x="736723" y="105382"/>
                  <a:pt x="1680807" y="9505"/>
                </a:cubicBezTo>
                <a:lnTo>
                  <a:pt x="1869057"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 name="Google Shape;64;p45"/>
          <p:cNvSpPr/>
          <p:nvPr/>
        </p:nvSpPr>
        <p:spPr>
          <a:xfrm flipH="1" rot="10800000">
            <a:off x="8464036" y="-3"/>
            <a:ext cx="1869057" cy="2322289"/>
          </a:xfrm>
          <a:custGeom>
            <a:rect b="b" l="l" r="r" t="t"/>
            <a:pathLst>
              <a:path extrusionOk="0" h="2322128" w="1869057">
                <a:moveTo>
                  <a:pt x="1869057" y="0"/>
                </a:moveTo>
                <a:lnTo>
                  <a:pt x="1869057" y="2322128"/>
                </a:lnTo>
                <a:lnTo>
                  <a:pt x="0" y="2322128"/>
                </a:lnTo>
                <a:lnTo>
                  <a:pt x="0" y="1872071"/>
                </a:lnTo>
                <a:cubicBezTo>
                  <a:pt x="0" y="902692"/>
                  <a:pt x="736723" y="105382"/>
                  <a:pt x="1680807" y="9505"/>
                </a:cubicBezTo>
                <a:lnTo>
                  <a:pt x="1869057"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 name="Google Shape;65;p45"/>
          <p:cNvSpPr/>
          <p:nvPr/>
        </p:nvSpPr>
        <p:spPr>
          <a:xfrm rot="10800000">
            <a:off x="10322944" y="-3"/>
            <a:ext cx="1869057" cy="2322289"/>
          </a:xfrm>
          <a:custGeom>
            <a:rect b="b" l="l" r="r" t="t"/>
            <a:pathLst>
              <a:path extrusionOk="0" h="2322128" w="1869057">
                <a:moveTo>
                  <a:pt x="1869057" y="0"/>
                </a:moveTo>
                <a:lnTo>
                  <a:pt x="1869057" y="2322128"/>
                </a:lnTo>
                <a:lnTo>
                  <a:pt x="0" y="2322128"/>
                </a:lnTo>
                <a:lnTo>
                  <a:pt x="0" y="1872071"/>
                </a:lnTo>
                <a:cubicBezTo>
                  <a:pt x="0" y="902692"/>
                  <a:pt x="736723" y="105382"/>
                  <a:pt x="1680807" y="9505"/>
                </a:cubicBezTo>
                <a:lnTo>
                  <a:pt x="1869057"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6" name="Google Shape;66;p45"/>
          <p:cNvPicPr preferRelativeResize="0"/>
          <p:nvPr>
            <p:ph idx="3" type="pic"/>
          </p:nvPr>
        </p:nvPicPr>
        <p:blipFill rotWithShape="1">
          <a:blip r:embed="rId3">
            <a:alphaModFix/>
          </a:blip>
          <a:srcRect b="0" l="35404" r="35404" t="0"/>
          <a:stretch/>
        </p:blipFill>
        <p:spPr>
          <a:xfrm>
            <a:off x="6594592" y="1"/>
            <a:ext cx="1869000" cy="4267200"/>
          </a:xfrm>
          <a:prstGeom prst="round2SameRect">
            <a:avLst>
              <a:gd fmla="val 0" name="adj1"/>
              <a:gd fmla="val 50000" name="adj2"/>
            </a:avLst>
          </a:prstGeom>
          <a:noFill/>
          <a:ln>
            <a:noFill/>
          </a:ln>
        </p:spPr>
      </p:pic>
      <p:pic>
        <p:nvPicPr>
          <p:cNvPr id="67" name="Google Shape;67;p45"/>
          <p:cNvPicPr preferRelativeResize="0"/>
          <p:nvPr>
            <p:ph idx="2" type="pic"/>
          </p:nvPr>
        </p:nvPicPr>
        <p:blipFill rotWithShape="1">
          <a:blip r:embed="rId4">
            <a:alphaModFix/>
          </a:blip>
          <a:srcRect b="0" l="29150" r="41605" t="0"/>
          <a:stretch/>
        </p:blipFill>
        <p:spPr>
          <a:xfrm>
            <a:off x="8461680" y="2590799"/>
            <a:ext cx="1872300" cy="4267200"/>
          </a:xfrm>
          <a:prstGeom prst="roundRect">
            <a:avLst>
              <a:gd fmla="val 50000" name="adj"/>
            </a:avLst>
          </a:prstGeom>
          <a:noFill/>
          <a:ln>
            <a:noFill/>
          </a:ln>
        </p:spPr>
      </p:pic>
      <p:pic>
        <p:nvPicPr>
          <p:cNvPr id="68" name="Google Shape;68;p45"/>
          <p:cNvPicPr preferRelativeResize="0"/>
          <p:nvPr/>
        </p:nvPicPr>
        <p:blipFill>
          <a:blip r:embed="rId5">
            <a:alphaModFix/>
          </a:blip>
          <a:stretch>
            <a:fillRect/>
          </a:stretch>
        </p:blipFill>
        <p:spPr>
          <a:xfrm>
            <a:off x="823050" y="398350"/>
            <a:ext cx="2287150" cy="670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5"/>
          <p:cNvPicPr preferRelativeResize="0"/>
          <p:nvPr>
            <p:ph idx="2" type="pic"/>
          </p:nvPr>
        </p:nvPicPr>
        <p:blipFill rotWithShape="1">
          <a:blip r:embed="rId3">
            <a:alphaModFix/>
          </a:blip>
          <a:srcRect b="0" l="8492" r="8492" t="0"/>
          <a:stretch/>
        </p:blipFill>
        <p:spPr>
          <a:xfrm>
            <a:off x="1545740" y="1879475"/>
            <a:ext cx="4438500" cy="3568800"/>
          </a:xfrm>
          <a:prstGeom prst="roundRect">
            <a:avLst>
              <a:gd fmla="val 2151" name="adj"/>
            </a:avLst>
          </a:prstGeom>
          <a:noFill/>
          <a:ln>
            <a:noFill/>
          </a:ln>
        </p:spPr>
      </p:pic>
      <p:sp>
        <p:nvSpPr>
          <p:cNvPr id="337" name="Google Shape;337;p5"/>
          <p:cNvSpPr txBox="1"/>
          <p:nvPr/>
        </p:nvSpPr>
        <p:spPr>
          <a:xfrm>
            <a:off x="929783" y="922568"/>
            <a:ext cx="4718400" cy="5910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3600"/>
              <a:buFont typeface="Arial"/>
              <a:buNone/>
            </a:pPr>
            <a:r>
              <a:rPr b="1" lang="en-US" sz="3600">
                <a:solidFill>
                  <a:schemeClr val="dk1"/>
                </a:solidFill>
                <a:latin typeface="Oswald"/>
                <a:ea typeface="Oswald"/>
                <a:cs typeface="Oswald"/>
                <a:sym typeface="Oswald"/>
              </a:rPr>
              <a:t>Nuestros usuarios</a:t>
            </a:r>
            <a:endParaRPr b="1" i="0" sz="3600" u="none" cap="none" strike="noStrike">
              <a:solidFill>
                <a:schemeClr val="dk1"/>
              </a:solidFill>
              <a:latin typeface="Oswald"/>
              <a:ea typeface="Oswald"/>
              <a:cs typeface="Oswald"/>
              <a:sym typeface="Oswald"/>
            </a:endParaRPr>
          </a:p>
        </p:txBody>
      </p:sp>
      <p:sp>
        <p:nvSpPr>
          <p:cNvPr id="338" name="Google Shape;338;p5"/>
          <p:cNvSpPr/>
          <p:nvPr/>
        </p:nvSpPr>
        <p:spPr>
          <a:xfrm>
            <a:off x="726037" y="2898824"/>
            <a:ext cx="1639500" cy="1315800"/>
          </a:xfrm>
          <a:prstGeom prst="roundRect">
            <a:avLst>
              <a:gd fmla="val 8046" name="adj"/>
            </a:avLst>
          </a:prstGeom>
          <a:gradFill>
            <a:gsLst>
              <a:gs pos="0">
                <a:schemeClr val="accent1"/>
              </a:gs>
              <a:gs pos="100000">
                <a:schemeClr val="accent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9" name="Google Shape;339;p5"/>
          <p:cNvSpPr/>
          <p:nvPr/>
        </p:nvSpPr>
        <p:spPr>
          <a:xfrm>
            <a:off x="1545750" y="5858951"/>
            <a:ext cx="312951" cy="312951"/>
          </a:xfrm>
          <a:custGeom>
            <a:rect b="b" l="l" r="r" t="t"/>
            <a:pathLst>
              <a:path extrusionOk="0" h="160" w="160">
                <a:moveTo>
                  <a:pt x="137" y="23"/>
                </a:moveTo>
                <a:cubicBezTo>
                  <a:pt x="122" y="8"/>
                  <a:pt x="102" y="0"/>
                  <a:pt x="80" y="0"/>
                </a:cubicBezTo>
                <a:cubicBezTo>
                  <a:pt x="59" y="0"/>
                  <a:pt x="39" y="8"/>
                  <a:pt x="24" y="23"/>
                </a:cubicBezTo>
                <a:cubicBezTo>
                  <a:pt x="9" y="38"/>
                  <a:pt x="0" y="58"/>
                  <a:pt x="0" y="80"/>
                </a:cubicBezTo>
                <a:cubicBezTo>
                  <a:pt x="0" y="101"/>
                  <a:pt x="9" y="121"/>
                  <a:pt x="24" y="136"/>
                </a:cubicBezTo>
                <a:cubicBezTo>
                  <a:pt x="39" y="151"/>
                  <a:pt x="59" y="160"/>
                  <a:pt x="80" y="160"/>
                </a:cubicBezTo>
                <a:cubicBezTo>
                  <a:pt x="102" y="160"/>
                  <a:pt x="122" y="151"/>
                  <a:pt x="137" y="136"/>
                </a:cubicBezTo>
                <a:cubicBezTo>
                  <a:pt x="152" y="121"/>
                  <a:pt x="160" y="101"/>
                  <a:pt x="160" y="80"/>
                </a:cubicBezTo>
                <a:cubicBezTo>
                  <a:pt x="160" y="58"/>
                  <a:pt x="152" y="38"/>
                  <a:pt x="137" y="23"/>
                </a:cubicBezTo>
                <a:close/>
                <a:moveTo>
                  <a:pt x="80" y="150"/>
                </a:moveTo>
                <a:cubicBezTo>
                  <a:pt x="42" y="150"/>
                  <a:pt x="10" y="119"/>
                  <a:pt x="10" y="80"/>
                </a:cubicBezTo>
                <a:cubicBezTo>
                  <a:pt x="10" y="41"/>
                  <a:pt x="42" y="9"/>
                  <a:pt x="80" y="9"/>
                </a:cubicBezTo>
                <a:cubicBezTo>
                  <a:pt x="119" y="9"/>
                  <a:pt x="151" y="41"/>
                  <a:pt x="151" y="80"/>
                </a:cubicBezTo>
                <a:cubicBezTo>
                  <a:pt x="151" y="119"/>
                  <a:pt x="119" y="150"/>
                  <a:pt x="80" y="150"/>
                </a:cubicBezTo>
                <a:close/>
                <a:moveTo>
                  <a:pt x="112" y="54"/>
                </a:moveTo>
                <a:cubicBezTo>
                  <a:pt x="71" y="95"/>
                  <a:pt x="71" y="95"/>
                  <a:pt x="71" y="95"/>
                </a:cubicBezTo>
                <a:cubicBezTo>
                  <a:pt x="49" y="74"/>
                  <a:pt x="49" y="74"/>
                  <a:pt x="49" y="74"/>
                </a:cubicBezTo>
                <a:cubicBezTo>
                  <a:pt x="47" y="72"/>
                  <a:pt x="44" y="72"/>
                  <a:pt x="42" y="74"/>
                </a:cubicBezTo>
                <a:cubicBezTo>
                  <a:pt x="40" y="75"/>
                  <a:pt x="40" y="78"/>
                  <a:pt x="42" y="80"/>
                </a:cubicBezTo>
                <a:cubicBezTo>
                  <a:pt x="67" y="105"/>
                  <a:pt x="67" y="105"/>
                  <a:pt x="67" y="105"/>
                </a:cubicBezTo>
                <a:cubicBezTo>
                  <a:pt x="68" y="106"/>
                  <a:pt x="69" y="107"/>
                  <a:pt x="71" y="107"/>
                </a:cubicBezTo>
                <a:cubicBezTo>
                  <a:pt x="72" y="107"/>
                  <a:pt x="73" y="106"/>
                  <a:pt x="74" y="105"/>
                </a:cubicBezTo>
                <a:cubicBezTo>
                  <a:pt x="119" y="61"/>
                  <a:pt x="119" y="61"/>
                  <a:pt x="119" y="61"/>
                </a:cubicBezTo>
                <a:cubicBezTo>
                  <a:pt x="121" y="59"/>
                  <a:pt x="121" y="56"/>
                  <a:pt x="119" y="54"/>
                </a:cubicBezTo>
                <a:cubicBezTo>
                  <a:pt x="117" y="52"/>
                  <a:pt x="114" y="52"/>
                  <a:pt x="112" y="54"/>
                </a:cubicBezTo>
                <a:close/>
              </a:path>
            </a:pathLst>
          </a:custGeom>
          <a:gradFill>
            <a:gsLst>
              <a:gs pos="0">
                <a:schemeClr val="accent1"/>
              </a:gs>
              <a:gs pos="1000">
                <a:schemeClr val="accent1"/>
              </a:gs>
              <a:gs pos="100000">
                <a:schemeClr val="accent2"/>
              </a:gs>
            </a:gsLst>
            <a:path path="circle">
              <a:fillToRect l="100%" t="100%"/>
            </a:path>
            <a:tileRect b="-100%" r="-10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0" name="Google Shape;340;p5"/>
          <p:cNvSpPr txBox="1"/>
          <p:nvPr/>
        </p:nvSpPr>
        <p:spPr>
          <a:xfrm>
            <a:off x="1958090" y="5814168"/>
            <a:ext cx="980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US" sz="1200">
                <a:solidFill>
                  <a:schemeClr val="dk1"/>
                </a:solidFill>
                <a:latin typeface="Roboto"/>
                <a:ea typeface="Roboto"/>
                <a:cs typeface="Roboto"/>
                <a:sym typeface="Roboto"/>
              </a:rPr>
              <a:t>Falta de efectivo</a:t>
            </a:r>
            <a:endParaRPr b="0" i="0" sz="1400" u="none" cap="none" strike="noStrike">
              <a:solidFill>
                <a:srgbClr val="000000"/>
              </a:solidFill>
              <a:latin typeface="Arial"/>
              <a:ea typeface="Arial"/>
              <a:cs typeface="Arial"/>
              <a:sym typeface="Arial"/>
            </a:endParaRPr>
          </a:p>
        </p:txBody>
      </p:sp>
      <p:sp>
        <p:nvSpPr>
          <p:cNvPr id="341" name="Google Shape;341;p5"/>
          <p:cNvSpPr/>
          <p:nvPr/>
        </p:nvSpPr>
        <p:spPr>
          <a:xfrm>
            <a:off x="3380264" y="5858951"/>
            <a:ext cx="312951" cy="312951"/>
          </a:xfrm>
          <a:custGeom>
            <a:rect b="b" l="l" r="r" t="t"/>
            <a:pathLst>
              <a:path extrusionOk="0" h="160" w="160">
                <a:moveTo>
                  <a:pt x="137" y="23"/>
                </a:moveTo>
                <a:cubicBezTo>
                  <a:pt x="122" y="8"/>
                  <a:pt x="102" y="0"/>
                  <a:pt x="80" y="0"/>
                </a:cubicBezTo>
                <a:cubicBezTo>
                  <a:pt x="59" y="0"/>
                  <a:pt x="39" y="8"/>
                  <a:pt x="24" y="23"/>
                </a:cubicBezTo>
                <a:cubicBezTo>
                  <a:pt x="9" y="38"/>
                  <a:pt x="0" y="58"/>
                  <a:pt x="0" y="80"/>
                </a:cubicBezTo>
                <a:cubicBezTo>
                  <a:pt x="0" y="101"/>
                  <a:pt x="9" y="121"/>
                  <a:pt x="24" y="136"/>
                </a:cubicBezTo>
                <a:cubicBezTo>
                  <a:pt x="39" y="151"/>
                  <a:pt x="59" y="160"/>
                  <a:pt x="80" y="160"/>
                </a:cubicBezTo>
                <a:cubicBezTo>
                  <a:pt x="102" y="160"/>
                  <a:pt x="122" y="151"/>
                  <a:pt x="137" y="136"/>
                </a:cubicBezTo>
                <a:cubicBezTo>
                  <a:pt x="152" y="121"/>
                  <a:pt x="160" y="101"/>
                  <a:pt x="160" y="80"/>
                </a:cubicBezTo>
                <a:cubicBezTo>
                  <a:pt x="160" y="58"/>
                  <a:pt x="152" y="38"/>
                  <a:pt x="137" y="23"/>
                </a:cubicBezTo>
                <a:close/>
                <a:moveTo>
                  <a:pt x="80" y="150"/>
                </a:moveTo>
                <a:cubicBezTo>
                  <a:pt x="42" y="150"/>
                  <a:pt x="10" y="119"/>
                  <a:pt x="10" y="80"/>
                </a:cubicBezTo>
                <a:cubicBezTo>
                  <a:pt x="10" y="41"/>
                  <a:pt x="42" y="9"/>
                  <a:pt x="80" y="9"/>
                </a:cubicBezTo>
                <a:cubicBezTo>
                  <a:pt x="119" y="9"/>
                  <a:pt x="151" y="41"/>
                  <a:pt x="151" y="80"/>
                </a:cubicBezTo>
                <a:cubicBezTo>
                  <a:pt x="151" y="119"/>
                  <a:pt x="119" y="150"/>
                  <a:pt x="80" y="150"/>
                </a:cubicBezTo>
                <a:close/>
                <a:moveTo>
                  <a:pt x="112" y="54"/>
                </a:moveTo>
                <a:cubicBezTo>
                  <a:pt x="71" y="95"/>
                  <a:pt x="71" y="95"/>
                  <a:pt x="71" y="95"/>
                </a:cubicBezTo>
                <a:cubicBezTo>
                  <a:pt x="49" y="74"/>
                  <a:pt x="49" y="74"/>
                  <a:pt x="49" y="74"/>
                </a:cubicBezTo>
                <a:cubicBezTo>
                  <a:pt x="47" y="72"/>
                  <a:pt x="44" y="72"/>
                  <a:pt x="42" y="74"/>
                </a:cubicBezTo>
                <a:cubicBezTo>
                  <a:pt x="40" y="75"/>
                  <a:pt x="40" y="78"/>
                  <a:pt x="42" y="80"/>
                </a:cubicBezTo>
                <a:cubicBezTo>
                  <a:pt x="67" y="105"/>
                  <a:pt x="67" y="105"/>
                  <a:pt x="67" y="105"/>
                </a:cubicBezTo>
                <a:cubicBezTo>
                  <a:pt x="68" y="106"/>
                  <a:pt x="69" y="107"/>
                  <a:pt x="71" y="107"/>
                </a:cubicBezTo>
                <a:cubicBezTo>
                  <a:pt x="72" y="107"/>
                  <a:pt x="73" y="106"/>
                  <a:pt x="74" y="105"/>
                </a:cubicBezTo>
                <a:cubicBezTo>
                  <a:pt x="119" y="61"/>
                  <a:pt x="119" y="61"/>
                  <a:pt x="119" y="61"/>
                </a:cubicBezTo>
                <a:cubicBezTo>
                  <a:pt x="121" y="59"/>
                  <a:pt x="121" y="56"/>
                  <a:pt x="119" y="54"/>
                </a:cubicBezTo>
                <a:cubicBezTo>
                  <a:pt x="117" y="52"/>
                  <a:pt x="114" y="52"/>
                  <a:pt x="112" y="54"/>
                </a:cubicBezTo>
                <a:close/>
              </a:path>
            </a:pathLst>
          </a:custGeom>
          <a:gradFill>
            <a:gsLst>
              <a:gs pos="0">
                <a:schemeClr val="accent1"/>
              </a:gs>
              <a:gs pos="1000">
                <a:schemeClr val="accent1"/>
              </a:gs>
              <a:gs pos="100000">
                <a:schemeClr val="accent2"/>
              </a:gs>
            </a:gsLst>
            <a:path path="circle">
              <a:fillToRect l="100%" t="100%"/>
            </a:path>
            <a:tileRect b="-100%" r="-10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2" name="Google Shape;342;p5"/>
          <p:cNvSpPr txBox="1"/>
          <p:nvPr/>
        </p:nvSpPr>
        <p:spPr>
          <a:xfrm>
            <a:off x="3760355" y="5814175"/>
            <a:ext cx="1566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US" sz="1200">
                <a:solidFill>
                  <a:schemeClr val="dk1"/>
                </a:solidFill>
                <a:latin typeface="Roboto"/>
                <a:ea typeface="Roboto"/>
                <a:cs typeface="Roboto"/>
                <a:sym typeface="Roboto"/>
              </a:rPr>
              <a:t>Desconfianza en medios digitales</a:t>
            </a:r>
            <a:endParaRPr b="0" i="0" sz="1400" u="none" cap="none" strike="noStrike">
              <a:solidFill>
                <a:srgbClr val="000000"/>
              </a:solidFill>
              <a:latin typeface="Arial"/>
              <a:ea typeface="Arial"/>
              <a:cs typeface="Arial"/>
              <a:sym typeface="Arial"/>
            </a:endParaRPr>
          </a:p>
        </p:txBody>
      </p:sp>
      <p:sp>
        <p:nvSpPr>
          <p:cNvPr id="343" name="Google Shape;343;p5"/>
          <p:cNvSpPr/>
          <p:nvPr/>
        </p:nvSpPr>
        <p:spPr>
          <a:xfrm>
            <a:off x="938911" y="3442843"/>
            <a:ext cx="443272" cy="410636"/>
          </a:xfrm>
          <a:custGeom>
            <a:rect b="b" l="l" r="r" t="t"/>
            <a:pathLst>
              <a:path extrusionOk="0" h="151" w="163">
                <a:moveTo>
                  <a:pt x="82" y="15"/>
                </a:moveTo>
                <a:cubicBezTo>
                  <a:pt x="101" y="53"/>
                  <a:pt x="101" y="53"/>
                  <a:pt x="101" y="53"/>
                </a:cubicBezTo>
                <a:cubicBezTo>
                  <a:pt x="102" y="55"/>
                  <a:pt x="103" y="56"/>
                  <a:pt x="104" y="56"/>
                </a:cubicBezTo>
                <a:cubicBezTo>
                  <a:pt x="147" y="62"/>
                  <a:pt x="147" y="62"/>
                  <a:pt x="147" y="62"/>
                </a:cubicBezTo>
                <a:cubicBezTo>
                  <a:pt x="116" y="92"/>
                  <a:pt x="116" y="92"/>
                  <a:pt x="116" y="92"/>
                </a:cubicBezTo>
                <a:cubicBezTo>
                  <a:pt x="115" y="93"/>
                  <a:pt x="115" y="94"/>
                  <a:pt x="115" y="96"/>
                </a:cubicBezTo>
                <a:cubicBezTo>
                  <a:pt x="122" y="138"/>
                  <a:pt x="122" y="138"/>
                  <a:pt x="122" y="138"/>
                </a:cubicBezTo>
                <a:cubicBezTo>
                  <a:pt x="84" y="118"/>
                  <a:pt x="84" y="118"/>
                  <a:pt x="84" y="118"/>
                </a:cubicBezTo>
                <a:cubicBezTo>
                  <a:pt x="83" y="117"/>
                  <a:pt x="82" y="117"/>
                  <a:pt x="82" y="117"/>
                </a:cubicBezTo>
                <a:cubicBezTo>
                  <a:pt x="81" y="117"/>
                  <a:pt x="80" y="117"/>
                  <a:pt x="80" y="118"/>
                </a:cubicBezTo>
                <a:cubicBezTo>
                  <a:pt x="41" y="138"/>
                  <a:pt x="41" y="138"/>
                  <a:pt x="41" y="138"/>
                </a:cubicBezTo>
                <a:cubicBezTo>
                  <a:pt x="49" y="96"/>
                  <a:pt x="49" y="96"/>
                  <a:pt x="49" y="96"/>
                </a:cubicBezTo>
                <a:cubicBezTo>
                  <a:pt x="49" y="94"/>
                  <a:pt x="48" y="93"/>
                  <a:pt x="47" y="92"/>
                </a:cubicBezTo>
                <a:cubicBezTo>
                  <a:pt x="17" y="62"/>
                  <a:pt x="17" y="62"/>
                  <a:pt x="17" y="62"/>
                </a:cubicBezTo>
                <a:cubicBezTo>
                  <a:pt x="59" y="56"/>
                  <a:pt x="59" y="56"/>
                  <a:pt x="59" y="56"/>
                </a:cubicBezTo>
                <a:cubicBezTo>
                  <a:pt x="61" y="56"/>
                  <a:pt x="62" y="55"/>
                  <a:pt x="63" y="53"/>
                </a:cubicBezTo>
                <a:cubicBezTo>
                  <a:pt x="82" y="15"/>
                  <a:pt x="82" y="15"/>
                  <a:pt x="82" y="15"/>
                </a:cubicBezTo>
                <a:cubicBezTo>
                  <a:pt x="82" y="15"/>
                  <a:pt x="82" y="15"/>
                  <a:pt x="82" y="15"/>
                </a:cubicBezTo>
                <a:close/>
                <a:moveTo>
                  <a:pt x="82" y="0"/>
                </a:moveTo>
                <a:cubicBezTo>
                  <a:pt x="80" y="0"/>
                  <a:pt x="78" y="1"/>
                  <a:pt x="78" y="2"/>
                </a:cubicBezTo>
                <a:cubicBezTo>
                  <a:pt x="55" y="47"/>
                  <a:pt x="55" y="47"/>
                  <a:pt x="55" y="47"/>
                </a:cubicBezTo>
                <a:cubicBezTo>
                  <a:pt x="6" y="54"/>
                  <a:pt x="6" y="54"/>
                  <a:pt x="6" y="54"/>
                </a:cubicBezTo>
                <a:cubicBezTo>
                  <a:pt x="2" y="55"/>
                  <a:pt x="0" y="59"/>
                  <a:pt x="3" y="62"/>
                </a:cubicBezTo>
                <a:cubicBezTo>
                  <a:pt x="39" y="97"/>
                  <a:pt x="39" y="97"/>
                  <a:pt x="39" y="97"/>
                </a:cubicBezTo>
                <a:cubicBezTo>
                  <a:pt x="31" y="145"/>
                  <a:pt x="31" y="145"/>
                  <a:pt x="31" y="145"/>
                </a:cubicBezTo>
                <a:cubicBezTo>
                  <a:pt x="30" y="148"/>
                  <a:pt x="32" y="151"/>
                  <a:pt x="35" y="151"/>
                </a:cubicBezTo>
                <a:cubicBezTo>
                  <a:pt x="36" y="151"/>
                  <a:pt x="37" y="151"/>
                  <a:pt x="37" y="150"/>
                </a:cubicBezTo>
                <a:cubicBezTo>
                  <a:pt x="82" y="127"/>
                  <a:pt x="82" y="127"/>
                  <a:pt x="82" y="127"/>
                </a:cubicBezTo>
                <a:cubicBezTo>
                  <a:pt x="126" y="150"/>
                  <a:pt x="126" y="150"/>
                  <a:pt x="126" y="150"/>
                </a:cubicBezTo>
                <a:cubicBezTo>
                  <a:pt x="127" y="151"/>
                  <a:pt x="128" y="151"/>
                  <a:pt x="128" y="151"/>
                </a:cubicBezTo>
                <a:cubicBezTo>
                  <a:pt x="131" y="151"/>
                  <a:pt x="133" y="148"/>
                  <a:pt x="133" y="145"/>
                </a:cubicBezTo>
                <a:cubicBezTo>
                  <a:pt x="124" y="97"/>
                  <a:pt x="124" y="97"/>
                  <a:pt x="124" y="97"/>
                </a:cubicBezTo>
                <a:cubicBezTo>
                  <a:pt x="160" y="62"/>
                  <a:pt x="160" y="62"/>
                  <a:pt x="160" y="62"/>
                </a:cubicBezTo>
                <a:cubicBezTo>
                  <a:pt x="163" y="59"/>
                  <a:pt x="162" y="55"/>
                  <a:pt x="158" y="54"/>
                </a:cubicBezTo>
                <a:cubicBezTo>
                  <a:pt x="108" y="47"/>
                  <a:pt x="108" y="47"/>
                  <a:pt x="108" y="47"/>
                </a:cubicBezTo>
                <a:cubicBezTo>
                  <a:pt x="86" y="2"/>
                  <a:pt x="86" y="2"/>
                  <a:pt x="86" y="2"/>
                </a:cubicBezTo>
                <a:cubicBezTo>
                  <a:pt x="85" y="1"/>
                  <a:pt x="83" y="0"/>
                  <a:pt x="82"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4" name="Google Shape;344;p5"/>
          <p:cNvSpPr txBox="1"/>
          <p:nvPr/>
        </p:nvSpPr>
        <p:spPr>
          <a:xfrm>
            <a:off x="1403503" y="3424652"/>
            <a:ext cx="961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lt1"/>
                </a:solidFill>
                <a:latin typeface="Oswald Medium"/>
                <a:ea typeface="Oswald Medium"/>
                <a:cs typeface="Oswald Medium"/>
                <a:sym typeface="Oswald Medium"/>
              </a:rPr>
              <a:t>18 - 35</a:t>
            </a:r>
            <a:endParaRPr>
              <a:solidFill>
                <a:schemeClr val="lt1"/>
              </a:solidFill>
              <a:latin typeface="Oswald Medium"/>
              <a:ea typeface="Oswald Medium"/>
              <a:cs typeface="Oswald Medium"/>
              <a:sym typeface="Oswald Medium"/>
            </a:endParaRPr>
          </a:p>
          <a:p>
            <a:pPr indent="0" lvl="0" marL="0" marR="0" rtl="0" algn="l">
              <a:lnSpc>
                <a:spcPct val="100000"/>
              </a:lnSpc>
              <a:spcBef>
                <a:spcPts val="0"/>
              </a:spcBef>
              <a:spcAft>
                <a:spcPts val="0"/>
              </a:spcAft>
              <a:buClr>
                <a:srgbClr val="000000"/>
              </a:buClr>
              <a:buSzPts val="1400"/>
              <a:buFont typeface="Arial"/>
              <a:buNone/>
            </a:pPr>
            <a:r>
              <a:rPr lang="en-US">
                <a:solidFill>
                  <a:schemeClr val="lt1"/>
                </a:solidFill>
                <a:latin typeface="Oswald Medium"/>
                <a:ea typeface="Oswald Medium"/>
                <a:cs typeface="Oswald Medium"/>
                <a:sym typeface="Oswald Medium"/>
              </a:rPr>
              <a:t>años</a:t>
            </a:r>
            <a:endParaRPr>
              <a:solidFill>
                <a:schemeClr val="lt1"/>
              </a:solidFill>
              <a:latin typeface="Oswald Medium"/>
              <a:ea typeface="Oswald Medium"/>
              <a:cs typeface="Oswald Medium"/>
              <a:sym typeface="Oswald Medium"/>
            </a:endParaRPr>
          </a:p>
        </p:txBody>
      </p:sp>
      <p:pic>
        <p:nvPicPr>
          <p:cNvPr id="345" name="Google Shape;345;p5"/>
          <p:cNvPicPr preferRelativeResize="0"/>
          <p:nvPr>
            <p:ph idx="2" type="pic"/>
          </p:nvPr>
        </p:nvPicPr>
        <p:blipFill rotWithShape="1">
          <a:blip r:embed="rId4">
            <a:alphaModFix/>
          </a:blip>
          <a:srcRect b="0" l="8554" r="8554" t="0"/>
          <a:stretch/>
        </p:blipFill>
        <p:spPr>
          <a:xfrm>
            <a:off x="7027465" y="1879475"/>
            <a:ext cx="4438500" cy="3568800"/>
          </a:xfrm>
          <a:prstGeom prst="roundRect">
            <a:avLst>
              <a:gd fmla="val 2151" name="adj"/>
            </a:avLst>
          </a:prstGeom>
          <a:noFill/>
          <a:ln>
            <a:noFill/>
          </a:ln>
        </p:spPr>
      </p:pic>
      <p:sp>
        <p:nvSpPr>
          <p:cNvPr id="346" name="Google Shape;346;p5"/>
          <p:cNvSpPr/>
          <p:nvPr/>
        </p:nvSpPr>
        <p:spPr>
          <a:xfrm>
            <a:off x="6207761" y="2898824"/>
            <a:ext cx="1639500" cy="1315800"/>
          </a:xfrm>
          <a:prstGeom prst="roundRect">
            <a:avLst>
              <a:gd fmla="val 8046" name="adj"/>
            </a:avLst>
          </a:prstGeom>
          <a:gradFill>
            <a:gsLst>
              <a:gs pos="0">
                <a:schemeClr val="accent1"/>
              </a:gs>
              <a:gs pos="100000">
                <a:schemeClr val="accent2"/>
              </a:gs>
            </a:gsLst>
            <a:lin ang="840013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7" name="Google Shape;347;p5"/>
          <p:cNvSpPr/>
          <p:nvPr/>
        </p:nvSpPr>
        <p:spPr>
          <a:xfrm>
            <a:off x="7027474" y="5858951"/>
            <a:ext cx="312951" cy="312951"/>
          </a:xfrm>
          <a:custGeom>
            <a:rect b="b" l="l" r="r" t="t"/>
            <a:pathLst>
              <a:path extrusionOk="0" h="160" w="160">
                <a:moveTo>
                  <a:pt x="137" y="23"/>
                </a:moveTo>
                <a:cubicBezTo>
                  <a:pt x="122" y="8"/>
                  <a:pt x="102" y="0"/>
                  <a:pt x="80" y="0"/>
                </a:cubicBezTo>
                <a:cubicBezTo>
                  <a:pt x="59" y="0"/>
                  <a:pt x="39" y="8"/>
                  <a:pt x="24" y="23"/>
                </a:cubicBezTo>
                <a:cubicBezTo>
                  <a:pt x="9" y="38"/>
                  <a:pt x="0" y="58"/>
                  <a:pt x="0" y="80"/>
                </a:cubicBezTo>
                <a:cubicBezTo>
                  <a:pt x="0" y="101"/>
                  <a:pt x="9" y="121"/>
                  <a:pt x="24" y="136"/>
                </a:cubicBezTo>
                <a:cubicBezTo>
                  <a:pt x="39" y="151"/>
                  <a:pt x="59" y="160"/>
                  <a:pt x="80" y="160"/>
                </a:cubicBezTo>
                <a:cubicBezTo>
                  <a:pt x="102" y="160"/>
                  <a:pt x="122" y="151"/>
                  <a:pt x="137" y="136"/>
                </a:cubicBezTo>
                <a:cubicBezTo>
                  <a:pt x="152" y="121"/>
                  <a:pt x="160" y="101"/>
                  <a:pt x="160" y="80"/>
                </a:cubicBezTo>
                <a:cubicBezTo>
                  <a:pt x="160" y="58"/>
                  <a:pt x="152" y="38"/>
                  <a:pt x="137" y="23"/>
                </a:cubicBezTo>
                <a:close/>
                <a:moveTo>
                  <a:pt x="80" y="150"/>
                </a:moveTo>
                <a:cubicBezTo>
                  <a:pt x="42" y="150"/>
                  <a:pt x="10" y="119"/>
                  <a:pt x="10" y="80"/>
                </a:cubicBezTo>
                <a:cubicBezTo>
                  <a:pt x="10" y="41"/>
                  <a:pt x="42" y="9"/>
                  <a:pt x="80" y="9"/>
                </a:cubicBezTo>
                <a:cubicBezTo>
                  <a:pt x="119" y="9"/>
                  <a:pt x="151" y="41"/>
                  <a:pt x="151" y="80"/>
                </a:cubicBezTo>
                <a:cubicBezTo>
                  <a:pt x="151" y="119"/>
                  <a:pt x="119" y="150"/>
                  <a:pt x="80" y="150"/>
                </a:cubicBezTo>
                <a:close/>
                <a:moveTo>
                  <a:pt x="112" y="54"/>
                </a:moveTo>
                <a:cubicBezTo>
                  <a:pt x="71" y="95"/>
                  <a:pt x="71" y="95"/>
                  <a:pt x="71" y="95"/>
                </a:cubicBezTo>
                <a:cubicBezTo>
                  <a:pt x="49" y="74"/>
                  <a:pt x="49" y="74"/>
                  <a:pt x="49" y="74"/>
                </a:cubicBezTo>
                <a:cubicBezTo>
                  <a:pt x="47" y="72"/>
                  <a:pt x="44" y="72"/>
                  <a:pt x="42" y="74"/>
                </a:cubicBezTo>
                <a:cubicBezTo>
                  <a:pt x="40" y="75"/>
                  <a:pt x="40" y="78"/>
                  <a:pt x="42" y="80"/>
                </a:cubicBezTo>
                <a:cubicBezTo>
                  <a:pt x="67" y="105"/>
                  <a:pt x="67" y="105"/>
                  <a:pt x="67" y="105"/>
                </a:cubicBezTo>
                <a:cubicBezTo>
                  <a:pt x="68" y="106"/>
                  <a:pt x="69" y="107"/>
                  <a:pt x="71" y="107"/>
                </a:cubicBezTo>
                <a:cubicBezTo>
                  <a:pt x="72" y="107"/>
                  <a:pt x="73" y="106"/>
                  <a:pt x="74" y="105"/>
                </a:cubicBezTo>
                <a:cubicBezTo>
                  <a:pt x="119" y="61"/>
                  <a:pt x="119" y="61"/>
                  <a:pt x="119" y="61"/>
                </a:cubicBezTo>
                <a:cubicBezTo>
                  <a:pt x="121" y="59"/>
                  <a:pt x="121" y="56"/>
                  <a:pt x="119" y="54"/>
                </a:cubicBezTo>
                <a:cubicBezTo>
                  <a:pt x="117" y="52"/>
                  <a:pt x="114" y="52"/>
                  <a:pt x="112" y="54"/>
                </a:cubicBezTo>
                <a:close/>
              </a:path>
            </a:pathLst>
          </a:custGeom>
          <a:gradFill>
            <a:gsLst>
              <a:gs pos="0">
                <a:schemeClr val="accent1"/>
              </a:gs>
              <a:gs pos="1000">
                <a:schemeClr val="accent1"/>
              </a:gs>
              <a:gs pos="100000">
                <a:schemeClr val="accent2"/>
              </a:gs>
            </a:gsLst>
            <a:path path="circle">
              <a:fillToRect l="100%" t="100%"/>
            </a:path>
            <a:tileRect b="-100%" r="-10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8" name="Google Shape;348;p5"/>
          <p:cNvSpPr txBox="1"/>
          <p:nvPr/>
        </p:nvSpPr>
        <p:spPr>
          <a:xfrm>
            <a:off x="7439830" y="5814175"/>
            <a:ext cx="14223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US" sz="1200">
                <a:solidFill>
                  <a:schemeClr val="dk1"/>
                </a:solidFill>
                <a:latin typeface="Roboto"/>
                <a:ea typeface="Roboto"/>
                <a:cs typeface="Roboto"/>
                <a:sym typeface="Roboto"/>
              </a:rPr>
              <a:t>Dificultad para pagar servicios</a:t>
            </a:r>
            <a:endParaRPr b="0" i="0" sz="1400" u="none" cap="none" strike="noStrike">
              <a:solidFill>
                <a:srgbClr val="000000"/>
              </a:solidFill>
              <a:latin typeface="Arial"/>
              <a:ea typeface="Arial"/>
              <a:cs typeface="Arial"/>
              <a:sym typeface="Arial"/>
            </a:endParaRPr>
          </a:p>
        </p:txBody>
      </p:sp>
      <p:sp>
        <p:nvSpPr>
          <p:cNvPr id="349" name="Google Shape;349;p5"/>
          <p:cNvSpPr/>
          <p:nvPr/>
        </p:nvSpPr>
        <p:spPr>
          <a:xfrm>
            <a:off x="8861989" y="5858951"/>
            <a:ext cx="312951" cy="312951"/>
          </a:xfrm>
          <a:custGeom>
            <a:rect b="b" l="l" r="r" t="t"/>
            <a:pathLst>
              <a:path extrusionOk="0" h="160" w="160">
                <a:moveTo>
                  <a:pt x="137" y="23"/>
                </a:moveTo>
                <a:cubicBezTo>
                  <a:pt x="122" y="8"/>
                  <a:pt x="102" y="0"/>
                  <a:pt x="80" y="0"/>
                </a:cubicBezTo>
                <a:cubicBezTo>
                  <a:pt x="59" y="0"/>
                  <a:pt x="39" y="8"/>
                  <a:pt x="24" y="23"/>
                </a:cubicBezTo>
                <a:cubicBezTo>
                  <a:pt x="9" y="38"/>
                  <a:pt x="0" y="58"/>
                  <a:pt x="0" y="80"/>
                </a:cubicBezTo>
                <a:cubicBezTo>
                  <a:pt x="0" y="101"/>
                  <a:pt x="9" y="121"/>
                  <a:pt x="24" y="136"/>
                </a:cubicBezTo>
                <a:cubicBezTo>
                  <a:pt x="39" y="151"/>
                  <a:pt x="59" y="160"/>
                  <a:pt x="80" y="160"/>
                </a:cubicBezTo>
                <a:cubicBezTo>
                  <a:pt x="102" y="160"/>
                  <a:pt x="122" y="151"/>
                  <a:pt x="137" y="136"/>
                </a:cubicBezTo>
                <a:cubicBezTo>
                  <a:pt x="152" y="121"/>
                  <a:pt x="160" y="101"/>
                  <a:pt x="160" y="80"/>
                </a:cubicBezTo>
                <a:cubicBezTo>
                  <a:pt x="160" y="58"/>
                  <a:pt x="152" y="38"/>
                  <a:pt x="137" y="23"/>
                </a:cubicBezTo>
                <a:close/>
                <a:moveTo>
                  <a:pt x="80" y="150"/>
                </a:moveTo>
                <a:cubicBezTo>
                  <a:pt x="42" y="150"/>
                  <a:pt x="10" y="119"/>
                  <a:pt x="10" y="80"/>
                </a:cubicBezTo>
                <a:cubicBezTo>
                  <a:pt x="10" y="41"/>
                  <a:pt x="42" y="9"/>
                  <a:pt x="80" y="9"/>
                </a:cubicBezTo>
                <a:cubicBezTo>
                  <a:pt x="119" y="9"/>
                  <a:pt x="151" y="41"/>
                  <a:pt x="151" y="80"/>
                </a:cubicBezTo>
                <a:cubicBezTo>
                  <a:pt x="151" y="119"/>
                  <a:pt x="119" y="150"/>
                  <a:pt x="80" y="150"/>
                </a:cubicBezTo>
                <a:close/>
                <a:moveTo>
                  <a:pt x="112" y="54"/>
                </a:moveTo>
                <a:cubicBezTo>
                  <a:pt x="71" y="95"/>
                  <a:pt x="71" y="95"/>
                  <a:pt x="71" y="95"/>
                </a:cubicBezTo>
                <a:cubicBezTo>
                  <a:pt x="49" y="74"/>
                  <a:pt x="49" y="74"/>
                  <a:pt x="49" y="74"/>
                </a:cubicBezTo>
                <a:cubicBezTo>
                  <a:pt x="47" y="72"/>
                  <a:pt x="44" y="72"/>
                  <a:pt x="42" y="74"/>
                </a:cubicBezTo>
                <a:cubicBezTo>
                  <a:pt x="40" y="75"/>
                  <a:pt x="40" y="78"/>
                  <a:pt x="42" y="80"/>
                </a:cubicBezTo>
                <a:cubicBezTo>
                  <a:pt x="67" y="105"/>
                  <a:pt x="67" y="105"/>
                  <a:pt x="67" y="105"/>
                </a:cubicBezTo>
                <a:cubicBezTo>
                  <a:pt x="68" y="106"/>
                  <a:pt x="69" y="107"/>
                  <a:pt x="71" y="107"/>
                </a:cubicBezTo>
                <a:cubicBezTo>
                  <a:pt x="72" y="107"/>
                  <a:pt x="73" y="106"/>
                  <a:pt x="74" y="105"/>
                </a:cubicBezTo>
                <a:cubicBezTo>
                  <a:pt x="119" y="61"/>
                  <a:pt x="119" y="61"/>
                  <a:pt x="119" y="61"/>
                </a:cubicBezTo>
                <a:cubicBezTo>
                  <a:pt x="121" y="59"/>
                  <a:pt x="121" y="56"/>
                  <a:pt x="119" y="54"/>
                </a:cubicBezTo>
                <a:cubicBezTo>
                  <a:pt x="117" y="52"/>
                  <a:pt x="114" y="52"/>
                  <a:pt x="112" y="54"/>
                </a:cubicBezTo>
                <a:close/>
              </a:path>
            </a:pathLst>
          </a:custGeom>
          <a:gradFill>
            <a:gsLst>
              <a:gs pos="0">
                <a:schemeClr val="accent1"/>
              </a:gs>
              <a:gs pos="1000">
                <a:schemeClr val="accent1"/>
              </a:gs>
              <a:gs pos="100000">
                <a:schemeClr val="accent2"/>
              </a:gs>
            </a:gsLst>
            <a:path path="circle">
              <a:fillToRect l="100%" t="100%"/>
            </a:path>
            <a:tileRect b="-100%" r="-10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0" name="Google Shape;350;p5"/>
          <p:cNvSpPr txBox="1"/>
          <p:nvPr/>
        </p:nvSpPr>
        <p:spPr>
          <a:xfrm>
            <a:off x="9242079" y="5814175"/>
            <a:ext cx="1566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US" sz="1200">
                <a:solidFill>
                  <a:schemeClr val="dk1"/>
                </a:solidFill>
                <a:latin typeface="Roboto"/>
                <a:ea typeface="Roboto"/>
                <a:cs typeface="Roboto"/>
                <a:sym typeface="Roboto"/>
              </a:rPr>
              <a:t>Desconfianza</a:t>
            </a:r>
            <a:r>
              <a:rPr lang="en-US" sz="1200">
                <a:solidFill>
                  <a:schemeClr val="dk1"/>
                </a:solidFill>
                <a:latin typeface="Roboto"/>
                <a:ea typeface="Roboto"/>
                <a:cs typeface="Roboto"/>
                <a:sym typeface="Roboto"/>
              </a:rPr>
              <a:t> en tecnología</a:t>
            </a:r>
            <a:endParaRPr b="0" i="0" sz="1400" u="none" cap="none" strike="noStrike">
              <a:solidFill>
                <a:srgbClr val="000000"/>
              </a:solidFill>
              <a:latin typeface="Arial"/>
              <a:ea typeface="Arial"/>
              <a:cs typeface="Arial"/>
              <a:sym typeface="Arial"/>
            </a:endParaRPr>
          </a:p>
        </p:txBody>
      </p:sp>
      <p:sp>
        <p:nvSpPr>
          <p:cNvPr id="351" name="Google Shape;351;p5"/>
          <p:cNvSpPr/>
          <p:nvPr/>
        </p:nvSpPr>
        <p:spPr>
          <a:xfrm>
            <a:off x="6420636" y="3442843"/>
            <a:ext cx="443272" cy="410636"/>
          </a:xfrm>
          <a:custGeom>
            <a:rect b="b" l="l" r="r" t="t"/>
            <a:pathLst>
              <a:path extrusionOk="0" h="151" w="163">
                <a:moveTo>
                  <a:pt x="82" y="15"/>
                </a:moveTo>
                <a:cubicBezTo>
                  <a:pt x="101" y="53"/>
                  <a:pt x="101" y="53"/>
                  <a:pt x="101" y="53"/>
                </a:cubicBezTo>
                <a:cubicBezTo>
                  <a:pt x="102" y="55"/>
                  <a:pt x="103" y="56"/>
                  <a:pt x="104" y="56"/>
                </a:cubicBezTo>
                <a:cubicBezTo>
                  <a:pt x="147" y="62"/>
                  <a:pt x="147" y="62"/>
                  <a:pt x="147" y="62"/>
                </a:cubicBezTo>
                <a:cubicBezTo>
                  <a:pt x="116" y="92"/>
                  <a:pt x="116" y="92"/>
                  <a:pt x="116" y="92"/>
                </a:cubicBezTo>
                <a:cubicBezTo>
                  <a:pt x="115" y="93"/>
                  <a:pt x="115" y="94"/>
                  <a:pt x="115" y="96"/>
                </a:cubicBezTo>
                <a:cubicBezTo>
                  <a:pt x="122" y="138"/>
                  <a:pt x="122" y="138"/>
                  <a:pt x="122" y="138"/>
                </a:cubicBezTo>
                <a:cubicBezTo>
                  <a:pt x="84" y="118"/>
                  <a:pt x="84" y="118"/>
                  <a:pt x="84" y="118"/>
                </a:cubicBezTo>
                <a:cubicBezTo>
                  <a:pt x="83" y="117"/>
                  <a:pt x="82" y="117"/>
                  <a:pt x="82" y="117"/>
                </a:cubicBezTo>
                <a:cubicBezTo>
                  <a:pt x="81" y="117"/>
                  <a:pt x="80" y="117"/>
                  <a:pt x="80" y="118"/>
                </a:cubicBezTo>
                <a:cubicBezTo>
                  <a:pt x="41" y="138"/>
                  <a:pt x="41" y="138"/>
                  <a:pt x="41" y="138"/>
                </a:cubicBezTo>
                <a:cubicBezTo>
                  <a:pt x="49" y="96"/>
                  <a:pt x="49" y="96"/>
                  <a:pt x="49" y="96"/>
                </a:cubicBezTo>
                <a:cubicBezTo>
                  <a:pt x="49" y="94"/>
                  <a:pt x="48" y="93"/>
                  <a:pt x="47" y="92"/>
                </a:cubicBezTo>
                <a:cubicBezTo>
                  <a:pt x="17" y="62"/>
                  <a:pt x="17" y="62"/>
                  <a:pt x="17" y="62"/>
                </a:cubicBezTo>
                <a:cubicBezTo>
                  <a:pt x="59" y="56"/>
                  <a:pt x="59" y="56"/>
                  <a:pt x="59" y="56"/>
                </a:cubicBezTo>
                <a:cubicBezTo>
                  <a:pt x="61" y="56"/>
                  <a:pt x="62" y="55"/>
                  <a:pt x="63" y="53"/>
                </a:cubicBezTo>
                <a:cubicBezTo>
                  <a:pt x="82" y="15"/>
                  <a:pt x="82" y="15"/>
                  <a:pt x="82" y="15"/>
                </a:cubicBezTo>
                <a:cubicBezTo>
                  <a:pt x="82" y="15"/>
                  <a:pt x="82" y="15"/>
                  <a:pt x="82" y="15"/>
                </a:cubicBezTo>
                <a:close/>
                <a:moveTo>
                  <a:pt x="82" y="0"/>
                </a:moveTo>
                <a:cubicBezTo>
                  <a:pt x="80" y="0"/>
                  <a:pt x="78" y="1"/>
                  <a:pt x="78" y="2"/>
                </a:cubicBezTo>
                <a:cubicBezTo>
                  <a:pt x="55" y="47"/>
                  <a:pt x="55" y="47"/>
                  <a:pt x="55" y="47"/>
                </a:cubicBezTo>
                <a:cubicBezTo>
                  <a:pt x="6" y="54"/>
                  <a:pt x="6" y="54"/>
                  <a:pt x="6" y="54"/>
                </a:cubicBezTo>
                <a:cubicBezTo>
                  <a:pt x="2" y="55"/>
                  <a:pt x="0" y="59"/>
                  <a:pt x="3" y="62"/>
                </a:cubicBezTo>
                <a:cubicBezTo>
                  <a:pt x="39" y="97"/>
                  <a:pt x="39" y="97"/>
                  <a:pt x="39" y="97"/>
                </a:cubicBezTo>
                <a:cubicBezTo>
                  <a:pt x="31" y="145"/>
                  <a:pt x="31" y="145"/>
                  <a:pt x="31" y="145"/>
                </a:cubicBezTo>
                <a:cubicBezTo>
                  <a:pt x="30" y="148"/>
                  <a:pt x="32" y="151"/>
                  <a:pt x="35" y="151"/>
                </a:cubicBezTo>
                <a:cubicBezTo>
                  <a:pt x="36" y="151"/>
                  <a:pt x="37" y="151"/>
                  <a:pt x="37" y="150"/>
                </a:cubicBezTo>
                <a:cubicBezTo>
                  <a:pt x="82" y="127"/>
                  <a:pt x="82" y="127"/>
                  <a:pt x="82" y="127"/>
                </a:cubicBezTo>
                <a:cubicBezTo>
                  <a:pt x="126" y="150"/>
                  <a:pt x="126" y="150"/>
                  <a:pt x="126" y="150"/>
                </a:cubicBezTo>
                <a:cubicBezTo>
                  <a:pt x="127" y="151"/>
                  <a:pt x="128" y="151"/>
                  <a:pt x="128" y="151"/>
                </a:cubicBezTo>
                <a:cubicBezTo>
                  <a:pt x="131" y="151"/>
                  <a:pt x="133" y="148"/>
                  <a:pt x="133" y="145"/>
                </a:cubicBezTo>
                <a:cubicBezTo>
                  <a:pt x="124" y="97"/>
                  <a:pt x="124" y="97"/>
                  <a:pt x="124" y="97"/>
                </a:cubicBezTo>
                <a:cubicBezTo>
                  <a:pt x="160" y="62"/>
                  <a:pt x="160" y="62"/>
                  <a:pt x="160" y="62"/>
                </a:cubicBezTo>
                <a:cubicBezTo>
                  <a:pt x="163" y="59"/>
                  <a:pt x="162" y="55"/>
                  <a:pt x="158" y="54"/>
                </a:cubicBezTo>
                <a:cubicBezTo>
                  <a:pt x="108" y="47"/>
                  <a:pt x="108" y="47"/>
                  <a:pt x="108" y="47"/>
                </a:cubicBezTo>
                <a:cubicBezTo>
                  <a:pt x="86" y="2"/>
                  <a:pt x="86" y="2"/>
                  <a:pt x="86" y="2"/>
                </a:cubicBezTo>
                <a:cubicBezTo>
                  <a:pt x="85" y="1"/>
                  <a:pt x="83" y="0"/>
                  <a:pt x="82"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2" name="Google Shape;352;p5"/>
          <p:cNvSpPr txBox="1"/>
          <p:nvPr/>
        </p:nvSpPr>
        <p:spPr>
          <a:xfrm>
            <a:off x="6885227" y="3424652"/>
            <a:ext cx="961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lt1"/>
                </a:solidFill>
                <a:latin typeface="Oswald Medium"/>
                <a:ea typeface="Oswald Medium"/>
                <a:cs typeface="Oswald Medium"/>
                <a:sym typeface="Oswald Medium"/>
              </a:rPr>
              <a:t>36</a:t>
            </a:r>
            <a:r>
              <a:rPr lang="en-US">
                <a:solidFill>
                  <a:schemeClr val="lt1"/>
                </a:solidFill>
                <a:latin typeface="Oswald Medium"/>
                <a:ea typeface="Oswald Medium"/>
                <a:cs typeface="Oswald Medium"/>
                <a:sym typeface="Oswald Medium"/>
              </a:rPr>
              <a:t> - 55</a:t>
            </a:r>
            <a:endParaRPr>
              <a:solidFill>
                <a:schemeClr val="lt1"/>
              </a:solidFill>
              <a:latin typeface="Oswald Medium"/>
              <a:ea typeface="Oswald Medium"/>
              <a:cs typeface="Oswald Medium"/>
              <a:sym typeface="Oswald Medium"/>
            </a:endParaRPr>
          </a:p>
          <a:p>
            <a:pPr indent="0" lvl="0" marL="0" marR="0" rtl="0" algn="l">
              <a:lnSpc>
                <a:spcPct val="100000"/>
              </a:lnSpc>
              <a:spcBef>
                <a:spcPts val="0"/>
              </a:spcBef>
              <a:spcAft>
                <a:spcPts val="0"/>
              </a:spcAft>
              <a:buClr>
                <a:srgbClr val="000000"/>
              </a:buClr>
              <a:buSzPts val="1400"/>
              <a:buFont typeface="Arial"/>
              <a:buNone/>
            </a:pPr>
            <a:r>
              <a:rPr lang="en-US">
                <a:solidFill>
                  <a:schemeClr val="lt1"/>
                </a:solidFill>
                <a:latin typeface="Oswald Medium"/>
                <a:ea typeface="Oswald Medium"/>
                <a:cs typeface="Oswald Medium"/>
                <a:sym typeface="Oswald Medium"/>
              </a:rPr>
              <a:t>años</a:t>
            </a:r>
            <a:endParaRPr>
              <a:solidFill>
                <a:schemeClr val="lt1"/>
              </a:solidFill>
              <a:latin typeface="Oswald Medium"/>
              <a:ea typeface="Oswald Medium"/>
              <a:cs typeface="Oswald Medium"/>
              <a:sym typeface="Oswald Medium"/>
            </a:endParaRPr>
          </a:p>
        </p:txBody>
      </p:sp>
      <p:pic>
        <p:nvPicPr>
          <p:cNvPr id="353" name="Google Shape;353;p5"/>
          <p:cNvPicPr preferRelativeResize="0"/>
          <p:nvPr/>
        </p:nvPicPr>
        <p:blipFill>
          <a:blip r:embed="rId5">
            <a:alphaModFix/>
          </a:blip>
          <a:stretch>
            <a:fillRect/>
          </a:stretch>
        </p:blipFill>
        <p:spPr>
          <a:xfrm>
            <a:off x="10342300" y="369175"/>
            <a:ext cx="1457025" cy="4270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13"/>
          <p:cNvSpPr txBox="1"/>
          <p:nvPr/>
        </p:nvSpPr>
        <p:spPr>
          <a:xfrm>
            <a:off x="641475" y="963625"/>
            <a:ext cx="10914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16666"/>
              </a:lnSpc>
              <a:spcBef>
                <a:spcPts val="0"/>
              </a:spcBef>
              <a:spcAft>
                <a:spcPts val="0"/>
              </a:spcAft>
              <a:buClr>
                <a:srgbClr val="000000"/>
              </a:buClr>
              <a:buSzPts val="3600"/>
              <a:buFont typeface="Arial"/>
              <a:buNone/>
            </a:pPr>
            <a:r>
              <a:rPr b="1" lang="en-US" sz="3600">
                <a:solidFill>
                  <a:schemeClr val="dk1"/>
                </a:solidFill>
                <a:latin typeface="Oswald"/>
                <a:ea typeface="Oswald"/>
                <a:cs typeface="Oswald"/>
                <a:sym typeface="Oswald"/>
              </a:rPr>
              <a:t>El Problema no es la tecnología, es la transformación</a:t>
            </a:r>
            <a:endParaRPr b="1" i="0" sz="3600" u="none" cap="none" strike="noStrike">
              <a:solidFill>
                <a:schemeClr val="dk1"/>
              </a:solidFill>
              <a:latin typeface="Oswald"/>
              <a:ea typeface="Oswald"/>
              <a:cs typeface="Oswald"/>
              <a:sym typeface="Oswald"/>
            </a:endParaRPr>
          </a:p>
        </p:txBody>
      </p:sp>
      <p:sp>
        <p:nvSpPr>
          <p:cNvPr id="359" name="Google Shape;359;p13"/>
          <p:cNvSpPr txBox="1"/>
          <p:nvPr/>
        </p:nvSpPr>
        <p:spPr>
          <a:xfrm>
            <a:off x="1219562" y="2675987"/>
            <a:ext cx="2518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Roboto Medium"/>
                <a:ea typeface="Roboto Medium"/>
                <a:cs typeface="Roboto Medium"/>
                <a:sym typeface="Roboto Medium"/>
              </a:rPr>
              <a:t>• </a:t>
            </a:r>
            <a:r>
              <a:rPr lang="en-US" sz="1800">
                <a:solidFill>
                  <a:schemeClr val="accent1"/>
                </a:solidFill>
                <a:latin typeface="Roboto Medium"/>
                <a:ea typeface="Roboto Medium"/>
                <a:cs typeface="Roboto Medium"/>
                <a:sym typeface="Roboto Medium"/>
              </a:rPr>
              <a:t>Adopción digital entre bancarizados</a:t>
            </a:r>
            <a:endParaRPr b="0" i="0" sz="1400" u="none" cap="none" strike="noStrike">
              <a:solidFill>
                <a:schemeClr val="accent1"/>
              </a:solidFill>
              <a:latin typeface="Arial"/>
              <a:ea typeface="Arial"/>
              <a:cs typeface="Arial"/>
              <a:sym typeface="Arial"/>
            </a:endParaRPr>
          </a:p>
        </p:txBody>
      </p:sp>
      <p:sp>
        <p:nvSpPr>
          <p:cNvPr id="360" name="Google Shape;360;p13"/>
          <p:cNvSpPr txBox="1"/>
          <p:nvPr/>
        </p:nvSpPr>
        <p:spPr>
          <a:xfrm>
            <a:off x="1192034" y="3384544"/>
            <a:ext cx="25731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El 62% de la población bancarizada en Colombia ya utiliza pagos digitales.</a:t>
            </a:r>
            <a:endParaRPr b="0" i="0" sz="1400" u="none" cap="none" strike="noStrike">
              <a:solidFill>
                <a:srgbClr val="000000"/>
              </a:solidFill>
              <a:latin typeface="Arial"/>
              <a:ea typeface="Arial"/>
              <a:cs typeface="Arial"/>
              <a:sym typeface="Arial"/>
            </a:endParaRPr>
          </a:p>
        </p:txBody>
      </p:sp>
      <p:sp>
        <p:nvSpPr>
          <p:cNvPr id="361" name="Google Shape;361;p13"/>
          <p:cNvSpPr txBox="1"/>
          <p:nvPr/>
        </p:nvSpPr>
        <p:spPr>
          <a:xfrm>
            <a:off x="4867276" y="2675987"/>
            <a:ext cx="2457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Roboto Medium"/>
                <a:ea typeface="Roboto Medium"/>
                <a:cs typeface="Roboto Medium"/>
                <a:sym typeface="Roboto Medium"/>
              </a:rPr>
              <a:t>• </a:t>
            </a:r>
            <a:r>
              <a:rPr lang="en-US" sz="1800">
                <a:solidFill>
                  <a:schemeClr val="accent1"/>
                </a:solidFill>
                <a:latin typeface="Roboto Medium"/>
                <a:ea typeface="Roboto Medium"/>
                <a:cs typeface="Roboto Medium"/>
                <a:sym typeface="Roboto Medium"/>
              </a:rPr>
              <a:t>Preferencia por pagos digitales </a:t>
            </a:r>
            <a:endParaRPr b="0" i="0" sz="1800" u="none" cap="none" strike="noStrike">
              <a:solidFill>
                <a:schemeClr val="accent1"/>
              </a:solidFill>
              <a:latin typeface="Roboto Medium"/>
              <a:ea typeface="Roboto Medium"/>
              <a:cs typeface="Roboto Medium"/>
              <a:sym typeface="Roboto Medium"/>
            </a:endParaRPr>
          </a:p>
        </p:txBody>
      </p:sp>
      <p:sp>
        <p:nvSpPr>
          <p:cNvPr id="362" name="Google Shape;362;p13"/>
          <p:cNvSpPr txBox="1"/>
          <p:nvPr/>
        </p:nvSpPr>
        <p:spPr>
          <a:xfrm>
            <a:off x="4809378" y="3339244"/>
            <a:ext cx="25731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Familiarizados y priorizando tarjetas y billeteras digitales.</a:t>
            </a:r>
            <a:endParaRPr b="0" i="0" sz="1400" u="none" cap="none" strike="noStrike">
              <a:solidFill>
                <a:srgbClr val="000000"/>
              </a:solidFill>
              <a:latin typeface="Arial"/>
              <a:ea typeface="Arial"/>
              <a:cs typeface="Arial"/>
              <a:sym typeface="Arial"/>
            </a:endParaRPr>
          </a:p>
        </p:txBody>
      </p:sp>
      <p:sp>
        <p:nvSpPr>
          <p:cNvPr id="363" name="Google Shape;363;p13"/>
          <p:cNvSpPr txBox="1"/>
          <p:nvPr/>
        </p:nvSpPr>
        <p:spPr>
          <a:xfrm>
            <a:off x="8722748" y="2675987"/>
            <a:ext cx="1981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Roboto Medium"/>
                <a:ea typeface="Roboto Medium"/>
                <a:cs typeface="Roboto Medium"/>
                <a:sym typeface="Roboto Medium"/>
              </a:rPr>
              <a:t>• Experien</a:t>
            </a:r>
            <a:r>
              <a:rPr lang="en-US" sz="1800">
                <a:solidFill>
                  <a:schemeClr val="accent1"/>
                </a:solidFill>
                <a:latin typeface="Roboto Medium"/>
                <a:ea typeface="Roboto Medium"/>
                <a:cs typeface="Roboto Medium"/>
                <a:sym typeface="Roboto Medium"/>
              </a:rPr>
              <a:t>cia fácil y segura</a:t>
            </a:r>
            <a:endParaRPr b="0" i="0" sz="1800" u="none" cap="none" strike="noStrike">
              <a:solidFill>
                <a:schemeClr val="accent1"/>
              </a:solidFill>
              <a:latin typeface="Roboto Medium"/>
              <a:ea typeface="Roboto Medium"/>
              <a:cs typeface="Roboto Medium"/>
              <a:sym typeface="Roboto Medium"/>
            </a:endParaRPr>
          </a:p>
        </p:txBody>
      </p:sp>
      <p:sp>
        <p:nvSpPr>
          <p:cNvPr id="364" name="Google Shape;364;p13"/>
          <p:cNvSpPr txBox="1"/>
          <p:nvPr/>
        </p:nvSpPr>
        <p:spPr>
          <a:xfrm>
            <a:off x="8426720" y="3339244"/>
            <a:ext cx="25731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Equilibrio en la experiencia de pago, fluida y sin comprometer la seguridad</a:t>
            </a:r>
            <a:endParaRPr b="0" i="0" sz="1400" u="none" cap="none" strike="noStrike">
              <a:solidFill>
                <a:srgbClr val="000000"/>
              </a:solidFill>
              <a:latin typeface="Arial"/>
              <a:ea typeface="Arial"/>
              <a:cs typeface="Arial"/>
              <a:sym typeface="Arial"/>
            </a:endParaRPr>
          </a:p>
        </p:txBody>
      </p:sp>
      <p:cxnSp>
        <p:nvCxnSpPr>
          <p:cNvPr id="365" name="Google Shape;365;p13"/>
          <p:cNvCxnSpPr/>
          <p:nvPr/>
        </p:nvCxnSpPr>
        <p:spPr>
          <a:xfrm>
            <a:off x="4287329" y="2889228"/>
            <a:ext cx="0" cy="495300"/>
          </a:xfrm>
          <a:prstGeom prst="straightConnector1">
            <a:avLst/>
          </a:prstGeom>
          <a:noFill/>
          <a:ln cap="flat" cmpd="sng" w="9525">
            <a:solidFill>
              <a:srgbClr val="D8D8D8"/>
            </a:solidFill>
            <a:prstDash val="solid"/>
            <a:miter lim="800000"/>
            <a:headEnd len="sm" w="sm" type="none"/>
            <a:tailEnd len="sm" w="sm" type="none"/>
          </a:ln>
        </p:spPr>
      </p:cxnSp>
      <p:cxnSp>
        <p:nvCxnSpPr>
          <p:cNvPr id="366" name="Google Shape;366;p13"/>
          <p:cNvCxnSpPr/>
          <p:nvPr/>
        </p:nvCxnSpPr>
        <p:spPr>
          <a:xfrm>
            <a:off x="7904673" y="2889228"/>
            <a:ext cx="0" cy="495300"/>
          </a:xfrm>
          <a:prstGeom prst="straightConnector1">
            <a:avLst/>
          </a:prstGeom>
          <a:noFill/>
          <a:ln cap="flat" cmpd="sng" w="9525">
            <a:solidFill>
              <a:srgbClr val="D8D8D8"/>
            </a:solidFill>
            <a:prstDash val="solid"/>
            <a:miter lim="800000"/>
            <a:headEnd len="sm" w="sm" type="none"/>
            <a:tailEnd len="sm" w="sm" type="none"/>
          </a:ln>
        </p:spPr>
      </p:cxnSp>
      <p:sp>
        <p:nvSpPr>
          <p:cNvPr id="367" name="Google Shape;367;p13"/>
          <p:cNvSpPr txBox="1"/>
          <p:nvPr/>
        </p:nvSpPr>
        <p:spPr>
          <a:xfrm>
            <a:off x="1219562" y="5059187"/>
            <a:ext cx="2518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Roboto Medium"/>
                <a:ea typeface="Roboto Medium"/>
                <a:cs typeface="Roboto Medium"/>
                <a:sym typeface="Roboto Medium"/>
              </a:rPr>
              <a:t>• </a:t>
            </a:r>
            <a:r>
              <a:rPr lang="en-US" sz="1800">
                <a:solidFill>
                  <a:schemeClr val="accent1"/>
                </a:solidFill>
                <a:latin typeface="Roboto Medium"/>
                <a:ea typeface="Roboto Medium"/>
                <a:cs typeface="Roboto Medium"/>
                <a:sym typeface="Roboto Medium"/>
              </a:rPr>
              <a:t>Brecha en la adopción digital</a:t>
            </a:r>
            <a:endParaRPr b="0" i="0" sz="1400" u="none" cap="none" strike="noStrike">
              <a:solidFill>
                <a:schemeClr val="accent1"/>
              </a:solidFill>
              <a:latin typeface="Arial"/>
              <a:ea typeface="Arial"/>
              <a:cs typeface="Arial"/>
              <a:sym typeface="Arial"/>
            </a:endParaRPr>
          </a:p>
        </p:txBody>
      </p:sp>
      <p:sp>
        <p:nvSpPr>
          <p:cNvPr id="368" name="Google Shape;368;p13"/>
          <p:cNvSpPr txBox="1"/>
          <p:nvPr/>
        </p:nvSpPr>
        <p:spPr>
          <a:xfrm>
            <a:off x="1192034" y="5767744"/>
            <a:ext cx="25731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E</a:t>
            </a:r>
            <a:r>
              <a:rPr lang="en-US" sz="1000">
                <a:solidFill>
                  <a:schemeClr val="dk1"/>
                </a:solidFill>
                <a:latin typeface="Roboto"/>
                <a:ea typeface="Roboto"/>
                <a:cs typeface="Roboto"/>
                <a:sym typeface="Roboto"/>
              </a:rPr>
              <a:t>l 75% de los usuarios urbanos usan pagos digitales, solo el 35% en zonas rurales los ha adoptado</a:t>
            </a:r>
            <a:endParaRPr b="0" i="0" sz="1400" u="none" cap="none" strike="noStrike">
              <a:solidFill>
                <a:srgbClr val="000000"/>
              </a:solidFill>
              <a:latin typeface="Arial"/>
              <a:ea typeface="Arial"/>
              <a:cs typeface="Arial"/>
              <a:sym typeface="Arial"/>
            </a:endParaRPr>
          </a:p>
        </p:txBody>
      </p:sp>
      <p:sp>
        <p:nvSpPr>
          <p:cNvPr id="369" name="Google Shape;369;p13"/>
          <p:cNvSpPr txBox="1"/>
          <p:nvPr/>
        </p:nvSpPr>
        <p:spPr>
          <a:xfrm>
            <a:off x="4867276" y="5059187"/>
            <a:ext cx="2457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Roboto Medium"/>
                <a:ea typeface="Roboto Medium"/>
                <a:cs typeface="Roboto Medium"/>
                <a:sym typeface="Roboto Medium"/>
              </a:rPr>
              <a:t>• </a:t>
            </a:r>
            <a:r>
              <a:rPr lang="en-US" sz="1800">
                <a:solidFill>
                  <a:schemeClr val="accent1"/>
                </a:solidFill>
                <a:latin typeface="Roboto Medium"/>
                <a:ea typeface="Roboto Medium"/>
                <a:cs typeface="Roboto Medium"/>
                <a:sym typeface="Roboto Medium"/>
              </a:rPr>
              <a:t>Crecimiento de Pagos Contactless</a:t>
            </a:r>
            <a:endParaRPr b="0" i="0" sz="1800" u="none" cap="none" strike="noStrike">
              <a:solidFill>
                <a:schemeClr val="accent1"/>
              </a:solidFill>
              <a:latin typeface="Roboto Medium"/>
              <a:ea typeface="Roboto Medium"/>
              <a:cs typeface="Roboto Medium"/>
              <a:sym typeface="Roboto Medium"/>
            </a:endParaRPr>
          </a:p>
        </p:txBody>
      </p:sp>
      <p:sp>
        <p:nvSpPr>
          <p:cNvPr id="370" name="Google Shape;370;p13"/>
          <p:cNvSpPr txBox="1"/>
          <p:nvPr/>
        </p:nvSpPr>
        <p:spPr>
          <a:xfrm>
            <a:off x="4809378" y="5722444"/>
            <a:ext cx="25731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El 45% de las transacciones se realizan sin contacto, una preferencia creciente por la rapidez y comodidad.</a:t>
            </a:r>
            <a:endParaRPr b="0" i="0" sz="1400" u="none" cap="none" strike="noStrike">
              <a:solidFill>
                <a:srgbClr val="000000"/>
              </a:solidFill>
              <a:latin typeface="Arial"/>
              <a:ea typeface="Arial"/>
              <a:cs typeface="Arial"/>
              <a:sym typeface="Arial"/>
            </a:endParaRPr>
          </a:p>
        </p:txBody>
      </p:sp>
      <p:sp>
        <p:nvSpPr>
          <p:cNvPr id="371" name="Google Shape;371;p13"/>
          <p:cNvSpPr txBox="1"/>
          <p:nvPr/>
        </p:nvSpPr>
        <p:spPr>
          <a:xfrm>
            <a:off x="8484475" y="5059187"/>
            <a:ext cx="2457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Roboto Medium"/>
                <a:ea typeface="Roboto Medium"/>
                <a:cs typeface="Roboto Medium"/>
                <a:sym typeface="Roboto Medium"/>
              </a:rPr>
              <a:t>• </a:t>
            </a:r>
            <a:r>
              <a:rPr lang="en-US" sz="1800">
                <a:solidFill>
                  <a:schemeClr val="accent1"/>
                </a:solidFill>
                <a:latin typeface="Roboto Medium"/>
                <a:ea typeface="Roboto Medium"/>
                <a:cs typeface="Roboto Medium"/>
                <a:sym typeface="Roboto Medium"/>
              </a:rPr>
              <a:t>Mayor penetración de pagos digitales</a:t>
            </a:r>
            <a:endParaRPr b="0" i="0" sz="1800" u="none" cap="none" strike="noStrike">
              <a:solidFill>
                <a:schemeClr val="accent1"/>
              </a:solidFill>
              <a:latin typeface="Roboto Medium"/>
              <a:ea typeface="Roboto Medium"/>
              <a:cs typeface="Roboto Medium"/>
              <a:sym typeface="Roboto Medium"/>
            </a:endParaRPr>
          </a:p>
        </p:txBody>
      </p:sp>
      <p:sp>
        <p:nvSpPr>
          <p:cNvPr id="372" name="Google Shape;372;p13"/>
          <p:cNvSpPr txBox="1"/>
          <p:nvPr/>
        </p:nvSpPr>
        <p:spPr>
          <a:xfrm>
            <a:off x="8426720" y="5722444"/>
            <a:ext cx="25731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Los pagos digitales siguen ganando terreno en Colombia, gracias a la expansión de internet, fintechs y la digitalización bancaria.</a:t>
            </a:r>
            <a:endParaRPr b="0" i="0" sz="1400" u="none" cap="none" strike="noStrike">
              <a:solidFill>
                <a:srgbClr val="000000"/>
              </a:solidFill>
              <a:latin typeface="Arial"/>
              <a:ea typeface="Arial"/>
              <a:cs typeface="Arial"/>
              <a:sym typeface="Arial"/>
            </a:endParaRPr>
          </a:p>
        </p:txBody>
      </p:sp>
      <p:cxnSp>
        <p:nvCxnSpPr>
          <p:cNvPr id="373" name="Google Shape;373;p13"/>
          <p:cNvCxnSpPr/>
          <p:nvPr/>
        </p:nvCxnSpPr>
        <p:spPr>
          <a:xfrm>
            <a:off x="4287329" y="5272428"/>
            <a:ext cx="0" cy="495300"/>
          </a:xfrm>
          <a:prstGeom prst="straightConnector1">
            <a:avLst/>
          </a:prstGeom>
          <a:noFill/>
          <a:ln cap="flat" cmpd="sng" w="9525">
            <a:solidFill>
              <a:srgbClr val="D8D8D8"/>
            </a:solidFill>
            <a:prstDash val="solid"/>
            <a:miter lim="800000"/>
            <a:headEnd len="sm" w="sm" type="none"/>
            <a:tailEnd len="sm" w="sm" type="none"/>
          </a:ln>
        </p:spPr>
      </p:cxnSp>
      <p:cxnSp>
        <p:nvCxnSpPr>
          <p:cNvPr id="374" name="Google Shape;374;p13"/>
          <p:cNvCxnSpPr/>
          <p:nvPr/>
        </p:nvCxnSpPr>
        <p:spPr>
          <a:xfrm>
            <a:off x="7904673" y="5272428"/>
            <a:ext cx="0" cy="495300"/>
          </a:xfrm>
          <a:prstGeom prst="straightConnector1">
            <a:avLst/>
          </a:prstGeom>
          <a:noFill/>
          <a:ln cap="flat" cmpd="sng" w="9525">
            <a:solidFill>
              <a:srgbClr val="D8D8D8"/>
            </a:solidFill>
            <a:prstDash val="solid"/>
            <a:miter lim="800000"/>
            <a:headEnd len="sm" w="sm" type="none"/>
            <a:tailEnd len="sm" w="sm" type="none"/>
          </a:ln>
        </p:spPr>
      </p:cxnSp>
      <p:pic>
        <p:nvPicPr>
          <p:cNvPr id="375" name="Google Shape;375;p13"/>
          <p:cNvPicPr preferRelativeResize="0"/>
          <p:nvPr/>
        </p:nvPicPr>
        <p:blipFill rotWithShape="1">
          <a:blip r:embed="rId3">
            <a:alphaModFix/>
          </a:blip>
          <a:srcRect b="22976" l="12120" r="9833" t="0"/>
          <a:stretch/>
        </p:blipFill>
        <p:spPr>
          <a:xfrm>
            <a:off x="2103088" y="1833475"/>
            <a:ext cx="750975" cy="741124"/>
          </a:xfrm>
          <a:prstGeom prst="rect">
            <a:avLst/>
          </a:prstGeom>
          <a:noFill/>
          <a:ln>
            <a:noFill/>
          </a:ln>
        </p:spPr>
      </p:pic>
      <p:pic>
        <p:nvPicPr>
          <p:cNvPr id="376" name="Google Shape;376;p13"/>
          <p:cNvPicPr preferRelativeResize="0"/>
          <p:nvPr/>
        </p:nvPicPr>
        <p:blipFill>
          <a:blip r:embed="rId4">
            <a:alphaModFix/>
          </a:blip>
          <a:stretch>
            <a:fillRect/>
          </a:stretch>
        </p:blipFill>
        <p:spPr>
          <a:xfrm>
            <a:off x="9374725" y="4292150"/>
            <a:ext cx="677099" cy="677099"/>
          </a:xfrm>
          <a:prstGeom prst="rect">
            <a:avLst/>
          </a:prstGeom>
          <a:noFill/>
          <a:ln>
            <a:noFill/>
          </a:ln>
        </p:spPr>
      </p:pic>
      <p:pic>
        <p:nvPicPr>
          <p:cNvPr id="377" name="Google Shape;377;p13"/>
          <p:cNvPicPr preferRelativeResize="0"/>
          <p:nvPr/>
        </p:nvPicPr>
        <p:blipFill rotWithShape="1">
          <a:blip r:embed="rId5">
            <a:alphaModFix/>
          </a:blip>
          <a:srcRect b="16379" l="15040" r="15068" t="9874"/>
          <a:stretch/>
        </p:blipFill>
        <p:spPr>
          <a:xfrm>
            <a:off x="5609913" y="4323800"/>
            <a:ext cx="972319" cy="613800"/>
          </a:xfrm>
          <a:prstGeom prst="rect">
            <a:avLst/>
          </a:prstGeom>
          <a:noFill/>
          <a:ln>
            <a:noFill/>
          </a:ln>
        </p:spPr>
      </p:pic>
      <p:pic>
        <p:nvPicPr>
          <p:cNvPr id="378" name="Google Shape;378;p13"/>
          <p:cNvPicPr preferRelativeResize="0"/>
          <p:nvPr/>
        </p:nvPicPr>
        <p:blipFill rotWithShape="1">
          <a:blip r:embed="rId6">
            <a:alphaModFix/>
          </a:blip>
          <a:srcRect b="25094" l="15977" r="19255" t="10806"/>
          <a:stretch/>
        </p:blipFill>
        <p:spPr>
          <a:xfrm>
            <a:off x="5769309" y="1880788"/>
            <a:ext cx="653232" cy="646500"/>
          </a:xfrm>
          <a:prstGeom prst="rect">
            <a:avLst/>
          </a:prstGeom>
          <a:noFill/>
          <a:ln>
            <a:noFill/>
          </a:ln>
        </p:spPr>
      </p:pic>
      <p:pic>
        <p:nvPicPr>
          <p:cNvPr id="379" name="Google Shape;379;p13"/>
          <p:cNvPicPr preferRelativeResize="0"/>
          <p:nvPr/>
        </p:nvPicPr>
        <p:blipFill>
          <a:blip r:embed="rId7">
            <a:alphaModFix/>
          </a:blip>
          <a:stretch>
            <a:fillRect/>
          </a:stretch>
        </p:blipFill>
        <p:spPr>
          <a:xfrm>
            <a:off x="9286750" y="1777513"/>
            <a:ext cx="853051" cy="853051"/>
          </a:xfrm>
          <a:prstGeom prst="rect">
            <a:avLst/>
          </a:prstGeom>
          <a:noFill/>
          <a:ln>
            <a:noFill/>
          </a:ln>
        </p:spPr>
      </p:pic>
      <p:pic>
        <p:nvPicPr>
          <p:cNvPr id="380" name="Google Shape;380;p13"/>
          <p:cNvPicPr preferRelativeResize="0"/>
          <p:nvPr/>
        </p:nvPicPr>
        <p:blipFill rotWithShape="1">
          <a:blip r:embed="rId8">
            <a:alphaModFix/>
          </a:blip>
          <a:srcRect b="13194" l="5437" r="4545" t="5860"/>
          <a:stretch/>
        </p:blipFill>
        <p:spPr>
          <a:xfrm>
            <a:off x="2103163" y="4269844"/>
            <a:ext cx="750975" cy="727257"/>
          </a:xfrm>
          <a:prstGeom prst="rect">
            <a:avLst/>
          </a:prstGeom>
          <a:noFill/>
          <a:ln>
            <a:noFill/>
          </a:ln>
        </p:spPr>
      </p:pic>
      <p:sp>
        <p:nvSpPr>
          <p:cNvPr id="381" name="Google Shape;381;p13"/>
          <p:cNvSpPr txBox="1"/>
          <p:nvPr/>
        </p:nvSpPr>
        <p:spPr>
          <a:xfrm rot="-5400000">
            <a:off x="-3137092" y="2459250"/>
            <a:ext cx="72993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sz="12000">
                <a:solidFill>
                  <a:srgbClr val="F6F3FF"/>
                </a:solidFill>
                <a:latin typeface="Roboto Medium"/>
                <a:ea typeface="Roboto Medium"/>
                <a:cs typeface="Roboto Medium"/>
                <a:sym typeface="Roboto Medium"/>
              </a:rPr>
              <a:t>RESUMEN</a:t>
            </a:r>
            <a:endParaRPr b="0" i="0" sz="12000" u="none" cap="none" strike="noStrike">
              <a:solidFill>
                <a:srgbClr val="F6F3FF"/>
              </a:solidFill>
              <a:latin typeface="Roboto Light"/>
              <a:ea typeface="Roboto Light"/>
              <a:cs typeface="Roboto Light"/>
              <a:sym typeface="Roboto Light"/>
            </a:endParaRPr>
          </a:p>
        </p:txBody>
      </p:sp>
      <p:pic>
        <p:nvPicPr>
          <p:cNvPr id="382" name="Google Shape;382;p13"/>
          <p:cNvPicPr preferRelativeResize="0"/>
          <p:nvPr/>
        </p:nvPicPr>
        <p:blipFill>
          <a:blip r:embed="rId9">
            <a:alphaModFix/>
          </a:blip>
          <a:stretch>
            <a:fillRect/>
          </a:stretch>
        </p:blipFill>
        <p:spPr>
          <a:xfrm>
            <a:off x="10342300" y="369175"/>
            <a:ext cx="1457025" cy="4270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86" name="Shape 386"/>
        <p:cNvGrpSpPr/>
        <p:nvPr/>
      </p:nvGrpSpPr>
      <p:grpSpPr>
        <a:xfrm>
          <a:off x="0" y="0"/>
          <a:ext cx="0" cy="0"/>
          <a:chOff x="0" y="0"/>
          <a:chExt cx="0" cy="0"/>
        </a:xfrm>
      </p:grpSpPr>
      <p:sp>
        <p:nvSpPr>
          <p:cNvPr id="387" name="Google Shape;387;g33246b44340_0_199"/>
          <p:cNvSpPr/>
          <p:nvPr/>
        </p:nvSpPr>
        <p:spPr>
          <a:xfrm>
            <a:off x="10322943" y="0"/>
            <a:ext cx="1872300" cy="4267200"/>
          </a:xfrm>
          <a:prstGeom prst="round2SameRect">
            <a:avLst>
              <a:gd fmla="val 0" name="adj1"/>
              <a:gd fmla="val 50000" name="adj2"/>
            </a:avLst>
          </a:prstGeom>
          <a:solidFill>
            <a:srgbClr val="67DA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88" name="Google Shape;388;g33246b44340_0_199"/>
          <p:cNvSpPr txBox="1"/>
          <p:nvPr/>
        </p:nvSpPr>
        <p:spPr>
          <a:xfrm>
            <a:off x="618074" y="5380874"/>
            <a:ext cx="54780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71428"/>
              </a:lnSpc>
              <a:spcBef>
                <a:spcPts val="0"/>
              </a:spcBef>
              <a:spcAft>
                <a:spcPts val="0"/>
              </a:spcAft>
              <a:buClr>
                <a:srgbClr val="000000"/>
              </a:buClr>
              <a:buSzPts val="8400"/>
              <a:buFont typeface="Arial"/>
              <a:buNone/>
            </a:pPr>
            <a:r>
              <a:rPr b="1" lang="en-US" sz="8400">
                <a:solidFill>
                  <a:srgbClr val="FFFFFF"/>
                </a:solidFill>
                <a:latin typeface="Roboto"/>
                <a:ea typeface="Roboto"/>
                <a:cs typeface="Roboto"/>
                <a:sym typeface="Roboto"/>
              </a:rPr>
              <a:t>Solución</a:t>
            </a:r>
            <a:r>
              <a:rPr b="1" i="0" lang="en-US" sz="8400" u="none" cap="none" strike="noStrike">
                <a:solidFill>
                  <a:srgbClr val="FFFFFF"/>
                </a:solidFill>
                <a:latin typeface="Roboto"/>
                <a:ea typeface="Roboto"/>
                <a:cs typeface="Roboto"/>
                <a:sym typeface="Roboto"/>
              </a:rPr>
              <a:t> </a:t>
            </a:r>
            <a:endParaRPr b="0" i="0" sz="1400" u="none" cap="none" strike="noStrike">
              <a:solidFill>
                <a:srgbClr val="000000"/>
              </a:solidFill>
              <a:latin typeface="Arial"/>
              <a:ea typeface="Arial"/>
              <a:cs typeface="Arial"/>
              <a:sym typeface="Arial"/>
            </a:endParaRPr>
          </a:p>
        </p:txBody>
      </p:sp>
      <p:sp>
        <p:nvSpPr>
          <p:cNvPr id="389" name="Google Shape;389;g33246b44340_0_199"/>
          <p:cNvSpPr/>
          <p:nvPr/>
        </p:nvSpPr>
        <p:spPr>
          <a:xfrm flipH="1" rot="10800000">
            <a:off x="8464036" y="158"/>
            <a:ext cx="1869057" cy="2322128"/>
          </a:xfrm>
          <a:custGeom>
            <a:rect b="b" l="l" r="r" t="t"/>
            <a:pathLst>
              <a:path extrusionOk="0" h="2322128" w="1869057">
                <a:moveTo>
                  <a:pt x="1869057" y="0"/>
                </a:moveTo>
                <a:lnTo>
                  <a:pt x="1869057" y="2322128"/>
                </a:lnTo>
                <a:lnTo>
                  <a:pt x="0" y="2322128"/>
                </a:lnTo>
                <a:lnTo>
                  <a:pt x="0" y="1872071"/>
                </a:lnTo>
                <a:cubicBezTo>
                  <a:pt x="0" y="902692"/>
                  <a:pt x="736723" y="105382"/>
                  <a:pt x="1680807" y="9505"/>
                </a:cubicBezTo>
                <a:lnTo>
                  <a:pt x="1869057"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0" name="Google Shape;390;g33246b44340_0_199"/>
          <p:cNvSpPr/>
          <p:nvPr/>
        </p:nvSpPr>
        <p:spPr>
          <a:xfrm rot="10800000">
            <a:off x="10322944" y="158"/>
            <a:ext cx="1869057" cy="2322128"/>
          </a:xfrm>
          <a:custGeom>
            <a:rect b="b" l="l" r="r" t="t"/>
            <a:pathLst>
              <a:path extrusionOk="0" h="2322128" w="1869057">
                <a:moveTo>
                  <a:pt x="1869057" y="0"/>
                </a:moveTo>
                <a:lnTo>
                  <a:pt x="1869057" y="2322128"/>
                </a:lnTo>
                <a:lnTo>
                  <a:pt x="0" y="2322128"/>
                </a:lnTo>
                <a:lnTo>
                  <a:pt x="0" y="1872071"/>
                </a:lnTo>
                <a:cubicBezTo>
                  <a:pt x="0" y="902692"/>
                  <a:pt x="736723" y="105382"/>
                  <a:pt x="1680807" y="9505"/>
                </a:cubicBezTo>
                <a:lnTo>
                  <a:pt x="1869057" y="0"/>
                </a:lnTo>
                <a:close/>
              </a:path>
            </a:pathLst>
          </a:custGeom>
          <a:solidFill>
            <a:srgbClr val="815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1" name="Google Shape;391;g33246b44340_0_199"/>
          <p:cNvSpPr txBox="1"/>
          <p:nvPr/>
        </p:nvSpPr>
        <p:spPr>
          <a:xfrm>
            <a:off x="646649" y="4558425"/>
            <a:ext cx="4344600" cy="669600"/>
          </a:xfrm>
          <a:prstGeom prst="rect">
            <a:avLst/>
          </a:prstGeom>
          <a:noFill/>
          <a:ln>
            <a:noFill/>
          </a:ln>
        </p:spPr>
        <p:txBody>
          <a:bodyPr anchorCtr="0" anchor="t" bIns="45700" lIns="91425" spcFirstLastPara="1" rIns="91425" wrap="square" tIns="45700">
            <a:spAutoFit/>
          </a:bodyPr>
          <a:lstStyle/>
          <a:p>
            <a:pPr indent="0" lvl="0" marL="0" marR="0" rtl="0" algn="l">
              <a:lnSpc>
                <a:spcPct val="62500"/>
              </a:lnSpc>
              <a:spcBef>
                <a:spcPts val="0"/>
              </a:spcBef>
              <a:spcAft>
                <a:spcPts val="0"/>
              </a:spcAft>
              <a:buClr>
                <a:srgbClr val="000000"/>
              </a:buClr>
              <a:buSzPts val="6000"/>
              <a:buFont typeface="Arial"/>
              <a:buNone/>
            </a:pPr>
            <a:r>
              <a:rPr b="1" lang="en-US" sz="6000">
                <a:solidFill>
                  <a:srgbClr val="FFFFFF"/>
                </a:solidFill>
                <a:latin typeface="Roboto"/>
                <a:ea typeface="Roboto"/>
                <a:cs typeface="Roboto"/>
                <a:sym typeface="Roboto"/>
              </a:rPr>
              <a:t>Una posible</a:t>
            </a:r>
            <a:endParaRPr b="1" i="0" sz="6000" u="none" cap="none" strike="noStrike">
              <a:solidFill>
                <a:srgbClr val="FFFFFF"/>
              </a:solidFill>
              <a:latin typeface="Roboto"/>
              <a:ea typeface="Roboto"/>
              <a:cs typeface="Roboto"/>
              <a:sym typeface="Roboto"/>
            </a:endParaRPr>
          </a:p>
        </p:txBody>
      </p:sp>
      <p:pic>
        <p:nvPicPr>
          <p:cNvPr descr="A screenshot of a phone&#10;&#10;Description automatically generated" id="392" name="Google Shape;392;g33246b44340_0_199"/>
          <p:cNvPicPr preferRelativeResize="0"/>
          <p:nvPr/>
        </p:nvPicPr>
        <p:blipFill rotWithShape="1">
          <a:blip r:embed="rId3">
            <a:alphaModFix/>
          </a:blip>
          <a:srcRect b="0" l="0" r="0" t="0"/>
          <a:stretch/>
        </p:blipFill>
        <p:spPr>
          <a:xfrm>
            <a:off x="5736799" y="1739100"/>
            <a:ext cx="5322363" cy="3548248"/>
          </a:xfrm>
          <a:prstGeom prst="rect">
            <a:avLst/>
          </a:prstGeom>
          <a:noFill/>
          <a:ln>
            <a:noFill/>
          </a:ln>
        </p:spPr>
      </p:pic>
      <p:pic>
        <p:nvPicPr>
          <p:cNvPr id="393" name="Google Shape;393;g33246b44340_0_199"/>
          <p:cNvPicPr preferRelativeResize="0"/>
          <p:nvPr/>
        </p:nvPicPr>
        <p:blipFill rotWithShape="1">
          <a:blip r:embed="rId4">
            <a:alphaModFix/>
          </a:blip>
          <a:srcRect b="0" l="0" r="0" t="0"/>
          <a:stretch/>
        </p:blipFill>
        <p:spPr>
          <a:xfrm>
            <a:off x="9476742" y="2665813"/>
            <a:ext cx="1436602" cy="847412"/>
          </a:xfrm>
          <a:prstGeom prst="rect">
            <a:avLst/>
          </a:prstGeom>
          <a:noFill/>
          <a:ln>
            <a:noFill/>
          </a:ln>
        </p:spPr>
      </p:pic>
      <p:sp>
        <p:nvSpPr>
          <p:cNvPr id="394" name="Google Shape;394;g33246b44340_0_199"/>
          <p:cNvSpPr txBox="1"/>
          <p:nvPr/>
        </p:nvSpPr>
        <p:spPr>
          <a:xfrm>
            <a:off x="9481950" y="3498325"/>
            <a:ext cx="14262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A5A5A5"/>
                </a:solidFill>
                <a:latin typeface="Arial Rounded"/>
                <a:ea typeface="Arial Rounded"/>
                <a:cs typeface="Arial Rounded"/>
                <a:sym typeface="Arial Rounded"/>
              </a:rPr>
              <a:t>Coloque la tarjeta en la parte de atrás de su celular</a:t>
            </a:r>
            <a:endParaRPr sz="1100"/>
          </a:p>
        </p:txBody>
      </p:sp>
      <p:sp>
        <p:nvSpPr>
          <p:cNvPr id="395" name="Google Shape;395;g33246b44340_0_199"/>
          <p:cNvSpPr txBox="1"/>
          <p:nvPr/>
        </p:nvSpPr>
        <p:spPr>
          <a:xfrm>
            <a:off x="5869933" y="2401668"/>
            <a:ext cx="6726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700">
                <a:solidFill>
                  <a:srgbClr val="000000"/>
                </a:solidFill>
                <a:latin typeface="Arial Rounded"/>
                <a:ea typeface="Arial Rounded"/>
                <a:cs typeface="Arial Rounded"/>
                <a:sym typeface="Arial Rounded"/>
              </a:rPr>
              <a:t>MX$</a:t>
            </a:r>
            <a:endParaRPr sz="400"/>
          </a:p>
        </p:txBody>
      </p:sp>
      <p:sp>
        <p:nvSpPr>
          <p:cNvPr id="396" name="Google Shape;396;g33246b44340_0_199"/>
          <p:cNvSpPr txBox="1"/>
          <p:nvPr/>
        </p:nvSpPr>
        <p:spPr>
          <a:xfrm>
            <a:off x="7673338" y="2335397"/>
            <a:ext cx="672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Arial Rounded"/>
                <a:ea typeface="Arial Rounded"/>
                <a:cs typeface="Arial Rounded"/>
                <a:sym typeface="Arial Rounded"/>
              </a:rPr>
              <a:t>MX$</a:t>
            </a:r>
            <a:endParaRPr sz="400"/>
          </a:p>
        </p:txBody>
      </p:sp>
      <p:sp>
        <p:nvSpPr>
          <p:cNvPr id="397" name="Google Shape;397;g33246b44340_0_199"/>
          <p:cNvSpPr txBox="1"/>
          <p:nvPr/>
        </p:nvSpPr>
        <p:spPr>
          <a:xfrm>
            <a:off x="9508190" y="4071098"/>
            <a:ext cx="672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Arial Rounded"/>
                <a:ea typeface="Arial Rounded"/>
                <a:cs typeface="Arial Rounded"/>
                <a:sym typeface="Arial Rounded"/>
              </a:rPr>
              <a:t>MX$</a:t>
            </a:r>
            <a:endParaRPr sz="400"/>
          </a:p>
        </p:txBody>
      </p:sp>
      <p:pic>
        <p:nvPicPr>
          <p:cNvPr descr="A white text on a black background&#10;&#10;Description automatically generated" id="398" name="Google Shape;398;g33246b44340_0_199"/>
          <p:cNvPicPr preferRelativeResize="0"/>
          <p:nvPr/>
        </p:nvPicPr>
        <p:blipFill rotWithShape="1">
          <a:blip r:embed="rId5">
            <a:alphaModFix/>
          </a:blip>
          <a:srcRect b="17823" l="0" r="0" t="0"/>
          <a:stretch/>
        </p:blipFill>
        <p:spPr>
          <a:xfrm>
            <a:off x="8181928" y="2843653"/>
            <a:ext cx="384245" cy="226173"/>
          </a:xfrm>
          <a:prstGeom prst="rect">
            <a:avLst/>
          </a:prstGeom>
          <a:noFill/>
          <a:ln>
            <a:noFill/>
          </a:ln>
        </p:spPr>
      </p:pic>
      <p:pic>
        <p:nvPicPr>
          <p:cNvPr descr="A black background with a red circle&#10;&#10;Description automatically generated" id="399" name="Google Shape;399;g33246b44340_0_199"/>
          <p:cNvPicPr preferRelativeResize="0"/>
          <p:nvPr/>
        </p:nvPicPr>
        <p:blipFill rotWithShape="1">
          <a:blip r:embed="rId6">
            <a:alphaModFix/>
          </a:blip>
          <a:srcRect b="18837" l="0" r="0" t="0"/>
          <a:stretch/>
        </p:blipFill>
        <p:spPr>
          <a:xfrm>
            <a:off x="9878139" y="2225687"/>
            <a:ext cx="605395" cy="351962"/>
          </a:xfrm>
          <a:prstGeom prst="rect">
            <a:avLst/>
          </a:prstGeom>
          <a:noFill/>
          <a:ln>
            <a:noFill/>
          </a:ln>
        </p:spPr>
      </p:pic>
      <p:pic>
        <p:nvPicPr>
          <p:cNvPr descr="A white text on a black background&#10;&#10;Description automatically generated" id="400" name="Google Shape;400;g33246b44340_0_199"/>
          <p:cNvPicPr preferRelativeResize="0"/>
          <p:nvPr/>
        </p:nvPicPr>
        <p:blipFill rotWithShape="1">
          <a:blip r:embed="rId5">
            <a:alphaModFix/>
          </a:blip>
          <a:srcRect b="18081" l="0" r="0" t="4248"/>
          <a:stretch/>
        </p:blipFill>
        <p:spPr>
          <a:xfrm>
            <a:off x="749700" y="2748590"/>
            <a:ext cx="2445925" cy="1360826"/>
          </a:xfrm>
          <a:prstGeom prst="rect">
            <a:avLst/>
          </a:prstGeom>
          <a:noFill/>
          <a:ln>
            <a:noFill/>
          </a:ln>
          <a:effectLst>
            <a:outerShdw blurRad="50800" rotWithShape="0" algn="tr" dir="8100000" dist="38100">
              <a:srgbClr val="000000">
                <a:alpha val="40000"/>
              </a:srgbClr>
            </a:outerShdw>
          </a:effectLst>
        </p:spPr>
      </p:pic>
      <p:pic>
        <p:nvPicPr>
          <p:cNvPr id="401" name="Google Shape;401;g33246b44340_0_199"/>
          <p:cNvPicPr preferRelativeResize="0"/>
          <p:nvPr/>
        </p:nvPicPr>
        <p:blipFill>
          <a:blip r:embed="rId7">
            <a:alphaModFix/>
          </a:blip>
          <a:stretch>
            <a:fillRect/>
          </a:stretch>
        </p:blipFill>
        <p:spPr>
          <a:xfrm>
            <a:off x="8670050" y="427500"/>
            <a:ext cx="1457025" cy="42706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cxnSp>
        <p:nvCxnSpPr>
          <p:cNvPr id="406" name="Google Shape;406;g33246b44340_0_115"/>
          <p:cNvCxnSpPr/>
          <p:nvPr/>
        </p:nvCxnSpPr>
        <p:spPr>
          <a:xfrm>
            <a:off x="7054875" y="4243962"/>
            <a:ext cx="1492800" cy="1140900"/>
          </a:xfrm>
          <a:prstGeom prst="straightConnector1">
            <a:avLst/>
          </a:prstGeom>
          <a:noFill/>
          <a:ln cap="flat" cmpd="sng" w="9525">
            <a:solidFill>
              <a:srgbClr val="000000">
                <a:alpha val="48630"/>
              </a:srgbClr>
            </a:solidFill>
            <a:prstDash val="solid"/>
            <a:miter lim="800000"/>
            <a:headEnd len="sm" w="sm" type="none"/>
            <a:tailEnd len="sm" w="sm" type="none"/>
          </a:ln>
        </p:spPr>
      </p:cxnSp>
      <p:cxnSp>
        <p:nvCxnSpPr>
          <p:cNvPr id="407" name="Google Shape;407;g33246b44340_0_115"/>
          <p:cNvCxnSpPr/>
          <p:nvPr/>
        </p:nvCxnSpPr>
        <p:spPr>
          <a:xfrm flipH="1" rot="10800000">
            <a:off x="6775209" y="2556993"/>
            <a:ext cx="1708500" cy="1297800"/>
          </a:xfrm>
          <a:prstGeom prst="straightConnector1">
            <a:avLst/>
          </a:prstGeom>
          <a:noFill/>
          <a:ln cap="flat" cmpd="sng" w="9525">
            <a:solidFill>
              <a:srgbClr val="000000">
                <a:alpha val="48630"/>
              </a:srgbClr>
            </a:solidFill>
            <a:prstDash val="solid"/>
            <a:miter lim="800000"/>
            <a:headEnd len="sm" w="sm" type="none"/>
            <a:tailEnd len="sm" w="sm" type="none"/>
          </a:ln>
        </p:spPr>
      </p:cxnSp>
      <p:cxnSp>
        <p:nvCxnSpPr>
          <p:cNvPr id="408" name="Google Shape;408;g33246b44340_0_115"/>
          <p:cNvCxnSpPr/>
          <p:nvPr/>
        </p:nvCxnSpPr>
        <p:spPr>
          <a:xfrm flipH="1" rot="10800000">
            <a:off x="3644263" y="4165771"/>
            <a:ext cx="1820100" cy="1374000"/>
          </a:xfrm>
          <a:prstGeom prst="straightConnector1">
            <a:avLst/>
          </a:prstGeom>
          <a:noFill/>
          <a:ln cap="flat" cmpd="sng" w="9525">
            <a:solidFill>
              <a:srgbClr val="000000">
                <a:alpha val="48630"/>
              </a:srgbClr>
            </a:solidFill>
            <a:prstDash val="solid"/>
            <a:miter lim="800000"/>
            <a:headEnd len="sm" w="sm" type="none"/>
            <a:tailEnd len="sm" w="sm" type="none"/>
          </a:ln>
        </p:spPr>
      </p:cxnSp>
      <p:cxnSp>
        <p:nvCxnSpPr>
          <p:cNvPr id="409" name="Google Shape;409;g33246b44340_0_115"/>
          <p:cNvCxnSpPr/>
          <p:nvPr/>
        </p:nvCxnSpPr>
        <p:spPr>
          <a:xfrm>
            <a:off x="3715412" y="2371283"/>
            <a:ext cx="1416900" cy="1374000"/>
          </a:xfrm>
          <a:prstGeom prst="straightConnector1">
            <a:avLst/>
          </a:prstGeom>
          <a:noFill/>
          <a:ln cap="flat" cmpd="sng" w="9525">
            <a:solidFill>
              <a:srgbClr val="000000">
                <a:alpha val="48630"/>
              </a:srgbClr>
            </a:solidFill>
            <a:prstDash val="solid"/>
            <a:miter lim="800000"/>
            <a:headEnd len="sm" w="sm" type="none"/>
            <a:tailEnd len="sm" w="sm" type="none"/>
          </a:ln>
        </p:spPr>
      </p:cxnSp>
      <p:cxnSp>
        <p:nvCxnSpPr>
          <p:cNvPr id="410" name="Google Shape;410;g33246b44340_0_115"/>
          <p:cNvCxnSpPr/>
          <p:nvPr/>
        </p:nvCxnSpPr>
        <p:spPr>
          <a:xfrm>
            <a:off x="3854184" y="3933383"/>
            <a:ext cx="965400" cy="0"/>
          </a:xfrm>
          <a:prstGeom prst="straightConnector1">
            <a:avLst/>
          </a:prstGeom>
          <a:noFill/>
          <a:ln cap="flat" cmpd="sng" w="9525">
            <a:solidFill>
              <a:srgbClr val="000000">
                <a:alpha val="48630"/>
              </a:srgbClr>
            </a:solidFill>
            <a:prstDash val="solid"/>
            <a:miter lim="800000"/>
            <a:headEnd len="sm" w="sm" type="none"/>
            <a:tailEnd len="sm" w="sm" type="none"/>
          </a:ln>
        </p:spPr>
      </p:cxnSp>
      <p:sp>
        <p:nvSpPr>
          <p:cNvPr id="411" name="Google Shape;411;g33246b44340_0_115"/>
          <p:cNvSpPr/>
          <p:nvPr/>
        </p:nvSpPr>
        <p:spPr>
          <a:xfrm>
            <a:off x="4419600" y="2336490"/>
            <a:ext cx="3352800" cy="3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a:ea typeface="Roboto"/>
              <a:cs typeface="Roboto"/>
              <a:sym typeface="Roboto"/>
            </a:endParaRPr>
          </a:p>
        </p:txBody>
      </p:sp>
      <p:sp>
        <p:nvSpPr>
          <p:cNvPr id="412" name="Google Shape;412;g33246b44340_0_115"/>
          <p:cNvSpPr/>
          <p:nvPr/>
        </p:nvSpPr>
        <p:spPr>
          <a:xfrm>
            <a:off x="5137125" y="3054015"/>
            <a:ext cx="1917900" cy="1917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a:ea typeface="Roboto"/>
              <a:cs typeface="Roboto"/>
              <a:sym typeface="Roboto"/>
            </a:endParaRPr>
          </a:p>
        </p:txBody>
      </p:sp>
      <p:sp>
        <p:nvSpPr>
          <p:cNvPr id="413" name="Google Shape;413;g33246b44340_0_115"/>
          <p:cNvSpPr/>
          <p:nvPr/>
        </p:nvSpPr>
        <p:spPr>
          <a:xfrm>
            <a:off x="4425425" y="2323284"/>
            <a:ext cx="3352800" cy="3352800"/>
          </a:xfrm>
          <a:prstGeom prst="donut">
            <a:avLst>
              <a:gd fmla="val 10921" name="adj"/>
            </a:avLst>
          </a:prstGeom>
          <a:solidFill>
            <a:schemeClr val="accent1"/>
          </a:solidFill>
          <a:ln>
            <a:noFill/>
          </a:ln>
          <a:effectLst>
            <a:outerShdw blurRad="38100" rotWithShape="0" algn="ctr" dir="5400000" dist="12700">
              <a:srgbClr val="000000">
                <a:alpha val="14120"/>
              </a:srgbClr>
            </a:outerShdw>
          </a:effectLst>
        </p:spPr>
        <p:txBody>
          <a:bodyPr anchorCtr="0" anchor="ctr" bIns="0" lIns="0" spcFirstLastPara="1" rIns="0" wrap="square" tIns="0">
            <a:noAutofit/>
          </a:bodyPr>
          <a:lstStyle/>
          <a:p>
            <a:pPr indent="0" lvl="0" marL="0" marR="0" rtl="0" algn="ctr">
              <a:lnSpc>
                <a:spcPct val="130000"/>
              </a:lnSpc>
              <a:spcBef>
                <a:spcPts val="0"/>
              </a:spcBef>
              <a:spcAft>
                <a:spcPts val="0"/>
              </a:spcAft>
              <a:buClr>
                <a:srgbClr val="000000"/>
              </a:buClr>
              <a:buSzPts val="1400"/>
              <a:buFont typeface="Arial"/>
              <a:buNone/>
            </a:pPr>
            <a:r>
              <a:t/>
            </a:r>
            <a:endParaRPr b="0" i="0" sz="1400" u="none" cap="none" strike="noStrike">
              <a:solidFill>
                <a:srgbClr val="262626"/>
              </a:solidFill>
              <a:latin typeface="Calibri"/>
              <a:ea typeface="Calibri"/>
              <a:cs typeface="Calibri"/>
              <a:sym typeface="Calibri"/>
            </a:endParaRPr>
          </a:p>
        </p:txBody>
      </p:sp>
      <p:sp>
        <p:nvSpPr>
          <p:cNvPr id="414" name="Google Shape;414;g33246b44340_0_115"/>
          <p:cNvSpPr txBox="1"/>
          <p:nvPr/>
        </p:nvSpPr>
        <p:spPr>
          <a:xfrm>
            <a:off x="9638165" y="2373456"/>
            <a:ext cx="17256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12500"/>
              </a:lnSpc>
              <a:spcBef>
                <a:spcPts val="0"/>
              </a:spcBef>
              <a:spcAft>
                <a:spcPts val="0"/>
              </a:spcAft>
              <a:buClr>
                <a:srgbClr val="000000"/>
              </a:buClr>
              <a:buSzPts val="1600"/>
              <a:buFont typeface="Arial"/>
              <a:buNone/>
            </a:pPr>
            <a:r>
              <a:rPr lang="en-US" sz="1600">
                <a:solidFill>
                  <a:schemeClr val="dk1"/>
                </a:solidFill>
                <a:latin typeface="Roboto Medium"/>
                <a:ea typeface="Roboto Medium"/>
                <a:cs typeface="Roboto Medium"/>
                <a:sym typeface="Roboto Medium"/>
              </a:rPr>
              <a:t>Autocobro</a:t>
            </a:r>
            <a:endParaRPr b="0" i="0" sz="1600" u="none" cap="none" strike="noStrike">
              <a:solidFill>
                <a:schemeClr val="dk1"/>
              </a:solidFill>
              <a:latin typeface="Roboto Medium"/>
              <a:ea typeface="Roboto Medium"/>
              <a:cs typeface="Roboto Medium"/>
              <a:sym typeface="Roboto Medium"/>
            </a:endParaRPr>
          </a:p>
        </p:txBody>
      </p:sp>
      <p:cxnSp>
        <p:nvCxnSpPr>
          <p:cNvPr id="415" name="Google Shape;415;g33246b44340_0_115"/>
          <p:cNvCxnSpPr/>
          <p:nvPr/>
        </p:nvCxnSpPr>
        <p:spPr>
          <a:xfrm>
            <a:off x="9740684" y="2718868"/>
            <a:ext cx="336000" cy="0"/>
          </a:xfrm>
          <a:prstGeom prst="straightConnector1">
            <a:avLst/>
          </a:prstGeom>
          <a:noFill/>
          <a:ln cap="flat" cmpd="sng" w="19050">
            <a:solidFill>
              <a:schemeClr val="accent1"/>
            </a:solidFill>
            <a:prstDash val="solid"/>
            <a:miter lim="800000"/>
            <a:headEnd len="sm" w="sm" type="none"/>
            <a:tailEnd len="sm" w="sm" type="none"/>
          </a:ln>
        </p:spPr>
      </p:cxnSp>
      <p:grpSp>
        <p:nvGrpSpPr>
          <p:cNvPr id="416" name="Google Shape;416;g33246b44340_0_115"/>
          <p:cNvGrpSpPr/>
          <p:nvPr/>
        </p:nvGrpSpPr>
        <p:grpSpPr>
          <a:xfrm>
            <a:off x="8483711" y="2147742"/>
            <a:ext cx="922188" cy="851843"/>
            <a:chOff x="7602961" y="2103057"/>
            <a:chExt cx="922188" cy="851843"/>
          </a:xfrm>
        </p:grpSpPr>
        <p:sp>
          <p:nvSpPr>
            <p:cNvPr id="417" name="Google Shape;417;g33246b44340_0_115"/>
            <p:cNvSpPr/>
            <p:nvPr/>
          </p:nvSpPr>
          <p:spPr>
            <a:xfrm flipH="1" rot="10800000">
              <a:off x="7690648" y="2103057"/>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8" name="Google Shape;418;g33246b44340_0_115"/>
            <p:cNvSpPr/>
            <p:nvPr/>
          </p:nvSpPr>
          <p:spPr>
            <a:xfrm flipH="1">
              <a:off x="7602961" y="2105194"/>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solidFill>
              <a:srgbClr val="DFF7FB"/>
            </a:solidFill>
            <a:ln>
              <a:noFill/>
            </a:ln>
            <a:effectLst>
              <a:outerShdw blurRad="101600" rotWithShape="0" algn="ctr" dir="1800000" dist="25400">
                <a:srgbClr val="000000">
                  <a:alpha val="102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19" name="Google Shape;419;g33246b44340_0_115"/>
          <p:cNvSpPr txBox="1"/>
          <p:nvPr/>
        </p:nvSpPr>
        <p:spPr>
          <a:xfrm>
            <a:off x="9702140" y="4969905"/>
            <a:ext cx="17256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12500"/>
              </a:lnSpc>
              <a:spcBef>
                <a:spcPts val="0"/>
              </a:spcBef>
              <a:spcAft>
                <a:spcPts val="0"/>
              </a:spcAft>
              <a:buClr>
                <a:srgbClr val="000000"/>
              </a:buClr>
              <a:buSzPts val="1600"/>
              <a:buFont typeface="Arial"/>
              <a:buNone/>
            </a:pPr>
            <a:r>
              <a:rPr lang="en-US" sz="1600">
                <a:solidFill>
                  <a:schemeClr val="dk1"/>
                </a:solidFill>
                <a:latin typeface="Roboto Medium"/>
                <a:ea typeface="Roboto Medium"/>
                <a:cs typeface="Roboto Medium"/>
                <a:sym typeface="Roboto Medium"/>
              </a:rPr>
              <a:t>Múltiples casos de uso financieros y no financieros</a:t>
            </a:r>
            <a:endParaRPr b="0" i="0" sz="1600" u="none" cap="none" strike="noStrike">
              <a:solidFill>
                <a:schemeClr val="dk1"/>
              </a:solidFill>
              <a:latin typeface="Roboto Medium"/>
              <a:ea typeface="Roboto Medium"/>
              <a:cs typeface="Roboto Medium"/>
              <a:sym typeface="Roboto Medium"/>
            </a:endParaRPr>
          </a:p>
        </p:txBody>
      </p:sp>
      <p:cxnSp>
        <p:nvCxnSpPr>
          <p:cNvPr id="420" name="Google Shape;420;g33246b44340_0_115"/>
          <p:cNvCxnSpPr/>
          <p:nvPr/>
        </p:nvCxnSpPr>
        <p:spPr>
          <a:xfrm>
            <a:off x="9804659" y="6139617"/>
            <a:ext cx="336000" cy="0"/>
          </a:xfrm>
          <a:prstGeom prst="straightConnector1">
            <a:avLst/>
          </a:prstGeom>
          <a:noFill/>
          <a:ln cap="flat" cmpd="sng" w="19050">
            <a:solidFill>
              <a:schemeClr val="accent1"/>
            </a:solidFill>
            <a:prstDash val="solid"/>
            <a:miter lim="800000"/>
            <a:headEnd len="sm" w="sm" type="none"/>
            <a:tailEnd len="sm" w="sm" type="none"/>
          </a:ln>
        </p:spPr>
      </p:cxnSp>
      <p:grpSp>
        <p:nvGrpSpPr>
          <p:cNvPr id="421" name="Google Shape;421;g33246b44340_0_115"/>
          <p:cNvGrpSpPr/>
          <p:nvPr/>
        </p:nvGrpSpPr>
        <p:grpSpPr>
          <a:xfrm>
            <a:off x="8547686" y="4969916"/>
            <a:ext cx="922188" cy="851843"/>
            <a:chOff x="7602961" y="2103057"/>
            <a:chExt cx="922188" cy="851843"/>
          </a:xfrm>
        </p:grpSpPr>
        <p:sp>
          <p:nvSpPr>
            <p:cNvPr id="422" name="Google Shape;422;g33246b44340_0_115"/>
            <p:cNvSpPr/>
            <p:nvPr/>
          </p:nvSpPr>
          <p:spPr>
            <a:xfrm flipH="1" rot="10800000">
              <a:off x="7690648" y="2103057"/>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3" name="Google Shape;423;g33246b44340_0_115"/>
            <p:cNvSpPr/>
            <p:nvPr/>
          </p:nvSpPr>
          <p:spPr>
            <a:xfrm flipH="1">
              <a:off x="7602961" y="2105194"/>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solidFill>
              <a:srgbClr val="DFF7FB"/>
            </a:solidFill>
            <a:ln>
              <a:noFill/>
            </a:ln>
            <a:effectLst>
              <a:outerShdw blurRad="101600" rotWithShape="0" algn="ctr" dir="1800000" dist="25400">
                <a:srgbClr val="000000">
                  <a:alpha val="102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24" name="Google Shape;424;g33246b44340_0_115"/>
          <p:cNvSpPr/>
          <p:nvPr/>
        </p:nvSpPr>
        <p:spPr>
          <a:xfrm>
            <a:off x="9305600" y="859184"/>
            <a:ext cx="1386900" cy="406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5" name="Google Shape;425;g33246b44340_0_115"/>
          <p:cNvSpPr/>
          <p:nvPr/>
        </p:nvSpPr>
        <p:spPr>
          <a:xfrm>
            <a:off x="7972800" y="381609"/>
            <a:ext cx="1386900" cy="1386900"/>
          </a:xfrm>
          <a:prstGeom prst="donut">
            <a:avLst>
              <a:gd fmla="val 20591" name="adj"/>
            </a:avLst>
          </a:prstGeom>
          <a:solidFill>
            <a:schemeClr val="accent2"/>
          </a:solidFill>
          <a:ln>
            <a:noFill/>
          </a:ln>
          <a:effectLst>
            <a:outerShdw blurRad="38100" rotWithShape="0" algn="ctr" dir="5400000" dist="12700">
              <a:srgbClr val="000000">
                <a:alpha val="14120"/>
              </a:srgbClr>
            </a:outerShdw>
          </a:effectLst>
        </p:spPr>
        <p:txBody>
          <a:bodyPr anchorCtr="0" anchor="ctr" bIns="0" lIns="0" spcFirstLastPara="1" rIns="0" wrap="square" tIns="0">
            <a:noAutofit/>
          </a:bodyPr>
          <a:lstStyle/>
          <a:p>
            <a:pPr indent="0" lvl="0" marL="0" marR="0" rtl="0" algn="ctr">
              <a:lnSpc>
                <a:spcPct val="130000"/>
              </a:lnSpc>
              <a:spcBef>
                <a:spcPts val="0"/>
              </a:spcBef>
              <a:spcAft>
                <a:spcPts val="0"/>
              </a:spcAft>
              <a:buClr>
                <a:srgbClr val="000000"/>
              </a:buClr>
              <a:buSzPts val="1400"/>
              <a:buFont typeface="Arial"/>
              <a:buNone/>
            </a:pPr>
            <a:r>
              <a:t/>
            </a:r>
            <a:endParaRPr b="0" i="0" sz="1400" u="none" cap="none" strike="noStrike">
              <a:solidFill>
                <a:srgbClr val="262626"/>
              </a:solidFill>
              <a:latin typeface="Calibri"/>
              <a:ea typeface="Calibri"/>
              <a:cs typeface="Calibri"/>
              <a:sym typeface="Calibri"/>
            </a:endParaRPr>
          </a:p>
        </p:txBody>
      </p:sp>
      <p:pic>
        <p:nvPicPr>
          <p:cNvPr id="426" name="Google Shape;426;g33246b44340_0_115"/>
          <p:cNvPicPr preferRelativeResize="0"/>
          <p:nvPr>
            <p:ph idx="2" type="pic"/>
          </p:nvPr>
        </p:nvPicPr>
        <p:blipFill rotWithShape="1">
          <a:blip r:embed="rId3">
            <a:alphaModFix/>
          </a:blip>
          <a:srcRect b="0" l="16626" r="16626" t="0"/>
          <a:stretch/>
        </p:blipFill>
        <p:spPr>
          <a:xfrm>
            <a:off x="8036325" y="445134"/>
            <a:ext cx="1259700" cy="1259700"/>
          </a:xfrm>
          <a:prstGeom prst="ellipse">
            <a:avLst/>
          </a:prstGeom>
          <a:noFill/>
          <a:ln>
            <a:noFill/>
          </a:ln>
        </p:spPr>
      </p:pic>
      <p:sp>
        <p:nvSpPr>
          <p:cNvPr id="427" name="Google Shape;427;g33246b44340_0_115"/>
          <p:cNvSpPr txBox="1"/>
          <p:nvPr/>
        </p:nvSpPr>
        <p:spPr>
          <a:xfrm>
            <a:off x="9372150" y="868584"/>
            <a:ext cx="1320300" cy="40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solidFill>
                  <a:schemeClr val="dk1"/>
                </a:solidFill>
                <a:latin typeface="Roboto"/>
                <a:ea typeface="Roboto"/>
                <a:cs typeface="Roboto"/>
                <a:sym typeface="Roboto"/>
              </a:rPr>
              <a:t>Usuarios</a:t>
            </a:r>
            <a:endParaRPr b="1" sz="1600">
              <a:solidFill>
                <a:schemeClr val="dk1"/>
              </a:solidFill>
              <a:latin typeface="Roboto"/>
              <a:ea typeface="Roboto"/>
              <a:cs typeface="Roboto"/>
              <a:sym typeface="Roboto"/>
            </a:endParaRPr>
          </a:p>
        </p:txBody>
      </p:sp>
      <p:sp>
        <p:nvSpPr>
          <p:cNvPr id="428" name="Google Shape;428;g33246b44340_0_115"/>
          <p:cNvSpPr txBox="1"/>
          <p:nvPr/>
        </p:nvSpPr>
        <p:spPr>
          <a:xfrm>
            <a:off x="5386375" y="4477334"/>
            <a:ext cx="1416900" cy="338700"/>
          </a:xfrm>
          <a:prstGeom prst="rect">
            <a:avLst/>
          </a:prstGeom>
          <a:noFill/>
          <a:ln>
            <a:noFill/>
          </a:ln>
        </p:spPr>
        <p:txBody>
          <a:bodyPr anchorCtr="0" anchor="t" bIns="91425" lIns="91425" spcFirstLastPara="1" rIns="91425" wrap="square" tIns="91425">
            <a:spAutoFit/>
          </a:bodyPr>
          <a:lstStyle/>
          <a:p>
            <a:pPr indent="0" lvl="0" marL="0" rtl="0" algn="ctr">
              <a:lnSpc>
                <a:spcPct val="140000"/>
              </a:lnSpc>
              <a:spcBef>
                <a:spcPts val="0"/>
              </a:spcBef>
              <a:spcAft>
                <a:spcPts val="0"/>
              </a:spcAft>
              <a:buNone/>
            </a:pPr>
            <a:r>
              <a:rPr lang="en-US" sz="1000">
                <a:solidFill>
                  <a:schemeClr val="dk1"/>
                </a:solidFill>
                <a:latin typeface="Roboto"/>
                <a:ea typeface="Roboto"/>
                <a:cs typeface="Roboto"/>
                <a:sym typeface="Roboto"/>
              </a:rPr>
              <a:t>Datafono virtual</a:t>
            </a:r>
            <a:endParaRPr/>
          </a:p>
        </p:txBody>
      </p:sp>
      <p:sp>
        <p:nvSpPr>
          <p:cNvPr id="429" name="Google Shape;429;g33246b44340_0_115"/>
          <p:cNvSpPr/>
          <p:nvPr/>
        </p:nvSpPr>
        <p:spPr>
          <a:xfrm>
            <a:off x="2647825" y="859184"/>
            <a:ext cx="1386900" cy="406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0" name="Google Shape;430;g33246b44340_0_115"/>
          <p:cNvSpPr/>
          <p:nvPr/>
        </p:nvSpPr>
        <p:spPr>
          <a:xfrm>
            <a:off x="1315025" y="381609"/>
            <a:ext cx="1386900" cy="1386900"/>
          </a:xfrm>
          <a:prstGeom prst="donut">
            <a:avLst>
              <a:gd fmla="val 20591" name="adj"/>
            </a:avLst>
          </a:prstGeom>
          <a:solidFill>
            <a:schemeClr val="accent1"/>
          </a:solidFill>
          <a:ln>
            <a:noFill/>
          </a:ln>
          <a:effectLst>
            <a:outerShdw blurRad="38100" rotWithShape="0" algn="ctr" dir="5400000" dist="12700">
              <a:srgbClr val="000000">
                <a:alpha val="14120"/>
              </a:srgbClr>
            </a:outerShdw>
          </a:effectLst>
        </p:spPr>
        <p:txBody>
          <a:bodyPr anchorCtr="0" anchor="ctr" bIns="0" lIns="0" spcFirstLastPara="1" rIns="0" wrap="square" tIns="0">
            <a:noAutofit/>
          </a:bodyPr>
          <a:lstStyle/>
          <a:p>
            <a:pPr indent="0" lvl="0" marL="0" marR="0" rtl="0" algn="ctr">
              <a:lnSpc>
                <a:spcPct val="130000"/>
              </a:lnSpc>
              <a:spcBef>
                <a:spcPts val="0"/>
              </a:spcBef>
              <a:spcAft>
                <a:spcPts val="0"/>
              </a:spcAft>
              <a:buClr>
                <a:srgbClr val="000000"/>
              </a:buClr>
              <a:buSzPts val="1400"/>
              <a:buFont typeface="Arial"/>
              <a:buNone/>
            </a:pPr>
            <a:r>
              <a:t/>
            </a:r>
            <a:endParaRPr b="0" i="0" sz="1400" u="none" cap="none" strike="noStrike">
              <a:solidFill>
                <a:srgbClr val="262626"/>
              </a:solidFill>
              <a:latin typeface="Calibri"/>
              <a:ea typeface="Calibri"/>
              <a:cs typeface="Calibri"/>
              <a:sym typeface="Calibri"/>
            </a:endParaRPr>
          </a:p>
        </p:txBody>
      </p:sp>
      <p:pic>
        <p:nvPicPr>
          <p:cNvPr id="431" name="Google Shape;431;g33246b44340_0_115"/>
          <p:cNvPicPr preferRelativeResize="0"/>
          <p:nvPr>
            <p:ph idx="3" type="pic"/>
          </p:nvPr>
        </p:nvPicPr>
        <p:blipFill rotWithShape="1">
          <a:blip r:embed="rId4">
            <a:alphaModFix/>
          </a:blip>
          <a:srcRect b="0" l="16675" r="16675" t="0"/>
          <a:stretch/>
        </p:blipFill>
        <p:spPr>
          <a:xfrm>
            <a:off x="1378550" y="445134"/>
            <a:ext cx="1259700" cy="1259700"/>
          </a:xfrm>
          <a:prstGeom prst="ellipse">
            <a:avLst/>
          </a:prstGeom>
          <a:noFill/>
          <a:ln>
            <a:noFill/>
          </a:ln>
        </p:spPr>
      </p:pic>
      <p:sp>
        <p:nvSpPr>
          <p:cNvPr id="432" name="Google Shape;432;g33246b44340_0_115"/>
          <p:cNvSpPr txBox="1"/>
          <p:nvPr/>
        </p:nvSpPr>
        <p:spPr>
          <a:xfrm>
            <a:off x="2701925" y="859184"/>
            <a:ext cx="1320300" cy="406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Comercios</a:t>
            </a:r>
            <a:endParaRPr b="1" sz="1600">
              <a:solidFill>
                <a:schemeClr val="lt1"/>
              </a:solidFill>
              <a:latin typeface="Roboto"/>
              <a:ea typeface="Roboto"/>
              <a:cs typeface="Roboto"/>
              <a:sym typeface="Roboto"/>
            </a:endParaRPr>
          </a:p>
        </p:txBody>
      </p:sp>
      <p:grpSp>
        <p:nvGrpSpPr>
          <p:cNvPr id="433" name="Google Shape;433;g33246b44340_0_115"/>
          <p:cNvGrpSpPr/>
          <p:nvPr/>
        </p:nvGrpSpPr>
        <p:grpSpPr>
          <a:xfrm rot="10800000">
            <a:off x="2786111" y="1963067"/>
            <a:ext cx="922188" cy="851843"/>
            <a:chOff x="7602961" y="2103057"/>
            <a:chExt cx="922188" cy="851843"/>
          </a:xfrm>
        </p:grpSpPr>
        <p:sp>
          <p:nvSpPr>
            <p:cNvPr id="434" name="Google Shape;434;g33246b44340_0_115"/>
            <p:cNvSpPr/>
            <p:nvPr/>
          </p:nvSpPr>
          <p:spPr>
            <a:xfrm flipH="1" rot="10800000">
              <a:off x="7690648" y="2103057"/>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5" name="Google Shape;435;g33246b44340_0_115"/>
            <p:cNvSpPr/>
            <p:nvPr/>
          </p:nvSpPr>
          <p:spPr>
            <a:xfrm flipH="1">
              <a:off x="7602961" y="2105194"/>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solidFill>
              <a:srgbClr val="E5DEFF"/>
            </a:solidFill>
            <a:ln>
              <a:noFill/>
            </a:ln>
            <a:effectLst>
              <a:outerShdw blurRad="101600" rotWithShape="0" algn="ctr" dir="1800000" dist="25400">
                <a:srgbClr val="000000">
                  <a:alpha val="102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436" name="Google Shape;436;g33246b44340_0_115"/>
          <p:cNvGrpSpPr/>
          <p:nvPr/>
        </p:nvGrpSpPr>
        <p:grpSpPr>
          <a:xfrm rot="10800000">
            <a:off x="2902744" y="3507455"/>
            <a:ext cx="922188" cy="851843"/>
            <a:chOff x="7602961" y="2103057"/>
            <a:chExt cx="922188" cy="851843"/>
          </a:xfrm>
        </p:grpSpPr>
        <p:sp>
          <p:nvSpPr>
            <p:cNvPr id="437" name="Google Shape;437;g33246b44340_0_115"/>
            <p:cNvSpPr/>
            <p:nvPr/>
          </p:nvSpPr>
          <p:spPr>
            <a:xfrm flipH="1" rot="10800000">
              <a:off x="7690648" y="2103057"/>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8" name="Google Shape;438;g33246b44340_0_115"/>
            <p:cNvSpPr/>
            <p:nvPr/>
          </p:nvSpPr>
          <p:spPr>
            <a:xfrm flipH="1">
              <a:off x="7602961" y="2105194"/>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solidFill>
              <a:srgbClr val="E5DEFF"/>
            </a:solidFill>
            <a:ln>
              <a:noFill/>
            </a:ln>
            <a:effectLst>
              <a:outerShdw blurRad="101600" rotWithShape="0" algn="ctr" dir="1800000" dist="25400">
                <a:srgbClr val="000000">
                  <a:alpha val="102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439" name="Google Shape;439;g33246b44340_0_115"/>
          <p:cNvGrpSpPr/>
          <p:nvPr/>
        </p:nvGrpSpPr>
        <p:grpSpPr>
          <a:xfrm rot="10800000">
            <a:off x="2722144" y="5128830"/>
            <a:ext cx="922188" cy="851843"/>
            <a:chOff x="7602961" y="2103057"/>
            <a:chExt cx="922188" cy="851843"/>
          </a:xfrm>
        </p:grpSpPr>
        <p:sp>
          <p:nvSpPr>
            <p:cNvPr id="440" name="Google Shape;440;g33246b44340_0_115"/>
            <p:cNvSpPr/>
            <p:nvPr/>
          </p:nvSpPr>
          <p:spPr>
            <a:xfrm flipH="1" rot="10800000">
              <a:off x="7690648" y="2103057"/>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1" name="Google Shape;441;g33246b44340_0_115"/>
            <p:cNvSpPr/>
            <p:nvPr/>
          </p:nvSpPr>
          <p:spPr>
            <a:xfrm flipH="1">
              <a:off x="7602961" y="2105194"/>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solidFill>
              <a:srgbClr val="E5DEFF"/>
            </a:solidFill>
            <a:ln>
              <a:noFill/>
            </a:ln>
            <a:effectLst>
              <a:outerShdw blurRad="101600" rotWithShape="0" algn="ctr" dir="1800000" dist="25400">
                <a:srgbClr val="000000">
                  <a:alpha val="102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42" name="Google Shape;442;g33246b44340_0_115"/>
          <p:cNvSpPr txBox="1"/>
          <p:nvPr/>
        </p:nvSpPr>
        <p:spPr>
          <a:xfrm>
            <a:off x="922215" y="3760669"/>
            <a:ext cx="17256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12500"/>
              </a:lnSpc>
              <a:spcBef>
                <a:spcPts val="0"/>
              </a:spcBef>
              <a:spcAft>
                <a:spcPts val="0"/>
              </a:spcAft>
              <a:buClr>
                <a:srgbClr val="000000"/>
              </a:buClr>
              <a:buSzPts val="1600"/>
              <a:buFont typeface="Arial"/>
              <a:buNone/>
            </a:pPr>
            <a:r>
              <a:rPr lang="en-US" sz="1600">
                <a:solidFill>
                  <a:schemeClr val="dk1"/>
                </a:solidFill>
                <a:latin typeface="Roboto Medium"/>
                <a:ea typeface="Roboto Medium"/>
                <a:cs typeface="Roboto Medium"/>
                <a:sym typeface="Roboto Medium"/>
              </a:rPr>
              <a:t>Ingresos Extra</a:t>
            </a:r>
            <a:endParaRPr b="0" i="0" sz="1600" u="none" cap="none" strike="noStrike">
              <a:solidFill>
                <a:schemeClr val="dk1"/>
              </a:solidFill>
              <a:latin typeface="Roboto Medium"/>
              <a:ea typeface="Roboto Medium"/>
              <a:cs typeface="Roboto Medium"/>
              <a:sym typeface="Roboto Medium"/>
            </a:endParaRPr>
          </a:p>
        </p:txBody>
      </p:sp>
      <p:cxnSp>
        <p:nvCxnSpPr>
          <p:cNvPr id="443" name="Google Shape;443;g33246b44340_0_115"/>
          <p:cNvCxnSpPr/>
          <p:nvPr/>
        </p:nvCxnSpPr>
        <p:spPr>
          <a:xfrm>
            <a:off x="2181334" y="4106081"/>
            <a:ext cx="336000" cy="0"/>
          </a:xfrm>
          <a:prstGeom prst="straightConnector1">
            <a:avLst/>
          </a:prstGeom>
          <a:noFill/>
          <a:ln cap="flat" cmpd="sng" w="19050">
            <a:solidFill>
              <a:schemeClr val="accent1"/>
            </a:solidFill>
            <a:prstDash val="solid"/>
            <a:miter lim="800000"/>
            <a:headEnd len="sm" w="sm" type="none"/>
            <a:tailEnd len="sm" w="sm" type="none"/>
          </a:ln>
        </p:spPr>
      </p:cxnSp>
      <p:sp>
        <p:nvSpPr>
          <p:cNvPr id="444" name="Google Shape;444;g33246b44340_0_115"/>
          <p:cNvSpPr txBox="1"/>
          <p:nvPr/>
        </p:nvSpPr>
        <p:spPr>
          <a:xfrm>
            <a:off x="922215" y="2100714"/>
            <a:ext cx="1725600" cy="615600"/>
          </a:xfrm>
          <a:prstGeom prst="rect">
            <a:avLst/>
          </a:prstGeom>
          <a:noFill/>
          <a:ln>
            <a:noFill/>
          </a:ln>
        </p:spPr>
        <p:txBody>
          <a:bodyPr anchorCtr="0" anchor="t" bIns="45700" lIns="91425" spcFirstLastPara="1" rIns="91425" wrap="square" tIns="45700">
            <a:spAutoFit/>
          </a:bodyPr>
          <a:lstStyle/>
          <a:p>
            <a:pPr indent="0" lvl="0" marL="0" marR="0" rtl="0" algn="r">
              <a:lnSpc>
                <a:spcPct val="112500"/>
              </a:lnSpc>
              <a:spcBef>
                <a:spcPts val="0"/>
              </a:spcBef>
              <a:spcAft>
                <a:spcPts val="0"/>
              </a:spcAft>
              <a:buClr>
                <a:srgbClr val="000000"/>
              </a:buClr>
              <a:buSzPts val="1600"/>
              <a:buFont typeface="Arial"/>
              <a:buNone/>
            </a:pPr>
            <a:r>
              <a:rPr lang="en-US" sz="1600">
                <a:solidFill>
                  <a:schemeClr val="dk1"/>
                </a:solidFill>
                <a:latin typeface="Roboto Medium"/>
                <a:ea typeface="Roboto Medium"/>
                <a:cs typeface="Roboto Medium"/>
                <a:sym typeface="Roboto Medium"/>
              </a:rPr>
              <a:t>Fomenta la aceptación</a:t>
            </a:r>
            <a:endParaRPr b="0" i="0" sz="1600" u="none" cap="none" strike="noStrike">
              <a:solidFill>
                <a:schemeClr val="dk1"/>
              </a:solidFill>
              <a:latin typeface="Roboto Medium"/>
              <a:ea typeface="Roboto Medium"/>
              <a:cs typeface="Roboto Medium"/>
              <a:sym typeface="Roboto Medium"/>
            </a:endParaRPr>
          </a:p>
        </p:txBody>
      </p:sp>
      <p:cxnSp>
        <p:nvCxnSpPr>
          <p:cNvPr id="445" name="Google Shape;445;g33246b44340_0_115"/>
          <p:cNvCxnSpPr/>
          <p:nvPr/>
        </p:nvCxnSpPr>
        <p:spPr>
          <a:xfrm>
            <a:off x="2181334" y="2723323"/>
            <a:ext cx="336000" cy="0"/>
          </a:xfrm>
          <a:prstGeom prst="straightConnector1">
            <a:avLst/>
          </a:prstGeom>
          <a:noFill/>
          <a:ln cap="flat" cmpd="sng" w="19050">
            <a:solidFill>
              <a:schemeClr val="accent1"/>
            </a:solidFill>
            <a:prstDash val="solid"/>
            <a:miter lim="800000"/>
            <a:headEnd len="sm" w="sm" type="none"/>
            <a:tailEnd len="sm" w="sm" type="none"/>
          </a:ln>
        </p:spPr>
      </p:cxnSp>
      <p:sp>
        <p:nvSpPr>
          <p:cNvPr id="446" name="Google Shape;446;g33246b44340_0_115"/>
          <p:cNvSpPr txBox="1"/>
          <p:nvPr/>
        </p:nvSpPr>
        <p:spPr>
          <a:xfrm>
            <a:off x="398503" y="5382050"/>
            <a:ext cx="2249400" cy="615600"/>
          </a:xfrm>
          <a:prstGeom prst="rect">
            <a:avLst/>
          </a:prstGeom>
          <a:noFill/>
          <a:ln>
            <a:noFill/>
          </a:ln>
        </p:spPr>
        <p:txBody>
          <a:bodyPr anchorCtr="0" anchor="t" bIns="45700" lIns="91425" spcFirstLastPara="1" rIns="91425" wrap="square" tIns="45700">
            <a:spAutoFit/>
          </a:bodyPr>
          <a:lstStyle/>
          <a:p>
            <a:pPr indent="0" lvl="0" marL="0" marR="0" rtl="0" algn="r">
              <a:lnSpc>
                <a:spcPct val="112500"/>
              </a:lnSpc>
              <a:spcBef>
                <a:spcPts val="0"/>
              </a:spcBef>
              <a:spcAft>
                <a:spcPts val="0"/>
              </a:spcAft>
              <a:buClr>
                <a:srgbClr val="000000"/>
              </a:buClr>
              <a:buSzPts val="1600"/>
              <a:buFont typeface="Arial"/>
              <a:buNone/>
            </a:pPr>
            <a:r>
              <a:rPr lang="en-US" sz="1600">
                <a:solidFill>
                  <a:schemeClr val="dk1"/>
                </a:solidFill>
                <a:latin typeface="Roboto Medium"/>
                <a:ea typeface="Roboto Medium"/>
                <a:cs typeface="Roboto Medium"/>
                <a:sym typeface="Roboto Medium"/>
              </a:rPr>
              <a:t>Puntos de </a:t>
            </a:r>
            <a:r>
              <a:rPr lang="en-US" sz="1600">
                <a:solidFill>
                  <a:schemeClr val="dk1"/>
                </a:solidFill>
                <a:latin typeface="Roboto Medium"/>
                <a:ea typeface="Roboto Medium"/>
                <a:cs typeface="Roboto Medium"/>
                <a:sym typeface="Roboto Medium"/>
              </a:rPr>
              <a:t>corresponsalía</a:t>
            </a:r>
            <a:endParaRPr b="0" i="0" sz="1600" u="none" cap="none" strike="noStrike">
              <a:solidFill>
                <a:schemeClr val="dk1"/>
              </a:solidFill>
              <a:latin typeface="Roboto Medium"/>
              <a:ea typeface="Roboto Medium"/>
              <a:cs typeface="Roboto Medium"/>
              <a:sym typeface="Roboto Medium"/>
            </a:endParaRPr>
          </a:p>
        </p:txBody>
      </p:sp>
      <p:cxnSp>
        <p:nvCxnSpPr>
          <p:cNvPr id="447" name="Google Shape;447;g33246b44340_0_115"/>
          <p:cNvCxnSpPr/>
          <p:nvPr/>
        </p:nvCxnSpPr>
        <p:spPr>
          <a:xfrm>
            <a:off x="2181334" y="5997656"/>
            <a:ext cx="336000" cy="0"/>
          </a:xfrm>
          <a:prstGeom prst="straightConnector1">
            <a:avLst/>
          </a:prstGeom>
          <a:noFill/>
          <a:ln cap="flat" cmpd="sng" w="19050">
            <a:solidFill>
              <a:schemeClr val="accent1"/>
            </a:solidFill>
            <a:prstDash val="solid"/>
            <a:miter lim="800000"/>
            <a:headEnd len="sm" w="sm" type="none"/>
            <a:tailEnd len="sm" w="sm" type="none"/>
          </a:ln>
        </p:spPr>
      </p:cxnSp>
      <p:pic>
        <p:nvPicPr>
          <p:cNvPr id="448" name="Google Shape;448;g33246b44340_0_115"/>
          <p:cNvPicPr preferRelativeResize="0"/>
          <p:nvPr/>
        </p:nvPicPr>
        <p:blipFill>
          <a:blip r:embed="rId5">
            <a:alphaModFix/>
          </a:blip>
          <a:stretch>
            <a:fillRect/>
          </a:stretch>
        </p:blipFill>
        <p:spPr>
          <a:xfrm>
            <a:off x="8791550" y="5178613"/>
            <a:ext cx="434450" cy="434450"/>
          </a:xfrm>
          <a:prstGeom prst="rect">
            <a:avLst/>
          </a:prstGeom>
          <a:noFill/>
          <a:ln>
            <a:noFill/>
          </a:ln>
        </p:spPr>
      </p:pic>
      <p:pic>
        <p:nvPicPr>
          <p:cNvPr id="449" name="Google Shape;449;g33246b44340_0_115"/>
          <p:cNvPicPr preferRelativeResize="0"/>
          <p:nvPr/>
        </p:nvPicPr>
        <p:blipFill>
          <a:blip r:embed="rId6">
            <a:alphaModFix/>
          </a:blip>
          <a:stretch>
            <a:fillRect/>
          </a:stretch>
        </p:blipFill>
        <p:spPr>
          <a:xfrm>
            <a:off x="8727575" y="2356448"/>
            <a:ext cx="434450" cy="434450"/>
          </a:xfrm>
          <a:prstGeom prst="rect">
            <a:avLst/>
          </a:prstGeom>
          <a:noFill/>
          <a:ln>
            <a:noFill/>
          </a:ln>
        </p:spPr>
      </p:pic>
      <p:pic>
        <p:nvPicPr>
          <p:cNvPr id="450" name="Google Shape;450;g33246b44340_0_115"/>
          <p:cNvPicPr preferRelativeResize="0"/>
          <p:nvPr/>
        </p:nvPicPr>
        <p:blipFill>
          <a:blip r:embed="rId7">
            <a:alphaModFix/>
          </a:blip>
          <a:stretch>
            <a:fillRect/>
          </a:stretch>
        </p:blipFill>
        <p:spPr>
          <a:xfrm>
            <a:off x="3029975" y="2197276"/>
            <a:ext cx="406500" cy="406500"/>
          </a:xfrm>
          <a:prstGeom prst="rect">
            <a:avLst/>
          </a:prstGeom>
          <a:noFill/>
          <a:ln>
            <a:noFill/>
          </a:ln>
        </p:spPr>
      </p:pic>
      <p:pic>
        <p:nvPicPr>
          <p:cNvPr id="451" name="Google Shape;451;g33246b44340_0_115"/>
          <p:cNvPicPr preferRelativeResize="0"/>
          <p:nvPr/>
        </p:nvPicPr>
        <p:blipFill>
          <a:blip r:embed="rId8">
            <a:alphaModFix/>
          </a:blip>
          <a:stretch>
            <a:fillRect/>
          </a:stretch>
        </p:blipFill>
        <p:spPr>
          <a:xfrm>
            <a:off x="3146613" y="3712800"/>
            <a:ext cx="434450" cy="434450"/>
          </a:xfrm>
          <a:prstGeom prst="rect">
            <a:avLst/>
          </a:prstGeom>
          <a:noFill/>
          <a:ln>
            <a:noFill/>
          </a:ln>
        </p:spPr>
      </p:pic>
      <p:pic>
        <p:nvPicPr>
          <p:cNvPr id="452" name="Google Shape;452;g33246b44340_0_115"/>
          <p:cNvPicPr preferRelativeResize="0"/>
          <p:nvPr/>
        </p:nvPicPr>
        <p:blipFill>
          <a:blip r:embed="rId9">
            <a:alphaModFix/>
          </a:blip>
          <a:stretch>
            <a:fillRect/>
          </a:stretch>
        </p:blipFill>
        <p:spPr>
          <a:xfrm>
            <a:off x="2942838" y="5351500"/>
            <a:ext cx="406500" cy="406500"/>
          </a:xfrm>
          <a:prstGeom prst="rect">
            <a:avLst/>
          </a:prstGeom>
          <a:noFill/>
          <a:ln>
            <a:noFill/>
          </a:ln>
        </p:spPr>
      </p:pic>
      <p:pic>
        <p:nvPicPr>
          <p:cNvPr descr="A white text on a black background&#10;&#10;Description automatically generated" id="453" name="Google Shape;453;g33246b44340_0_115"/>
          <p:cNvPicPr preferRelativeResize="0"/>
          <p:nvPr/>
        </p:nvPicPr>
        <p:blipFill rotWithShape="1">
          <a:blip r:embed="rId10">
            <a:alphaModFix/>
          </a:blip>
          <a:srcRect b="18081" l="0" r="0" t="4248"/>
          <a:stretch/>
        </p:blipFill>
        <p:spPr>
          <a:xfrm>
            <a:off x="5142875" y="3399859"/>
            <a:ext cx="1917902" cy="1067030"/>
          </a:xfrm>
          <a:prstGeom prst="rect">
            <a:avLst/>
          </a:prstGeom>
          <a:noFill/>
          <a:ln>
            <a:noFill/>
          </a:ln>
          <a:effectLst>
            <a:outerShdw blurRad="50800" rotWithShape="0" algn="tr" dir="8100000" dist="38100">
              <a:srgbClr val="000000">
                <a:alpha val="40000"/>
              </a:srgbClr>
            </a:outerShdw>
          </a:effectLst>
        </p:spPr>
      </p:pic>
      <p:pic>
        <p:nvPicPr>
          <p:cNvPr id="454" name="Google Shape;454;g33246b44340_0_115"/>
          <p:cNvPicPr preferRelativeResize="0"/>
          <p:nvPr/>
        </p:nvPicPr>
        <p:blipFill>
          <a:blip r:embed="rId11">
            <a:alphaModFix/>
          </a:blip>
          <a:stretch>
            <a:fillRect/>
          </a:stretch>
        </p:blipFill>
        <p:spPr>
          <a:xfrm>
            <a:off x="5373312" y="6139600"/>
            <a:ext cx="1457025" cy="42706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33246b44340_0_249"/>
          <p:cNvSpPr/>
          <p:nvPr/>
        </p:nvSpPr>
        <p:spPr>
          <a:xfrm>
            <a:off x="9543213" y="1529832"/>
            <a:ext cx="1386900" cy="406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60" name="Google Shape;460;g33246b44340_0_249"/>
          <p:cNvSpPr/>
          <p:nvPr/>
        </p:nvSpPr>
        <p:spPr>
          <a:xfrm>
            <a:off x="8210412" y="1052256"/>
            <a:ext cx="1386900" cy="1386900"/>
          </a:xfrm>
          <a:prstGeom prst="donut">
            <a:avLst>
              <a:gd fmla="val 20591" name="adj"/>
            </a:avLst>
          </a:prstGeom>
          <a:solidFill>
            <a:schemeClr val="accent2"/>
          </a:solidFill>
          <a:ln>
            <a:noFill/>
          </a:ln>
          <a:effectLst>
            <a:outerShdw blurRad="38100" rotWithShape="0" algn="ctr" dir="5400000" dist="12700">
              <a:srgbClr val="000000">
                <a:alpha val="14120"/>
              </a:srgbClr>
            </a:outerShdw>
          </a:effectLst>
        </p:spPr>
        <p:txBody>
          <a:bodyPr anchorCtr="0" anchor="ctr" bIns="0" lIns="0" spcFirstLastPara="1" rIns="0" wrap="square" tIns="0">
            <a:noAutofit/>
          </a:bodyPr>
          <a:lstStyle/>
          <a:p>
            <a:pPr indent="0" lvl="0" marL="0" marR="0" rtl="0" algn="ctr">
              <a:lnSpc>
                <a:spcPct val="130000"/>
              </a:lnSpc>
              <a:spcBef>
                <a:spcPts val="0"/>
              </a:spcBef>
              <a:spcAft>
                <a:spcPts val="0"/>
              </a:spcAft>
              <a:buClr>
                <a:srgbClr val="000000"/>
              </a:buClr>
              <a:buSzPts val="1400"/>
              <a:buFont typeface="Arial"/>
              <a:buNone/>
            </a:pPr>
            <a:r>
              <a:t/>
            </a:r>
            <a:endParaRPr b="0" i="0" sz="1400" u="none" cap="none" strike="noStrike">
              <a:solidFill>
                <a:srgbClr val="262626"/>
              </a:solidFill>
              <a:latin typeface="Calibri"/>
              <a:ea typeface="Calibri"/>
              <a:cs typeface="Calibri"/>
              <a:sym typeface="Calibri"/>
            </a:endParaRPr>
          </a:p>
        </p:txBody>
      </p:sp>
      <p:pic>
        <p:nvPicPr>
          <p:cNvPr id="461" name="Google Shape;461;g33246b44340_0_249"/>
          <p:cNvPicPr preferRelativeResize="0"/>
          <p:nvPr>
            <p:ph idx="2" type="pic"/>
          </p:nvPr>
        </p:nvPicPr>
        <p:blipFill rotWithShape="1">
          <a:blip r:embed="rId3">
            <a:alphaModFix/>
          </a:blip>
          <a:srcRect b="0" l="16626" r="16626" t="0"/>
          <a:stretch/>
        </p:blipFill>
        <p:spPr>
          <a:xfrm>
            <a:off x="8273938" y="1115782"/>
            <a:ext cx="1259700" cy="1259700"/>
          </a:xfrm>
          <a:prstGeom prst="ellipse">
            <a:avLst/>
          </a:prstGeom>
          <a:noFill/>
          <a:ln>
            <a:noFill/>
          </a:ln>
        </p:spPr>
      </p:pic>
      <p:sp>
        <p:nvSpPr>
          <p:cNvPr id="462" name="Google Shape;462;g33246b44340_0_249"/>
          <p:cNvSpPr txBox="1"/>
          <p:nvPr/>
        </p:nvSpPr>
        <p:spPr>
          <a:xfrm>
            <a:off x="9609763" y="1539232"/>
            <a:ext cx="1320300" cy="40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solidFill>
                  <a:schemeClr val="dk1"/>
                </a:solidFill>
                <a:latin typeface="Roboto"/>
                <a:ea typeface="Roboto"/>
                <a:cs typeface="Roboto"/>
                <a:sym typeface="Roboto"/>
              </a:rPr>
              <a:t>Usuarios</a:t>
            </a:r>
            <a:endParaRPr b="1" sz="1600">
              <a:solidFill>
                <a:schemeClr val="dk1"/>
              </a:solidFill>
              <a:latin typeface="Roboto"/>
              <a:ea typeface="Roboto"/>
              <a:cs typeface="Roboto"/>
              <a:sym typeface="Roboto"/>
            </a:endParaRPr>
          </a:p>
        </p:txBody>
      </p:sp>
      <p:sp>
        <p:nvSpPr>
          <p:cNvPr id="463" name="Google Shape;463;g33246b44340_0_249"/>
          <p:cNvSpPr/>
          <p:nvPr/>
        </p:nvSpPr>
        <p:spPr>
          <a:xfrm>
            <a:off x="3293663" y="1529832"/>
            <a:ext cx="1386900" cy="406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64" name="Google Shape;464;g33246b44340_0_249"/>
          <p:cNvSpPr/>
          <p:nvPr/>
        </p:nvSpPr>
        <p:spPr>
          <a:xfrm>
            <a:off x="1960862" y="1052256"/>
            <a:ext cx="1386900" cy="1386900"/>
          </a:xfrm>
          <a:prstGeom prst="donut">
            <a:avLst>
              <a:gd fmla="val 20591" name="adj"/>
            </a:avLst>
          </a:prstGeom>
          <a:solidFill>
            <a:schemeClr val="accent1"/>
          </a:solidFill>
          <a:ln>
            <a:noFill/>
          </a:ln>
          <a:effectLst>
            <a:outerShdw blurRad="38100" rotWithShape="0" algn="ctr" dir="5400000" dist="12700">
              <a:srgbClr val="000000">
                <a:alpha val="14120"/>
              </a:srgbClr>
            </a:outerShdw>
          </a:effectLst>
        </p:spPr>
        <p:txBody>
          <a:bodyPr anchorCtr="0" anchor="ctr" bIns="0" lIns="0" spcFirstLastPara="1" rIns="0" wrap="square" tIns="0">
            <a:noAutofit/>
          </a:bodyPr>
          <a:lstStyle/>
          <a:p>
            <a:pPr indent="0" lvl="0" marL="0" marR="0" rtl="0" algn="ctr">
              <a:lnSpc>
                <a:spcPct val="130000"/>
              </a:lnSpc>
              <a:spcBef>
                <a:spcPts val="0"/>
              </a:spcBef>
              <a:spcAft>
                <a:spcPts val="0"/>
              </a:spcAft>
              <a:buClr>
                <a:srgbClr val="000000"/>
              </a:buClr>
              <a:buSzPts val="1400"/>
              <a:buFont typeface="Arial"/>
              <a:buNone/>
            </a:pPr>
            <a:r>
              <a:t/>
            </a:r>
            <a:endParaRPr b="0" i="0" sz="1400" u="none" cap="none" strike="noStrike">
              <a:solidFill>
                <a:srgbClr val="262626"/>
              </a:solidFill>
              <a:latin typeface="Calibri"/>
              <a:ea typeface="Calibri"/>
              <a:cs typeface="Calibri"/>
              <a:sym typeface="Calibri"/>
            </a:endParaRPr>
          </a:p>
        </p:txBody>
      </p:sp>
      <p:pic>
        <p:nvPicPr>
          <p:cNvPr id="465" name="Google Shape;465;g33246b44340_0_249"/>
          <p:cNvPicPr preferRelativeResize="0"/>
          <p:nvPr>
            <p:ph idx="3" type="pic"/>
          </p:nvPr>
        </p:nvPicPr>
        <p:blipFill rotWithShape="1">
          <a:blip r:embed="rId4">
            <a:alphaModFix/>
          </a:blip>
          <a:srcRect b="0" l="16675" r="16675" t="0"/>
          <a:stretch/>
        </p:blipFill>
        <p:spPr>
          <a:xfrm>
            <a:off x="2024388" y="1115782"/>
            <a:ext cx="1259700" cy="1259700"/>
          </a:xfrm>
          <a:prstGeom prst="ellipse">
            <a:avLst/>
          </a:prstGeom>
          <a:noFill/>
          <a:ln>
            <a:noFill/>
          </a:ln>
        </p:spPr>
      </p:pic>
      <p:sp>
        <p:nvSpPr>
          <p:cNvPr id="466" name="Google Shape;466;g33246b44340_0_249"/>
          <p:cNvSpPr txBox="1"/>
          <p:nvPr/>
        </p:nvSpPr>
        <p:spPr>
          <a:xfrm>
            <a:off x="3347763" y="1529832"/>
            <a:ext cx="1320300" cy="406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Comercios</a:t>
            </a:r>
            <a:endParaRPr b="1" sz="1600">
              <a:solidFill>
                <a:schemeClr val="lt1"/>
              </a:solidFill>
              <a:latin typeface="Roboto"/>
              <a:ea typeface="Roboto"/>
              <a:cs typeface="Roboto"/>
              <a:sym typeface="Roboto"/>
            </a:endParaRPr>
          </a:p>
        </p:txBody>
      </p:sp>
      <p:sp>
        <p:nvSpPr>
          <p:cNvPr id="467" name="Google Shape;467;g33246b44340_0_249"/>
          <p:cNvSpPr/>
          <p:nvPr/>
        </p:nvSpPr>
        <p:spPr>
          <a:xfrm>
            <a:off x="1162813" y="2693398"/>
            <a:ext cx="1465800" cy="457800"/>
          </a:xfrm>
          <a:prstGeom prst="roundRect">
            <a:avLst>
              <a:gd fmla="val 6739" name="adj"/>
            </a:avLst>
          </a:prstGeom>
          <a:solidFill>
            <a:srgbClr val="E5D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600">
                <a:solidFill>
                  <a:schemeClr val="dk1"/>
                </a:solidFill>
                <a:latin typeface="Roboto"/>
                <a:ea typeface="Roboto"/>
                <a:cs typeface="Roboto"/>
                <a:sym typeface="Roboto"/>
              </a:rPr>
              <a:t>Cobros</a:t>
            </a:r>
            <a:endParaRPr i="0" sz="1600" u="none" cap="none" strike="noStrike">
              <a:solidFill>
                <a:schemeClr val="dk1"/>
              </a:solidFill>
              <a:latin typeface="Roboto"/>
              <a:ea typeface="Roboto"/>
              <a:cs typeface="Roboto"/>
              <a:sym typeface="Roboto"/>
            </a:endParaRPr>
          </a:p>
        </p:txBody>
      </p:sp>
      <p:sp>
        <p:nvSpPr>
          <p:cNvPr id="468" name="Google Shape;468;g33246b44340_0_249"/>
          <p:cNvSpPr/>
          <p:nvPr/>
        </p:nvSpPr>
        <p:spPr>
          <a:xfrm>
            <a:off x="7225863" y="2693398"/>
            <a:ext cx="1465800" cy="457800"/>
          </a:xfrm>
          <a:prstGeom prst="roundRect">
            <a:avLst>
              <a:gd fmla="val 6739" name="adj"/>
            </a:avLst>
          </a:prstGeom>
          <a:solidFill>
            <a:srgbClr val="1AC7E4">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latin typeface="Roboto"/>
                <a:ea typeface="Roboto"/>
                <a:cs typeface="Roboto"/>
                <a:sym typeface="Roboto"/>
              </a:rPr>
              <a:t>Autocobro</a:t>
            </a:r>
            <a:endParaRPr i="0" sz="1800" u="none" cap="none" strike="noStrike">
              <a:solidFill>
                <a:schemeClr val="dk1"/>
              </a:solidFill>
              <a:latin typeface="Roboto"/>
              <a:ea typeface="Roboto"/>
              <a:cs typeface="Roboto"/>
              <a:sym typeface="Roboto"/>
            </a:endParaRPr>
          </a:p>
        </p:txBody>
      </p:sp>
      <p:sp>
        <p:nvSpPr>
          <p:cNvPr id="469" name="Google Shape;469;g33246b44340_0_249"/>
          <p:cNvSpPr/>
          <p:nvPr/>
        </p:nvSpPr>
        <p:spPr>
          <a:xfrm>
            <a:off x="3563488" y="2693398"/>
            <a:ext cx="1465800" cy="457800"/>
          </a:xfrm>
          <a:prstGeom prst="roundRect">
            <a:avLst>
              <a:gd fmla="val 6739" name="adj"/>
            </a:avLst>
          </a:prstGeom>
          <a:solidFill>
            <a:srgbClr val="E5D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600">
                <a:solidFill>
                  <a:schemeClr val="dk1"/>
                </a:solidFill>
                <a:latin typeface="Roboto"/>
                <a:ea typeface="Roboto"/>
                <a:cs typeface="Roboto"/>
                <a:sym typeface="Roboto"/>
              </a:rPr>
              <a:t>Corresponsal</a:t>
            </a:r>
            <a:endParaRPr i="0" sz="1600" u="none" cap="none" strike="noStrike">
              <a:solidFill>
                <a:schemeClr val="dk1"/>
              </a:solidFill>
              <a:latin typeface="Roboto"/>
              <a:ea typeface="Roboto"/>
              <a:cs typeface="Roboto"/>
              <a:sym typeface="Roboto"/>
            </a:endParaRPr>
          </a:p>
        </p:txBody>
      </p:sp>
      <p:sp>
        <p:nvSpPr>
          <p:cNvPr id="470" name="Google Shape;470;g33246b44340_0_249"/>
          <p:cNvSpPr/>
          <p:nvPr/>
        </p:nvSpPr>
        <p:spPr>
          <a:xfrm>
            <a:off x="1366913" y="3376048"/>
            <a:ext cx="1465800" cy="457800"/>
          </a:xfrm>
          <a:prstGeom prst="roundRect">
            <a:avLst>
              <a:gd fmla="val 6739" name="adj"/>
            </a:avLst>
          </a:prstGeom>
          <a:solidFill>
            <a:srgbClr val="E5DEFF">
              <a:alpha val="3215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600">
                <a:solidFill>
                  <a:schemeClr val="dk1"/>
                </a:solidFill>
                <a:latin typeface="Roboto"/>
                <a:ea typeface="Roboto"/>
                <a:cs typeface="Roboto"/>
                <a:sym typeface="Roboto"/>
              </a:rPr>
              <a:t>Ventas</a:t>
            </a:r>
            <a:endParaRPr i="0" sz="1600" u="none" cap="none" strike="noStrike">
              <a:solidFill>
                <a:schemeClr val="dk1"/>
              </a:solidFill>
              <a:latin typeface="Roboto"/>
              <a:ea typeface="Roboto"/>
              <a:cs typeface="Roboto"/>
              <a:sym typeface="Roboto"/>
            </a:endParaRPr>
          </a:p>
        </p:txBody>
      </p:sp>
      <p:sp>
        <p:nvSpPr>
          <p:cNvPr id="471" name="Google Shape;471;g33246b44340_0_249"/>
          <p:cNvSpPr/>
          <p:nvPr/>
        </p:nvSpPr>
        <p:spPr>
          <a:xfrm>
            <a:off x="1366913" y="3998073"/>
            <a:ext cx="1465800" cy="457800"/>
          </a:xfrm>
          <a:prstGeom prst="roundRect">
            <a:avLst>
              <a:gd fmla="val 6739" name="adj"/>
            </a:avLst>
          </a:prstGeom>
          <a:solidFill>
            <a:srgbClr val="E5DEFF">
              <a:alpha val="3215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600">
                <a:solidFill>
                  <a:schemeClr val="dk1"/>
                </a:solidFill>
                <a:latin typeface="Roboto"/>
                <a:ea typeface="Roboto"/>
                <a:cs typeface="Roboto"/>
                <a:sym typeface="Roboto"/>
              </a:rPr>
              <a:t>Seguros</a:t>
            </a:r>
            <a:endParaRPr i="0" sz="1600" u="none" cap="none" strike="noStrike">
              <a:solidFill>
                <a:schemeClr val="dk1"/>
              </a:solidFill>
              <a:latin typeface="Roboto"/>
              <a:ea typeface="Roboto"/>
              <a:cs typeface="Roboto"/>
              <a:sym typeface="Roboto"/>
            </a:endParaRPr>
          </a:p>
        </p:txBody>
      </p:sp>
      <p:sp>
        <p:nvSpPr>
          <p:cNvPr id="472" name="Google Shape;472;g33246b44340_0_249"/>
          <p:cNvSpPr/>
          <p:nvPr/>
        </p:nvSpPr>
        <p:spPr>
          <a:xfrm>
            <a:off x="1366913" y="4620098"/>
            <a:ext cx="1465800" cy="457800"/>
          </a:xfrm>
          <a:prstGeom prst="roundRect">
            <a:avLst>
              <a:gd fmla="val 6739" name="adj"/>
            </a:avLst>
          </a:prstGeom>
          <a:solidFill>
            <a:srgbClr val="E5DEFF">
              <a:alpha val="3215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600">
                <a:solidFill>
                  <a:schemeClr val="dk1"/>
                </a:solidFill>
                <a:latin typeface="Roboto"/>
                <a:ea typeface="Roboto"/>
                <a:cs typeface="Roboto"/>
                <a:sym typeface="Roboto"/>
              </a:rPr>
              <a:t>Multas</a:t>
            </a:r>
            <a:endParaRPr i="0" sz="1600" u="none" cap="none" strike="noStrike">
              <a:solidFill>
                <a:schemeClr val="dk1"/>
              </a:solidFill>
              <a:latin typeface="Roboto"/>
              <a:ea typeface="Roboto"/>
              <a:cs typeface="Roboto"/>
              <a:sym typeface="Roboto"/>
            </a:endParaRPr>
          </a:p>
        </p:txBody>
      </p:sp>
      <p:sp>
        <p:nvSpPr>
          <p:cNvPr id="473" name="Google Shape;473;g33246b44340_0_249"/>
          <p:cNvSpPr/>
          <p:nvPr/>
        </p:nvSpPr>
        <p:spPr>
          <a:xfrm>
            <a:off x="3787038" y="3376048"/>
            <a:ext cx="1465800" cy="457800"/>
          </a:xfrm>
          <a:prstGeom prst="roundRect">
            <a:avLst>
              <a:gd fmla="val 6739" name="adj"/>
            </a:avLst>
          </a:prstGeom>
          <a:solidFill>
            <a:srgbClr val="E5DEFF">
              <a:alpha val="3215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600">
                <a:solidFill>
                  <a:schemeClr val="dk1"/>
                </a:solidFill>
                <a:latin typeface="Roboto"/>
                <a:ea typeface="Roboto"/>
                <a:cs typeface="Roboto"/>
                <a:sym typeface="Roboto"/>
              </a:rPr>
              <a:t>Servicios</a:t>
            </a:r>
            <a:endParaRPr i="0" sz="1600" u="none" cap="none" strike="noStrike">
              <a:solidFill>
                <a:schemeClr val="dk1"/>
              </a:solidFill>
              <a:latin typeface="Roboto"/>
              <a:ea typeface="Roboto"/>
              <a:cs typeface="Roboto"/>
              <a:sym typeface="Roboto"/>
            </a:endParaRPr>
          </a:p>
        </p:txBody>
      </p:sp>
      <p:sp>
        <p:nvSpPr>
          <p:cNvPr id="474" name="Google Shape;474;g33246b44340_0_249"/>
          <p:cNvSpPr/>
          <p:nvPr/>
        </p:nvSpPr>
        <p:spPr>
          <a:xfrm>
            <a:off x="3787038" y="3998073"/>
            <a:ext cx="1465800" cy="457800"/>
          </a:xfrm>
          <a:prstGeom prst="roundRect">
            <a:avLst>
              <a:gd fmla="val 6739" name="adj"/>
            </a:avLst>
          </a:prstGeom>
          <a:solidFill>
            <a:srgbClr val="E5DEFF">
              <a:alpha val="3215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600">
                <a:solidFill>
                  <a:schemeClr val="dk1"/>
                </a:solidFill>
                <a:latin typeface="Roboto"/>
                <a:ea typeface="Roboto"/>
                <a:cs typeface="Roboto"/>
                <a:sym typeface="Roboto"/>
              </a:rPr>
              <a:t>Pago TDC</a:t>
            </a:r>
            <a:endParaRPr i="0" sz="1600" u="none" cap="none" strike="noStrike">
              <a:solidFill>
                <a:schemeClr val="dk1"/>
              </a:solidFill>
              <a:latin typeface="Roboto"/>
              <a:ea typeface="Roboto"/>
              <a:cs typeface="Roboto"/>
              <a:sym typeface="Roboto"/>
            </a:endParaRPr>
          </a:p>
        </p:txBody>
      </p:sp>
      <p:sp>
        <p:nvSpPr>
          <p:cNvPr id="475" name="Google Shape;475;g33246b44340_0_249"/>
          <p:cNvSpPr/>
          <p:nvPr/>
        </p:nvSpPr>
        <p:spPr>
          <a:xfrm>
            <a:off x="3787038" y="4620098"/>
            <a:ext cx="1465800" cy="457800"/>
          </a:xfrm>
          <a:prstGeom prst="roundRect">
            <a:avLst>
              <a:gd fmla="val 6739" name="adj"/>
            </a:avLst>
          </a:prstGeom>
          <a:solidFill>
            <a:srgbClr val="E5DEFF">
              <a:alpha val="3215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600">
                <a:solidFill>
                  <a:schemeClr val="dk1"/>
                </a:solidFill>
                <a:latin typeface="Roboto"/>
                <a:ea typeface="Roboto"/>
                <a:cs typeface="Roboto"/>
                <a:sym typeface="Roboto"/>
              </a:rPr>
              <a:t>Recargas</a:t>
            </a:r>
            <a:endParaRPr i="0" sz="1600" u="none" cap="none" strike="noStrike">
              <a:solidFill>
                <a:schemeClr val="dk1"/>
              </a:solidFill>
              <a:latin typeface="Roboto"/>
              <a:ea typeface="Roboto"/>
              <a:cs typeface="Roboto"/>
              <a:sym typeface="Roboto"/>
            </a:endParaRPr>
          </a:p>
        </p:txBody>
      </p:sp>
      <p:cxnSp>
        <p:nvCxnSpPr>
          <p:cNvPr id="476" name="Google Shape;476;g33246b44340_0_249"/>
          <p:cNvCxnSpPr>
            <a:stCxn id="467" idx="1"/>
            <a:endCxn id="470" idx="1"/>
          </p:cNvCxnSpPr>
          <p:nvPr/>
        </p:nvCxnSpPr>
        <p:spPr>
          <a:xfrm>
            <a:off x="1162813" y="2922298"/>
            <a:ext cx="204000" cy="682800"/>
          </a:xfrm>
          <a:prstGeom prst="bentConnector3">
            <a:avLst>
              <a:gd fmla="val -116728" name="adj1"/>
            </a:avLst>
          </a:prstGeom>
          <a:noFill/>
          <a:ln cap="flat" cmpd="sng" w="19050">
            <a:solidFill>
              <a:schemeClr val="accent1"/>
            </a:solidFill>
            <a:prstDash val="solid"/>
            <a:round/>
            <a:headEnd len="med" w="med" type="none"/>
            <a:tailEnd len="med" w="med" type="none"/>
          </a:ln>
        </p:spPr>
      </p:cxnSp>
      <p:cxnSp>
        <p:nvCxnSpPr>
          <p:cNvPr id="477" name="Google Shape;477;g33246b44340_0_249"/>
          <p:cNvCxnSpPr>
            <a:stCxn id="471" idx="1"/>
            <a:endCxn id="467" idx="1"/>
          </p:cNvCxnSpPr>
          <p:nvPr/>
        </p:nvCxnSpPr>
        <p:spPr>
          <a:xfrm rot="10800000">
            <a:off x="1162913" y="2922273"/>
            <a:ext cx="204000" cy="1304700"/>
          </a:xfrm>
          <a:prstGeom prst="bentConnector3">
            <a:avLst>
              <a:gd fmla="val 216777" name="adj1"/>
            </a:avLst>
          </a:prstGeom>
          <a:noFill/>
          <a:ln cap="flat" cmpd="sng" w="19050">
            <a:solidFill>
              <a:schemeClr val="accent1"/>
            </a:solidFill>
            <a:prstDash val="solid"/>
            <a:round/>
            <a:headEnd len="med" w="med" type="none"/>
            <a:tailEnd len="med" w="med" type="none"/>
          </a:ln>
        </p:spPr>
      </p:cxnSp>
      <p:cxnSp>
        <p:nvCxnSpPr>
          <p:cNvPr id="478" name="Google Shape;478;g33246b44340_0_249"/>
          <p:cNvCxnSpPr>
            <a:stCxn id="472" idx="1"/>
            <a:endCxn id="467" idx="1"/>
          </p:cNvCxnSpPr>
          <p:nvPr/>
        </p:nvCxnSpPr>
        <p:spPr>
          <a:xfrm rot="10800000">
            <a:off x="1162913" y="2922398"/>
            <a:ext cx="204000" cy="1926600"/>
          </a:xfrm>
          <a:prstGeom prst="bentConnector3">
            <a:avLst>
              <a:gd fmla="val 216777" name="adj1"/>
            </a:avLst>
          </a:prstGeom>
          <a:noFill/>
          <a:ln cap="flat" cmpd="sng" w="19050">
            <a:solidFill>
              <a:srgbClr val="815EFF"/>
            </a:solidFill>
            <a:prstDash val="solid"/>
            <a:round/>
            <a:headEnd len="med" w="med" type="none"/>
            <a:tailEnd len="med" w="med" type="none"/>
          </a:ln>
        </p:spPr>
      </p:cxnSp>
      <p:sp>
        <p:nvSpPr>
          <p:cNvPr id="479" name="Google Shape;479;g33246b44340_0_249"/>
          <p:cNvSpPr/>
          <p:nvPr/>
        </p:nvSpPr>
        <p:spPr>
          <a:xfrm>
            <a:off x="1162813" y="5660073"/>
            <a:ext cx="1465800" cy="457800"/>
          </a:xfrm>
          <a:prstGeom prst="roundRect">
            <a:avLst>
              <a:gd fmla="val 6739" name="adj"/>
            </a:avLst>
          </a:prstGeom>
          <a:solidFill>
            <a:srgbClr val="CCB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600">
                <a:solidFill>
                  <a:schemeClr val="dk1"/>
                </a:solidFill>
                <a:latin typeface="Roboto"/>
                <a:ea typeface="Roboto"/>
                <a:cs typeface="Roboto"/>
                <a:sym typeface="Roboto"/>
              </a:rPr>
              <a:t>Inclusión</a:t>
            </a:r>
            <a:endParaRPr i="0" sz="1600" u="none" cap="none" strike="noStrike">
              <a:solidFill>
                <a:schemeClr val="dk1"/>
              </a:solidFill>
              <a:latin typeface="Roboto"/>
              <a:ea typeface="Roboto"/>
              <a:cs typeface="Roboto"/>
              <a:sym typeface="Roboto"/>
            </a:endParaRPr>
          </a:p>
        </p:txBody>
      </p:sp>
      <p:cxnSp>
        <p:nvCxnSpPr>
          <p:cNvPr id="480" name="Google Shape;480;g33246b44340_0_249"/>
          <p:cNvCxnSpPr/>
          <p:nvPr/>
        </p:nvCxnSpPr>
        <p:spPr>
          <a:xfrm>
            <a:off x="1501138" y="5102698"/>
            <a:ext cx="0" cy="544200"/>
          </a:xfrm>
          <a:prstGeom prst="straightConnector1">
            <a:avLst/>
          </a:prstGeom>
          <a:noFill/>
          <a:ln cap="flat" cmpd="sng" w="19050">
            <a:solidFill>
              <a:schemeClr val="accent1"/>
            </a:solidFill>
            <a:prstDash val="solid"/>
            <a:round/>
            <a:headEnd len="med" w="med" type="none"/>
            <a:tailEnd len="med" w="med" type="triangle"/>
          </a:ln>
        </p:spPr>
      </p:cxnSp>
      <p:cxnSp>
        <p:nvCxnSpPr>
          <p:cNvPr id="481" name="Google Shape;481;g33246b44340_0_249"/>
          <p:cNvCxnSpPr/>
          <p:nvPr/>
        </p:nvCxnSpPr>
        <p:spPr>
          <a:xfrm>
            <a:off x="1895713" y="5102698"/>
            <a:ext cx="0" cy="544200"/>
          </a:xfrm>
          <a:prstGeom prst="straightConnector1">
            <a:avLst/>
          </a:prstGeom>
          <a:noFill/>
          <a:ln cap="flat" cmpd="sng" w="19050">
            <a:solidFill>
              <a:schemeClr val="accent1"/>
            </a:solidFill>
            <a:prstDash val="solid"/>
            <a:round/>
            <a:headEnd len="med" w="med" type="none"/>
            <a:tailEnd len="med" w="med" type="triangle"/>
          </a:ln>
        </p:spPr>
      </p:cxnSp>
      <p:cxnSp>
        <p:nvCxnSpPr>
          <p:cNvPr id="482" name="Google Shape;482;g33246b44340_0_249"/>
          <p:cNvCxnSpPr/>
          <p:nvPr/>
        </p:nvCxnSpPr>
        <p:spPr>
          <a:xfrm>
            <a:off x="2313663" y="5102698"/>
            <a:ext cx="0" cy="544200"/>
          </a:xfrm>
          <a:prstGeom prst="straightConnector1">
            <a:avLst/>
          </a:prstGeom>
          <a:noFill/>
          <a:ln cap="flat" cmpd="sng" w="19050">
            <a:solidFill>
              <a:schemeClr val="accent1"/>
            </a:solidFill>
            <a:prstDash val="solid"/>
            <a:round/>
            <a:headEnd len="med" w="med" type="none"/>
            <a:tailEnd len="med" w="med" type="triangle"/>
          </a:ln>
        </p:spPr>
      </p:cxnSp>
      <p:sp>
        <p:nvSpPr>
          <p:cNvPr id="483" name="Google Shape;483;g33246b44340_0_249"/>
          <p:cNvSpPr/>
          <p:nvPr/>
        </p:nvSpPr>
        <p:spPr>
          <a:xfrm>
            <a:off x="3563488" y="5660073"/>
            <a:ext cx="1465800" cy="457800"/>
          </a:xfrm>
          <a:prstGeom prst="roundRect">
            <a:avLst>
              <a:gd fmla="val 6739" name="adj"/>
            </a:avLst>
          </a:prstGeom>
          <a:solidFill>
            <a:srgbClr val="CCB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600">
                <a:solidFill>
                  <a:schemeClr val="dk1"/>
                </a:solidFill>
                <a:latin typeface="Roboto"/>
                <a:ea typeface="Roboto"/>
                <a:cs typeface="Roboto"/>
                <a:sym typeface="Roboto"/>
              </a:rPr>
              <a:t>Ingreso extra</a:t>
            </a:r>
            <a:endParaRPr i="0" sz="1600" u="none" cap="none" strike="noStrike">
              <a:solidFill>
                <a:schemeClr val="dk1"/>
              </a:solidFill>
              <a:latin typeface="Roboto"/>
              <a:ea typeface="Roboto"/>
              <a:cs typeface="Roboto"/>
              <a:sym typeface="Roboto"/>
            </a:endParaRPr>
          </a:p>
        </p:txBody>
      </p:sp>
      <p:cxnSp>
        <p:nvCxnSpPr>
          <p:cNvPr id="484" name="Google Shape;484;g33246b44340_0_249"/>
          <p:cNvCxnSpPr/>
          <p:nvPr/>
        </p:nvCxnSpPr>
        <p:spPr>
          <a:xfrm>
            <a:off x="3901813" y="5102698"/>
            <a:ext cx="0" cy="544200"/>
          </a:xfrm>
          <a:prstGeom prst="straightConnector1">
            <a:avLst/>
          </a:prstGeom>
          <a:noFill/>
          <a:ln cap="flat" cmpd="sng" w="19050">
            <a:solidFill>
              <a:schemeClr val="accent1"/>
            </a:solidFill>
            <a:prstDash val="solid"/>
            <a:round/>
            <a:headEnd len="med" w="med" type="none"/>
            <a:tailEnd len="med" w="med" type="triangle"/>
          </a:ln>
        </p:spPr>
      </p:cxnSp>
      <p:cxnSp>
        <p:nvCxnSpPr>
          <p:cNvPr id="485" name="Google Shape;485;g33246b44340_0_249"/>
          <p:cNvCxnSpPr/>
          <p:nvPr/>
        </p:nvCxnSpPr>
        <p:spPr>
          <a:xfrm>
            <a:off x="4296388" y="5102698"/>
            <a:ext cx="0" cy="544200"/>
          </a:xfrm>
          <a:prstGeom prst="straightConnector1">
            <a:avLst/>
          </a:prstGeom>
          <a:noFill/>
          <a:ln cap="flat" cmpd="sng" w="19050">
            <a:solidFill>
              <a:schemeClr val="accent1"/>
            </a:solidFill>
            <a:prstDash val="solid"/>
            <a:round/>
            <a:headEnd len="med" w="med" type="none"/>
            <a:tailEnd len="med" w="med" type="triangle"/>
          </a:ln>
        </p:spPr>
      </p:cxnSp>
      <p:cxnSp>
        <p:nvCxnSpPr>
          <p:cNvPr id="486" name="Google Shape;486;g33246b44340_0_249"/>
          <p:cNvCxnSpPr/>
          <p:nvPr/>
        </p:nvCxnSpPr>
        <p:spPr>
          <a:xfrm>
            <a:off x="4714338" y="5102698"/>
            <a:ext cx="0" cy="544200"/>
          </a:xfrm>
          <a:prstGeom prst="straightConnector1">
            <a:avLst/>
          </a:prstGeom>
          <a:noFill/>
          <a:ln cap="flat" cmpd="sng" w="19050">
            <a:solidFill>
              <a:schemeClr val="accent1"/>
            </a:solidFill>
            <a:prstDash val="solid"/>
            <a:round/>
            <a:headEnd len="med" w="med" type="none"/>
            <a:tailEnd len="med" w="med" type="triangle"/>
          </a:ln>
        </p:spPr>
      </p:cxnSp>
      <p:cxnSp>
        <p:nvCxnSpPr>
          <p:cNvPr id="487" name="Google Shape;487;g33246b44340_0_249"/>
          <p:cNvCxnSpPr>
            <a:stCxn id="465" idx="2"/>
            <a:endCxn id="467" idx="0"/>
          </p:cNvCxnSpPr>
          <p:nvPr/>
        </p:nvCxnSpPr>
        <p:spPr>
          <a:xfrm flipH="1">
            <a:off x="1895688" y="1745632"/>
            <a:ext cx="128700" cy="947700"/>
          </a:xfrm>
          <a:prstGeom prst="bentConnector2">
            <a:avLst/>
          </a:prstGeom>
          <a:noFill/>
          <a:ln cap="flat" cmpd="sng" w="19050">
            <a:solidFill>
              <a:schemeClr val="accent1"/>
            </a:solidFill>
            <a:prstDash val="solid"/>
            <a:round/>
            <a:headEnd len="med" w="med" type="none"/>
            <a:tailEnd len="med" w="med" type="none"/>
          </a:ln>
        </p:spPr>
      </p:cxnSp>
      <p:cxnSp>
        <p:nvCxnSpPr>
          <p:cNvPr id="488" name="Google Shape;488;g33246b44340_0_249"/>
          <p:cNvCxnSpPr>
            <a:stCxn id="465" idx="4"/>
            <a:endCxn id="469" idx="0"/>
          </p:cNvCxnSpPr>
          <p:nvPr/>
        </p:nvCxnSpPr>
        <p:spPr>
          <a:xfrm flipH="1" rot="-5400000">
            <a:off x="3316338" y="1713382"/>
            <a:ext cx="318000" cy="1642200"/>
          </a:xfrm>
          <a:prstGeom prst="bentConnector3">
            <a:avLst>
              <a:gd fmla="val 49987" name="adj1"/>
            </a:avLst>
          </a:prstGeom>
          <a:noFill/>
          <a:ln cap="flat" cmpd="sng" w="19050">
            <a:solidFill>
              <a:schemeClr val="accent1"/>
            </a:solidFill>
            <a:prstDash val="solid"/>
            <a:round/>
            <a:headEnd len="med" w="med" type="none"/>
            <a:tailEnd len="med" w="med" type="none"/>
          </a:ln>
        </p:spPr>
      </p:cxnSp>
      <p:sp>
        <p:nvSpPr>
          <p:cNvPr id="489" name="Google Shape;489;g33246b44340_0_249"/>
          <p:cNvSpPr/>
          <p:nvPr/>
        </p:nvSpPr>
        <p:spPr>
          <a:xfrm>
            <a:off x="9503763" y="2693398"/>
            <a:ext cx="1465800" cy="457800"/>
          </a:xfrm>
          <a:prstGeom prst="roundRect">
            <a:avLst>
              <a:gd fmla="val 6739" name="adj"/>
            </a:avLst>
          </a:prstGeom>
          <a:solidFill>
            <a:srgbClr val="1AC7E4">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600">
                <a:solidFill>
                  <a:schemeClr val="dk1"/>
                </a:solidFill>
                <a:latin typeface="Roboto"/>
                <a:ea typeface="Roboto"/>
                <a:cs typeface="Roboto"/>
                <a:sym typeface="Roboto"/>
              </a:rPr>
              <a:t>No financiero</a:t>
            </a:r>
            <a:endParaRPr i="0" sz="1600" u="none" cap="none" strike="noStrike">
              <a:solidFill>
                <a:schemeClr val="dk1"/>
              </a:solidFill>
              <a:latin typeface="Roboto"/>
              <a:ea typeface="Roboto"/>
              <a:cs typeface="Roboto"/>
              <a:sym typeface="Roboto"/>
            </a:endParaRPr>
          </a:p>
        </p:txBody>
      </p:sp>
      <p:sp>
        <p:nvSpPr>
          <p:cNvPr id="490" name="Google Shape;490;g33246b44340_0_249"/>
          <p:cNvSpPr/>
          <p:nvPr/>
        </p:nvSpPr>
        <p:spPr>
          <a:xfrm>
            <a:off x="7459138" y="3405448"/>
            <a:ext cx="1465800" cy="457800"/>
          </a:xfrm>
          <a:prstGeom prst="roundRect">
            <a:avLst>
              <a:gd fmla="val 6739" name="adj"/>
            </a:avLst>
          </a:prstGeom>
          <a:solidFill>
            <a:srgbClr val="1AC7E4">
              <a:alpha val="1518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latin typeface="Roboto"/>
                <a:ea typeface="Roboto"/>
                <a:cs typeface="Roboto"/>
                <a:sym typeface="Roboto"/>
              </a:rPr>
              <a:t>Compras</a:t>
            </a:r>
            <a:endParaRPr i="0" sz="1800" u="none" cap="none" strike="noStrike">
              <a:solidFill>
                <a:schemeClr val="dk1"/>
              </a:solidFill>
              <a:latin typeface="Roboto"/>
              <a:ea typeface="Roboto"/>
              <a:cs typeface="Roboto"/>
              <a:sym typeface="Roboto"/>
            </a:endParaRPr>
          </a:p>
        </p:txBody>
      </p:sp>
      <p:sp>
        <p:nvSpPr>
          <p:cNvPr id="491" name="Google Shape;491;g33246b44340_0_249"/>
          <p:cNvSpPr/>
          <p:nvPr/>
        </p:nvSpPr>
        <p:spPr>
          <a:xfrm>
            <a:off x="7459138" y="3998073"/>
            <a:ext cx="1465800" cy="457800"/>
          </a:xfrm>
          <a:prstGeom prst="roundRect">
            <a:avLst>
              <a:gd fmla="val 6739" name="adj"/>
            </a:avLst>
          </a:prstGeom>
          <a:solidFill>
            <a:srgbClr val="1AC7E4">
              <a:alpha val="1518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latin typeface="Roboto"/>
                <a:ea typeface="Roboto"/>
                <a:cs typeface="Roboto"/>
                <a:sym typeface="Roboto"/>
              </a:rPr>
              <a:t>Recurrente</a:t>
            </a:r>
            <a:endParaRPr i="0" sz="1800" u="none" cap="none" strike="noStrike">
              <a:solidFill>
                <a:schemeClr val="dk1"/>
              </a:solidFill>
              <a:latin typeface="Roboto"/>
              <a:ea typeface="Roboto"/>
              <a:cs typeface="Roboto"/>
              <a:sym typeface="Roboto"/>
            </a:endParaRPr>
          </a:p>
        </p:txBody>
      </p:sp>
      <p:sp>
        <p:nvSpPr>
          <p:cNvPr id="492" name="Google Shape;492;g33246b44340_0_249"/>
          <p:cNvSpPr/>
          <p:nvPr/>
        </p:nvSpPr>
        <p:spPr>
          <a:xfrm>
            <a:off x="7459138" y="4620098"/>
            <a:ext cx="1465800" cy="457800"/>
          </a:xfrm>
          <a:prstGeom prst="roundRect">
            <a:avLst>
              <a:gd fmla="val 6739" name="adj"/>
            </a:avLst>
          </a:prstGeom>
          <a:solidFill>
            <a:srgbClr val="1AC7E4">
              <a:alpha val="1518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latin typeface="Roboto"/>
                <a:ea typeface="Roboto"/>
                <a:cs typeface="Roboto"/>
                <a:sym typeface="Roboto"/>
              </a:rPr>
              <a:t>Servicios</a:t>
            </a:r>
            <a:endParaRPr i="0" sz="1800" u="none" cap="none" strike="noStrike">
              <a:solidFill>
                <a:schemeClr val="dk1"/>
              </a:solidFill>
              <a:latin typeface="Roboto"/>
              <a:ea typeface="Roboto"/>
              <a:cs typeface="Roboto"/>
              <a:sym typeface="Roboto"/>
            </a:endParaRPr>
          </a:p>
        </p:txBody>
      </p:sp>
      <p:cxnSp>
        <p:nvCxnSpPr>
          <p:cNvPr id="493" name="Google Shape;493;g33246b44340_0_249"/>
          <p:cNvCxnSpPr>
            <a:stCxn id="469" idx="1"/>
            <a:endCxn id="475" idx="1"/>
          </p:cNvCxnSpPr>
          <p:nvPr/>
        </p:nvCxnSpPr>
        <p:spPr>
          <a:xfrm>
            <a:off x="3563488" y="2922298"/>
            <a:ext cx="223500" cy="1926600"/>
          </a:xfrm>
          <a:prstGeom prst="bentConnector3">
            <a:avLst>
              <a:gd fmla="val -106544" name="adj1"/>
            </a:avLst>
          </a:prstGeom>
          <a:noFill/>
          <a:ln cap="flat" cmpd="sng" w="19050">
            <a:solidFill>
              <a:schemeClr val="accent1"/>
            </a:solidFill>
            <a:prstDash val="solid"/>
            <a:round/>
            <a:headEnd len="med" w="med" type="none"/>
            <a:tailEnd len="med" w="med" type="none"/>
          </a:ln>
        </p:spPr>
      </p:cxnSp>
      <p:cxnSp>
        <p:nvCxnSpPr>
          <p:cNvPr id="494" name="Google Shape;494;g33246b44340_0_249"/>
          <p:cNvCxnSpPr>
            <a:stCxn id="474" idx="1"/>
            <a:endCxn id="469" idx="1"/>
          </p:cNvCxnSpPr>
          <p:nvPr/>
        </p:nvCxnSpPr>
        <p:spPr>
          <a:xfrm rot="10800000">
            <a:off x="3563538" y="2922273"/>
            <a:ext cx="223500" cy="1304700"/>
          </a:xfrm>
          <a:prstGeom prst="bentConnector3">
            <a:avLst>
              <a:gd fmla="val 206566" name="adj1"/>
            </a:avLst>
          </a:prstGeom>
          <a:noFill/>
          <a:ln cap="flat" cmpd="sng" w="19050">
            <a:solidFill>
              <a:schemeClr val="accent1"/>
            </a:solidFill>
            <a:prstDash val="solid"/>
            <a:round/>
            <a:headEnd len="med" w="med" type="none"/>
            <a:tailEnd len="med" w="med" type="none"/>
          </a:ln>
        </p:spPr>
      </p:cxnSp>
      <p:cxnSp>
        <p:nvCxnSpPr>
          <p:cNvPr id="495" name="Google Shape;495;g33246b44340_0_249"/>
          <p:cNvCxnSpPr>
            <a:stCxn id="473" idx="1"/>
            <a:endCxn id="469" idx="1"/>
          </p:cNvCxnSpPr>
          <p:nvPr/>
        </p:nvCxnSpPr>
        <p:spPr>
          <a:xfrm rot="10800000">
            <a:off x="3563538" y="2922448"/>
            <a:ext cx="223500" cy="682500"/>
          </a:xfrm>
          <a:prstGeom prst="bentConnector3">
            <a:avLst>
              <a:gd fmla="val 206566" name="adj1"/>
            </a:avLst>
          </a:prstGeom>
          <a:noFill/>
          <a:ln cap="flat" cmpd="sng" w="19050">
            <a:solidFill>
              <a:schemeClr val="accent1"/>
            </a:solidFill>
            <a:prstDash val="solid"/>
            <a:round/>
            <a:headEnd len="med" w="med" type="none"/>
            <a:tailEnd len="med" w="med" type="none"/>
          </a:ln>
        </p:spPr>
      </p:cxnSp>
      <p:sp>
        <p:nvSpPr>
          <p:cNvPr id="496" name="Google Shape;496;g33246b44340_0_249"/>
          <p:cNvSpPr/>
          <p:nvPr/>
        </p:nvSpPr>
        <p:spPr>
          <a:xfrm>
            <a:off x="9801525" y="3405450"/>
            <a:ext cx="1725600" cy="457800"/>
          </a:xfrm>
          <a:prstGeom prst="roundRect">
            <a:avLst>
              <a:gd fmla="val 6739" name="adj"/>
            </a:avLst>
          </a:prstGeom>
          <a:solidFill>
            <a:srgbClr val="1AC7E4">
              <a:alpha val="1518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latin typeface="Roboto"/>
                <a:ea typeface="Roboto"/>
                <a:cs typeface="Roboto"/>
                <a:sym typeface="Roboto"/>
              </a:rPr>
              <a:t>Autenticación</a:t>
            </a:r>
            <a:endParaRPr i="0" sz="1800" u="none" cap="none" strike="noStrike">
              <a:solidFill>
                <a:schemeClr val="dk1"/>
              </a:solidFill>
              <a:latin typeface="Roboto"/>
              <a:ea typeface="Roboto"/>
              <a:cs typeface="Roboto"/>
              <a:sym typeface="Roboto"/>
            </a:endParaRPr>
          </a:p>
        </p:txBody>
      </p:sp>
      <p:sp>
        <p:nvSpPr>
          <p:cNvPr id="497" name="Google Shape;497;g33246b44340_0_249"/>
          <p:cNvSpPr/>
          <p:nvPr/>
        </p:nvSpPr>
        <p:spPr>
          <a:xfrm>
            <a:off x="9801527" y="3998075"/>
            <a:ext cx="1725600" cy="457800"/>
          </a:xfrm>
          <a:prstGeom prst="roundRect">
            <a:avLst>
              <a:gd fmla="val 6739" name="adj"/>
            </a:avLst>
          </a:prstGeom>
          <a:solidFill>
            <a:srgbClr val="1AC7E4">
              <a:alpha val="1518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latin typeface="Roboto"/>
                <a:ea typeface="Roboto"/>
                <a:cs typeface="Roboto"/>
                <a:sym typeface="Roboto"/>
              </a:rPr>
              <a:t>Autorización</a:t>
            </a:r>
            <a:endParaRPr i="0" sz="1800" u="none" cap="none" strike="noStrike">
              <a:solidFill>
                <a:schemeClr val="dk1"/>
              </a:solidFill>
              <a:latin typeface="Roboto"/>
              <a:ea typeface="Roboto"/>
              <a:cs typeface="Roboto"/>
              <a:sym typeface="Roboto"/>
            </a:endParaRPr>
          </a:p>
        </p:txBody>
      </p:sp>
      <p:sp>
        <p:nvSpPr>
          <p:cNvPr id="498" name="Google Shape;498;g33246b44340_0_249"/>
          <p:cNvSpPr/>
          <p:nvPr/>
        </p:nvSpPr>
        <p:spPr>
          <a:xfrm>
            <a:off x="9801527" y="4620100"/>
            <a:ext cx="1725600" cy="457800"/>
          </a:xfrm>
          <a:prstGeom prst="roundRect">
            <a:avLst>
              <a:gd fmla="val 6739" name="adj"/>
            </a:avLst>
          </a:prstGeom>
          <a:solidFill>
            <a:srgbClr val="1AC7E4">
              <a:alpha val="1518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latin typeface="Roboto"/>
                <a:ea typeface="Roboto"/>
                <a:cs typeface="Roboto"/>
                <a:sym typeface="Roboto"/>
              </a:rPr>
              <a:t>Activación</a:t>
            </a:r>
            <a:endParaRPr i="0" sz="1800" u="none" cap="none" strike="noStrike">
              <a:solidFill>
                <a:schemeClr val="dk1"/>
              </a:solidFill>
              <a:latin typeface="Roboto"/>
              <a:ea typeface="Roboto"/>
              <a:cs typeface="Roboto"/>
              <a:sym typeface="Roboto"/>
            </a:endParaRPr>
          </a:p>
        </p:txBody>
      </p:sp>
      <p:sp>
        <p:nvSpPr>
          <p:cNvPr id="499" name="Google Shape;499;g33246b44340_0_249"/>
          <p:cNvSpPr/>
          <p:nvPr/>
        </p:nvSpPr>
        <p:spPr>
          <a:xfrm>
            <a:off x="7225863" y="5660073"/>
            <a:ext cx="1465800" cy="457800"/>
          </a:xfrm>
          <a:prstGeom prst="roundRect">
            <a:avLst>
              <a:gd fmla="val 6739" name="adj"/>
            </a:avLst>
          </a:prstGeom>
          <a:solidFill>
            <a:srgbClr val="1AC7E4">
              <a:alpha val="550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latin typeface="Roboto"/>
                <a:ea typeface="Roboto"/>
                <a:cs typeface="Roboto"/>
                <a:sym typeface="Roboto"/>
              </a:rPr>
              <a:t>Seguridad</a:t>
            </a:r>
            <a:endParaRPr i="0" sz="1800" u="none" cap="none" strike="noStrike">
              <a:solidFill>
                <a:schemeClr val="dk1"/>
              </a:solidFill>
              <a:latin typeface="Roboto"/>
              <a:ea typeface="Roboto"/>
              <a:cs typeface="Roboto"/>
              <a:sym typeface="Roboto"/>
            </a:endParaRPr>
          </a:p>
        </p:txBody>
      </p:sp>
      <p:sp>
        <p:nvSpPr>
          <p:cNvPr id="500" name="Google Shape;500;g33246b44340_0_249"/>
          <p:cNvSpPr/>
          <p:nvPr/>
        </p:nvSpPr>
        <p:spPr>
          <a:xfrm>
            <a:off x="9537026" y="5660075"/>
            <a:ext cx="1591800" cy="457800"/>
          </a:xfrm>
          <a:prstGeom prst="roundRect">
            <a:avLst>
              <a:gd fmla="val 6739" name="adj"/>
            </a:avLst>
          </a:prstGeom>
          <a:solidFill>
            <a:srgbClr val="1AC7E4">
              <a:alpha val="550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latin typeface="Roboto"/>
                <a:ea typeface="Roboto"/>
                <a:cs typeface="Roboto"/>
                <a:sym typeface="Roboto"/>
              </a:rPr>
              <a:t>Conveniencia</a:t>
            </a:r>
            <a:endParaRPr i="0" sz="1800" u="none" cap="none" strike="noStrike">
              <a:solidFill>
                <a:schemeClr val="dk1"/>
              </a:solidFill>
              <a:latin typeface="Roboto"/>
              <a:ea typeface="Roboto"/>
              <a:cs typeface="Roboto"/>
              <a:sym typeface="Roboto"/>
            </a:endParaRPr>
          </a:p>
        </p:txBody>
      </p:sp>
      <p:cxnSp>
        <p:nvCxnSpPr>
          <p:cNvPr id="501" name="Google Shape;501;g33246b44340_0_249"/>
          <p:cNvCxnSpPr>
            <a:stCxn id="492" idx="1"/>
            <a:endCxn id="468" idx="1"/>
          </p:cNvCxnSpPr>
          <p:nvPr/>
        </p:nvCxnSpPr>
        <p:spPr>
          <a:xfrm rot="10800000">
            <a:off x="7225738" y="2922398"/>
            <a:ext cx="233400" cy="1926600"/>
          </a:xfrm>
          <a:prstGeom prst="bentConnector3">
            <a:avLst>
              <a:gd fmla="val 201971" name="adj1"/>
            </a:avLst>
          </a:prstGeom>
          <a:noFill/>
          <a:ln cap="flat" cmpd="sng" w="19050">
            <a:solidFill>
              <a:schemeClr val="accent2"/>
            </a:solidFill>
            <a:prstDash val="solid"/>
            <a:round/>
            <a:headEnd len="med" w="med" type="none"/>
            <a:tailEnd len="med" w="med" type="none"/>
          </a:ln>
        </p:spPr>
      </p:cxnSp>
      <p:cxnSp>
        <p:nvCxnSpPr>
          <p:cNvPr id="502" name="Google Shape;502;g33246b44340_0_249"/>
          <p:cNvCxnSpPr>
            <a:stCxn id="491" idx="1"/>
            <a:endCxn id="468" idx="1"/>
          </p:cNvCxnSpPr>
          <p:nvPr/>
        </p:nvCxnSpPr>
        <p:spPr>
          <a:xfrm rot="10800000">
            <a:off x="7225738" y="2922273"/>
            <a:ext cx="233400" cy="1304700"/>
          </a:xfrm>
          <a:prstGeom prst="bentConnector3">
            <a:avLst>
              <a:gd fmla="val 201971" name="adj1"/>
            </a:avLst>
          </a:prstGeom>
          <a:noFill/>
          <a:ln cap="flat" cmpd="sng" w="19050">
            <a:solidFill>
              <a:schemeClr val="accent2"/>
            </a:solidFill>
            <a:prstDash val="solid"/>
            <a:round/>
            <a:headEnd len="med" w="med" type="none"/>
            <a:tailEnd len="med" w="med" type="none"/>
          </a:ln>
        </p:spPr>
      </p:cxnSp>
      <p:cxnSp>
        <p:nvCxnSpPr>
          <p:cNvPr id="503" name="Google Shape;503;g33246b44340_0_249"/>
          <p:cNvCxnSpPr>
            <a:stCxn id="490" idx="1"/>
            <a:endCxn id="468" idx="1"/>
          </p:cNvCxnSpPr>
          <p:nvPr/>
        </p:nvCxnSpPr>
        <p:spPr>
          <a:xfrm rot="10800000">
            <a:off x="7225738" y="2922448"/>
            <a:ext cx="233400" cy="711900"/>
          </a:xfrm>
          <a:prstGeom prst="bentConnector3">
            <a:avLst>
              <a:gd fmla="val 201971" name="adj1"/>
            </a:avLst>
          </a:prstGeom>
          <a:noFill/>
          <a:ln cap="flat" cmpd="sng" w="19050">
            <a:solidFill>
              <a:schemeClr val="accent2"/>
            </a:solidFill>
            <a:prstDash val="solid"/>
            <a:round/>
            <a:headEnd len="med" w="med" type="none"/>
            <a:tailEnd len="med" w="med" type="none"/>
          </a:ln>
        </p:spPr>
      </p:cxnSp>
      <p:cxnSp>
        <p:nvCxnSpPr>
          <p:cNvPr id="504" name="Google Shape;504;g33246b44340_0_249"/>
          <p:cNvCxnSpPr>
            <a:stCxn id="498" idx="1"/>
            <a:endCxn id="489" idx="1"/>
          </p:cNvCxnSpPr>
          <p:nvPr/>
        </p:nvCxnSpPr>
        <p:spPr>
          <a:xfrm rot="10800000">
            <a:off x="9503627" y="2922400"/>
            <a:ext cx="297900" cy="1926600"/>
          </a:xfrm>
          <a:prstGeom prst="bentConnector3">
            <a:avLst>
              <a:gd fmla="val 179889" name="adj1"/>
            </a:avLst>
          </a:prstGeom>
          <a:noFill/>
          <a:ln cap="flat" cmpd="sng" w="19050">
            <a:solidFill>
              <a:schemeClr val="accent2"/>
            </a:solidFill>
            <a:prstDash val="solid"/>
            <a:round/>
            <a:headEnd len="med" w="med" type="none"/>
            <a:tailEnd len="med" w="med" type="none"/>
          </a:ln>
        </p:spPr>
      </p:cxnSp>
      <p:cxnSp>
        <p:nvCxnSpPr>
          <p:cNvPr id="505" name="Google Shape;505;g33246b44340_0_249"/>
          <p:cNvCxnSpPr>
            <a:stCxn id="497" idx="1"/>
            <a:endCxn id="489" idx="1"/>
          </p:cNvCxnSpPr>
          <p:nvPr/>
        </p:nvCxnSpPr>
        <p:spPr>
          <a:xfrm rot="10800000">
            <a:off x="9503627" y="2922275"/>
            <a:ext cx="297900" cy="1304700"/>
          </a:xfrm>
          <a:prstGeom prst="bentConnector3">
            <a:avLst>
              <a:gd fmla="val 179889" name="adj1"/>
            </a:avLst>
          </a:prstGeom>
          <a:noFill/>
          <a:ln cap="flat" cmpd="sng" w="19050">
            <a:solidFill>
              <a:schemeClr val="accent2"/>
            </a:solidFill>
            <a:prstDash val="solid"/>
            <a:round/>
            <a:headEnd len="med" w="med" type="none"/>
            <a:tailEnd len="med" w="med" type="none"/>
          </a:ln>
        </p:spPr>
      </p:cxnSp>
      <p:cxnSp>
        <p:nvCxnSpPr>
          <p:cNvPr id="506" name="Google Shape;506;g33246b44340_0_249"/>
          <p:cNvCxnSpPr>
            <a:stCxn id="496" idx="1"/>
            <a:endCxn id="489" idx="1"/>
          </p:cNvCxnSpPr>
          <p:nvPr/>
        </p:nvCxnSpPr>
        <p:spPr>
          <a:xfrm rot="10800000">
            <a:off x="9503625" y="2922150"/>
            <a:ext cx="297900" cy="712200"/>
          </a:xfrm>
          <a:prstGeom prst="bentConnector3">
            <a:avLst>
              <a:gd fmla="val 179888" name="adj1"/>
            </a:avLst>
          </a:prstGeom>
          <a:noFill/>
          <a:ln cap="flat" cmpd="sng" w="19050">
            <a:solidFill>
              <a:schemeClr val="accent2"/>
            </a:solidFill>
            <a:prstDash val="solid"/>
            <a:round/>
            <a:headEnd len="med" w="med" type="none"/>
            <a:tailEnd len="med" w="med" type="none"/>
          </a:ln>
        </p:spPr>
      </p:cxnSp>
      <p:cxnSp>
        <p:nvCxnSpPr>
          <p:cNvPr id="507" name="Google Shape;507;g33246b44340_0_249"/>
          <p:cNvCxnSpPr>
            <a:stCxn id="461" idx="2"/>
            <a:endCxn id="468" idx="0"/>
          </p:cNvCxnSpPr>
          <p:nvPr/>
        </p:nvCxnSpPr>
        <p:spPr>
          <a:xfrm flipH="1">
            <a:off x="7958638" y="1745632"/>
            <a:ext cx="315300" cy="947700"/>
          </a:xfrm>
          <a:prstGeom prst="bentConnector2">
            <a:avLst/>
          </a:prstGeom>
          <a:noFill/>
          <a:ln cap="flat" cmpd="sng" w="19050">
            <a:solidFill>
              <a:schemeClr val="accent2"/>
            </a:solidFill>
            <a:prstDash val="solid"/>
            <a:round/>
            <a:headEnd len="med" w="med" type="none"/>
            <a:tailEnd len="med" w="med" type="none"/>
          </a:ln>
        </p:spPr>
      </p:cxnSp>
      <p:cxnSp>
        <p:nvCxnSpPr>
          <p:cNvPr id="508" name="Google Shape;508;g33246b44340_0_249"/>
          <p:cNvCxnSpPr>
            <a:stCxn id="461" idx="4"/>
            <a:endCxn id="489" idx="0"/>
          </p:cNvCxnSpPr>
          <p:nvPr/>
        </p:nvCxnSpPr>
        <p:spPr>
          <a:xfrm flipH="1" rot="-5400000">
            <a:off x="9411238" y="1868032"/>
            <a:ext cx="318000" cy="1332900"/>
          </a:xfrm>
          <a:prstGeom prst="bentConnector3">
            <a:avLst>
              <a:gd fmla="val 49987" name="adj1"/>
            </a:avLst>
          </a:prstGeom>
          <a:noFill/>
          <a:ln cap="flat" cmpd="sng" w="19050">
            <a:solidFill>
              <a:schemeClr val="accent2"/>
            </a:solidFill>
            <a:prstDash val="solid"/>
            <a:round/>
            <a:headEnd len="med" w="med" type="none"/>
            <a:tailEnd len="med" w="med" type="none"/>
          </a:ln>
        </p:spPr>
      </p:cxnSp>
      <p:cxnSp>
        <p:nvCxnSpPr>
          <p:cNvPr id="509" name="Google Shape;509;g33246b44340_0_249"/>
          <p:cNvCxnSpPr/>
          <p:nvPr/>
        </p:nvCxnSpPr>
        <p:spPr>
          <a:xfrm>
            <a:off x="7552500" y="5102698"/>
            <a:ext cx="0" cy="544200"/>
          </a:xfrm>
          <a:prstGeom prst="straightConnector1">
            <a:avLst/>
          </a:prstGeom>
          <a:noFill/>
          <a:ln cap="flat" cmpd="sng" w="19050">
            <a:solidFill>
              <a:schemeClr val="accent2"/>
            </a:solidFill>
            <a:prstDash val="solid"/>
            <a:round/>
            <a:headEnd len="med" w="med" type="none"/>
            <a:tailEnd len="med" w="med" type="triangle"/>
          </a:ln>
        </p:spPr>
      </p:cxnSp>
      <p:cxnSp>
        <p:nvCxnSpPr>
          <p:cNvPr id="510" name="Google Shape;510;g33246b44340_0_249"/>
          <p:cNvCxnSpPr/>
          <p:nvPr/>
        </p:nvCxnSpPr>
        <p:spPr>
          <a:xfrm>
            <a:off x="7947075" y="5102698"/>
            <a:ext cx="0" cy="544200"/>
          </a:xfrm>
          <a:prstGeom prst="straightConnector1">
            <a:avLst/>
          </a:prstGeom>
          <a:noFill/>
          <a:ln cap="flat" cmpd="sng" w="19050">
            <a:solidFill>
              <a:schemeClr val="accent2"/>
            </a:solidFill>
            <a:prstDash val="solid"/>
            <a:round/>
            <a:headEnd len="med" w="med" type="none"/>
            <a:tailEnd len="med" w="med" type="triangle"/>
          </a:ln>
        </p:spPr>
      </p:cxnSp>
      <p:cxnSp>
        <p:nvCxnSpPr>
          <p:cNvPr id="511" name="Google Shape;511;g33246b44340_0_249"/>
          <p:cNvCxnSpPr/>
          <p:nvPr/>
        </p:nvCxnSpPr>
        <p:spPr>
          <a:xfrm>
            <a:off x="8365025" y="5102698"/>
            <a:ext cx="0" cy="544200"/>
          </a:xfrm>
          <a:prstGeom prst="straightConnector1">
            <a:avLst/>
          </a:prstGeom>
          <a:noFill/>
          <a:ln cap="flat" cmpd="sng" w="19050">
            <a:solidFill>
              <a:schemeClr val="accent2"/>
            </a:solidFill>
            <a:prstDash val="solid"/>
            <a:round/>
            <a:headEnd len="med" w="med" type="none"/>
            <a:tailEnd len="med" w="med" type="triangle"/>
          </a:ln>
        </p:spPr>
      </p:cxnSp>
      <p:cxnSp>
        <p:nvCxnSpPr>
          <p:cNvPr id="512" name="Google Shape;512;g33246b44340_0_249"/>
          <p:cNvCxnSpPr/>
          <p:nvPr/>
        </p:nvCxnSpPr>
        <p:spPr>
          <a:xfrm>
            <a:off x="9863638" y="5102698"/>
            <a:ext cx="0" cy="544200"/>
          </a:xfrm>
          <a:prstGeom prst="straightConnector1">
            <a:avLst/>
          </a:prstGeom>
          <a:noFill/>
          <a:ln cap="flat" cmpd="sng" w="19050">
            <a:solidFill>
              <a:schemeClr val="accent2"/>
            </a:solidFill>
            <a:prstDash val="solid"/>
            <a:round/>
            <a:headEnd len="med" w="med" type="none"/>
            <a:tailEnd len="med" w="med" type="triangle"/>
          </a:ln>
        </p:spPr>
      </p:cxnSp>
      <p:cxnSp>
        <p:nvCxnSpPr>
          <p:cNvPr id="513" name="Google Shape;513;g33246b44340_0_249"/>
          <p:cNvCxnSpPr/>
          <p:nvPr/>
        </p:nvCxnSpPr>
        <p:spPr>
          <a:xfrm>
            <a:off x="10258213" y="5102698"/>
            <a:ext cx="0" cy="544200"/>
          </a:xfrm>
          <a:prstGeom prst="straightConnector1">
            <a:avLst/>
          </a:prstGeom>
          <a:noFill/>
          <a:ln cap="flat" cmpd="sng" w="19050">
            <a:solidFill>
              <a:schemeClr val="accent2"/>
            </a:solidFill>
            <a:prstDash val="solid"/>
            <a:round/>
            <a:headEnd len="med" w="med" type="none"/>
            <a:tailEnd len="med" w="med" type="triangle"/>
          </a:ln>
        </p:spPr>
      </p:cxnSp>
      <p:cxnSp>
        <p:nvCxnSpPr>
          <p:cNvPr id="514" name="Google Shape;514;g33246b44340_0_249"/>
          <p:cNvCxnSpPr/>
          <p:nvPr/>
        </p:nvCxnSpPr>
        <p:spPr>
          <a:xfrm>
            <a:off x="10676163" y="5102698"/>
            <a:ext cx="0" cy="544200"/>
          </a:xfrm>
          <a:prstGeom prst="straightConnector1">
            <a:avLst/>
          </a:prstGeom>
          <a:noFill/>
          <a:ln cap="flat" cmpd="sng" w="19050">
            <a:solidFill>
              <a:schemeClr val="accent2"/>
            </a:solidFill>
            <a:prstDash val="solid"/>
            <a:round/>
            <a:headEnd len="med" w="med" type="none"/>
            <a:tailEnd len="med" w="med" type="triangle"/>
          </a:ln>
        </p:spPr>
      </p:cxnSp>
      <p:sp>
        <p:nvSpPr>
          <p:cNvPr id="515" name="Google Shape;515;g33246b44340_0_249"/>
          <p:cNvSpPr txBox="1"/>
          <p:nvPr/>
        </p:nvSpPr>
        <p:spPr>
          <a:xfrm>
            <a:off x="3758048" y="354446"/>
            <a:ext cx="46758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16666"/>
              </a:lnSpc>
              <a:spcBef>
                <a:spcPts val="0"/>
              </a:spcBef>
              <a:spcAft>
                <a:spcPts val="0"/>
              </a:spcAft>
              <a:buClr>
                <a:srgbClr val="000000"/>
              </a:buClr>
              <a:buSzPts val="3600"/>
              <a:buFont typeface="Arial"/>
              <a:buNone/>
            </a:pPr>
            <a:r>
              <a:rPr b="1" lang="en-US" sz="3600">
                <a:solidFill>
                  <a:schemeClr val="dk1"/>
                </a:solidFill>
                <a:latin typeface="Oswald"/>
                <a:ea typeface="Oswald"/>
                <a:cs typeface="Oswald"/>
                <a:sym typeface="Oswald"/>
              </a:rPr>
              <a:t>Tap to all</a:t>
            </a:r>
            <a:endParaRPr b="1" i="0" sz="3600" u="none" cap="none" strike="noStrike">
              <a:solidFill>
                <a:schemeClr val="dk1"/>
              </a:solidFill>
              <a:latin typeface="Oswald"/>
              <a:ea typeface="Oswald"/>
              <a:cs typeface="Oswald"/>
              <a:sym typeface="Oswald"/>
            </a:endParaRPr>
          </a:p>
        </p:txBody>
      </p:sp>
      <p:sp>
        <p:nvSpPr>
          <p:cNvPr id="516" name="Google Shape;516;g33246b44340_0_249"/>
          <p:cNvSpPr txBox="1"/>
          <p:nvPr/>
        </p:nvSpPr>
        <p:spPr>
          <a:xfrm>
            <a:off x="3901825" y="6293725"/>
            <a:ext cx="46026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chemeClr val="dk1"/>
                </a:solidFill>
                <a:latin typeface="Roboto"/>
                <a:ea typeface="Roboto"/>
                <a:cs typeface="Roboto"/>
                <a:sym typeface="Roboto"/>
              </a:rPr>
              <a:t>Expansión de la aceptación para la inclusión</a:t>
            </a:r>
            <a:endParaRPr sz="1600">
              <a:solidFill>
                <a:schemeClr val="dk1"/>
              </a:solidFill>
              <a:latin typeface="Roboto"/>
              <a:ea typeface="Roboto"/>
              <a:cs typeface="Roboto"/>
              <a:sym typeface="Roboto"/>
            </a:endParaRPr>
          </a:p>
        </p:txBody>
      </p:sp>
      <p:cxnSp>
        <p:nvCxnSpPr>
          <p:cNvPr id="517" name="Google Shape;517;g33246b44340_0_249"/>
          <p:cNvCxnSpPr>
            <a:stCxn id="516" idx="1"/>
          </p:cNvCxnSpPr>
          <p:nvPr/>
        </p:nvCxnSpPr>
        <p:spPr>
          <a:xfrm rot="10800000">
            <a:off x="1351225" y="6509275"/>
            <a:ext cx="2550600" cy="0"/>
          </a:xfrm>
          <a:prstGeom prst="straightConnector1">
            <a:avLst/>
          </a:prstGeom>
          <a:noFill/>
          <a:ln cap="flat" cmpd="sng" w="19050">
            <a:solidFill>
              <a:srgbClr val="0953E7"/>
            </a:solidFill>
            <a:prstDash val="solid"/>
            <a:round/>
            <a:headEnd len="med" w="med" type="none"/>
            <a:tailEnd len="med" w="med" type="triangle"/>
          </a:ln>
        </p:spPr>
      </p:cxnSp>
      <p:cxnSp>
        <p:nvCxnSpPr>
          <p:cNvPr id="518" name="Google Shape;518;g33246b44340_0_249"/>
          <p:cNvCxnSpPr>
            <a:stCxn id="516" idx="3"/>
          </p:cNvCxnSpPr>
          <p:nvPr/>
        </p:nvCxnSpPr>
        <p:spPr>
          <a:xfrm>
            <a:off x="8504425" y="6509275"/>
            <a:ext cx="2711700" cy="0"/>
          </a:xfrm>
          <a:prstGeom prst="straightConnector1">
            <a:avLst/>
          </a:prstGeom>
          <a:noFill/>
          <a:ln cap="flat" cmpd="sng" w="19050">
            <a:solidFill>
              <a:srgbClr val="0953E7"/>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2" name="Shape 522"/>
        <p:cNvGrpSpPr/>
        <p:nvPr/>
      </p:nvGrpSpPr>
      <p:grpSpPr>
        <a:xfrm>
          <a:off x="0" y="0"/>
          <a:ext cx="0" cy="0"/>
          <a:chOff x="0" y="0"/>
          <a:chExt cx="0" cy="0"/>
        </a:xfrm>
      </p:grpSpPr>
      <p:sp>
        <p:nvSpPr>
          <p:cNvPr id="523" name="Google Shape;523;p47"/>
          <p:cNvSpPr/>
          <p:nvPr/>
        </p:nvSpPr>
        <p:spPr>
          <a:xfrm flipH="1">
            <a:off x="1857562" y="4535714"/>
            <a:ext cx="3744464" cy="2322289"/>
          </a:xfrm>
          <a:custGeom>
            <a:rect b="b" l="l" r="r" t="t"/>
            <a:pathLst>
              <a:path extrusionOk="0" h="2322289" w="3744464">
                <a:moveTo>
                  <a:pt x="1872232" y="0"/>
                </a:moveTo>
                <a:cubicBezTo>
                  <a:pt x="2906237" y="0"/>
                  <a:pt x="3744464" y="838227"/>
                  <a:pt x="3744464" y="1872232"/>
                </a:cubicBezTo>
                <a:lnTo>
                  <a:pt x="3744464" y="2322289"/>
                </a:lnTo>
                <a:lnTo>
                  <a:pt x="0" y="2322289"/>
                </a:lnTo>
                <a:lnTo>
                  <a:pt x="0" y="1872232"/>
                </a:lnTo>
                <a:cubicBezTo>
                  <a:pt x="0" y="838227"/>
                  <a:pt x="838227" y="0"/>
                  <a:pt x="187223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4" name="Google Shape;524;p47"/>
          <p:cNvSpPr/>
          <p:nvPr/>
        </p:nvSpPr>
        <p:spPr>
          <a:xfrm flipH="1">
            <a:off x="3731525" y="0"/>
            <a:ext cx="1869057" cy="4267200"/>
          </a:xfrm>
          <a:prstGeom prst="round2SameRect">
            <a:avLst>
              <a:gd fmla="val 0" name="adj1"/>
              <a:gd fmla="val 50000" name="adj2"/>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5" name="Google Shape;525;p47"/>
          <p:cNvSpPr/>
          <p:nvPr/>
        </p:nvSpPr>
        <p:spPr>
          <a:xfrm flipH="1">
            <a:off x="1861264" y="2590799"/>
            <a:ext cx="1872230" cy="4267200"/>
          </a:xfrm>
          <a:prstGeom prst="round2SameRect">
            <a:avLst>
              <a:gd fmla="val 50000" name="adj1"/>
              <a:gd fmla="val 50000" name="adj2"/>
            </a:avLst>
          </a:prstGeom>
          <a:solidFill>
            <a:srgbClr val="E5D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6" name="Google Shape;526;p47"/>
          <p:cNvSpPr/>
          <p:nvPr/>
        </p:nvSpPr>
        <p:spPr>
          <a:xfrm flipH="1">
            <a:off x="0" y="4"/>
            <a:ext cx="1872231" cy="4267200"/>
          </a:xfrm>
          <a:prstGeom prst="round2SameRect">
            <a:avLst>
              <a:gd fmla="val 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7" name="Google Shape;527;p47"/>
          <p:cNvSpPr/>
          <p:nvPr/>
        </p:nvSpPr>
        <p:spPr>
          <a:xfrm flipH="1">
            <a:off x="3173" y="4535714"/>
            <a:ext cx="1869057" cy="2322289"/>
          </a:xfrm>
          <a:custGeom>
            <a:rect b="b" l="l" r="r" t="t"/>
            <a:pathLst>
              <a:path extrusionOk="0" h="2322128" w="1869057">
                <a:moveTo>
                  <a:pt x="1869057" y="0"/>
                </a:moveTo>
                <a:lnTo>
                  <a:pt x="1869057" y="2322128"/>
                </a:lnTo>
                <a:lnTo>
                  <a:pt x="0" y="2322128"/>
                </a:lnTo>
                <a:lnTo>
                  <a:pt x="0" y="1872071"/>
                </a:lnTo>
                <a:cubicBezTo>
                  <a:pt x="0" y="902692"/>
                  <a:pt x="736723" y="105382"/>
                  <a:pt x="1680807" y="9505"/>
                </a:cubicBezTo>
                <a:lnTo>
                  <a:pt x="1869057"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8" name="Google Shape;528;p47"/>
          <p:cNvSpPr/>
          <p:nvPr/>
        </p:nvSpPr>
        <p:spPr>
          <a:xfrm rot="10800000">
            <a:off x="1862081" y="1"/>
            <a:ext cx="1869057" cy="2322289"/>
          </a:xfrm>
          <a:custGeom>
            <a:rect b="b" l="l" r="r" t="t"/>
            <a:pathLst>
              <a:path extrusionOk="0" h="2322128" w="1869057">
                <a:moveTo>
                  <a:pt x="1869057" y="0"/>
                </a:moveTo>
                <a:lnTo>
                  <a:pt x="1869057" y="2322128"/>
                </a:lnTo>
                <a:lnTo>
                  <a:pt x="0" y="2322128"/>
                </a:lnTo>
                <a:lnTo>
                  <a:pt x="0" y="1872071"/>
                </a:lnTo>
                <a:cubicBezTo>
                  <a:pt x="0" y="902692"/>
                  <a:pt x="736723" y="105382"/>
                  <a:pt x="1680807" y="9505"/>
                </a:cubicBezTo>
                <a:lnTo>
                  <a:pt x="1869057"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9" name="Google Shape;529;p47"/>
          <p:cNvSpPr/>
          <p:nvPr/>
        </p:nvSpPr>
        <p:spPr>
          <a:xfrm flipH="1" rot="10800000">
            <a:off x="3173" y="1"/>
            <a:ext cx="1869057" cy="2322289"/>
          </a:xfrm>
          <a:custGeom>
            <a:rect b="b" l="l" r="r" t="t"/>
            <a:pathLst>
              <a:path extrusionOk="0" h="2322128" w="1869057">
                <a:moveTo>
                  <a:pt x="1869057" y="0"/>
                </a:moveTo>
                <a:lnTo>
                  <a:pt x="1869057" y="2322128"/>
                </a:lnTo>
                <a:lnTo>
                  <a:pt x="0" y="2322128"/>
                </a:lnTo>
                <a:lnTo>
                  <a:pt x="0" y="1872071"/>
                </a:lnTo>
                <a:cubicBezTo>
                  <a:pt x="0" y="902692"/>
                  <a:pt x="736723" y="105382"/>
                  <a:pt x="1680807" y="9505"/>
                </a:cubicBezTo>
                <a:lnTo>
                  <a:pt x="1869057"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0" name="Google Shape;530;p47"/>
          <p:cNvSpPr txBox="1"/>
          <p:nvPr/>
        </p:nvSpPr>
        <p:spPr>
          <a:xfrm>
            <a:off x="6231474" y="5380874"/>
            <a:ext cx="54780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71428"/>
              </a:lnSpc>
              <a:spcBef>
                <a:spcPts val="0"/>
              </a:spcBef>
              <a:spcAft>
                <a:spcPts val="0"/>
              </a:spcAft>
              <a:buClr>
                <a:srgbClr val="000000"/>
              </a:buClr>
              <a:buSzPts val="8400"/>
              <a:buFont typeface="Arial"/>
              <a:buNone/>
            </a:pPr>
            <a:r>
              <a:rPr b="1" lang="en-US" sz="8400">
                <a:solidFill>
                  <a:schemeClr val="lt1"/>
                </a:solidFill>
                <a:latin typeface="Roboto"/>
                <a:ea typeface="Roboto"/>
                <a:cs typeface="Roboto"/>
                <a:sym typeface="Roboto"/>
              </a:rPr>
              <a:t>Gracias</a:t>
            </a:r>
            <a:endParaRPr b="0" i="0" sz="1400" u="none" cap="none" strike="noStrike">
              <a:solidFill>
                <a:srgbClr val="000000"/>
              </a:solidFill>
              <a:latin typeface="Arial"/>
              <a:ea typeface="Arial"/>
              <a:cs typeface="Arial"/>
              <a:sym typeface="Arial"/>
            </a:endParaRPr>
          </a:p>
        </p:txBody>
      </p:sp>
      <p:sp>
        <p:nvSpPr>
          <p:cNvPr id="531" name="Google Shape;531;p47"/>
          <p:cNvSpPr txBox="1"/>
          <p:nvPr/>
        </p:nvSpPr>
        <p:spPr>
          <a:xfrm>
            <a:off x="8468718" y="1985403"/>
            <a:ext cx="1718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chemeClr val="lt1"/>
                </a:solidFill>
                <a:latin typeface="Roboto Medium"/>
                <a:ea typeface="Roboto Medium"/>
                <a:cs typeface="Roboto Medium"/>
                <a:sym typeface="Roboto Medium"/>
              </a:rPr>
              <a:t>Walid Hakiri</a:t>
            </a:r>
            <a:endParaRPr b="0" i="0" sz="1400" u="none" cap="none" strike="noStrike">
              <a:solidFill>
                <a:schemeClr val="lt1"/>
              </a:solidFill>
              <a:latin typeface="Arial"/>
              <a:ea typeface="Arial"/>
              <a:cs typeface="Arial"/>
              <a:sym typeface="Arial"/>
            </a:endParaRPr>
          </a:p>
        </p:txBody>
      </p:sp>
      <p:sp>
        <p:nvSpPr>
          <p:cNvPr id="532" name="Google Shape;532;p47"/>
          <p:cNvSpPr txBox="1"/>
          <p:nvPr/>
        </p:nvSpPr>
        <p:spPr>
          <a:xfrm>
            <a:off x="8468721" y="2307875"/>
            <a:ext cx="3186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en-US" sz="1000">
                <a:solidFill>
                  <a:schemeClr val="lt1"/>
                </a:solidFill>
                <a:latin typeface="Roboto Light"/>
                <a:ea typeface="Roboto Light"/>
                <a:cs typeface="Roboto Light"/>
                <a:sym typeface="Roboto Light"/>
              </a:rPr>
              <a:t>DGA Productos y Nuevos Negocios LATAM</a:t>
            </a:r>
            <a:endParaRPr b="0" i="0" sz="1000" u="none" cap="none" strike="noStrike">
              <a:solidFill>
                <a:schemeClr val="lt1"/>
              </a:solidFill>
              <a:latin typeface="Roboto Light"/>
              <a:ea typeface="Roboto Light"/>
              <a:cs typeface="Roboto Light"/>
              <a:sym typeface="Roboto Light"/>
            </a:endParaRPr>
          </a:p>
        </p:txBody>
      </p:sp>
      <p:cxnSp>
        <p:nvCxnSpPr>
          <p:cNvPr id="533" name="Google Shape;533;p47"/>
          <p:cNvCxnSpPr/>
          <p:nvPr/>
        </p:nvCxnSpPr>
        <p:spPr>
          <a:xfrm>
            <a:off x="8574332" y="2654080"/>
            <a:ext cx="373800" cy="0"/>
          </a:xfrm>
          <a:prstGeom prst="straightConnector1">
            <a:avLst/>
          </a:prstGeom>
          <a:noFill/>
          <a:ln cap="flat" cmpd="sng" w="15875">
            <a:solidFill>
              <a:schemeClr val="accent1"/>
            </a:solidFill>
            <a:prstDash val="solid"/>
            <a:miter lim="800000"/>
            <a:headEnd len="sm" w="sm" type="none"/>
            <a:tailEnd len="sm" w="sm" type="none"/>
          </a:ln>
        </p:spPr>
      </p:cxnSp>
      <p:pic>
        <p:nvPicPr>
          <p:cNvPr id="534" name="Google Shape;534;p47"/>
          <p:cNvPicPr preferRelativeResize="0"/>
          <p:nvPr>
            <p:ph idx="2" type="pic"/>
          </p:nvPr>
        </p:nvPicPr>
        <p:blipFill rotWithShape="1">
          <a:blip r:embed="rId3">
            <a:alphaModFix/>
          </a:blip>
          <a:srcRect b="31248" l="4246" r="4237" t="5583"/>
          <a:stretch/>
        </p:blipFill>
        <p:spPr>
          <a:xfrm>
            <a:off x="6278725" y="2058725"/>
            <a:ext cx="1947900" cy="2001300"/>
          </a:xfrm>
          <a:prstGeom prst="ellipse">
            <a:avLst/>
          </a:prstGeom>
          <a:noFill/>
          <a:ln cap="flat" cmpd="sng" w="9525">
            <a:solidFill>
              <a:srgbClr val="CCBEFF"/>
            </a:solidFill>
            <a:prstDash val="solid"/>
            <a:round/>
            <a:headEnd len="sm" w="sm" type="none"/>
            <a:tailEnd len="sm" w="sm" type="none"/>
          </a:ln>
        </p:spPr>
      </p:pic>
      <p:pic>
        <p:nvPicPr>
          <p:cNvPr id="535" name="Google Shape;535;p47"/>
          <p:cNvPicPr preferRelativeResize="0"/>
          <p:nvPr/>
        </p:nvPicPr>
        <p:blipFill>
          <a:blip r:embed="rId4">
            <a:alphaModFix/>
          </a:blip>
          <a:stretch>
            <a:fillRect/>
          </a:stretch>
        </p:blipFill>
        <p:spPr>
          <a:xfrm>
            <a:off x="8574325" y="2823875"/>
            <a:ext cx="373800" cy="373800"/>
          </a:xfrm>
          <a:prstGeom prst="rect">
            <a:avLst/>
          </a:prstGeom>
          <a:noFill/>
          <a:ln>
            <a:noFill/>
          </a:ln>
        </p:spPr>
      </p:pic>
      <p:pic>
        <p:nvPicPr>
          <p:cNvPr id="536" name="Google Shape;536;p47"/>
          <p:cNvPicPr preferRelativeResize="0"/>
          <p:nvPr/>
        </p:nvPicPr>
        <p:blipFill>
          <a:blip r:embed="rId5">
            <a:alphaModFix/>
          </a:blip>
          <a:stretch>
            <a:fillRect/>
          </a:stretch>
        </p:blipFill>
        <p:spPr>
          <a:xfrm>
            <a:off x="8638075" y="3351038"/>
            <a:ext cx="246300" cy="246300"/>
          </a:xfrm>
          <a:prstGeom prst="rect">
            <a:avLst/>
          </a:prstGeom>
          <a:noFill/>
          <a:ln>
            <a:noFill/>
          </a:ln>
        </p:spPr>
      </p:pic>
      <p:pic>
        <p:nvPicPr>
          <p:cNvPr id="537" name="Google Shape;537;p47"/>
          <p:cNvPicPr preferRelativeResize="0"/>
          <p:nvPr/>
        </p:nvPicPr>
        <p:blipFill>
          <a:blip r:embed="rId6">
            <a:alphaModFix/>
          </a:blip>
          <a:stretch>
            <a:fillRect/>
          </a:stretch>
        </p:blipFill>
        <p:spPr>
          <a:xfrm>
            <a:off x="8524313" y="3700748"/>
            <a:ext cx="533510" cy="533539"/>
          </a:xfrm>
          <a:prstGeom prst="rect">
            <a:avLst/>
          </a:prstGeom>
          <a:noFill/>
          <a:ln>
            <a:noFill/>
          </a:ln>
        </p:spPr>
      </p:pic>
      <p:sp>
        <p:nvSpPr>
          <p:cNvPr id="538" name="Google Shape;538;p47"/>
          <p:cNvSpPr txBox="1"/>
          <p:nvPr/>
        </p:nvSpPr>
        <p:spPr>
          <a:xfrm>
            <a:off x="9005696" y="2887625"/>
            <a:ext cx="3186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en-US" sz="1000">
                <a:solidFill>
                  <a:schemeClr val="lt1"/>
                </a:solidFill>
                <a:latin typeface="Roboto Light"/>
                <a:ea typeface="Roboto Light"/>
                <a:cs typeface="Roboto Light"/>
                <a:sym typeface="Roboto Light"/>
              </a:rPr>
              <a:t>linkedin.com/walidhakiri</a:t>
            </a:r>
            <a:endParaRPr b="0" i="0" sz="1000" u="none" cap="none" strike="noStrike">
              <a:solidFill>
                <a:schemeClr val="lt1"/>
              </a:solidFill>
              <a:latin typeface="Roboto Light"/>
              <a:ea typeface="Roboto Light"/>
              <a:cs typeface="Roboto Light"/>
              <a:sym typeface="Roboto Light"/>
            </a:endParaRPr>
          </a:p>
        </p:txBody>
      </p:sp>
      <p:sp>
        <p:nvSpPr>
          <p:cNvPr id="539" name="Google Shape;539;p47"/>
          <p:cNvSpPr txBox="1"/>
          <p:nvPr/>
        </p:nvSpPr>
        <p:spPr>
          <a:xfrm>
            <a:off x="9005696" y="3351050"/>
            <a:ext cx="3186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en-US" sz="1000">
                <a:solidFill>
                  <a:schemeClr val="lt1"/>
                </a:solidFill>
                <a:latin typeface="Roboto Light"/>
                <a:ea typeface="Roboto Light"/>
                <a:cs typeface="Roboto Light"/>
                <a:sym typeface="Roboto Light"/>
              </a:rPr>
              <a:t>whakiri@viergegroup.com</a:t>
            </a:r>
            <a:endParaRPr b="0" i="0" sz="1000" u="none" cap="none" strike="noStrike">
              <a:solidFill>
                <a:schemeClr val="lt1"/>
              </a:solidFill>
              <a:latin typeface="Roboto Light"/>
              <a:ea typeface="Roboto Light"/>
              <a:cs typeface="Roboto Light"/>
              <a:sym typeface="Roboto Light"/>
            </a:endParaRPr>
          </a:p>
        </p:txBody>
      </p:sp>
      <p:sp>
        <p:nvSpPr>
          <p:cNvPr id="540" name="Google Shape;540;p47"/>
          <p:cNvSpPr txBox="1"/>
          <p:nvPr/>
        </p:nvSpPr>
        <p:spPr>
          <a:xfrm>
            <a:off x="9005696" y="3844375"/>
            <a:ext cx="3186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en-US" sz="1000">
                <a:solidFill>
                  <a:schemeClr val="lt1"/>
                </a:solidFill>
                <a:latin typeface="Roboto Light"/>
                <a:ea typeface="Roboto Light"/>
                <a:cs typeface="Roboto Light"/>
                <a:sym typeface="Roboto Light"/>
              </a:rPr>
              <a:t>+52 55 4484 5404</a:t>
            </a:r>
            <a:endParaRPr b="0" i="0" sz="1000" u="none" cap="none" strike="noStrike">
              <a:solidFill>
                <a:schemeClr val="lt1"/>
              </a:solidFill>
              <a:latin typeface="Roboto Light"/>
              <a:ea typeface="Roboto Light"/>
              <a:cs typeface="Roboto Light"/>
              <a:sym typeface="Roboto Light"/>
            </a:endParaRPr>
          </a:p>
        </p:txBody>
      </p:sp>
      <p:pic>
        <p:nvPicPr>
          <p:cNvPr id="541" name="Google Shape;541;p47"/>
          <p:cNvPicPr preferRelativeResize="0"/>
          <p:nvPr/>
        </p:nvPicPr>
        <p:blipFill>
          <a:blip r:embed="rId7">
            <a:alphaModFix/>
          </a:blip>
          <a:stretch>
            <a:fillRect/>
          </a:stretch>
        </p:blipFill>
        <p:spPr>
          <a:xfrm>
            <a:off x="10342300" y="369175"/>
            <a:ext cx="1457025" cy="42706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2"/>
          <p:cNvSpPr/>
          <p:nvPr/>
        </p:nvSpPr>
        <p:spPr>
          <a:xfrm>
            <a:off x="1" y="0"/>
            <a:ext cx="5276849" cy="6858000"/>
          </a:xfrm>
          <a:prstGeom prst="rect">
            <a:avLst/>
          </a:prstGeom>
          <a:gradFill>
            <a:gsLst>
              <a:gs pos="0">
                <a:schemeClr val="accent1"/>
              </a:gs>
              <a:gs pos="100000">
                <a:schemeClr val="accent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 name="Google Shape;74;p2"/>
          <p:cNvSpPr txBox="1"/>
          <p:nvPr/>
        </p:nvSpPr>
        <p:spPr>
          <a:xfrm>
            <a:off x="953679" y="857089"/>
            <a:ext cx="3336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chemeClr val="lt1"/>
                </a:solidFill>
                <a:latin typeface="Oswald"/>
                <a:ea typeface="Oswald"/>
                <a:cs typeface="Oswald"/>
                <a:sym typeface="Oswald"/>
              </a:rPr>
              <a:t>Contenido</a:t>
            </a:r>
            <a:endParaRPr b="1" i="0" sz="3600" u="none" cap="none" strike="noStrike">
              <a:solidFill>
                <a:schemeClr val="lt1"/>
              </a:solidFill>
              <a:latin typeface="Oswald"/>
              <a:ea typeface="Oswald"/>
              <a:cs typeface="Oswald"/>
              <a:sym typeface="Oswald"/>
            </a:endParaRPr>
          </a:p>
        </p:txBody>
      </p:sp>
      <p:cxnSp>
        <p:nvCxnSpPr>
          <p:cNvPr id="75" name="Google Shape;75;p2"/>
          <p:cNvCxnSpPr/>
          <p:nvPr/>
        </p:nvCxnSpPr>
        <p:spPr>
          <a:xfrm>
            <a:off x="7895830" y="2529632"/>
            <a:ext cx="3246111" cy="0"/>
          </a:xfrm>
          <a:prstGeom prst="straightConnector1">
            <a:avLst/>
          </a:prstGeom>
          <a:noFill/>
          <a:ln cap="flat" cmpd="sng" w="9525">
            <a:solidFill>
              <a:schemeClr val="lt2"/>
            </a:solidFill>
            <a:prstDash val="solid"/>
            <a:miter lim="800000"/>
            <a:headEnd len="sm" w="sm" type="none"/>
            <a:tailEnd len="sm" w="sm" type="none"/>
          </a:ln>
        </p:spPr>
      </p:cxnSp>
      <p:cxnSp>
        <p:nvCxnSpPr>
          <p:cNvPr id="76" name="Google Shape;76;p2"/>
          <p:cNvCxnSpPr/>
          <p:nvPr/>
        </p:nvCxnSpPr>
        <p:spPr>
          <a:xfrm>
            <a:off x="7895830" y="3367964"/>
            <a:ext cx="3246111" cy="0"/>
          </a:xfrm>
          <a:prstGeom prst="straightConnector1">
            <a:avLst/>
          </a:prstGeom>
          <a:noFill/>
          <a:ln cap="flat" cmpd="sng" w="9525">
            <a:solidFill>
              <a:schemeClr val="lt2"/>
            </a:solidFill>
            <a:prstDash val="solid"/>
            <a:miter lim="800000"/>
            <a:headEnd len="sm" w="sm" type="none"/>
            <a:tailEnd len="sm" w="sm" type="none"/>
          </a:ln>
        </p:spPr>
      </p:cxnSp>
      <p:cxnSp>
        <p:nvCxnSpPr>
          <p:cNvPr id="77" name="Google Shape;77;p2"/>
          <p:cNvCxnSpPr/>
          <p:nvPr/>
        </p:nvCxnSpPr>
        <p:spPr>
          <a:xfrm>
            <a:off x="7895830" y="4206296"/>
            <a:ext cx="3246111" cy="0"/>
          </a:xfrm>
          <a:prstGeom prst="straightConnector1">
            <a:avLst/>
          </a:prstGeom>
          <a:noFill/>
          <a:ln cap="flat" cmpd="sng" w="9525">
            <a:solidFill>
              <a:schemeClr val="lt2"/>
            </a:solidFill>
            <a:prstDash val="solid"/>
            <a:miter lim="800000"/>
            <a:headEnd len="sm" w="sm" type="none"/>
            <a:tailEnd len="sm" w="sm" type="none"/>
          </a:ln>
        </p:spPr>
      </p:cxnSp>
      <p:cxnSp>
        <p:nvCxnSpPr>
          <p:cNvPr id="78" name="Google Shape;78;p2"/>
          <p:cNvCxnSpPr/>
          <p:nvPr/>
        </p:nvCxnSpPr>
        <p:spPr>
          <a:xfrm>
            <a:off x="7895830" y="5044628"/>
            <a:ext cx="3246111" cy="0"/>
          </a:xfrm>
          <a:prstGeom prst="straightConnector1">
            <a:avLst/>
          </a:prstGeom>
          <a:noFill/>
          <a:ln cap="flat" cmpd="sng" w="9525">
            <a:solidFill>
              <a:schemeClr val="lt2"/>
            </a:solidFill>
            <a:prstDash val="solid"/>
            <a:miter lim="800000"/>
            <a:headEnd len="sm" w="sm" type="none"/>
            <a:tailEnd len="sm" w="sm" type="none"/>
          </a:ln>
        </p:spPr>
      </p:cxnSp>
      <p:cxnSp>
        <p:nvCxnSpPr>
          <p:cNvPr id="79" name="Google Shape;79;p2"/>
          <p:cNvCxnSpPr/>
          <p:nvPr/>
        </p:nvCxnSpPr>
        <p:spPr>
          <a:xfrm>
            <a:off x="7895830" y="5882964"/>
            <a:ext cx="3246111" cy="0"/>
          </a:xfrm>
          <a:prstGeom prst="straightConnector1">
            <a:avLst/>
          </a:prstGeom>
          <a:noFill/>
          <a:ln cap="flat" cmpd="sng" w="9525">
            <a:solidFill>
              <a:schemeClr val="lt2"/>
            </a:solidFill>
            <a:prstDash val="solid"/>
            <a:miter lim="800000"/>
            <a:headEnd len="sm" w="sm" type="none"/>
            <a:tailEnd len="sm" w="sm" type="none"/>
          </a:ln>
        </p:spPr>
      </p:cxnSp>
      <p:sp>
        <p:nvSpPr>
          <p:cNvPr id="80" name="Google Shape;80;p2"/>
          <p:cNvSpPr txBox="1"/>
          <p:nvPr/>
        </p:nvSpPr>
        <p:spPr>
          <a:xfrm>
            <a:off x="8581918" y="1804148"/>
            <a:ext cx="23350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3F3F3F"/>
                </a:solidFill>
                <a:latin typeface="Roboto Medium"/>
                <a:ea typeface="Roboto Medium"/>
                <a:cs typeface="Roboto Medium"/>
                <a:sym typeface="Roboto Medium"/>
              </a:rPr>
              <a:t>Contexto</a:t>
            </a:r>
            <a:r>
              <a:rPr b="0" i="0" lang="en-US" sz="2000" u="none" cap="none" strike="noStrike">
                <a:solidFill>
                  <a:srgbClr val="3F3F3F"/>
                </a:solidFill>
                <a:latin typeface="Roboto Medium"/>
                <a:ea typeface="Roboto Medium"/>
                <a:cs typeface="Roboto Medium"/>
                <a:sym typeface="Roboto Medium"/>
              </a:rPr>
              <a:t>.</a:t>
            </a:r>
            <a:endParaRPr b="0" i="0" sz="2000" u="none" cap="none" strike="noStrike">
              <a:solidFill>
                <a:srgbClr val="3F3F3F"/>
              </a:solidFill>
              <a:latin typeface="Roboto Medium"/>
              <a:ea typeface="Roboto Medium"/>
              <a:cs typeface="Roboto Medium"/>
              <a:sym typeface="Roboto Medium"/>
            </a:endParaRPr>
          </a:p>
        </p:txBody>
      </p:sp>
      <p:sp>
        <p:nvSpPr>
          <p:cNvPr id="81" name="Google Shape;81;p2"/>
          <p:cNvSpPr txBox="1"/>
          <p:nvPr/>
        </p:nvSpPr>
        <p:spPr>
          <a:xfrm>
            <a:off x="8591443" y="2096429"/>
            <a:ext cx="1457038" cy="275075"/>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Clr>
                <a:srgbClr val="000000"/>
              </a:buClr>
              <a:buSzPts val="800"/>
              <a:buFont typeface="Arial"/>
              <a:buNone/>
            </a:pPr>
            <a:r>
              <a:rPr b="0" i="0" lang="en-US" sz="800" u="none" cap="none" strike="noStrike">
                <a:solidFill>
                  <a:schemeClr val="dk1"/>
                </a:solidFill>
                <a:latin typeface="Roboto"/>
                <a:ea typeface="Roboto"/>
                <a:cs typeface="Roboto"/>
                <a:sym typeface="Roboto"/>
              </a:rPr>
              <a:t>Dummy typesetting type</a:t>
            </a:r>
            <a:endParaRPr b="0" i="0" sz="1400" u="none" cap="none" strike="noStrike">
              <a:solidFill>
                <a:srgbClr val="000000"/>
              </a:solidFill>
              <a:latin typeface="Arial"/>
              <a:ea typeface="Arial"/>
              <a:cs typeface="Arial"/>
              <a:sym typeface="Arial"/>
            </a:endParaRPr>
          </a:p>
        </p:txBody>
      </p:sp>
      <p:sp>
        <p:nvSpPr>
          <p:cNvPr id="82" name="Google Shape;82;p2"/>
          <p:cNvSpPr txBox="1"/>
          <p:nvPr/>
        </p:nvSpPr>
        <p:spPr>
          <a:xfrm>
            <a:off x="7731305" y="1756523"/>
            <a:ext cx="77095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Roboto Light"/>
                <a:ea typeface="Roboto Light"/>
                <a:cs typeface="Roboto Light"/>
                <a:sym typeface="Roboto Light"/>
              </a:rPr>
              <a:t>01</a:t>
            </a:r>
            <a:endParaRPr b="0" i="0" sz="4000" u="none" cap="none" strike="noStrike">
              <a:solidFill>
                <a:schemeClr val="accent1"/>
              </a:solidFill>
              <a:latin typeface="Roboto Light"/>
              <a:ea typeface="Roboto Light"/>
              <a:cs typeface="Roboto Light"/>
              <a:sym typeface="Roboto Light"/>
            </a:endParaRPr>
          </a:p>
        </p:txBody>
      </p:sp>
      <p:sp>
        <p:nvSpPr>
          <p:cNvPr id="83" name="Google Shape;83;p2"/>
          <p:cNvSpPr txBox="1"/>
          <p:nvPr/>
        </p:nvSpPr>
        <p:spPr>
          <a:xfrm>
            <a:off x="8581918" y="2643196"/>
            <a:ext cx="23350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3F3F3F"/>
                </a:solidFill>
                <a:latin typeface="Roboto Medium"/>
                <a:ea typeface="Roboto Medium"/>
                <a:cs typeface="Roboto Medium"/>
                <a:sym typeface="Roboto Medium"/>
              </a:rPr>
              <a:t>Resumen</a:t>
            </a:r>
            <a:r>
              <a:rPr b="0" i="0" lang="en-US" sz="2000" u="none" cap="none" strike="noStrike">
                <a:solidFill>
                  <a:srgbClr val="3F3F3F"/>
                </a:solidFill>
                <a:latin typeface="Roboto Medium"/>
                <a:ea typeface="Roboto Medium"/>
                <a:cs typeface="Roboto Medium"/>
                <a:sym typeface="Roboto Medium"/>
              </a:rPr>
              <a:t>.</a:t>
            </a:r>
            <a:endParaRPr b="0" i="0" sz="2000" u="none" cap="none" strike="noStrike">
              <a:solidFill>
                <a:srgbClr val="3F3F3F"/>
              </a:solidFill>
              <a:latin typeface="Roboto Medium"/>
              <a:ea typeface="Roboto Medium"/>
              <a:cs typeface="Roboto Medium"/>
              <a:sym typeface="Roboto Medium"/>
            </a:endParaRPr>
          </a:p>
        </p:txBody>
      </p:sp>
      <p:sp>
        <p:nvSpPr>
          <p:cNvPr id="84" name="Google Shape;84;p2"/>
          <p:cNvSpPr txBox="1"/>
          <p:nvPr/>
        </p:nvSpPr>
        <p:spPr>
          <a:xfrm>
            <a:off x="8591443" y="2932740"/>
            <a:ext cx="1457100" cy="2154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Clr>
                <a:srgbClr val="000000"/>
              </a:buClr>
              <a:buSzPts val="800"/>
              <a:buFont typeface="Arial"/>
              <a:buNone/>
            </a:pPr>
            <a:r>
              <a:rPr lang="en-US" sz="800">
                <a:solidFill>
                  <a:schemeClr val="dk1"/>
                </a:solidFill>
                <a:latin typeface="Roboto"/>
                <a:ea typeface="Roboto"/>
                <a:cs typeface="Roboto"/>
                <a:sym typeface="Roboto"/>
              </a:rPr>
              <a:t>Findings</a:t>
            </a:r>
            <a:endParaRPr b="0" i="0" sz="1400" u="none" cap="none" strike="noStrike">
              <a:solidFill>
                <a:srgbClr val="000000"/>
              </a:solidFill>
              <a:latin typeface="Arial"/>
              <a:ea typeface="Arial"/>
              <a:cs typeface="Arial"/>
              <a:sym typeface="Arial"/>
            </a:endParaRPr>
          </a:p>
        </p:txBody>
      </p:sp>
      <p:sp>
        <p:nvSpPr>
          <p:cNvPr id="85" name="Google Shape;85;p2"/>
          <p:cNvSpPr txBox="1"/>
          <p:nvPr/>
        </p:nvSpPr>
        <p:spPr>
          <a:xfrm>
            <a:off x="7731305" y="2594855"/>
            <a:ext cx="77095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Roboto Light"/>
                <a:ea typeface="Roboto Light"/>
                <a:cs typeface="Roboto Light"/>
                <a:sym typeface="Roboto Light"/>
              </a:rPr>
              <a:t>02</a:t>
            </a:r>
            <a:endParaRPr b="0" i="0" sz="4000" u="none" cap="none" strike="noStrike">
              <a:solidFill>
                <a:schemeClr val="accent1"/>
              </a:solidFill>
              <a:latin typeface="Roboto Light"/>
              <a:ea typeface="Roboto Light"/>
              <a:cs typeface="Roboto Light"/>
              <a:sym typeface="Roboto Light"/>
            </a:endParaRPr>
          </a:p>
        </p:txBody>
      </p:sp>
      <p:sp>
        <p:nvSpPr>
          <p:cNvPr id="86" name="Google Shape;86;p2"/>
          <p:cNvSpPr txBox="1"/>
          <p:nvPr/>
        </p:nvSpPr>
        <p:spPr>
          <a:xfrm>
            <a:off x="8581918" y="3478262"/>
            <a:ext cx="23350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3F3F3F"/>
                </a:solidFill>
                <a:latin typeface="Roboto Medium"/>
                <a:ea typeface="Roboto Medium"/>
                <a:cs typeface="Roboto Medium"/>
                <a:sym typeface="Roboto Medium"/>
              </a:rPr>
              <a:t>Posible solución</a:t>
            </a:r>
            <a:r>
              <a:rPr b="0" i="0" lang="en-US" sz="2000" u="none" cap="none" strike="noStrike">
                <a:solidFill>
                  <a:srgbClr val="3F3F3F"/>
                </a:solidFill>
                <a:latin typeface="Roboto Medium"/>
                <a:ea typeface="Roboto Medium"/>
                <a:cs typeface="Roboto Medium"/>
                <a:sym typeface="Roboto Medium"/>
              </a:rPr>
              <a:t>.</a:t>
            </a:r>
            <a:endParaRPr b="0" i="0" sz="2000" u="none" cap="none" strike="noStrike">
              <a:solidFill>
                <a:srgbClr val="3F3F3F"/>
              </a:solidFill>
              <a:latin typeface="Roboto Medium"/>
              <a:ea typeface="Roboto Medium"/>
              <a:cs typeface="Roboto Medium"/>
              <a:sym typeface="Roboto Medium"/>
            </a:endParaRPr>
          </a:p>
        </p:txBody>
      </p:sp>
      <p:sp>
        <p:nvSpPr>
          <p:cNvPr id="87" name="Google Shape;87;p2"/>
          <p:cNvSpPr txBox="1"/>
          <p:nvPr/>
        </p:nvSpPr>
        <p:spPr>
          <a:xfrm>
            <a:off x="8591443" y="3772553"/>
            <a:ext cx="1457100" cy="2751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Clr>
                <a:srgbClr val="000000"/>
              </a:buClr>
              <a:buSzPts val="800"/>
              <a:buFont typeface="Arial"/>
              <a:buNone/>
            </a:pPr>
            <a:r>
              <a:rPr b="0" i="0" lang="en-US" sz="800" u="none" cap="none" strike="noStrike">
                <a:solidFill>
                  <a:schemeClr val="dk1"/>
                </a:solidFill>
                <a:latin typeface="Roboto"/>
                <a:ea typeface="Roboto"/>
                <a:cs typeface="Roboto"/>
                <a:sym typeface="Roboto"/>
              </a:rPr>
              <a:t>Dummy typesetting type</a:t>
            </a:r>
            <a:endParaRPr b="0" i="0" sz="1400" u="none" cap="none" strike="noStrike">
              <a:solidFill>
                <a:srgbClr val="000000"/>
              </a:solidFill>
              <a:latin typeface="Arial"/>
              <a:ea typeface="Arial"/>
              <a:cs typeface="Arial"/>
              <a:sym typeface="Arial"/>
            </a:endParaRPr>
          </a:p>
        </p:txBody>
      </p:sp>
      <p:sp>
        <p:nvSpPr>
          <p:cNvPr id="88" name="Google Shape;88;p2"/>
          <p:cNvSpPr txBox="1"/>
          <p:nvPr/>
        </p:nvSpPr>
        <p:spPr>
          <a:xfrm>
            <a:off x="7731305" y="3433187"/>
            <a:ext cx="77095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Roboto Light"/>
                <a:ea typeface="Roboto Light"/>
                <a:cs typeface="Roboto Light"/>
                <a:sym typeface="Roboto Light"/>
              </a:rPr>
              <a:t>03</a:t>
            </a:r>
            <a:endParaRPr b="0" i="0" sz="4000" u="none" cap="none" strike="noStrike">
              <a:solidFill>
                <a:schemeClr val="accent1"/>
              </a:solidFill>
              <a:latin typeface="Roboto Light"/>
              <a:ea typeface="Roboto Light"/>
              <a:cs typeface="Roboto Light"/>
              <a:sym typeface="Roboto Light"/>
            </a:endParaRPr>
          </a:p>
        </p:txBody>
      </p:sp>
      <p:sp>
        <p:nvSpPr>
          <p:cNvPr id="89" name="Google Shape;89;p2"/>
          <p:cNvSpPr txBox="1"/>
          <p:nvPr/>
        </p:nvSpPr>
        <p:spPr>
          <a:xfrm>
            <a:off x="8581918" y="4322147"/>
            <a:ext cx="23350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3F3F3F"/>
                </a:solidFill>
                <a:latin typeface="Roboto Medium"/>
                <a:ea typeface="Roboto Medium"/>
                <a:cs typeface="Roboto Medium"/>
                <a:sym typeface="Roboto Medium"/>
              </a:rPr>
              <a:t>Casos de uso</a:t>
            </a:r>
            <a:r>
              <a:rPr b="0" i="0" lang="en-US" sz="2000" u="none" cap="none" strike="noStrike">
                <a:solidFill>
                  <a:srgbClr val="3F3F3F"/>
                </a:solidFill>
                <a:latin typeface="Roboto Medium"/>
                <a:ea typeface="Roboto Medium"/>
                <a:cs typeface="Roboto Medium"/>
                <a:sym typeface="Roboto Medium"/>
              </a:rPr>
              <a:t>.</a:t>
            </a:r>
            <a:endParaRPr b="0" i="0" sz="2000" u="none" cap="none" strike="noStrike">
              <a:solidFill>
                <a:srgbClr val="3F3F3F"/>
              </a:solidFill>
              <a:latin typeface="Roboto Medium"/>
              <a:ea typeface="Roboto Medium"/>
              <a:cs typeface="Roboto Medium"/>
              <a:sym typeface="Roboto Medium"/>
            </a:endParaRPr>
          </a:p>
        </p:txBody>
      </p:sp>
      <p:sp>
        <p:nvSpPr>
          <p:cNvPr id="90" name="Google Shape;90;p2"/>
          <p:cNvSpPr txBox="1"/>
          <p:nvPr/>
        </p:nvSpPr>
        <p:spPr>
          <a:xfrm>
            <a:off x="8591443" y="4619883"/>
            <a:ext cx="1457038" cy="275075"/>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Clr>
                <a:srgbClr val="000000"/>
              </a:buClr>
              <a:buSzPts val="800"/>
              <a:buFont typeface="Arial"/>
              <a:buNone/>
            </a:pPr>
            <a:r>
              <a:rPr b="0" i="0" lang="en-US" sz="800" u="none" cap="none" strike="noStrike">
                <a:solidFill>
                  <a:schemeClr val="dk1"/>
                </a:solidFill>
                <a:latin typeface="Roboto"/>
                <a:ea typeface="Roboto"/>
                <a:cs typeface="Roboto"/>
                <a:sym typeface="Roboto"/>
              </a:rPr>
              <a:t>Dummy typesetting</a:t>
            </a:r>
            <a:endParaRPr b="0" i="0" sz="800" u="none" cap="none" strike="noStrike">
              <a:solidFill>
                <a:schemeClr val="dk1"/>
              </a:solidFill>
              <a:latin typeface="Roboto"/>
              <a:ea typeface="Roboto"/>
              <a:cs typeface="Roboto"/>
              <a:sym typeface="Roboto"/>
            </a:endParaRPr>
          </a:p>
        </p:txBody>
      </p:sp>
      <p:sp>
        <p:nvSpPr>
          <p:cNvPr id="91" name="Google Shape;91;p2"/>
          <p:cNvSpPr txBox="1"/>
          <p:nvPr/>
        </p:nvSpPr>
        <p:spPr>
          <a:xfrm>
            <a:off x="7731305" y="4271519"/>
            <a:ext cx="77095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Roboto Light"/>
                <a:ea typeface="Roboto Light"/>
                <a:cs typeface="Roboto Light"/>
                <a:sym typeface="Roboto Light"/>
              </a:rPr>
              <a:t>04</a:t>
            </a:r>
            <a:endParaRPr b="0" i="0" sz="4000" u="none" cap="none" strike="noStrike">
              <a:solidFill>
                <a:schemeClr val="accent1"/>
              </a:solidFill>
              <a:latin typeface="Roboto Light"/>
              <a:ea typeface="Roboto Light"/>
              <a:cs typeface="Roboto Light"/>
              <a:sym typeface="Roboto Light"/>
            </a:endParaRPr>
          </a:p>
        </p:txBody>
      </p:sp>
      <p:sp>
        <p:nvSpPr>
          <p:cNvPr id="92" name="Google Shape;92;p2"/>
          <p:cNvSpPr txBox="1"/>
          <p:nvPr/>
        </p:nvSpPr>
        <p:spPr>
          <a:xfrm>
            <a:off x="8581918" y="5167079"/>
            <a:ext cx="190006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3F3F3F"/>
                </a:solidFill>
                <a:latin typeface="Roboto Medium"/>
                <a:ea typeface="Roboto Medium"/>
                <a:cs typeface="Roboto Medium"/>
                <a:sym typeface="Roboto Medium"/>
              </a:rPr>
              <a:t>Contacto.</a:t>
            </a:r>
            <a:endParaRPr b="0" i="0" sz="2000" u="none" cap="none" strike="noStrike">
              <a:solidFill>
                <a:srgbClr val="3F3F3F"/>
              </a:solidFill>
              <a:latin typeface="Roboto Medium"/>
              <a:ea typeface="Roboto Medium"/>
              <a:cs typeface="Roboto Medium"/>
              <a:sym typeface="Roboto Medium"/>
            </a:endParaRPr>
          </a:p>
        </p:txBody>
      </p:sp>
      <p:sp>
        <p:nvSpPr>
          <p:cNvPr id="93" name="Google Shape;93;p2"/>
          <p:cNvSpPr txBox="1"/>
          <p:nvPr/>
        </p:nvSpPr>
        <p:spPr>
          <a:xfrm>
            <a:off x="8591443" y="5455813"/>
            <a:ext cx="1457100" cy="2154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Clr>
                <a:srgbClr val="000000"/>
              </a:buClr>
              <a:buSzPts val="800"/>
              <a:buFont typeface="Arial"/>
              <a:buNone/>
            </a:pPr>
            <a:r>
              <a:rPr lang="en-US" sz="800">
                <a:solidFill>
                  <a:schemeClr val="dk1"/>
                </a:solidFill>
                <a:latin typeface="Roboto"/>
                <a:ea typeface="Roboto"/>
                <a:cs typeface="Roboto"/>
                <a:sym typeface="Roboto"/>
              </a:rPr>
              <a:t>Información personal</a:t>
            </a:r>
            <a:endParaRPr b="0" i="0" sz="1400" u="none" cap="none" strike="noStrike">
              <a:solidFill>
                <a:srgbClr val="000000"/>
              </a:solidFill>
              <a:latin typeface="Arial"/>
              <a:ea typeface="Arial"/>
              <a:cs typeface="Arial"/>
              <a:sym typeface="Arial"/>
            </a:endParaRPr>
          </a:p>
        </p:txBody>
      </p:sp>
      <p:sp>
        <p:nvSpPr>
          <p:cNvPr id="94" name="Google Shape;94;p2"/>
          <p:cNvSpPr txBox="1"/>
          <p:nvPr/>
        </p:nvSpPr>
        <p:spPr>
          <a:xfrm>
            <a:off x="7731305" y="5109851"/>
            <a:ext cx="77095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Roboto Light"/>
                <a:ea typeface="Roboto Light"/>
                <a:cs typeface="Roboto Light"/>
                <a:sym typeface="Roboto Light"/>
              </a:rPr>
              <a:t>05</a:t>
            </a:r>
            <a:endParaRPr b="0" i="0" sz="4000" u="none" cap="none" strike="noStrike">
              <a:solidFill>
                <a:schemeClr val="accent1"/>
              </a:solidFill>
              <a:latin typeface="Roboto Light"/>
              <a:ea typeface="Roboto Light"/>
              <a:cs typeface="Roboto Light"/>
              <a:sym typeface="Roboto Light"/>
            </a:endParaRPr>
          </a:p>
        </p:txBody>
      </p:sp>
      <p:pic>
        <p:nvPicPr>
          <p:cNvPr id="95" name="Google Shape;95;p2"/>
          <p:cNvPicPr preferRelativeResize="0"/>
          <p:nvPr>
            <p:ph idx="2" type="pic"/>
          </p:nvPr>
        </p:nvPicPr>
        <p:blipFill rotWithShape="1">
          <a:blip r:embed="rId3">
            <a:alphaModFix/>
          </a:blip>
          <a:srcRect b="18917" l="19838" r="22186" t="3897"/>
          <a:stretch/>
        </p:blipFill>
        <p:spPr>
          <a:xfrm>
            <a:off x="3067049" y="1905929"/>
            <a:ext cx="4105200" cy="3977100"/>
          </a:xfrm>
          <a:prstGeom prst="round2DiagRect">
            <a:avLst>
              <a:gd fmla="val 7226" name="adj1"/>
              <a:gd fmla="val 0" name="adj2"/>
            </a:avLst>
          </a:prstGeom>
          <a:noFill/>
          <a:ln>
            <a:noFill/>
          </a:ln>
        </p:spPr>
      </p:pic>
      <p:pic>
        <p:nvPicPr>
          <p:cNvPr id="96" name="Google Shape;96;p2"/>
          <p:cNvPicPr preferRelativeResize="0"/>
          <p:nvPr/>
        </p:nvPicPr>
        <p:blipFill>
          <a:blip r:embed="rId4">
            <a:alphaModFix/>
          </a:blip>
          <a:stretch>
            <a:fillRect/>
          </a:stretch>
        </p:blipFill>
        <p:spPr>
          <a:xfrm>
            <a:off x="10342300" y="369175"/>
            <a:ext cx="1457025" cy="42706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3"/>
          <p:cNvSpPr txBox="1"/>
          <p:nvPr/>
        </p:nvSpPr>
        <p:spPr>
          <a:xfrm>
            <a:off x="941510" y="854722"/>
            <a:ext cx="37707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chemeClr val="dk1"/>
                </a:solidFill>
                <a:latin typeface="Oswald"/>
                <a:ea typeface="Oswald"/>
                <a:cs typeface="Oswald"/>
                <a:sym typeface="Oswald"/>
              </a:rPr>
              <a:t>Bienvenidos</a:t>
            </a:r>
            <a:endParaRPr b="1" i="0" sz="3600" u="none" cap="none" strike="noStrike">
              <a:solidFill>
                <a:schemeClr val="dk1"/>
              </a:solidFill>
              <a:latin typeface="Oswald"/>
              <a:ea typeface="Oswald"/>
              <a:cs typeface="Oswald"/>
              <a:sym typeface="Oswald"/>
            </a:endParaRPr>
          </a:p>
        </p:txBody>
      </p:sp>
      <p:sp>
        <p:nvSpPr>
          <p:cNvPr id="102" name="Google Shape;102;p3"/>
          <p:cNvSpPr txBox="1"/>
          <p:nvPr/>
        </p:nvSpPr>
        <p:spPr>
          <a:xfrm>
            <a:off x="7768943" y="2558853"/>
            <a:ext cx="171795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chemeClr val="dk1"/>
                </a:solidFill>
                <a:latin typeface="Roboto Medium"/>
                <a:ea typeface="Roboto Medium"/>
                <a:cs typeface="Roboto Medium"/>
                <a:sym typeface="Roboto Medium"/>
              </a:rPr>
              <a:t>Walid Hakiri</a:t>
            </a:r>
            <a:endParaRPr b="0" i="0" sz="1400" u="none" cap="none" strike="noStrike">
              <a:solidFill>
                <a:srgbClr val="000000"/>
              </a:solidFill>
              <a:latin typeface="Arial"/>
              <a:ea typeface="Arial"/>
              <a:cs typeface="Arial"/>
              <a:sym typeface="Arial"/>
            </a:endParaRPr>
          </a:p>
        </p:txBody>
      </p:sp>
      <p:sp>
        <p:nvSpPr>
          <p:cNvPr id="103" name="Google Shape;103;p3"/>
          <p:cNvSpPr txBox="1"/>
          <p:nvPr/>
        </p:nvSpPr>
        <p:spPr>
          <a:xfrm>
            <a:off x="7768946" y="2881325"/>
            <a:ext cx="3186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en-US" sz="1000">
                <a:solidFill>
                  <a:schemeClr val="dk1"/>
                </a:solidFill>
                <a:latin typeface="Roboto Light"/>
                <a:ea typeface="Roboto Light"/>
                <a:cs typeface="Roboto Light"/>
                <a:sym typeface="Roboto Light"/>
              </a:rPr>
              <a:t>DGA Productos y Nuevos Negocios LATAM</a:t>
            </a:r>
            <a:endParaRPr b="0" i="0" sz="1000" u="none" cap="none" strike="noStrike">
              <a:solidFill>
                <a:schemeClr val="dk1"/>
              </a:solidFill>
              <a:latin typeface="Roboto Light"/>
              <a:ea typeface="Roboto Light"/>
              <a:cs typeface="Roboto Light"/>
              <a:sym typeface="Roboto Light"/>
            </a:endParaRPr>
          </a:p>
        </p:txBody>
      </p:sp>
      <p:sp>
        <p:nvSpPr>
          <p:cNvPr id="104" name="Google Shape;104;p3"/>
          <p:cNvSpPr txBox="1"/>
          <p:nvPr/>
        </p:nvSpPr>
        <p:spPr>
          <a:xfrm>
            <a:off x="7777332" y="3388788"/>
            <a:ext cx="3484800" cy="5496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US" sz="900">
                <a:solidFill>
                  <a:schemeClr val="dk2"/>
                </a:solidFill>
                <a:highlight>
                  <a:srgbClr val="FFFFFF"/>
                </a:highlight>
                <a:latin typeface="Roboto"/>
                <a:ea typeface="Roboto"/>
                <a:cs typeface="Roboto"/>
                <a:sym typeface="Roboto"/>
              </a:rPr>
              <a:t>Identificar enfoques mejorados y soluciones optimizadas para los desafíos empresariales son actividades que me impulsan e inspiran.</a:t>
            </a:r>
            <a:r>
              <a:rPr lang="en-US" sz="900">
                <a:solidFill>
                  <a:schemeClr val="dk1"/>
                </a:solidFill>
                <a:highlight>
                  <a:srgbClr val="FFFFFF"/>
                </a:highlight>
                <a:latin typeface="Roboto"/>
                <a:ea typeface="Roboto"/>
                <a:cs typeface="Roboto"/>
                <a:sym typeface="Roboto"/>
              </a:rPr>
              <a:t>.</a:t>
            </a:r>
            <a:endParaRPr sz="900">
              <a:solidFill>
                <a:schemeClr val="dk1"/>
              </a:solidFill>
              <a:latin typeface="Roboto"/>
              <a:ea typeface="Roboto"/>
              <a:cs typeface="Roboto"/>
              <a:sym typeface="Roboto"/>
            </a:endParaRPr>
          </a:p>
        </p:txBody>
      </p:sp>
      <p:sp>
        <p:nvSpPr>
          <p:cNvPr id="105" name="Google Shape;105;p3"/>
          <p:cNvSpPr txBox="1"/>
          <p:nvPr/>
        </p:nvSpPr>
        <p:spPr>
          <a:xfrm>
            <a:off x="349024" y="5038350"/>
            <a:ext cx="31863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600"/>
              <a:buFont typeface="Arial"/>
              <a:buNone/>
            </a:pPr>
            <a:r>
              <a:rPr lang="en-US" sz="3600">
                <a:solidFill>
                  <a:schemeClr val="dk1"/>
                </a:solidFill>
                <a:latin typeface="Great Vibes"/>
                <a:ea typeface="Great Vibes"/>
                <a:cs typeface="Great Vibes"/>
                <a:sym typeface="Great Vibes"/>
              </a:rPr>
              <a:t>Walid Hakiri</a:t>
            </a:r>
            <a:endParaRPr b="0" i="0" sz="1400" u="none" cap="none" strike="noStrike">
              <a:solidFill>
                <a:srgbClr val="000000"/>
              </a:solidFill>
              <a:latin typeface="Great Vibes"/>
              <a:ea typeface="Great Vibes"/>
              <a:cs typeface="Great Vibes"/>
              <a:sym typeface="Great Vibes"/>
            </a:endParaRPr>
          </a:p>
        </p:txBody>
      </p:sp>
      <p:sp>
        <p:nvSpPr>
          <p:cNvPr id="106" name="Google Shape;106;p3"/>
          <p:cNvSpPr txBox="1"/>
          <p:nvPr/>
        </p:nvSpPr>
        <p:spPr>
          <a:xfrm>
            <a:off x="816714" y="5655106"/>
            <a:ext cx="2718632" cy="3231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500"/>
              <a:buFont typeface="Arial"/>
              <a:buNone/>
            </a:pPr>
            <a:r>
              <a:rPr i="1" lang="en-US" sz="1500">
                <a:solidFill>
                  <a:schemeClr val="dk1"/>
                </a:solidFill>
                <a:latin typeface="Roboto Medium"/>
                <a:ea typeface="Roboto Medium"/>
                <a:cs typeface="Roboto Medium"/>
                <a:sym typeface="Roboto Medium"/>
              </a:rPr>
              <a:t>Speaker</a:t>
            </a:r>
            <a:endParaRPr b="0" i="0" sz="1400" u="none" cap="none" strike="noStrike">
              <a:solidFill>
                <a:srgbClr val="000000"/>
              </a:solidFill>
              <a:latin typeface="Arial"/>
              <a:ea typeface="Arial"/>
              <a:cs typeface="Arial"/>
              <a:sym typeface="Arial"/>
            </a:endParaRPr>
          </a:p>
        </p:txBody>
      </p:sp>
      <p:cxnSp>
        <p:nvCxnSpPr>
          <p:cNvPr id="107" name="Google Shape;107;p3"/>
          <p:cNvCxnSpPr/>
          <p:nvPr/>
        </p:nvCxnSpPr>
        <p:spPr>
          <a:xfrm>
            <a:off x="7874557" y="3227530"/>
            <a:ext cx="373730" cy="0"/>
          </a:xfrm>
          <a:prstGeom prst="straightConnector1">
            <a:avLst/>
          </a:prstGeom>
          <a:noFill/>
          <a:ln cap="flat" cmpd="sng" w="15875">
            <a:solidFill>
              <a:schemeClr val="accent1"/>
            </a:solidFill>
            <a:prstDash val="solid"/>
            <a:miter lim="800000"/>
            <a:headEnd len="sm" w="sm" type="none"/>
            <a:tailEnd len="sm" w="sm" type="none"/>
          </a:ln>
        </p:spPr>
      </p:cxnSp>
      <p:pic>
        <p:nvPicPr>
          <p:cNvPr id="108" name="Google Shape;108;p3"/>
          <p:cNvPicPr preferRelativeResize="0"/>
          <p:nvPr>
            <p:ph idx="2" type="pic"/>
          </p:nvPr>
        </p:nvPicPr>
        <p:blipFill rotWithShape="1">
          <a:blip r:embed="rId3">
            <a:alphaModFix/>
          </a:blip>
          <a:srcRect b="9244" l="0" r="0" t="9236"/>
          <a:stretch/>
        </p:blipFill>
        <p:spPr>
          <a:xfrm>
            <a:off x="4043322" y="2019301"/>
            <a:ext cx="3186300" cy="3866100"/>
          </a:xfrm>
          <a:prstGeom prst="roundRect">
            <a:avLst>
              <a:gd fmla="val 2100" name="adj"/>
            </a:avLst>
          </a:prstGeom>
          <a:noFill/>
          <a:ln>
            <a:noFill/>
          </a:ln>
        </p:spPr>
      </p:pic>
      <p:pic>
        <p:nvPicPr>
          <p:cNvPr id="109" name="Google Shape;109;p3"/>
          <p:cNvPicPr preferRelativeResize="0"/>
          <p:nvPr/>
        </p:nvPicPr>
        <p:blipFill>
          <a:blip r:embed="rId4">
            <a:alphaModFix/>
          </a:blip>
          <a:stretch>
            <a:fillRect/>
          </a:stretch>
        </p:blipFill>
        <p:spPr>
          <a:xfrm>
            <a:off x="10342300" y="369175"/>
            <a:ext cx="1457025" cy="42706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6"/>
          <p:cNvSpPr/>
          <p:nvPr/>
        </p:nvSpPr>
        <p:spPr>
          <a:xfrm flipH="1">
            <a:off x="-3" y="1"/>
            <a:ext cx="12191999" cy="3162300"/>
          </a:xfrm>
          <a:prstGeom prst="rect">
            <a:avLst/>
          </a:prstGeom>
          <a:gradFill>
            <a:gsLst>
              <a:gs pos="0">
                <a:schemeClr val="accent1"/>
              </a:gs>
              <a:gs pos="100000">
                <a:schemeClr val="accent2"/>
              </a:gs>
            </a:gsLst>
            <a:lin ang="8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 name="Google Shape;115;p6"/>
          <p:cNvSpPr txBox="1"/>
          <p:nvPr/>
        </p:nvSpPr>
        <p:spPr>
          <a:xfrm>
            <a:off x="3392679" y="865418"/>
            <a:ext cx="5406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16666"/>
              </a:lnSpc>
              <a:spcBef>
                <a:spcPts val="0"/>
              </a:spcBef>
              <a:spcAft>
                <a:spcPts val="0"/>
              </a:spcAft>
              <a:buClr>
                <a:srgbClr val="000000"/>
              </a:buClr>
              <a:buSzPts val="3600"/>
              <a:buFont typeface="Arial"/>
              <a:buNone/>
            </a:pPr>
            <a:r>
              <a:rPr b="1" lang="en-US" sz="3600">
                <a:solidFill>
                  <a:schemeClr val="lt1"/>
                </a:solidFill>
                <a:latin typeface="Oswald"/>
                <a:ea typeface="Oswald"/>
                <a:cs typeface="Oswald"/>
                <a:sym typeface="Oswald"/>
              </a:rPr>
              <a:t>Contexto Colombia</a:t>
            </a:r>
            <a:endParaRPr b="1" i="0" sz="3600" u="none" cap="none" strike="noStrike">
              <a:solidFill>
                <a:schemeClr val="lt1"/>
              </a:solidFill>
              <a:latin typeface="Oswald"/>
              <a:ea typeface="Oswald"/>
              <a:cs typeface="Oswald"/>
              <a:sym typeface="Oswald"/>
            </a:endParaRPr>
          </a:p>
        </p:txBody>
      </p:sp>
      <p:sp>
        <p:nvSpPr>
          <p:cNvPr id="116" name="Google Shape;116;p6"/>
          <p:cNvSpPr/>
          <p:nvPr/>
        </p:nvSpPr>
        <p:spPr>
          <a:xfrm>
            <a:off x="1654806" y="2405062"/>
            <a:ext cx="1362000" cy="1362000"/>
          </a:xfrm>
          <a:prstGeom prst="ellipse">
            <a:avLst/>
          </a:prstGeom>
          <a:solidFill>
            <a:schemeClr val="dk1"/>
          </a:solidFill>
          <a:ln cap="flat" cmpd="sng" w="190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 name="Google Shape;117;p6"/>
          <p:cNvSpPr/>
          <p:nvPr/>
        </p:nvSpPr>
        <p:spPr>
          <a:xfrm>
            <a:off x="1654806" y="2405062"/>
            <a:ext cx="1362000" cy="1362000"/>
          </a:xfrm>
          <a:prstGeom prst="arc">
            <a:avLst>
              <a:gd fmla="val 10854185" name="adj1"/>
              <a:gd fmla="val 43242" name="adj2"/>
            </a:avLst>
          </a:prstGeom>
          <a:noFill/>
          <a:ln cap="rnd"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6"/>
          <p:cNvSpPr txBox="1"/>
          <p:nvPr/>
        </p:nvSpPr>
        <p:spPr>
          <a:xfrm>
            <a:off x="1252813" y="4421706"/>
            <a:ext cx="2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US" sz="1800">
                <a:solidFill>
                  <a:schemeClr val="dk1"/>
                </a:solidFill>
                <a:latin typeface="Roboto"/>
                <a:ea typeface="Roboto"/>
                <a:cs typeface="Roboto"/>
                <a:sym typeface="Roboto"/>
              </a:rPr>
              <a:t>Adopción de pagos digitales</a:t>
            </a:r>
            <a:endParaRPr b="1" i="0" sz="1800" u="none" cap="none" strike="noStrike">
              <a:solidFill>
                <a:schemeClr val="dk1"/>
              </a:solidFill>
              <a:latin typeface="Roboto"/>
              <a:ea typeface="Roboto"/>
              <a:cs typeface="Roboto"/>
              <a:sym typeface="Roboto"/>
            </a:endParaRPr>
          </a:p>
        </p:txBody>
      </p:sp>
      <p:sp>
        <p:nvSpPr>
          <p:cNvPr id="119" name="Google Shape;119;p6"/>
          <p:cNvSpPr txBox="1"/>
          <p:nvPr/>
        </p:nvSpPr>
        <p:spPr>
          <a:xfrm>
            <a:off x="821076" y="5068225"/>
            <a:ext cx="3042000" cy="939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000"/>
              <a:buFont typeface="Arial"/>
              <a:buNone/>
            </a:pPr>
            <a:r>
              <a:rPr lang="en-US" sz="1000">
                <a:solidFill>
                  <a:srgbClr val="7F7F7F"/>
                </a:solidFill>
                <a:latin typeface="Roboto"/>
                <a:ea typeface="Roboto"/>
                <a:cs typeface="Roboto"/>
                <a:sym typeface="Roboto"/>
              </a:rPr>
              <a:t>Se estima que para 2025, más de </a:t>
            </a:r>
            <a:r>
              <a:rPr b="1" lang="en-US" sz="1000">
                <a:solidFill>
                  <a:srgbClr val="7F7F7F"/>
                </a:solidFill>
                <a:latin typeface="Roboto"/>
                <a:ea typeface="Roboto"/>
                <a:cs typeface="Roboto"/>
                <a:sym typeface="Roboto"/>
              </a:rPr>
              <a:t>25 millones</a:t>
            </a:r>
            <a:r>
              <a:rPr lang="en-US" sz="1000">
                <a:solidFill>
                  <a:srgbClr val="7F7F7F"/>
                </a:solidFill>
                <a:latin typeface="Roboto"/>
                <a:ea typeface="Roboto"/>
                <a:cs typeface="Roboto"/>
                <a:sym typeface="Roboto"/>
              </a:rPr>
              <a:t> de colombianos utilizarán pagos digitales.</a:t>
            </a:r>
            <a:endParaRPr sz="1000">
              <a:solidFill>
                <a:srgbClr val="7F7F7F"/>
              </a:solidFill>
              <a:latin typeface="Roboto"/>
              <a:ea typeface="Roboto"/>
              <a:cs typeface="Roboto"/>
              <a:sym typeface="Roboto"/>
            </a:endParaRPr>
          </a:p>
          <a:p>
            <a:pPr indent="0" lvl="0" marL="0" marR="0" rtl="0" algn="ctr">
              <a:lnSpc>
                <a:spcPct val="150000"/>
              </a:lnSpc>
              <a:spcBef>
                <a:spcPts val="0"/>
              </a:spcBef>
              <a:spcAft>
                <a:spcPts val="0"/>
              </a:spcAft>
              <a:buClr>
                <a:srgbClr val="000000"/>
              </a:buClr>
              <a:buSzPts val="1000"/>
              <a:buFont typeface="Arial"/>
              <a:buNone/>
            </a:pPr>
            <a:r>
              <a:rPr b="1" lang="en-US" sz="1000">
                <a:solidFill>
                  <a:srgbClr val="888888"/>
                </a:solidFill>
                <a:latin typeface="Roboto"/>
                <a:ea typeface="Roboto"/>
                <a:cs typeface="Roboto"/>
                <a:sym typeface="Roboto"/>
              </a:rPr>
              <a:t>62%</a:t>
            </a:r>
            <a:r>
              <a:rPr lang="en-US" sz="1000">
                <a:solidFill>
                  <a:srgbClr val="888888"/>
                </a:solidFill>
                <a:latin typeface="Roboto"/>
                <a:ea typeface="Roboto"/>
                <a:cs typeface="Roboto"/>
                <a:sym typeface="Roboto"/>
              </a:rPr>
              <a:t> de los colombianos utilizan medios de pago digitales</a:t>
            </a:r>
            <a:endParaRPr sz="1000">
              <a:solidFill>
                <a:srgbClr val="888888"/>
              </a:solidFill>
              <a:latin typeface="Roboto"/>
              <a:ea typeface="Roboto"/>
              <a:cs typeface="Roboto"/>
              <a:sym typeface="Roboto"/>
            </a:endParaRPr>
          </a:p>
        </p:txBody>
      </p:sp>
      <p:cxnSp>
        <p:nvCxnSpPr>
          <p:cNvPr id="120" name="Google Shape;120;p6"/>
          <p:cNvCxnSpPr/>
          <p:nvPr/>
        </p:nvCxnSpPr>
        <p:spPr>
          <a:xfrm>
            <a:off x="2335844" y="3942764"/>
            <a:ext cx="0" cy="467400"/>
          </a:xfrm>
          <a:prstGeom prst="straightConnector1">
            <a:avLst/>
          </a:prstGeom>
          <a:noFill/>
          <a:ln cap="flat" cmpd="sng" w="19050">
            <a:solidFill>
              <a:srgbClr val="F2F2F2"/>
            </a:solidFill>
            <a:prstDash val="solid"/>
            <a:miter lim="800000"/>
            <a:headEnd len="sm" w="sm" type="none"/>
            <a:tailEnd len="sm" w="sm" type="none"/>
          </a:ln>
        </p:spPr>
      </p:cxnSp>
      <p:sp>
        <p:nvSpPr>
          <p:cNvPr id="121" name="Google Shape;121;p6"/>
          <p:cNvSpPr/>
          <p:nvPr/>
        </p:nvSpPr>
        <p:spPr>
          <a:xfrm>
            <a:off x="5414969" y="2405062"/>
            <a:ext cx="1362000" cy="1362000"/>
          </a:xfrm>
          <a:prstGeom prst="ellipse">
            <a:avLst/>
          </a:prstGeom>
          <a:solidFill>
            <a:schemeClr val="dk1"/>
          </a:solidFill>
          <a:ln cap="flat" cmpd="sng" w="190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 name="Google Shape;122;p6"/>
          <p:cNvSpPr/>
          <p:nvPr/>
        </p:nvSpPr>
        <p:spPr>
          <a:xfrm>
            <a:off x="5414969" y="2405062"/>
            <a:ext cx="1362000" cy="1362000"/>
          </a:xfrm>
          <a:prstGeom prst="arc">
            <a:avLst>
              <a:gd fmla="val 10845573" name="adj1"/>
              <a:gd fmla="val 0" name="adj2"/>
            </a:avLst>
          </a:prstGeom>
          <a:noFill/>
          <a:ln cap="rnd"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p6"/>
          <p:cNvSpPr txBox="1"/>
          <p:nvPr/>
        </p:nvSpPr>
        <p:spPr>
          <a:xfrm>
            <a:off x="5133584" y="4421708"/>
            <a:ext cx="1924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US" sz="1800">
                <a:solidFill>
                  <a:schemeClr val="dk1"/>
                </a:solidFill>
                <a:latin typeface="Roboto"/>
                <a:ea typeface="Roboto"/>
                <a:cs typeface="Roboto"/>
                <a:sym typeface="Roboto"/>
              </a:rPr>
              <a:t>Bancarización</a:t>
            </a:r>
            <a:endParaRPr b="1" i="0" sz="1800" u="none" cap="none" strike="noStrike">
              <a:solidFill>
                <a:schemeClr val="dk1"/>
              </a:solidFill>
              <a:latin typeface="Roboto"/>
              <a:ea typeface="Roboto"/>
              <a:cs typeface="Roboto"/>
              <a:sym typeface="Roboto"/>
            </a:endParaRPr>
          </a:p>
        </p:txBody>
      </p:sp>
      <p:sp>
        <p:nvSpPr>
          <p:cNvPr id="124" name="Google Shape;124;p6"/>
          <p:cNvSpPr txBox="1"/>
          <p:nvPr/>
        </p:nvSpPr>
        <p:spPr>
          <a:xfrm>
            <a:off x="4574988" y="5068225"/>
            <a:ext cx="3042000" cy="939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000"/>
              <a:buFont typeface="Arial"/>
              <a:buNone/>
            </a:pPr>
            <a:r>
              <a:rPr lang="en-US" sz="1000">
                <a:solidFill>
                  <a:srgbClr val="7F7F7F"/>
                </a:solidFill>
                <a:latin typeface="Roboto"/>
                <a:ea typeface="Roboto"/>
                <a:cs typeface="Roboto"/>
                <a:sym typeface="Roboto"/>
              </a:rPr>
              <a:t>Al cierre de 2023, el </a:t>
            </a:r>
            <a:r>
              <a:rPr b="1" lang="en-US" sz="1000">
                <a:solidFill>
                  <a:srgbClr val="7F7F7F"/>
                </a:solidFill>
                <a:latin typeface="Roboto"/>
                <a:ea typeface="Roboto"/>
                <a:cs typeface="Roboto"/>
                <a:sym typeface="Roboto"/>
              </a:rPr>
              <a:t>94,6%</a:t>
            </a:r>
            <a:r>
              <a:rPr lang="en-US" sz="1000">
                <a:solidFill>
                  <a:srgbClr val="7F7F7F"/>
                </a:solidFill>
                <a:latin typeface="Roboto"/>
                <a:ea typeface="Roboto"/>
                <a:cs typeface="Roboto"/>
                <a:sym typeface="Roboto"/>
              </a:rPr>
              <a:t> de los adultos en Colombia poseían al menos un producto financiero como billeteras móviles y transferencias electrónicas</a:t>
            </a:r>
            <a:endParaRPr b="0" i="0" sz="1000" u="none" cap="none" strike="noStrike">
              <a:solidFill>
                <a:srgbClr val="7F7F7F"/>
              </a:solidFill>
              <a:latin typeface="Roboto"/>
              <a:ea typeface="Roboto"/>
              <a:cs typeface="Roboto"/>
              <a:sym typeface="Roboto"/>
            </a:endParaRPr>
          </a:p>
        </p:txBody>
      </p:sp>
      <p:cxnSp>
        <p:nvCxnSpPr>
          <p:cNvPr id="125" name="Google Shape;125;p6"/>
          <p:cNvCxnSpPr/>
          <p:nvPr/>
        </p:nvCxnSpPr>
        <p:spPr>
          <a:xfrm>
            <a:off x="6096006" y="3942764"/>
            <a:ext cx="0" cy="467400"/>
          </a:xfrm>
          <a:prstGeom prst="straightConnector1">
            <a:avLst/>
          </a:prstGeom>
          <a:noFill/>
          <a:ln cap="flat" cmpd="sng" w="19050">
            <a:solidFill>
              <a:srgbClr val="F2F2F2"/>
            </a:solidFill>
            <a:prstDash val="solid"/>
            <a:miter lim="800000"/>
            <a:headEnd len="sm" w="sm" type="none"/>
            <a:tailEnd len="sm" w="sm" type="none"/>
          </a:ln>
        </p:spPr>
      </p:cxnSp>
      <p:sp>
        <p:nvSpPr>
          <p:cNvPr id="126" name="Google Shape;126;p6"/>
          <p:cNvSpPr/>
          <p:nvPr/>
        </p:nvSpPr>
        <p:spPr>
          <a:xfrm>
            <a:off x="9175106" y="2405062"/>
            <a:ext cx="1362000" cy="1362000"/>
          </a:xfrm>
          <a:prstGeom prst="ellipse">
            <a:avLst/>
          </a:prstGeom>
          <a:solidFill>
            <a:schemeClr val="dk1"/>
          </a:solidFill>
          <a:ln cap="flat" cmpd="sng" w="190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6"/>
          <p:cNvSpPr/>
          <p:nvPr/>
        </p:nvSpPr>
        <p:spPr>
          <a:xfrm>
            <a:off x="9175106" y="2405062"/>
            <a:ext cx="1362000" cy="1362000"/>
          </a:xfrm>
          <a:prstGeom prst="arc">
            <a:avLst>
              <a:gd fmla="val 10845573" name="adj1"/>
              <a:gd fmla="val 0" name="adj2"/>
            </a:avLst>
          </a:prstGeom>
          <a:noFill/>
          <a:ln cap="rnd"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 name="Google Shape;128;p6"/>
          <p:cNvSpPr txBox="1"/>
          <p:nvPr/>
        </p:nvSpPr>
        <p:spPr>
          <a:xfrm>
            <a:off x="8893721" y="4421708"/>
            <a:ext cx="19248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US" sz="1800">
                <a:solidFill>
                  <a:schemeClr val="dk1"/>
                </a:solidFill>
                <a:latin typeface="Roboto"/>
                <a:ea typeface="Roboto"/>
                <a:cs typeface="Roboto"/>
                <a:sym typeface="Roboto"/>
              </a:rPr>
              <a:t>Comercio electrónico</a:t>
            </a:r>
            <a:endParaRPr b="1" i="0" sz="1800" u="none" cap="none" strike="noStrike">
              <a:solidFill>
                <a:schemeClr val="dk1"/>
              </a:solidFill>
              <a:latin typeface="Roboto"/>
              <a:ea typeface="Roboto"/>
              <a:cs typeface="Roboto"/>
              <a:sym typeface="Roboto"/>
            </a:endParaRPr>
          </a:p>
        </p:txBody>
      </p:sp>
      <p:sp>
        <p:nvSpPr>
          <p:cNvPr id="129" name="Google Shape;129;p6"/>
          <p:cNvSpPr txBox="1"/>
          <p:nvPr/>
        </p:nvSpPr>
        <p:spPr>
          <a:xfrm>
            <a:off x="8416600" y="5068225"/>
            <a:ext cx="2879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000"/>
              <a:buFont typeface="Arial"/>
              <a:buNone/>
            </a:pPr>
            <a:r>
              <a:rPr lang="en-US" sz="1000">
                <a:solidFill>
                  <a:srgbClr val="7F7F7F"/>
                </a:solidFill>
                <a:latin typeface="Roboto"/>
                <a:ea typeface="Roboto"/>
                <a:cs typeface="Roboto"/>
                <a:sym typeface="Roboto"/>
              </a:rPr>
              <a:t>Aumento </a:t>
            </a:r>
            <a:r>
              <a:rPr lang="en-US" sz="1000">
                <a:solidFill>
                  <a:srgbClr val="7F7F7F"/>
                </a:solidFill>
                <a:latin typeface="Roboto"/>
                <a:ea typeface="Roboto"/>
                <a:cs typeface="Roboto"/>
                <a:sym typeface="Roboto"/>
              </a:rPr>
              <a:t>durante el segundo semestre de 2024 del</a:t>
            </a:r>
            <a:r>
              <a:rPr lang="en-US" sz="1000">
                <a:solidFill>
                  <a:srgbClr val="7F7F7F"/>
                </a:solidFill>
                <a:latin typeface="Roboto"/>
                <a:ea typeface="Roboto"/>
                <a:cs typeface="Roboto"/>
                <a:sym typeface="Roboto"/>
              </a:rPr>
              <a:t> </a:t>
            </a:r>
            <a:r>
              <a:rPr b="1" lang="en-US" sz="1000">
                <a:solidFill>
                  <a:srgbClr val="7F7F7F"/>
                </a:solidFill>
                <a:latin typeface="Roboto"/>
                <a:ea typeface="Roboto"/>
                <a:cs typeface="Roboto"/>
                <a:sym typeface="Roboto"/>
              </a:rPr>
              <a:t>10,4%</a:t>
            </a:r>
            <a:r>
              <a:rPr lang="en-US" sz="1000">
                <a:solidFill>
                  <a:srgbClr val="7F7F7F"/>
                </a:solidFill>
                <a:latin typeface="Roboto"/>
                <a:ea typeface="Roboto"/>
                <a:cs typeface="Roboto"/>
                <a:sym typeface="Roboto"/>
              </a:rPr>
              <a:t> en las transacciones en línea, en 2022 alcanzó un valor de </a:t>
            </a:r>
            <a:r>
              <a:rPr b="1" lang="en-US" sz="1000">
                <a:solidFill>
                  <a:srgbClr val="7F7F7F"/>
                </a:solidFill>
                <a:latin typeface="Roboto"/>
                <a:ea typeface="Roboto"/>
                <a:cs typeface="Roboto"/>
                <a:sym typeface="Roboto"/>
              </a:rPr>
              <a:t>$25 billones</a:t>
            </a:r>
            <a:r>
              <a:rPr lang="en-US" sz="1000">
                <a:solidFill>
                  <a:srgbClr val="7F7F7F"/>
                </a:solidFill>
                <a:latin typeface="Roboto"/>
                <a:ea typeface="Roboto"/>
                <a:cs typeface="Roboto"/>
                <a:sym typeface="Roboto"/>
              </a:rPr>
              <a:t> de pesos </a:t>
            </a:r>
            <a:endParaRPr b="0" i="0" sz="1000" u="none" cap="none" strike="noStrike">
              <a:solidFill>
                <a:srgbClr val="7F7F7F"/>
              </a:solidFill>
              <a:latin typeface="Roboto"/>
              <a:ea typeface="Roboto"/>
              <a:cs typeface="Roboto"/>
              <a:sym typeface="Roboto"/>
            </a:endParaRPr>
          </a:p>
        </p:txBody>
      </p:sp>
      <p:cxnSp>
        <p:nvCxnSpPr>
          <p:cNvPr id="130" name="Google Shape;130;p6"/>
          <p:cNvCxnSpPr/>
          <p:nvPr/>
        </p:nvCxnSpPr>
        <p:spPr>
          <a:xfrm>
            <a:off x="9856143" y="3942764"/>
            <a:ext cx="0" cy="467400"/>
          </a:xfrm>
          <a:prstGeom prst="straightConnector1">
            <a:avLst/>
          </a:prstGeom>
          <a:noFill/>
          <a:ln cap="flat" cmpd="sng" w="19050">
            <a:solidFill>
              <a:srgbClr val="F2F2F2"/>
            </a:solidFill>
            <a:prstDash val="solid"/>
            <a:miter lim="800000"/>
            <a:headEnd len="sm" w="sm" type="none"/>
            <a:tailEnd len="sm" w="sm" type="none"/>
          </a:ln>
        </p:spPr>
      </p:cxnSp>
      <p:sp>
        <p:nvSpPr>
          <p:cNvPr id="131" name="Google Shape;131;p6"/>
          <p:cNvSpPr txBox="1"/>
          <p:nvPr/>
        </p:nvSpPr>
        <p:spPr>
          <a:xfrm>
            <a:off x="5902900" y="6168350"/>
            <a:ext cx="5833500" cy="554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800">
                <a:solidFill>
                  <a:srgbClr val="B7B7B7"/>
                </a:solidFill>
                <a:latin typeface="Roboto"/>
                <a:ea typeface="Roboto"/>
                <a:cs typeface="Roboto"/>
                <a:sym typeface="Roboto"/>
              </a:rPr>
              <a:t>Fuentes:</a:t>
            </a:r>
            <a:endParaRPr b="1" sz="800">
              <a:solidFill>
                <a:srgbClr val="B7B7B7"/>
              </a:solidFill>
              <a:latin typeface="Roboto"/>
              <a:ea typeface="Roboto"/>
              <a:cs typeface="Roboto"/>
              <a:sym typeface="Roboto"/>
            </a:endParaRPr>
          </a:p>
          <a:p>
            <a:pPr indent="0" lvl="0" marL="0" rtl="0" algn="r">
              <a:spcBef>
                <a:spcPts val="0"/>
              </a:spcBef>
              <a:spcAft>
                <a:spcPts val="0"/>
              </a:spcAft>
              <a:buNone/>
            </a:pPr>
            <a:r>
              <a:rPr b="1" lang="en-US" sz="800">
                <a:solidFill>
                  <a:srgbClr val="B7B7B7"/>
                </a:solidFill>
                <a:latin typeface="Roboto"/>
                <a:ea typeface="Roboto"/>
                <a:cs typeface="Roboto"/>
                <a:sym typeface="Roboto"/>
              </a:rPr>
              <a:t>Reporte de Inclusión Financiera</a:t>
            </a:r>
            <a:r>
              <a:rPr lang="en-US" sz="800">
                <a:solidFill>
                  <a:srgbClr val="B7B7B7"/>
                </a:solidFill>
                <a:latin typeface="Roboto"/>
                <a:ea typeface="Roboto"/>
                <a:cs typeface="Roboto"/>
                <a:sym typeface="Roboto"/>
              </a:rPr>
              <a:t> de Banca de las Oportunidades y la Superintendencia Financiera de Colombia</a:t>
            </a:r>
            <a:endParaRPr sz="800">
              <a:solidFill>
                <a:srgbClr val="B7B7B7"/>
              </a:solidFill>
              <a:latin typeface="Roboto"/>
              <a:ea typeface="Roboto"/>
              <a:cs typeface="Roboto"/>
              <a:sym typeface="Roboto"/>
            </a:endParaRPr>
          </a:p>
          <a:p>
            <a:pPr indent="0" lvl="0" marL="0" rtl="0" algn="r">
              <a:spcBef>
                <a:spcPts val="0"/>
              </a:spcBef>
              <a:spcAft>
                <a:spcPts val="0"/>
              </a:spcAft>
              <a:buNone/>
            </a:pPr>
            <a:r>
              <a:rPr lang="en-US" sz="800">
                <a:solidFill>
                  <a:srgbClr val="B7B7B7"/>
                </a:solidFill>
                <a:latin typeface="Roboto"/>
                <a:ea typeface="Roboto"/>
                <a:cs typeface="Roboto"/>
                <a:sym typeface="Roboto"/>
              </a:rPr>
              <a:t>Cámara Colombiana de Comercio Electrónico</a:t>
            </a:r>
            <a:endParaRPr sz="800">
              <a:solidFill>
                <a:srgbClr val="B7B7B7"/>
              </a:solidFill>
              <a:latin typeface="Roboto"/>
              <a:ea typeface="Roboto"/>
              <a:cs typeface="Roboto"/>
              <a:sym typeface="Roboto"/>
            </a:endParaRPr>
          </a:p>
          <a:p>
            <a:pPr indent="0" lvl="0" marL="0" rtl="0" algn="r">
              <a:spcBef>
                <a:spcPts val="0"/>
              </a:spcBef>
              <a:spcAft>
                <a:spcPts val="0"/>
              </a:spcAft>
              <a:buNone/>
            </a:pPr>
            <a:r>
              <a:rPr lang="en-US" sz="800">
                <a:solidFill>
                  <a:srgbClr val="B7B7B7"/>
                </a:solidFill>
                <a:latin typeface="Roboto"/>
                <a:ea typeface="Roboto"/>
                <a:cs typeface="Roboto"/>
                <a:sym typeface="Roboto"/>
              </a:rPr>
              <a:t>Asobancaria</a:t>
            </a:r>
            <a:endParaRPr sz="800">
              <a:solidFill>
                <a:srgbClr val="B7B7B7"/>
              </a:solidFill>
              <a:latin typeface="Roboto"/>
              <a:ea typeface="Roboto"/>
              <a:cs typeface="Roboto"/>
              <a:sym typeface="Roboto"/>
            </a:endParaRPr>
          </a:p>
        </p:txBody>
      </p:sp>
      <p:pic>
        <p:nvPicPr>
          <p:cNvPr id="132" name="Google Shape;132;p6"/>
          <p:cNvPicPr preferRelativeResize="0"/>
          <p:nvPr/>
        </p:nvPicPr>
        <p:blipFill>
          <a:blip r:embed="rId3">
            <a:alphaModFix/>
          </a:blip>
          <a:stretch>
            <a:fillRect/>
          </a:stretch>
        </p:blipFill>
        <p:spPr>
          <a:xfrm>
            <a:off x="9585963" y="2815913"/>
            <a:ext cx="540375" cy="540375"/>
          </a:xfrm>
          <a:prstGeom prst="rect">
            <a:avLst/>
          </a:prstGeom>
          <a:noFill/>
          <a:ln>
            <a:noFill/>
          </a:ln>
        </p:spPr>
      </p:pic>
      <p:pic>
        <p:nvPicPr>
          <p:cNvPr id="133" name="Google Shape;133;p6"/>
          <p:cNvPicPr preferRelativeResize="0"/>
          <p:nvPr/>
        </p:nvPicPr>
        <p:blipFill>
          <a:blip r:embed="rId4">
            <a:alphaModFix/>
          </a:blip>
          <a:stretch>
            <a:fillRect/>
          </a:stretch>
        </p:blipFill>
        <p:spPr>
          <a:xfrm>
            <a:off x="5825763" y="2815925"/>
            <a:ext cx="540375" cy="540375"/>
          </a:xfrm>
          <a:prstGeom prst="rect">
            <a:avLst/>
          </a:prstGeom>
          <a:noFill/>
          <a:ln>
            <a:noFill/>
          </a:ln>
        </p:spPr>
      </p:pic>
      <p:pic>
        <p:nvPicPr>
          <p:cNvPr id="134" name="Google Shape;134;p6"/>
          <p:cNvPicPr preferRelativeResize="0"/>
          <p:nvPr/>
        </p:nvPicPr>
        <p:blipFill>
          <a:blip r:embed="rId5">
            <a:alphaModFix/>
          </a:blip>
          <a:stretch>
            <a:fillRect/>
          </a:stretch>
        </p:blipFill>
        <p:spPr>
          <a:xfrm>
            <a:off x="2051875" y="2809063"/>
            <a:ext cx="554100" cy="554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7"/>
          <p:cNvSpPr/>
          <p:nvPr/>
        </p:nvSpPr>
        <p:spPr>
          <a:xfrm flipH="1">
            <a:off x="0" y="0"/>
            <a:ext cx="5953125" cy="6858000"/>
          </a:xfrm>
          <a:prstGeom prst="rect">
            <a:avLst/>
          </a:prstGeom>
          <a:solidFill>
            <a:srgbClr val="E5DEFF">
              <a:alpha val="3215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 name="Google Shape;140;p7"/>
          <p:cNvSpPr txBox="1"/>
          <p:nvPr/>
        </p:nvSpPr>
        <p:spPr>
          <a:xfrm>
            <a:off x="920251" y="913050"/>
            <a:ext cx="76737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4999"/>
              </a:lnSpc>
              <a:spcBef>
                <a:spcPts val="0"/>
              </a:spcBef>
              <a:spcAft>
                <a:spcPts val="0"/>
              </a:spcAft>
              <a:buClr>
                <a:srgbClr val="000000"/>
              </a:buClr>
              <a:buSzPts val="4000"/>
              <a:buFont typeface="Arial"/>
              <a:buNone/>
            </a:pPr>
            <a:r>
              <a:rPr b="1" lang="en-US" sz="4000">
                <a:solidFill>
                  <a:schemeClr val="dk1"/>
                </a:solidFill>
                <a:latin typeface="Oswald"/>
                <a:ea typeface="Oswald"/>
                <a:cs typeface="Oswald"/>
                <a:sym typeface="Oswald"/>
              </a:rPr>
              <a:t>Hábitos Digitales Colombia</a:t>
            </a:r>
            <a:endParaRPr b="1" i="0" sz="4000" u="none" cap="none" strike="noStrike">
              <a:solidFill>
                <a:schemeClr val="dk1"/>
              </a:solidFill>
              <a:latin typeface="Oswald"/>
              <a:ea typeface="Oswald"/>
              <a:cs typeface="Oswald"/>
              <a:sym typeface="Oswald"/>
            </a:endParaRPr>
          </a:p>
        </p:txBody>
      </p:sp>
      <p:sp>
        <p:nvSpPr>
          <p:cNvPr id="141" name="Google Shape;141;p7"/>
          <p:cNvSpPr txBox="1"/>
          <p:nvPr/>
        </p:nvSpPr>
        <p:spPr>
          <a:xfrm>
            <a:off x="8713873" y="3203638"/>
            <a:ext cx="25731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12500"/>
              </a:lnSpc>
              <a:spcBef>
                <a:spcPts val="0"/>
              </a:spcBef>
              <a:spcAft>
                <a:spcPts val="0"/>
              </a:spcAft>
              <a:buClr>
                <a:srgbClr val="000000"/>
              </a:buClr>
              <a:buSzPts val="1600"/>
              <a:buFont typeface="Arial"/>
              <a:buNone/>
            </a:pPr>
            <a:r>
              <a:rPr lang="en-US" sz="1600">
                <a:solidFill>
                  <a:schemeClr val="dk1"/>
                </a:solidFill>
                <a:latin typeface="Roboto Medium"/>
                <a:ea typeface="Roboto Medium"/>
                <a:cs typeface="Roboto Medium"/>
                <a:sym typeface="Roboto Medium"/>
              </a:rPr>
              <a:t>QR y contactless</a:t>
            </a:r>
            <a:endParaRPr b="0" i="0" sz="1600" u="none" cap="none" strike="noStrike">
              <a:solidFill>
                <a:schemeClr val="dk1"/>
              </a:solidFill>
              <a:latin typeface="Roboto Medium"/>
              <a:ea typeface="Roboto Medium"/>
              <a:cs typeface="Roboto Medium"/>
              <a:sym typeface="Roboto Medium"/>
            </a:endParaRPr>
          </a:p>
        </p:txBody>
      </p:sp>
      <p:sp>
        <p:nvSpPr>
          <p:cNvPr id="142" name="Google Shape;142;p7"/>
          <p:cNvSpPr txBox="1"/>
          <p:nvPr/>
        </p:nvSpPr>
        <p:spPr>
          <a:xfrm>
            <a:off x="8723404" y="3607546"/>
            <a:ext cx="25731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000"/>
              <a:buFont typeface="Arial"/>
              <a:buNone/>
            </a:pPr>
            <a:r>
              <a:rPr b="0" i="0" lang="en-US" sz="1000" u="none" cap="none" strike="noStrike">
                <a:solidFill>
                  <a:schemeClr val="dk1"/>
                </a:solidFill>
                <a:latin typeface="Roboto"/>
                <a:ea typeface="Roboto"/>
                <a:cs typeface="Roboto"/>
                <a:sym typeface="Roboto"/>
              </a:rPr>
              <a:t>E</a:t>
            </a:r>
            <a:r>
              <a:rPr lang="en-US" sz="1000">
                <a:solidFill>
                  <a:schemeClr val="dk1"/>
                </a:solidFill>
                <a:latin typeface="Roboto"/>
                <a:ea typeface="Roboto"/>
                <a:cs typeface="Roboto"/>
                <a:sym typeface="Roboto"/>
              </a:rPr>
              <a:t>n 2023, más de </a:t>
            </a:r>
            <a:r>
              <a:rPr b="1" lang="en-US" sz="1000">
                <a:solidFill>
                  <a:schemeClr val="dk1"/>
                </a:solidFill>
                <a:latin typeface="Roboto"/>
                <a:ea typeface="Roboto"/>
                <a:cs typeface="Roboto"/>
                <a:sym typeface="Roboto"/>
              </a:rPr>
              <a:t>5 millones de transacciones</a:t>
            </a:r>
            <a:r>
              <a:rPr lang="en-US" sz="1000">
                <a:solidFill>
                  <a:schemeClr val="dk1"/>
                </a:solidFill>
                <a:latin typeface="Roboto"/>
                <a:ea typeface="Roboto"/>
                <a:cs typeface="Roboto"/>
                <a:sym typeface="Roboto"/>
              </a:rPr>
              <a:t> se </a:t>
            </a:r>
            <a:r>
              <a:rPr lang="en-US" sz="1000">
                <a:solidFill>
                  <a:schemeClr val="dk1"/>
                </a:solidFill>
                <a:latin typeface="Roboto"/>
                <a:ea typeface="Roboto"/>
                <a:cs typeface="Roboto"/>
                <a:sym typeface="Roboto"/>
              </a:rPr>
              <a:t>realizaron</a:t>
            </a:r>
            <a:r>
              <a:rPr lang="en-US" sz="1000">
                <a:solidFill>
                  <a:schemeClr val="dk1"/>
                </a:solidFill>
                <a:latin typeface="Roboto"/>
                <a:ea typeface="Roboto"/>
                <a:cs typeface="Roboto"/>
                <a:sym typeface="Roboto"/>
              </a:rPr>
              <a:t> por QR, especialmente en pequeños comercios. </a:t>
            </a:r>
            <a:r>
              <a:rPr i="1" lang="en-US" sz="1000">
                <a:solidFill>
                  <a:srgbClr val="999999"/>
                </a:solidFill>
                <a:latin typeface="Roboto"/>
                <a:ea typeface="Roboto"/>
                <a:cs typeface="Roboto"/>
                <a:sym typeface="Roboto"/>
              </a:rPr>
              <a:t>Daviplata 2023</a:t>
            </a:r>
            <a:endParaRPr b="0" i="1" sz="1400" u="none" cap="none" strike="noStrike">
              <a:solidFill>
                <a:srgbClr val="999999"/>
              </a:solidFill>
              <a:latin typeface="Arial"/>
              <a:ea typeface="Arial"/>
              <a:cs typeface="Arial"/>
              <a:sym typeface="Arial"/>
            </a:endParaRPr>
          </a:p>
        </p:txBody>
      </p:sp>
      <p:cxnSp>
        <p:nvCxnSpPr>
          <p:cNvPr id="143" name="Google Shape;143;p7"/>
          <p:cNvCxnSpPr/>
          <p:nvPr/>
        </p:nvCxnSpPr>
        <p:spPr>
          <a:xfrm>
            <a:off x="8816397" y="3549048"/>
            <a:ext cx="336000" cy="0"/>
          </a:xfrm>
          <a:prstGeom prst="straightConnector1">
            <a:avLst/>
          </a:prstGeom>
          <a:noFill/>
          <a:ln cap="flat" cmpd="sng" w="19050">
            <a:solidFill>
              <a:schemeClr val="accent1"/>
            </a:solidFill>
            <a:prstDash val="solid"/>
            <a:miter lim="800000"/>
            <a:headEnd len="sm" w="sm" type="none"/>
            <a:tailEnd len="sm" w="sm" type="none"/>
          </a:ln>
        </p:spPr>
      </p:cxnSp>
      <p:sp>
        <p:nvSpPr>
          <p:cNvPr id="144" name="Google Shape;144;p7"/>
          <p:cNvSpPr txBox="1"/>
          <p:nvPr/>
        </p:nvSpPr>
        <p:spPr>
          <a:xfrm>
            <a:off x="7872012" y="3228071"/>
            <a:ext cx="782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4999"/>
              </a:lnSpc>
              <a:spcBef>
                <a:spcPts val="0"/>
              </a:spcBef>
              <a:spcAft>
                <a:spcPts val="0"/>
              </a:spcAft>
              <a:buClr>
                <a:srgbClr val="000000"/>
              </a:buClr>
              <a:buSzPts val="4000"/>
              <a:buFont typeface="Arial"/>
              <a:buNone/>
            </a:pPr>
            <a:r>
              <a:rPr b="0" i="0" lang="en-US" sz="4000" u="none" cap="none" strike="noStrike">
                <a:solidFill>
                  <a:schemeClr val="dk1"/>
                </a:solidFill>
                <a:latin typeface="Oswald Light"/>
                <a:ea typeface="Oswald Light"/>
                <a:cs typeface="Oswald Light"/>
                <a:sym typeface="Oswald Light"/>
              </a:rPr>
              <a:t>02</a:t>
            </a:r>
            <a:endParaRPr b="0" i="0" sz="4000" u="none" cap="none" strike="noStrike">
              <a:solidFill>
                <a:schemeClr val="dk1"/>
              </a:solidFill>
              <a:latin typeface="Oswald Light"/>
              <a:ea typeface="Oswald Light"/>
              <a:cs typeface="Oswald Light"/>
              <a:sym typeface="Oswald Light"/>
            </a:endParaRPr>
          </a:p>
        </p:txBody>
      </p:sp>
      <p:sp>
        <p:nvSpPr>
          <p:cNvPr id="145" name="Google Shape;145;p7"/>
          <p:cNvSpPr txBox="1"/>
          <p:nvPr/>
        </p:nvSpPr>
        <p:spPr>
          <a:xfrm>
            <a:off x="8713873" y="1712563"/>
            <a:ext cx="28596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12500"/>
              </a:lnSpc>
              <a:spcBef>
                <a:spcPts val="0"/>
              </a:spcBef>
              <a:spcAft>
                <a:spcPts val="0"/>
              </a:spcAft>
              <a:buClr>
                <a:srgbClr val="000000"/>
              </a:buClr>
              <a:buSzPts val="1600"/>
              <a:buFont typeface="Arial"/>
              <a:buNone/>
            </a:pPr>
            <a:r>
              <a:rPr lang="en-US" sz="1600">
                <a:solidFill>
                  <a:schemeClr val="dk1"/>
                </a:solidFill>
                <a:latin typeface="Roboto Medium"/>
                <a:ea typeface="Roboto Medium"/>
                <a:cs typeface="Roboto Medium"/>
                <a:sym typeface="Roboto Medium"/>
              </a:rPr>
              <a:t>Tarjetas y billeteras digitales</a:t>
            </a:r>
            <a:endParaRPr b="0" i="0" sz="1600" u="none" cap="none" strike="noStrike">
              <a:solidFill>
                <a:schemeClr val="dk1"/>
              </a:solidFill>
              <a:latin typeface="Roboto Medium"/>
              <a:ea typeface="Roboto Medium"/>
              <a:cs typeface="Roboto Medium"/>
              <a:sym typeface="Roboto Medium"/>
            </a:endParaRPr>
          </a:p>
        </p:txBody>
      </p:sp>
      <p:sp>
        <p:nvSpPr>
          <p:cNvPr id="146" name="Google Shape;146;p7"/>
          <p:cNvSpPr txBox="1"/>
          <p:nvPr/>
        </p:nvSpPr>
        <p:spPr>
          <a:xfrm>
            <a:off x="8723404" y="2195219"/>
            <a:ext cx="2573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000"/>
              <a:buFont typeface="Arial"/>
              <a:buNone/>
            </a:pPr>
            <a:r>
              <a:rPr b="1" lang="en-US" sz="1000">
                <a:solidFill>
                  <a:schemeClr val="dk1"/>
                </a:solidFill>
                <a:latin typeface="Roboto"/>
                <a:ea typeface="Roboto"/>
                <a:cs typeface="Roboto"/>
                <a:sym typeface="Roboto"/>
              </a:rPr>
              <a:t>70% de los jóvenes entre 18 y 35 años</a:t>
            </a:r>
            <a:r>
              <a:rPr lang="en-US" sz="1000">
                <a:solidFill>
                  <a:schemeClr val="dk1"/>
                </a:solidFill>
                <a:latin typeface="Roboto"/>
                <a:ea typeface="Roboto"/>
                <a:cs typeface="Roboto"/>
                <a:sym typeface="Roboto"/>
              </a:rPr>
              <a:t> prefieren usar billeteras digitales en pagos cotidianos. </a:t>
            </a:r>
            <a:r>
              <a:rPr i="1" lang="en-US" sz="1000">
                <a:solidFill>
                  <a:srgbClr val="888888"/>
                </a:solidFill>
                <a:latin typeface="Roboto"/>
                <a:ea typeface="Roboto"/>
                <a:cs typeface="Roboto"/>
                <a:sym typeface="Roboto"/>
              </a:rPr>
              <a:t>Nequi 2023</a:t>
            </a:r>
            <a:endParaRPr b="0" i="1" sz="1400" u="none" cap="none" strike="noStrike">
              <a:solidFill>
                <a:srgbClr val="888888"/>
              </a:solidFill>
              <a:latin typeface="Arial"/>
              <a:ea typeface="Arial"/>
              <a:cs typeface="Arial"/>
              <a:sym typeface="Arial"/>
            </a:endParaRPr>
          </a:p>
        </p:txBody>
      </p:sp>
      <p:cxnSp>
        <p:nvCxnSpPr>
          <p:cNvPr id="147" name="Google Shape;147;p7"/>
          <p:cNvCxnSpPr/>
          <p:nvPr/>
        </p:nvCxnSpPr>
        <p:spPr>
          <a:xfrm>
            <a:off x="8816397" y="2132371"/>
            <a:ext cx="336000" cy="0"/>
          </a:xfrm>
          <a:prstGeom prst="straightConnector1">
            <a:avLst/>
          </a:prstGeom>
          <a:noFill/>
          <a:ln cap="flat" cmpd="sng" w="19050">
            <a:solidFill>
              <a:schemeClr val="accent1"/>
            </a:solidFill>
            <a:prstDash val="solid"/>
            <a:miter lim="800000"/>
            <a:headEnd len="sm" w="sm" type="none"/>
            <a:tailEnd len="sm" w="sm" type="none"/>
          </a:ln>
        </p:spPr>
      </p:cxnSp>
      <p:sp>
        <p:nvSpPr>
          <p:cNvPr id="148" name="Google Shape;148;p7"/>
          <p:cNvSpPr txBox="1"/>
          <p:nvPr/>
        </p:nvSpPr>
        <p:spPr>
          <a:xfrm>
            <a:off x="7872012" y="1712569"/>
            <a:ext cx="689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4999"/>
              </a:lnSpc>
              <a:spcBef>
                <a:spcPts val="0"/>
              </a:spcBef>
              <a:spcAft>
                <a:spcPts val="0"/>
              </a:spcAft>
              <a:buClr>
                <a:srgbClr val="000000"/>
              </a:buClr>
              <a:buSzPts val="4000"/>
              <a:buFont typeface="Arial"/>
              <a:buNone/>
            </a:pPr>
            <a:r>
              <a:rPr b="0" i="0" lang="en-US" sz="4000" u="none" cap="none" strike="noStrike">
                <a:solidFill>
                  <a:schemeClr val="dk1"/>
                </a:solidFill>
                <a:latin typeface="Oswald Light"/>
                <a:ea typeface="Oswald Light"/>
                <a:cs typeface="Oswald Light"/>
                <a:sym typeface="Oswald Light"/>
              </a:rPr>
              <a:t>01</a:t>
            </a:r>
            <a:endParaRPr b="0" i="0" sz="4000" u="none" cap="none" strike="noStrike">
              <a:solidFill>
                <a:schemeClr val="dk1"/>
              </a:solidFill>
              <a:latin typeface="Oswald Light"/>
              <a:ea typeface="Oswald Light"/>
              <a:cs typeface="Oswald Light"/>
              <a:sym typeface="Oswald Light"/>
            </a:endParaRPr>
          </a:p>
        </p:txBody>
      </p:sp>
      <p:sp>
        <p:nvSpPr>
          <p:cNvPr id="149" name="Google Shape;149;p7"/>
          <p:cNvSpPr txBox="1"/>
          <p:nvPr/>
        </p:nvSpPr>
        <p:spPr>
          <a:xfrm>
            <a:off x="8713872" y="4647838"/>
            <a:ext cx="28596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12500"/>
              </a:lnSpc>
              <a:spcBef>
                <a:spcPts val="0"/>
              </a:spcBef>
              <a:spcAft>
                <a:spcPts val="0"/>
              </a:spcAft>
              <a:buClr>
                <a:srgbClr val="000000"/>
              </a:buClr>
              <a:buSzPts val="1600"/>
              <a:buFont typeface="Arial"/>
              <a:buNone/>
            </a:pPr>
            <a:r>
              <a:rPr lang="en-US" sz="1600">
                <a:solidFill>
                  <a:schemeClr val="dk1"/>
                </a:solidFill>
                <a:latin typeface="Roboto Medium"/>
                <a:ea typeface="Roboto Medium"/>
                <a:cs typeface="Roboto Medium"/>
                <a:sym typeface="Roboto Medium"/>
              </a:rPr>
              <a:t>Concentración en grandes ciudades</a:t>
            </a:r>
            <a:endParaRPr b="0" i="0" sz="1600" u="none" cap="none" strike="noStrike">
              <a:solidFill>
                <a:schemeClr val="dk1"/>
              </a:solidFill>
              <a:latin typeface="Roboto Medium"/>
              <a:ea typeface="Roboto Medium"/>
              <a:cs typeface="Roboto Medium"/>
              <a:sym typeface="Roboto Medium"/>
            </a:endParaRPr>
          </a:p>
        </p:txBody>
      </p:sp>
      <p:sp>
        <p:nvSpPr>
          <p:cNvPr id="150" name="Google Shape;150;p7"/>
          <p:cNvSpPr txBox="1"/>
          <p:nvPr/>
        </p:nvSpPr>
        <p:spPr>
          <a:xfrm>
            <a:off x="8723404" y="5346886"/>
            <a:ext cx="25731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000"/>
              <a:buFont typeface="Arial"/>
              <a:buNone/>
            </a:pPr>
            <a:r>
              <a:rPr b="1" lang="en-US" sz="1000">
                <a:solidFill>
                  <a:schemeClr val="dk1"/>
                </a:solidFill>
                <a:latin typeface="Roboto"/>
                <a:ea typeface="Roboto"/>
                <a:cs typeface="Roboto"/>
                <a:sym typeface="Roboto"/>
              </a:rPr>
              <a:t>75 % de los pagos digitales</a:t>
            </a:r>
            <a:r>
              <a:rPr lang="en-US" sz="1000">
                <a:solidFill>
                  <a:schemeClr val="dk1"/>
                </a:solidFill>
                <a:latin typeface="Roboto"/>
                <a:ea typeface="Roboto"/>
                <a:cs typeface="Roboto"/>
                <a:sym typeface="Roboto"/>
              </a:rPr>
              <a:t> se concentran en Bogotá, Medellín y Cali. En zonas rurales solo </a:t>
            </a:r>
            <a:r>
              <a:rPr b="1" lang="en-US" sz="1000">
                <a:solidFill>
                  <a:schemeClr val="dk1"/>
                </a:solidFill>
                <a:latin typeface="Roboto"/>
                <a:ea typeface="Roboto"/>
                <a:cs typeface="Roboto"/>
                <a:sym typeface="Roboto"/>
              </a:rPr>
              <a:t>el 35%</a:t>
            </a:r>
            <a:r>
              <a:rPr lang="en-US" sz="1000">
                <a:solidFill>
                  <a:schemeClr val="dk1"/>
                </a:solidFill>
                <a:latin typeface="Roboto"/>
                <a:ea typeface="Roboto"/>
                <a:cs typeface="Roboto"/>
                <a:sym typeface="Roboto"/>
              </a:rPr>
              <a:t> usa medios digitales</a:t>
            </a:r>
            <a:r>
              <a:rPr b="0" i="0" lang="en-US" sz="1000" u="none" cap="none" strike="noStrike">
                <a:solidFill>
                  <a:schemeClr val="dk1"/>
                </a:solidFill>
                <a:latin typeface="Roboto"/>
                <a:ea typeface="Roboto"/>
                <a:cs typeface="Roboto"/>
                <a:sym typeface="Roboto"/>
              </a:rPr>
              <a:t>. </a:t>
            </a:r>
            <a:r>
              <a:rPr b="0" i="1" lang="en-US" sz="1000" u="none" cap="none" strike="noStrike">
                <a:solidFill>
                  <a:srgbClr val="888888"/>
                </a:solidFill>
                <a:latin typeface="Roboto"/>
                <a:ea typeface="Roboto"/>
                <a:cs typeface="Roboto"/>
                <a:sym typeface="Roboto"/>
              </a:rPr>
              <a:t>Banca de las Oportunidades </a:t>
            </a:r>
            <a:r>
              <a:rPr i="1" lang="en-US" sz="1000">
                <a:solidFill>
                  <a:srgbClr val="888888"/>
                </a:solidFill>
                <a:latin typeface="Roboto"/>
                <a:ea typeface="Roboto"/>
                <a:cs typeface="Roboto"/>
                <a:sym typeface="Roboto"/>
              </a:rPr>
              <a:t>2023</a:t>
            </a:r>
            <a:endParaRPr b="0" i="1" sz="1400" u="none" cap="none" strike="noStrike">
              <a:solidFill>
                <a:srgbClr val="888888"/>
              </a:solidFill>
              <a:latin typeface="Arial"/>
              <a:ea typeface="Arial"/>
              <a:cs typeface="Arial"/>
              <a:sym typeface="Arial"/>
            </a:endParaRPr>
          </a:p>
        </p:txBody>
      </p:sp>
      <p:cxnSp>
        <p:nvCxnSpPr>
          <p:cNvPr id="151" name="Google Shape;151;p7"/>
          <p:cNvCxnSpPr/>
          <p:nvPr/>
        </p:nvCxnSpPr>
        <p:spPr>
          <a:xfrm>
            <a:off x="8816397" y="5288388"/>
            <a:ext cx="336000" cy="0"/>
          </a:xfrm>
          <a:prstGeom prst="straightConnector1">
            <a:avLst/>
          </a:prstGeom>
          <a:noFill/>
          <a:ln cap="flat" cmpd="sng" w="19050">
            <a:solidFill>
              <a:schemeClr val="accent1"/>
            </a:solidFill>
            <a:prstDash val="solid"/>
            <a:miter lim="800000"/>
            <a:headEnd len="sm" w="sm" type="none"/>
            <a:tailEnd len="sm" w="sm" type="none"/>
          </a:ln>
        </p:spPr>
      </p:cxnSp>
      <p:sp>
        <p:nvSpPr>
          <p:cNvPr id="152" name="Google Shape;152;p7"/>
          <p:cNvSpPr txBox="1"/>
          <p:nvPr/>
        </p:nvSpPr>
        <p:spPr>
          <a:xfrm>
            <a:off x="7871999" y="4669413"/>
            <a:ext cx="782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4999"/>
              </a:lnSpc>
              <a:spcBef>
                <a:spcPts val="0"/>
              </a:spcBef>
              <a:spcAft>
                <a:spcPts val="0"/>
              </a:spcAft>
              <a:buClr>
                <a:srgbClr val="000000"/>
              </a:buClr>
              <a:buSzPts val="4000"/>
              <a:buFont typeface="Arial"/>
              <a:buNone/>
            </a:pPr>
            <a:r>
              <a:rPr b="0" i="0" lang="en-US" sz="4000" u="none" cap="none" strike="noStrike">
                <a:solidFill>
                  <a:schemeClr val="dk1"/>
                </a:solidFill>
                <a:latin typeface="Oswald Light"/>
                <a:ea typeface="Oswald Light"/>
                <a:cs typeface="Oswald Light"/>
                <a:sym typeface="Oswald Light"/>
              </a:rPr>
              <a:t>03</a:t>
            </a:r>
            <a:endParaRPr b="0" i="0" sz="4000" u="none" cap="none" strike="noStrike">
              <a:solidFill>
                <a:schemeClr val="dk1"/>
              </a:solidFill>
              <a:latin typeface="Oswald Light"/>
              <a:ea typeface="Oswald Light"/>
              <a:cs typeface="Oswald Light"/>
              <a:sym typeface="Oswald Light"/>
            </a:endParaRPr>
          </a:p>
        </p:txBody>
      </p:sp>
      <p:sp>
        <p:nvSpPr>
          <p:cNvPr id="153" name="Google Shape;153;p7"/>
          <p:cNvSpPr txBox="1"/>
          <p:nvPr/>
        </p:nvSpPr>
        <p:spPr>
          <a:xfrm>
            <a:off x="886933" y="4634963"/>
            <a:ext cx="1990800" cy="1428300"/>
          </a:xfrm>
          <a:prstGeom prst="rect">
            <a:avLst/>
          </a:prstGeom>
          <a:noFill/>
          <a:ln>
            <a:noFill/>
          </a:ln>
        </p:spPr>
        <p:txBody>
          <a:bodyPr anchorCtr="0" anchor="t" bIns="45700" lIns="91425" spcFirstLastPara="1" rIns="91425" wrap="square" tIns="45700">
            <a:spAutoFit/>
          </a:bodyPr>
          <a:lstStyle/>
          <a:p>
            <a:pPr indent="0" lvl="0" marL="0" marR="0" rtl="0" algn="r">
              <a:lnSpc>
                <a:spcPct val="130000"/>
              </a:lnSpc>
              <a:spcBef>
                <a:spcPts val="0"/>
              </a:spcBef>
              <a:spcAft>
                <a:spcPts val="0"/>
              </a:spcAft>
              <a:buClr>
                <a:srgbClr val="000000"/>
              </a:buClr>
              <a:buSzPts val="1400"/>
              <a:buFont typeface="Arial"/>
              <a:buNone/>
            </a:pPr>
            <a:r>
              <a:rPr b="1" lang="en-US">
                <a:solidFill>
                  <a:schemeClr val="dk1"/>
                </a:solidFill>
                <a:latin typeface="Roboto"/>
                <a:ea typeface="Roboto"/>
                <a:cs typeface="Roboto"/>
                <a:sym typeface="Roboto"/>
              </a:rPr>
              <a:t>del volumen de e-commerce en Colombia proviene de compras desde dispositivos móviles</a:t>
            </a:r>
            <a:endParaRPr b="0" i="0" sz="1400" u="none" cap="none" strike="noStrike">
              <a:solidFill>
                <a:schemeClr val="dk1"/>
              </a:solidFill>
              <a:latin typeface="Roboto"/>
              <a:ea typeface="Roboto"/>
              <a:cs typeface="Roboto"/>
              <a:sym typeface="Roboto"/>
            </a:endParaRPr>
          </a:p>
        </p:txBody>
      </p:sp>
      <p:sp>
        <p:nvSpPr>
          <p:cNvPr id="154" name="Google Shape;154;p7"/>
          <p:cNvSpPr txBox="1"/>
          <p:nvPr/>
        </p:nvSpPr>
        <p:spPr>
          <a:xfrm>
            <a:off x="915507" y="3711572"/>
            <a:ext cx="1990800" cy="9234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5400"/>
              <a:buFont typeface="Arial"/>
              <a:buNone/>
            </a:pPr>
            <a:r>
              <a:rPr b="1" lang="en-US" sz="5400">
                <a:solidFill>
                  <a:schemeClr val="dk1"/>
                </a:solidFill>
                <a:latin typeface="Roboto"/>
                <a:ea typeface="Roboto"/>
                <a:cs typeface="Roboto"/>
                <a:sym typeface="Roboto"/>
              </a:rPr>
              <a:t>76</a:t>
            </a:r>
            <a:r>
              <a:rPr b="1" i="0" lang="en-US" sz="5400" u="none" cap="none" strike="noStrike">
                <a:solidFill>
                  <a:schemeClr val="dk1"/>
                </a:solidFill>
                <a:latin typeface="Roboto"/>
                <a:ea typeface="Roboto"/>
                <a:cs typeface="Roboto"/>
                <a:sym typeface="Roboto"/>
              </a:rPr>
              <a:t>%</a:t>
            </a:r>
            <a:endParaRPr b="0" i="0" sz="1400" u="none" cap="none" strike="noStrike">
              <a:solidFill>
                <a:srgbClr val="000000"/>
              </a:solidFill>
              <a:latin typeface="Arial"/>
              <a:ea typeface="Arial"/>
              <a:cs typeface="Arial"/>
              <a:sym typeface="Arial"/>
            </a:endParaRPr>
          </a:p>
        </p:txBody>
      </p:sp>
      <p:pic>
        <p:nvPicPr>
          <p:cNvPr id="155" name="Google Shape;155;p7"/>
          <p:cNvPicPr preferRelativeResize="0"/>
          <p:nvPr>
            <p:ph idx="2" type="pic"/>
          </p:nvPr>
        </p:nvPicPr>
        <p:blipFill rotWithShape="1">
          <a:blip r:embed="rId3">
            <a:alphaModFix/>
          </a:blip>
          <a:srcRect b="2768" l="8921" r="30432" t="9326"/>
          <a:stretch/>
        </p:blipFill>
        <p:spPr>
          <a:xfrm>
            <a:off x="3333751" y="2066925"/>
            <a:ext cx="3952800" cy="3818400"/>
          </a:xfrm>
          <a:prstGeom prst="roundRect">
            <a:avLst>
              <a:gd fmla="val 2169" name="adj"/>
            </a:avLst>
          </a:prstGeom>
          <a:noFill/>
          <a:ln>
            <a:noFill/>
          </a:ln>
        </p:spPr>
      </p:pic>
      <p:pic>
        <p:nvPicPr>
          <p:cNvPr id="156" name="Google Shape;156;p7"/>
          <p:cNvPicPr preferRelativeResize="0"/>
          <p:nvPr/>
        </p:nvPicPr>
        <p:blipFill>
          <a:blip r:embed="rId4">
            <a:alphaModFix/>
          </a:blip>
          <a:stretch>
            <a:fillRect/>
          </a:stretch>
        </p:blipFill>
        <p:spPr>
          <a:xfrm>
            <a:off x="10342300" y="369175"/>
            <a:ext cx="1457025" cy="42706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8"/>
          <p:cNvSpPr txBox="1"/>
          <p:nvPr/>
        </p:nvSpPr>
        <p:spPr>
          <a:xfrm>
            <a:off x="616978" y="500300"/>
            <a:ext cx="6233100" cy="5910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3600"/>
              <a:buFont typeface="Arial"/>
              <a:buNone/>
            </a:pPr>
            <a:r>
              <a:rPr b="1" lang="en-US" sz="3600">
                <a:solidFill>
                  <a:schemeClr val="dk1"/>
                </a:solidFill>
                <a:latin typeface="Oswald"/>
                <a:ea typeface="Oswald"/>
                <a:cs typeface="Oswald"/>
                <a:sym typeface="Oswald"/>
              </a:rPr>
              <a:t>Experiencia del consumidor</a:t>
            </a:r>
            <a:endParaRPr b="1" i="0" sz="3600" u="none" cap="none" strike="noStrike">
              <a:solidFill>
                <a:schemeClr val="dk1"/>
              </a:solidFill>
              <a:latin typeface="Oswald"/>
              <a:ea typeface="Oswald"/>
              <a:cs typeface="Oswald"/>
              <a:sym typeface="Oswald"/>
            </a:endParaRPr>
          </a:p>
        </p:txBody>
      </p:sp>
      <p:sp>
        <p:nvSpPr>
          <p:cNvPr id="162" name="Google Shape;162;p8"/>
          <p:cNvSpPr txBox="1"/>
          <p:nvPr/>
        </p:nvSpPr>
        <p:spPr>
          <a:xfrm>
            <a:off x="1378514" y="3984724"/>
            <a:ext cx="18936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boto Medium"/>
                <a:ea typeface="Roboto Medium"/>
                <a:cs typeface="Roboto Medium"/>
                <a:sym typeface="Roboto Medium"/>
              </a:rPr>
              <a:t>• </a:t>
            </a:r>
            <a:r>
              <a:rPr lang="en-US" sz="1600">
                <a:solidFill>
                  <a:schemeClr val="dk1"/>
                </a:solidFill>
                <a:latin typeface="Roboto Medium"/>
                <a:ea typeface="Roboto Medium"/>
                <a:cs typeface="Roboto Medium"/>
                <a:sym typeface="Roboto Medium"/>
              </a:rPr>
              <a:t>Seguridad</a:t>
            </a:r>
            <a:endParaRPr b="0" i="0" sz="1400" u="none" cap="none" strike="noStrike">
              <a:solidFill>
                <a:srgbClr val="000000"/>
              </a:solidFill>
              <a:latin typeface="Arial"/>
              <a:ea typeface="Arial"/>
              <a:cs typeface="Arial"/>
              <a:sym typeface="Arial"/>
            </a:endParaRPr>
          </a:p>
        </p:txBody>
      </p:sp>
      <p:sp>
        <p:nvSpPr>
          <p:cNvPr id="163" name="Google Shape;163;p8"/>
          <p:cNvSpPr txBox="1"/>
          <p:nvPr/>
        </p:nvSpPr>
        <p:spPr>
          <a:xfrm>
            <a:off x="1038722" y="4304228"/>
            <a:ext cx="25731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rgbClr val="000000"/>
              </a:buClr>
              <a:buSzPts val="1000"/>
              <a:buFont typeface="Arial"/>
              <a:buNone/>
            </a:pPr>
            <a:r>
              <a:rPr b="1" lang="en-US" sz="1300">
                <a:solidFill>
                  <a:schemeClr val="dk1"/>
                </a:solidFill>
                <a:latin typeface="Roboto"/>
                <a:ea typeface="Roboto"/>
                <a:cs typeface="Roboto"/>
                <a:sym typeface="Roboto"/>
              </a:rPr>
              <a:t>70%</a:t>
            </a:r>
            <a:r>
              <a:rPr lang="en-US" sz="1000">
                <a:solidFill>
                  <a:schemeClr val="dk1"/>
                </a:solidFill>
                <a:latin typeface="Roboto"/>
                <a:ea typeface="Roboto"/>
                <a:cs typeface="Roboto"/>
                <a:sym typeface="Roboto"/>
              </a:rPr>
              <a:t> quiere seguridad</a:t>
            </a:r>
            <a:endParaRPr b="0" i="0" sz="1400" u="none" cap="none" strike="noStrike">
              <a:solidFill>
                <a:srgbClr val="000000"/>
              </a:solidFill>
              <a:latin typeface="Arial"/>
              <a:ea typeface="Arial"/>
              <a:cs typeface="Arial"/>
              <a:sym typeface="Arial"/>
            </a:endParaRPr>
          </a:p>
        </p:txBody>
      </p:sp>
      <p:sp>
        <p:nvSpPr>
          <p:cNvPr id="164" name="Google Shape;164;p8"/>
          <p:cNvSpPr txBox="1"/>
          <p:nvPr/>
        </p:nvSpPr>
        <p:spPr>
          <a:xfrm>
            <a:off x="8410714" y="2031371"/>
            <a:ext cx="21894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boto Medium"/>
                <a:ea typeface="Roboto Medium"/>
                <a:cs typeface="Roboto Medium"/>
                <a:sym typeface="Roboto Medium"/>
              </a:rPr>
              <a:t>• Co</a:t>
            </a:r>
            <a:r>
              <a:rPr lang="en-US" sz="1600">
                <a:solidFill>
                  <a:schemeClr val="dk1"/>
                </a:solidFill>
                <a:latin typeface="Roboto Medium"/>
                <a:ea typeface="Roboto Medium"/>
                <a:cs typeface="Roboto Medium"/>
                <a:sym typeface="Roboto Medium"/>
              </a:rPr>
              <a:t>nveniencia</a:t>
            </a:r>
            <a:endParaRPr b="0" i="0" sz="1600" u="none" cap="none" strike="noStrike">
              <a:solidFill>
                <a:schemeClr val="dk1"/>
              </a:solidFill>
              <a:latin typeface="Roboto Medium"/>
              <a:ea typeface="Roboto Medium"/>
              <a:cs typeface="Roboto Medium"/>
              <a:sym typeface="Roboto Medium"/>
            </a:endParaRPr>
          </a:p>
        </p:txBody>
      </p:sp>
      <p:sp>
        <p:nvSpPr>
          <p:cNvPr id="165" name="Google Shape;165;p8"/>
          <p:cNvSpPr txBox="1"/>
          <p:nvPr/>
        </p:nvSpPr>
        <p:spPr>
          <a:xfrm>
            <a:off x="8218727" y="2361328"/>
            <a:ext cx="2573100" cy="52650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rgbClr val="000000"/>
              </a:buClr>
              <a:buSzPts val="1000"/>
              <a:buFont typeface="Arial"/>
              <a:buNone/>
            </a:pPr>
            <a:r>
              <a:rPr b="1" lang="en-US" sz="1300">
                <a:solidFill>
                  <a:schemeClr val="dk1"/>
                </a:solidFill>
                <a:latin typeface="Roboto"/>
                <a:ea typeface="Roboto"/>
                <a:cs typeface="Roboto"/>
                <a:sym typeface="Roboto"/>
              </a:rPr>
              <a:t>65%</a:t>
            </a:r>
            <a:r>
              <a:rPr lang="en-US" sz="1000">
                <a:solidFill>
                  <a:schemeClr val="dk1"/>
                </a:solidFill>
                <a:latin typeface="Roboto"/>
                <a:ea typeface="Roboto"/>
                <a:cs typeface="Roboto"/>
                <a:sym typeface="Roboto"/>
              </a:rPr>
              <a:t> buscan experiencias sin fricciones (pagos con un solo clic) </a:t>
            </a:r>
            <a:endParaRPr b="0" i="0" sz="1400" u="none" cap="none" strike="noStrike">
              <a:solidFill>
                <a:srgbClr val="000000"/>
              </a:solidFill>
              <a:latin typeface="Arial"/>
              <a:ea typeface="Arial"/>
              <a:cs typeface="Arial"/>
              <a:sym typeface="Arial"/>
            </a:endParaRPr>
          </a:p>
        </p:txBody>
      </p:sp>
      <p:sp>
        <p:nvSpPr>
          <p:cNvPr id="166" name="Google Shape;166;p8"/>
          <p:cNvSpPr txBox="1"/>
          <p:nvPr/>
        </p:nvSpPr>
        <p:spPr>
          <a:xfrm>
            <a:off x="8498325" y="5171475"/>
            <a:ext cx="22935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boto Medium"/>
                <a:ea typeface="Roboto Medium"/>
                <a:cs typeface="Roboto Medium"/>
                <a:sym typeface="Roboto Medium"/>
              </a:rPr>
              <a:t>• </a:t>
            </a:r>
            <a:r>
              <a:rPr lang="en-US" sz="1600">
                <a:solidFill>
                  <a:schemeClr val="dk1"/>
                </a:solidFill>
                <a:latin typeface="Roboto Medium"/>
                <a:ea typeface="Roboto Medium"/>
                <a:cs typeface="Roboto Medium"/>
                <a:sym typeface="Roboto Medium"/>
              </a:rPr>
              <a:t>Inclusión financiera</a:t>
            </a:r>
            <a:endParaRPr b="0" i="0" sz="1600" u="none" cap="none" strike="noStrike">
              <a:solidFill>
                <a:schemeClr val="dk1"/>
              </a:solidFill>
              <a:latin typeface="Roboto Medium"/>
              <a:ea typeface="Roboto Medium"/>
              <a:cs typeface="Roboto Medium"/>
              <a:sym typeface="Roboto Medium"/>
            </a:endParaRPr>
          </a:p>
        </p:txBody>
      </p:sp>
      <p:sp>
        <p:nvSpPr>
          <p:cNvPr id="167" name="Google Shape;167;p8"/>
          <p:cNvSpPr txBox="1"/>
          <p:nvPr/>
        </p:nvSpPr>
        <p:spPr>
          <a:xfrm>
            <a:off x="8306332" y="5486053"/>
            <a:ext cx="2573100" cy="74190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rgbClr val="000000"/>
              </a:buClr>
              <a:buSzPts val="1000"/>
              <a:buFont typeface="Arial"/>
              <a:buNone/>
            </a:pPr>
            <a:r>
              <a:rPr b="1" lang="en-US" sz="1300">
                <a:solidFill>
                  <a:schemeClr val="dk1"/>
                </a:solidFill>
                <a:latin typeface="Roboto"/>
                <a:ea typeface="Roboto"/>
                <a:cs typeface="Roboto"/>
                <a:sym typeface="Roboto"/>
              </a:rPr>
              <a:t>40%</a:t>
            </a:r>
            <a:r>
              <a:rPr lang="en-US" sz="1000">
                <a:solidFill>
                  <a:schemeClr val="dk1"/>
                </a:solidFill>
                <a:latin typeface="Roboto"/>
                <a:ea typeface="Roboto"/>
                <a:cs typeface="Roboto"/>
                <a:sym typeface="Roboto"/>
              </a:rPr>
              <a:t> de los usuarios de Daviplata en zonas rurales no tenía acceso a servicios financieros.</a:t>
            </a:r>
            <a:r>
              <a:rPr b="0" i="0" lang="en-US" sz="1000" u="none" cap="none" strike="noStrike">
                <a:solidFill>
                  <a:schemeClr val="dk1"/>
                </a:solidFill>
                <a:latin typeface="Roboto"/>
                <a:ea typeface="Roboto"/>
                <a:cs typeface="Roboto"/>
                <a:sym typeface="Roboto"/>
              </a:rPr>
              <a:t>.</a:t>
            </a:r>
            <a:endParaRPr b="0" i="0" sz="1400" u="none" cap="none" strike="noStrike">
              <a:solidFill>
                <a:srgbClr val="000000"/>
              </a:solidFill>
              <a:latin typeface="Arial"/>
              <a:ea typeface="Arial"/>
              <a:cs typeface="Arial"/>
              <a:sym typeface="Arial"/>
            </a:endParaRPr>
          </a:p>
        </p:txBody>
      </p:sp>
      <p:sp>
        <p:nvSpPr>
          <p:cNvPr id="168" name="Google Shape;168;p8"/>
          <p:cNvSpPr/>
          <p:nvPr/>
        </p:nvSpPr>
        <p:spPr>
          <a:xfrm>
            <a:off x="1934745" y="3034115"/>
            <a:ext cx="781200" cy="781200"/>
          </a:xfrm>
          <a:prstGeom prst="ellipse">
            <a:avLst/>
          </a:prstGeom>
          <a:gradFill>
            <a:gsLst>
              <a:gs pos="0">
                <a:schemeClr val="accent1"/>
              </a:gs>
              <a:gs pos="100000">
                <a:schemeClr val="accent2"/>
              </a:gs>
            </a:gsLst>
            <a:lin ang="8400000" scaled="0"/>
          </a:grad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8"/>
          <p:cNvSpPr/>
          <p:nvPr/>
        </p:nvSpPr>
        <p:spPr>
          <a:xfrm>
            <a:off x="9114825" y="1091290"/>
            <a:ext cx="781200" cy="781200"/>
          </a:xfrm>
          <a:prstGeom prst="ellipse">
            <a:avLst/>
          </a:prstGeom>
          <a:gradFill>
            <a:gsLst>
              <a:gs pos="0">
                <a:schemeClr val="accent1"/>
              </a:gs>
              <a:gs pos="100000">
                <a:schemeClr val="accent2"/>
              </a:gs>
            </a:gsLst>
            <a:lin ang="8400000" scaled="0"/>
          </a:grad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8"/>
          <p:cNvSpPr/>
          <p:nvPr/>
        </p:nvSpPr>
        <p:spPr>
          <a:xfrm>
            <a:off x="9202430" y="4215940"/>
            <a:ext cx="781200" cy="781200"/>
          </a:xfrm>
          <a:prstGeom prst="ellipse">
            <a:avLst/>
          </a:prstGeom>
          <a:gradFill>
            <a:gsLst>
              <a:gs pos="0">
                <a:schemeClr val="accent1"/>
              </a:gs>
              <a:gs pos="100000">
                <a:schemeClr val="accent2"/>
              </a:gs>
            </a:gsLst>
            <a:lin ang="8400000" scaled="0"/>
          </a:grad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8"/>
          <p:cNvSpPr/>
          <p:nvPr/>
        </p:nvSpPr>
        <p:spPr>
          <a:xfrm flipH="1">
            <a:off x="4054340" y="1905308"/>
            <a:ext cx="3721874" cy="378968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gradFill>
            <a:gsLst>
              <a:gs pos="0">
                <a:schemeClr val="accent1"/>
              </a:gs>
              <a:gs pos="100000">
                <a:schemeClr val="accent2"/>
              </a:gs>
            </a:gsLst>
            <a:lin ang="8400134"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72" name="Google Shape;172;p8"/>
          <p:cNvPicPr preferRelativeResize="0"/>
          <p:nvPr>
            <p:ph idx="2" type="pic"/>
          </p:nvPr>
        </p:nvPicPr>
        <p:blipFill rotWithShape="1">
          <a:blip r:embed="rId3">
            <a:alphaModFix/>
          </a:blip>
          <a:srcRect b="0" l="16626" r="16626" t="0"/>
          <a:stretch/>
        </p:blipFill>
        <p:spPr>
          <a:xfrm>
            <a:off x="4808525" y="2452700"/>
            <a:ext cx="2694900" cy="2694900"/>
          </a:xfrm>
          <a:prstGeom prst="ellipse">
            <a:avLst/>
          </a:prstGeom>
          <a:noFill/>
          <a:ln>
            <a:noFill/>
          </a:ln>
        </p:spPr>
      </p:pic>
      <p:sp>
        <p:nvSpPr>
          <p:cNvPr id="173" name="Google Shape;173;p8"/>
          <p:cNvSpPr txBox="1"/>
          <p:nvPr/>
        </p:nvSpPr>
        <p:spPr>
          <a:xfrm>
            <a:off x="5149189" y="4215949"/>
            <a:ext cx="18936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dk1"/>
                </a:solidFill>
                <a:highlight>
                  <a:srgbClr val="E5DEFF"/>
                </a:highlight>
                <a:latin typeface="Roboto Medium"/>
                <a:ea typeface="Roboto Medium"/>
                <a:cs typeface="Roboto Medium"/>
                <a:sym typeface="Roboto Medium"/>
              </a:rPr>
              <a:t>Consumidor ambiguo</a:t>
            </a:r>
            <a:endParaRPr b="0" i="0" sz="1400" u="none" cap="none" strike="noStrike">
              <a:solidFill>
                <a:srgbClr val="000000"/>
              </a:solidFill>
              <a:highlight>
                <a:srgbClr val="E5DEFF"/>
              </a:highlight>
              <a:latin typeface="Arial"/>
              <a:ea typeface="Arial"/>
              <a:cs typeface="Arial"/>
              <a:sym typeface="Arial"/>
            </a:endParaRPr>
          </a:p>
        </p:txBody>
      </p:sp>
      <p:pic>
        <p:nvPicPr>
          <p:cNvPr id="174" name="Google Shape;174;p8"/>
          <p:cNvPicPr preferRelativeResize="0"/>
          <p:nvPr/>
        </p:nvPicPr>
        <p:blipFill>
          <a:blip r:embed="rId4">
            <a:alphaModFix/>
          </a:blip>
          <a:stretch>
            <a:fillRect/>
          </a:stretch>
        </p:blipFill>
        <p:spPr>
          <a:xfrm>
            <a:off x="2156000" y="3259650"/>
            <a:ext cx="338700" cy="338700"/>
          </a:xfrm>
          <a:prstGeom prst="rect">
            <a:avLst/>
          </a:prstGeom>
          <a:noFill/>
          <a:ln>
            <a:noFill/>
          </a:ln>
        </p:spPr>
      </p:pic>
      <p:pic>
        <p:nvPicPr>
          <p:cNvPr id="175" name="Google Shape;175;p8"/>
          <p:cNvPicPr preferRelativeResize="0"/>
          <p:nvPr/>
        </p:nvPicPr>
        <p:blipFill>
          <a:blip r:embed="rId5">
            <a:alphaModFix/>
          </a:blip>
          <a:stretch>
            <a:fillRect/>
          </a:stretch>
        </p:blipFill>
        <p:spPr>
          <a:xfrm>
            <a:off x="9335925" y="1312550"/>
            <a:ext cx="338700" cy="338700"/>
          </a:xfrm>
          <a:prstGeom prst="rect">
            <a:avLst/>
          </a:prstGeom>
          <a:noFill/>
          <a:ln>
            <a:noFill/>
          </a:ln>
        </p:spPr>
      </p:pic>
      <p:pic>
        <p:nvPicPr>
          <p:cNvPr id="176" name="Google Shape;176;p8"/>
          <p:cNvPicPr preferRelativeResize="0"/>
          <p:nvPr/>
        </p:nvPicPr>
        <p:blipFill>
          <a:blip r:embed="rId6">
            <a:alphaModFix/>
          </a:blip>
          <a:stretch>
            <a:fillRect/>
          </a:stretch>
        </p:blipFill>
        <p:spPr>
          <a:xfrm>
            <a:off x="9398475" y="4412150"/>
            <a:ext cx="388800" cy="388800"/>
          </a:xfrm>
          <a:prstGeom prst="rect">
            <a:avLst/>
          </a:prstGeom>
          <a:noFill/>
          <a:ln>
            <a:noFill/>
          </a:ln>
        </p:spPr>
      </p:pic>
      <p:pic>
        <p:nvPicPr>
          <p:cNvPr id="177" name="Google Shape;177;p8"/>
          <p:cNvPicPr preferRelativeResize="0"/>
          <p:nvPr/>
        </p:nvPicPr>
        <p:blipFill>
          <a:blip r:embed="rId7">
            <a:alphaModFix/>
          </a:blip>
          <a:stretch>
            <a:fillRect/>
          </a:stretch>
        </p:blipFill>
        <p:spPr>
          <a:xfrm>
            <a:off x="10342300" y="369175"/>
            <a:ext cx="1457025" cy="4270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5"/>
          <p:cNvSpPr/>
          <p:nvPr/>
        </p:nvSpPr>
        <p:spPr>
          <a:xfrm flipH="1">
            <a:off x="-75" y="0"/>
            <a:ext cx="12192000" cy="6858000"/>
          </a:xfrm>
          <a:prstGeom prst="rect">
            <a:avLst/>
          </a:prstGeom>
          <a:solidFill>
            <a:srgbClr val="0953E7">
              <a:alpha val="658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3" name="Google Shape;183;p15"/>
          <p:cNvPicPr preferRelativeResize="0"/>
          <p:nvPr/>
        </p:nvPicPr>
        <p:blipFill>
          <a:blip r:embed="rId3">
            <a:alphaModFix amt="12000"/>
          </a:blip>
          <a:stretch>
            <a:fillRect/>
          </a:stretch>
        </p:blipFill>
        <p:spPr>
          <a:xfrm>
            <a:off x="0" y="-592875"/>
            <a:ext cx="12192000" cy="8126046"/>
          </a:xfrm>
          <a:prstGeom prst="rect">
            <a:avLst/>
          </a:prstGeom>
          <a:noFill/>
          <a:ln>
            <a:noFill/>
          </a:ln>
        </p:spPr>
      </p:pic>
      <p:sp>
        <p:nvSpPr>
          <p:cNvPr id="184" name="Google Shape;184;p15"/>
          <p:cNvSpPr txBox="1"/>
          <p:nvPr/>
        </p:nvSpPr>
        <p:spPr>
          <a:xfrm>
            <a:off x="3441943" y="927601"/>
            <a:ext cx="5308200" cy="6465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lnSpc>
                <a:spcPct val="105555"/>
              </a:lnSpc>
              <a:spcBef>
                <a:spcPts val="0"/>
              </a:spcBef>
              <a:spcAft>
                <a:spcPts val="0"/>
              </a:spcAft>
              <a:buClr>
                <a:srgbClr val="000000"/>
              </a:buClr>
              <a:buSzPts val="3600"/>
              <a:buFont typeface="Arial"/>
              <a:buNone/>
            </a:pPr>
            <a:r>
              <a:rPr b="1" lang="en-US" sz="3600">
                <a:solidFill>
                  <a:schemeClr val="lt1"/>
                </a:solidFill>
                <a:latin typeface="Oswald"/>
                <a:ea typeface="Oswald"/>
                <a:cs typeface="Oswald"/>
                <a:sym typeface="Oswald"/>
              </a:rPr>
              <a:t>Cómo pagamos</a:t>
            </a:r>
            <a:endParaRPr b="1" i="0" sz="3600" u="none" cap="none" strike="noStrike">
              <a:solidFill>
                <a:schemeClr val="lt1"/>
              </a:solidFill>
              <a:latin typeface="Oswald"/>
              <a:ea typeface="Oswald"/>
              <a:cs typeface="Oswald"/>
              <a:sym typeface="Oswald"/>
            </a:endParaRPr>
          </a:p>
        </p:txBody>
      </p:sp>
      <p:sp>
        <p:nvSpPr>
          <p:cNvPr id="185" name="Google Shape;185;p15"/>
          <p:cNvSpPr/>
          <p:nvPr/>
        </p:nvSpPr>
        <p:spPr>
          <a:xfrm>
            <a:off x="1721527" y="2725786"/>
            <a:ext cx="2583000" cy="3159600"/>
          </a:xfrm>
          <a:prstGeom prst="roundRect">
            <a:avLst>
              <a:gd fmla="val 6606" name="adj"/>
            </a:avLst>
          </a:prstGeom>
          <a:solidFill>
            <a:srgbClr val="E5DEFF">
              <a:alpha val="493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6" name="Google Shape;186;p15"/>
          <p:cNvSpPr txBox="1"/>
          <p:nvPr/>
        </p:nvSpPr>
        <p:spPr>
          <a:xfrm>
            <a:off x="2025786" y="3777355"/>
            <a:ext cx="19746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lang="en-US" sz="1600">
                <a:solidFill>
                  <a:schemeClr val="dk1"/>
                </a:solidFill>
                <a:latin typeface="Roboto"/>
                <a:ea typeface="Roboto"/>
                <a:cs typeface="Roboto"/>
                <a:sym typeface="Roboto"/>
              </a:rPr>
              <a:t>Billeteras digitales</a:t>
            </a:r>
            <a:endParaRPr b="0" i="0" sz="1400" u="none" cap="none" strike="noStrike">
              <a:solidFill>
                <a:srgbClr val="000000"/>
              </a:solidFill>
              <a:latin typeface="Arial"/>
              <a:ea typeface="Arial"/>
              <a:cs typeface="Arial"/>
              <a:sym typeface="Arial"/>
            </a:endParaRPr>
          </a:p>
        </p:txBody>
      </p:sp>
      <p:cxnSp>
        <p:nvCxnSpPr>
          <p:cNvPr id="187" name="Google Shape;187;p15"/>
          <p:cNvCxnSpPr/>
          <p:nvPr/>
        </p:nvCxnSpPr>
        <p:spPr>
          <a:xfrm>
            <a:off x="2825677" y="4308445"/>
            <a:ext cx="374713" cy="0"/>
          </a:xfrm>
          <a:prstGeom prst="straightConnector1">
            <a:avLst/>
          </a:prstGeom>
          <a:noFill/>
          <a:ln cap="flat" cmpd="sng" w="19050">
            <a:solidFill>
              <a:srgbClr val="595959"/>
            </a:solidFill>
            <a:prstDash val="solid"/>
            <a:miter lim="800000"/>
            <a:headEnd len="sm" w="sm" type="none"/>
            <a:tailEnd len="sm" w="sm" type="none"/>
          </a:ln>
        </p:spPr>
      </p:cxnSp>
      <p:sp>
        <p:nvSpPr>
          <p:cNvPr id="188" name="Google Shape;188;p15"/>
          <p:cNvSpPr txBox="1"/>
          <p:nvPr/>
        </p:nvSpPr>
        <p:spPr>
          <a:xfrm>
            <a:off x="1891933" y="4465888"/>
            <a:ext cx="2242200" cy="69870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rgbClr val="000000"/>
              </a:buClr>
              <a:buSzPts val="1000"/>
              <a:buFont typeface="Arial"/>
              <a:buNone/>
            </a:pPr>
            <a:r>
              <a:rPr b="1" lang="en-US" sz="2100">
                <a:solidFill>
                  <a:schemeClr val="dk1"/>
                </a:solidFill>
                <a:latin typeface="Roboto"/>
                <a:ea typeface="Roboto"/>
                <a:cs typeface="Roboto"/>
                <a:sym typeface="Roboto"/>
              </a:rPr>
              <a:t>27M</a:t>
            </a:r>
            <a:endParaRPr b="1" sz="2100">
              <a:solidFill>
                <a:schemeClr val="dk1"/>
              </a:solidFill>
              <a:latin typeface="Roboto"/>
              <a:ea typeface="Roboto"/>
              <a:cs typeface="Roboto"/>
              <a:sym typeface="Roboto"/>
            </a:endParaRPr>
          </a:p>
          <a:p>
            <a:pPr indent="0" lvl="0" marL="0" marR="0" rtl="0" algn="ctr">
              <a:lnSpc>
                <a:spcPct val="14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Nequi + Daviplata</a:t>
            </a:r>
            <a:endParaRPr sz="1000">
              <a:solidFill>
                <a:schemeClr val="dk1"/>
              </a:solidFill>
              <a:latin typeface="Roboto"/>
              <a:ea typeface="Roboto"/>
              <a:cs typeface="Roboto"/>
              <a:sym typeface="Roboto"/>
            </a:endParaRPr>
          </a:p>
        </p:txBody>
      </p:sp>
      <p:grpSp>
        <p:nvGrpSpPr>
          <p:cNvPr id="189" name="Google Shape;189;p15"/>
          <p:cNvGrpSpPr/>
          <p:nvPr/>
        </p:nvGrpSpPr>
        <p:grpSpPr>
          <a:xfrm>
            <a:off x="2329377" y="2106316"/>
            <a:ext cx="1367313" cy="1248494"/>
            <a:chOff x="2329377" y="2106316"/>
            <a:chExt cx="1367313" cy="1248494"/>
          </a:xfrm>
        </p:grpSpPr>
        <p:sp>
          <p:nvSpPr>
            <p:cNvPr id="190" name="Google Shape;190;p15"/>
            <p:cNvSpPr/>
            <p:nvPr/>
          </p:nvSpPr>
          <p:spPr>
            <a:xfrm flipH="1" rot="10800000">
              <a:off x="2470536" y="2106316"/>
              <a:ext cx="1226154" cy="1248494"/>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 name="Google Shape;191;p15"/>
            <p:cNvSpPr/>
            <p:nvPr/>
          </p:nvSpPr>
          <p:spPr>
            <a:xfrm flipH="1">
              <a:off x="2329377" y="2106316"/>
              <a:ext cx="1226154" cy="1248494"/>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gradFill>
              <a:gsLst>
                <a:gs pos="0">
                  <a:schemeClr val="accent1"/>
                </a:gs>
                <a:gs pos="100000">
                  <a:schemeClr val="accent2"/>
                </a:gs>
              </a:gsLst>
              <a:lin ang="5400000" scaled="0"/>
            </a:gradFill>
            <a:ln>
              <a:noFill/>
            </a:ln>
            <a:effectLst>
              <a:outerShdw blurRad="101600" rotWithShape="0" algn="ctr" dir="1800000" dist="25400">
                <a:srgbClr val="000000">
                  <a:alpha val="1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192" name="Google Shape;192;p15"/>
          <p:cNvPicPr preferRelativeResize="0"/>
          <p:nvPr>
            <p:ph idx="4" type="pic"/>
          </p:nvPr>
        </p:nvPicPr>
        <p:blipFill rotWithShape="1">
          <a:blip r:embed="rId4">
            <a:alphaModFix/>
          </a:blip>
          <a:srcRect b="38661" l="27856" r="27856" t="-1168"/>
          <a:stretch/>
        </p:blipFill>
        <p:spPr>
          <a:xfrm>
            <a:off x="2654258" y="2371788"/>
            <a:ext cx="717600" cy="717600"/>
          </a:xfrm>
          <a:prstGeom prst="ellipse">
            <a:avLst/>
          </a:prstGeom>
          <a:noFill/>
          <a:ln>
            <a:noFill/>
          </a:ln>
        </p:spPr>
      </p:pic>
      <p:sp>
        <p:nvSpPr>
          <p:cNvPr id="193" name="Google Shape;193;p15"/>
          <p:cNvSpPr/>
          <p:nvPr/>
        </p:nvSpPr>
        <p:spPr>
          <a:xfrm>
            <a:off x="4804427" y="2725786"/>
            <a:ext cx="2583000" cy="3159600"/>
          </a:xfrm>
          <a:prstGeom prst="roundRect">
            <a:avLst>
              <a:gd fmla="val 6606" name="adj"/>
            </a:avLst>
          </a:prstGeom>
          <a:solidFill>
            <a:srgbClr val="E5DEFF">
              <a:alpha val="493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4" name="Google Shape;194;p15"/>
          <p:cNvSpPr txBox="1"/>
          <p:nvPr/>
        </p:nvSpPr>
        <p:spPr>
          <a:xfrm>
            <a:off x="5108686" y="3777355"/>
            <a:ext cx="19746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lang="en-US" sz="1600">
                <a:solidFill>
                  <a:schemeClr val="dk1"/>
                </a:solidFill>
                <a:latin typeface="Roboto"/>
                <a:ea typeface="Roboto"/>
                <a:cs typeface="Roboto"/>
                <a:sym typeface="Roboto"/>
              </a:rPr>
              <a:t>Contactless</a:t>
            </a:r>
            <a:endParaRPr b="0" i="0" sz="1400" u="none" cap="none" strike="noStrike">
              <a:solidFill>
                <a:srgbClr val="000000"/>
              </a:solidFill>
              <a:latin typeface="Arial"/>
              <a:ea typeface="Arial"/>
              <a:cs typeface="Arial"/>
              <a:sym typeface="Arial"/>
            </a:endParaRPr>
          </a:p>
        </p:txBody>
      </p:sp>
      <p:cxnSp>
        <p:nvCxnSpPr>
          <p:cNvPr id="195" name="Google Shape;195;p15"/>
          <p:cNvCxnSpPr/>
          <p:nvPr/>
        </p:nvCxnSpPr>
        <p:spPr>
          <a:xfrm>
            <a:off x="5908577" y="4308445"/>
            <a:ext cx="374700" cy="0"/>
          </a:xfrm>
          <a:prstGeom prst="straightConnector1">
            <a:avLst/>
          </a:prstGeom>
          <a:noFill/>
          <a:ln cap="flat" cmpd="sng" w="19050">
            <a:solidFill>
              <a:srgbClr val="595959"/>
            </a:solidFill>
            <a:prstDash val="solid"/>
            <a:miter lim="800000"/>
            <a:headEnd len="sm" w="sm" type="none"/>
            <a:tailEnd len="sm" w="sm" type="none"/>
          </a:ln>
        </p:spPr>
      </p:cxnSp>
      <p:sp>
        <p:nvSpPr>
          <p:cNvPr id="196" name="Google Shape;196;p15"/>
          <p:cNvSpPr txBox="1"/>
          <p:nvPr/>
        </p:nvSpPr>
        <p:spPr>
          <a:xfrm>
            <a:off x="4974833" y="4465888"/>
            <a:ext cx="2242200" cy="69870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rgbClr val="000000"/>
              </a:buClr>
              <a:buSzPts val="1000"/>
              <a:buFont typeface="Arial"/>
              <a:buNone/>
            </a:pPr>
            <a:r>
              <a:rPr b="1" lang="en-US" sz="2100">
                <a:solidFill>
                  <a:schemeClr val="dk1"/>
                </a:solidFill>
                <a:latin typeface="Roboto"/>
                <a:ea typeface="Roboto"/>
                <a:cs typeface="Roboto"/>
                <a:sym typeface="Roboto"/>
              </a:rPr>
              <a:t>45%</a:t>
            </a:r>
            <a:endParaRPr b="1" sz="2100">
              <a:solidFill>
                <a:schemeClr val="dk1"/>
              </a:solidFill>
              <a:latin typeface="Roboto"/>
              <a:ea typeface="Roboto"/>
              <a:cs typeface="Roboto"/>
              <a:sym typeface="Roboto"/>
            </a:endParaRPr>
          </a:p>
          <a:p>
            <a:pPr indent="0" lvl="0" marL="0" marR="0" rtl="0" algn="ctr">
              <a:lnSpc>
                <a:spcPct val="14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Transacciones en tarjetas</a:t>
            </a:r>
            <a:endParaRPr sz="1000">
              <a:solidFill>
                <a:schemeClr val="dk1"/>
              </a:solidFill>
              <a:latin typeface="Roboto"/>
              <a:ea typeface="Roboto"/>
              <a:cs typeface="Roboto"/>
              <a:sym typeface="Roboto"/>
            </a:endParaRPr>
          </a:p>
        </p:txBody>
      </p:sp>
      <p:grpSp>
        <p:nvGrpSpPr>
          <p:cNvPr id="197" name="Google Shape;197;p15"/>
          <p:cNvGrpSpPr/>
          <p:nvPr/>
        </p:nvGrpSpPr>
        <p:grpSpPr>
          <a:xfrm>
            <a:off x="5411715" y="2105743"/>
            <a:ext cx="1368438" cy="1249639"/>
            <a:chOff x="2328815" y="2105743"/>
            <a:chExt cx="1368438" cy="1249639"/>
          </a:xfrm>
        </p:grpSpPr>
        <p:sp>
          <p:nvSpPr>
            <p:cNvPr id="198" name="Google Shape;198;p15"/>
            <p:cNvSpPr/>
            <p:nvPr/>
          </p:nvSpPr>
          <p:spPr>
            <a:xfrm flipH="1" rot="10800000">
              <a:off x="2470536" y="2105743"/>
              <a:ext cx="1226716" cy="1249067"/>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 name="Google Shape;199;p15"/>
            <p:cNvSpPr/>
            <p:nvPr/>
          </p:nvSpPr>
          <p:spPr>
            <a:xfrm flipH="1">
              <a:off x="2328815" y="2106316"/>
              <a:ext cx="1226716" cy="1249067"/>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gradFill>
              <a:gsLst>
                <a:gs pos="0">
                  <a:schemeClr val="accent1"/>
                </a:gs>
                <a:gs pos="100000">
                  <a:schemeClr val="accent2"/>
                </a:gs>
              </a:gsLst>
              <a:lin ang="5400012" scaled="0"/>
            </a:gradFill>
            <a:ln>
              <a:noFill/>
            </a:ln>
            <a:effectLst>
              <a:outerShdw blurRad="101600" rotWithShape="0" algn="ctr" dir="1800000" dist="25400">
                <a:srgbClr val="000000">
                  <a:alpha val="102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00" name="Google Shape;200;p15"/>
          <p:cNvPicPr preferRelativeResize="0"/>
          <p:nvPr>
            <p:ph idx="4" type="pic"/>
          </p:nvPr>
        </p:nvPicPr>
        <p:blipFill rotWithShape="1">
          <a:blip r:embed="rId5">
            <a:alphaModFix/>
          </a:blip>
          <a:srcRect b="0" l="12185" r="12177" t="0"/>
          <a:stretch/>
        </p:blipFill>
        <p:spPr>
          <a:xfrm>
            <a:off x="5737158" y="2371788"/>
            <a:ext cx="717600" cy="717600"/>
          </a:xfrm>
          <a:prstGeom prst="ellipse">
            <a:avLst/>
          </a:prstGeom>
          <a:noFill/>
          <a:ln>
            <a:noFill/>
          </a:ln>
        </p:spPr>
      </p:pic>
      <p:sp>
        <p:nvSpPr>
          <p:cNvPr id="201" name="Google Shape;201;p15"/>
          <p:cNvSpPr/>
          <p:nvPr/>
        </p:nvSpPr>
        <p:spPr>
          <a:xfrm>
            <a:off x="7887327" y="2725786"/>
            <a:ext cx="2583000" cy="3159600"/>
          </a:xfrm>
          <a:prstGeom prst="roundRect">
            <a:avLst>
              <a:gd fmla="val 6606" name="adj"/>
            </a:avLst>
          </a:prstGeom>
          <a:solidFill>
            <a:srgbClr val="E5DEFF">
              <a:alpha val="493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2" name="Google Shape;202;p15"/>
          <p:cNvSpPr txBox="1"/>
          <p:nvPr/>
        </p:nvSpPr>
        <p:spPr>
          <a:xfrm>
            <a:off x="8191586" y="3777355"/>
            <a:ext cx="19746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lang="en-US" sz="1600">
                <a:solidFill>
                  <a:schemeClr val="dk1"/>
                </a:solidFill>
                <a:latin typeface="Roboto"/>
                <a:ea typeface="Roboto"/>
                <a:cs typeface="Roboto"/>
                <a:sym typeface="Roboto"/>
              </a:rPr>
              <a:t>QR Code</a:t>
            </a:r>
            <a:endParaRPr b="0" i="0" sz="1400" u="none" cap="none" strike="noStrike">
              <a:solidFill>
                <a:srgbClr val="000000"/>
              </a:solidFill>
              <a:latin typeface="Arial"/>
              <a:ea typeface="Arial"/>
              <a:cs typeface="Arial"/>
              <a:sym typeface="Arial"/>
            </a:endParaRPr>
          </a:p>
        </p:txBody>
      </p:sp>
      <p:cxnSp>
        <p:nvCxnSpPr>
          <p:cNvPr id="203" name="Google Shape;203;p15"/>
          <p:cNvCxnSpPr/>
          <p:nvPr/>
        </p:nvCxnSpPr>
        <p:spPr>
          <a:xfrm>
            <a:off x="8991477" y="4308445"/>
            <a:ext cx="374700" cy="0"/>
          </a:xfrm>
          <a:prstGeom prst="straightConnector1">
            <a:avLst/>
          </a:prstGeom>
          <a:noFill/>
          <a:ln cap="flat" cmpd="sng" w="19050">
            <a:solidFill>
              <a:srgbClr val="595959"/>
            </a:solidFill>
            <a:prstDash val="solid"/>
            <a:miter lim="800000"/>
            <a:headEnd len="sm" w="sm" type="none"/>
            <a:tailEnd len="sm" w="sm" type="none"/>
          </a:ln>
        </p:spPr>
      </p:cxnSp>
      <p:sp>
        <p:nvSpPr>
          <p:cNvPr id="204" name="Google Shape;204;p15"/>
          <p:cNvSpPr txBox="1"/>
          <p:nvPr/>
        </p:nvSpPr>
        <p:spPr>
          <a:xfrm>
            <a:off x="8057733" y="4465888"/>
            <a:ext cx="2242200" cy="69870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rgbClr val="000000"/>
              </a:buClr>
              <a:buSzPts val="1000"/>
              <a:buFont typeface="Arial"/>
              <a:buNone/>
            </a:pPr>
            <a:r>
              <a:rPr b="1" lang="en-US" sz="2100">
                <a:solidFill>
                  <a:schemeClr val="dk1"/>
                </a:solidFill>
                <a:latin typeface="Roboto"/>
                <a:ea typeface="Roboto"/>
                <a:cs typeface="Roboto"/>
                <a:sym typeface="Roboto"/>
              </a:rPr>
              <a:t>30</a:t>
            </a:r>
            <a:r>
              <a:rPr b="1" lang="en-US" sz="2100">
                <a:solidFill>
                  <a:schemeClr val="dk1"/>
                </a:solidFill>
                <a:latin typeface="Roboto"/>
                <a:ea typeface="Roboto"/>
                <a:cs typeface="Roboto"/>
                <a:sym typeface="Roboto"/>
              </a:rPr>
              <a:t>%</a:t>
            </a:r>
            <a:endParaRPr b="1" sz="2100">
              <a:solidFill>
                <a:schemeClr val="dk1"/>
              </a:solidFill>
              <a:latin typeface="Roboto"/>
              <a:ea typeface="Roboto"/>
              <a:cs typeface="Roboto"/>
              <a:sym typeface="Roboto"/>
            </a:endParaRPr>
          </a:p>
          <a:p>
            <a:pPr indent="0" lvl="0" marL="0" marR="0" rtl="0" algn="ctr">
              <a:lnSpc>
                <a:spcPct val="14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de los Comercios aceptan</a:t>
            </a:r>
            <a:endParaRPr sz="1000">
              <a:solidFill>
                <a:schemeClr val="dk1"/>
              </a:solidFill>
              <a:latin typeface="Roboto"/>
              <a:ea typeface="Roboto"/>
              <a:cs typeface="Roboto"/>
              <a:sym typeface="Roboto"/>
            </a:endParaRPr>
          </a:p>
        </p:txBody>
      </p:sp>
      <p:grpSp>
        <p:nvGrpSpPr>
          <p:cNvPr id="205" name="Google Shape;205;p15"/>
          <p:cNvGrpSpPr/>
          <p:nvPr/>
        </p:nvGrpSpPr>
        <p:grpSpPr>
          <a:xfrm>
            <a:off x="8494615" y="2105743"/>
            <a:ext cx="1368438" cy="1249639"/>
            <a:chOff x="2328815" y="2105743"/>
            <a:chExt cx="1368438" cy="1249639"/>
          </a:xfrm>
        </p:grpSpPr>
        <p:sp>
          <p:nvSpPr>
            <p:cNvPr id="206" name="Google Shape;206;p15"/>
            <p:cNvSpPr/>
            <p:nvPr/>
          </p:nvSpPr>
          <p:spPr>
            <a:xfrm flipH="1" rot="10800000">
              <a:off x="2470536" y="2105743"/>
              <a:ext cx="1226716" cy="1249067"/>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 name="Google Shape;207;p15"/>
            <p:cNvSpPr/>
            <p:nvPr/>
          </p:nvSpPr>
          <p:spPr>
            <a:xfrm flipH="1">
              <a:off x="2328815" y="2106316"/>
              <a:ext cx="1226716" cy="1249067"/>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gradFill>
              <a:gsLst>
                <a:gs pos="0">
                  <a:schemeClr val="accent1"/>
                </a:gs>
                <a:gs pos="100000">
                  <a:schemeClr val="accent2"/>
                </a:gs>
              </a:gsLst>
              <a:lin ang="5400012" scaled="0"/>
            </a:gradFill>
            <a:ln>
              <a:noFill/>
            </a:ln>
            <a:effectLst>
              <a:outerShdw blurRad="101600" rotWithShape="0" algn="ctr" dir="1800000" dist="25400">
                <a:srgbClr val="000000">
                  <a:alpha val="102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08" name="Google Shape;208;p15"/>
          <p:cNvPicPr preferRelativeResize="0"/>
          <p:nvPr>
            <p:ph idx="4" type="pic"/>
          </p:nvPr>
        </p:nvPicPr>
        <p:blipFill rotWithShape="1">
          <a:blip r:embed="rId6">
            <a:alphaModFix/>
          </a:blip>
          <a:srcRect b="21256" l="30845" r="30841" t="21262"/>
          <a:stretch/>
        </p:blipFill>
        <p:spPr>
          <a:xfrm>
            <a:off x="8820058" y="2371788"/>
            <a:ext cx="717600" cy="7176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11"/>
          <p:cNvPicPr preferRelativeResize="0"/>
          <p:nvPr/>
        </p:nvPicPr>
        <p:blipFill>
          <a:blip r:embed="rId3">
            <a:alphaModFix amt="23000"/>
          </a:blip>
          <a:stretch>
            <a:fillRect/>
          </a:stretch>
        </p:blipFill>
        <p:spPr>
          <a:xfrm>
            <a:off x="-4231150" y="-11687"/>
            <a:ext cx="10432445" cy="6953276"/>
          </a:xfrm>
          <a:prstGeom prst="rect">
            <a:avLst/>
          </a:prstGeom>
          <a:noFill/>
          <a:ln>
            <a:noFill/>
          </a:ln>
        </p:spPr>
      </p:pic>
      <p:sp>
        <p:nvSpPr>
          <p:cNvPr id="214" name="Google Shape;214;p11"/>
          <p:cNvSpPr/>
          <p:nvPr/>
        </p:nvSpPr>
        <p:spPr>
          <a:xfrm flipH="1">
            <a:off x="5124600" y="0"/>
            <a:ext cx="7067400" cy="6858000"/>
          </a:xfrm>
          <a:prstGeom prst="rect">
            <a:avLst/>
          </a:prstGeom>
          <a:solidFill>
            <a:srgbClr val="E5DEFF">
              <a:alpha val="3215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5" name="Google Shape;215;p11"/>
          <p:cNvSpPr txBox="1"/>
          <p:nvPr/>
        </p:nvSpPr>
        <p:spPr>
          <a:xfrm>
            <a:off x="948765" y="867775"/>
            <a:ext cx="2823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16666"/>
              </a:lnSpc>
              <a:spcBef>
                <a:spcPts val="0"/>
              </a:spcBef>
              <a:spcAft>
                <a:spcPts val="0"/>
              </a:spcAft>
              <a:buClr>
                <a:srgbClr val="000000"/>
              </a:buClr>
              <a:buSzPts val="3600"/>
              <a:buFont typeface="Arial"/>
              <a:buNone/>
            </a:pPr>
            <a:r>
              <a:rPr b="1" lang="en-US" sz="3600">
                <a:solidFill>
                  <a:schemeClr val="dk1"/>
                </a:solidFill>
                <a:latin typeface="Oswald"/>
                <a:ea typeface="Oswald"/>
                <a:cs typeface="Oswald"/>
                <a:sym typeface="Oswald"/>
              </a:rPr>
              <a:t>Pain Points</a:t>
            </a:r>
            <a:endParaRPr b="1" i="0" sz="3600" u="none" cap="none" strike="noStrike">
              <a:solidFill>
                <a:schemeClr val="dk1"/>
              </a:solidFill>
              <a:latin typeface="Oswald"/>
              <a:ea typeface="Oswald"/>
              <a:cs typeface="Oswald"/>
              <a:sym typeface="Oswald"/>
            </a:endParaRPr>
          </a:p>
        </p:txBody>
      </p:sp>
      <p:cxnSp>
        <p:nvCxnSpPr>
          <p:cNvPr id="216" name="Google Shape;216;p11"/>
          <p:cNvCxnSpPr/>
          <p:nvPr/>
        </p:nvCxnSpPr>
        <p:spPr>
          <a:xfrm>
            <a:off x="8061030" y="786084"/>
            <a:ext cx="0" cy="577500"/>
          </a:xfrm>
          <a:prstGeom prst="straightConnector1">
            <a:avLst/>
          </a:prstGeom>
          <a:noFill/>
          <a:ln cap="flat" cmpd="sng" w="19050">
            <a:solidFill>
              <a:srgbClr val="00B0F0"/>
            </a:solidFill>
            <a:prstDash val="solid"/>
            <a:miter lim="800000"/>
            <a:headEnd len="sm" w="sm" type="none"/>
            <a:tailEnd len="sm" w="sm" type="none"/>
          </a:ln>
        </p:spPr>
      </p:cxnSp>
      <p:sp>
        <p:nvSpPr>
          <p:cNvPr id="217" name="Google Shape;217;p11"/>
          <p:cNvSpPr txBox="1"/>
          <p:nvPr/>
        </p:nvSpPr>
        <p:spPr>
          <a:xfrm>
            <a:off x="8182077" y="702478"/>
            <a:ext cx="1850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latin typeface="Roboto Medium"/>
                <a:ea typeface="Roboto Medium"/>
                <a:cs typeface="Roboto Medium"/>
                <a:sym typeface="Roboto Medium"/>
              </a:rPr>
              <a:t>Educación financiera</a:t>
            </a:r>
            <a:endParaRPr b="0" i="0" sz="1400" u="none" cap="none" strike="noStrike">
              <a:solidFill>
                <a:schemeClr val="dk1"/>
              </a:solidFill>
              <a:latin typeface="Roboto Light"/>
              <a:ea typeface="Roboto Light"/>
              <a:cs typeface="Roboto Light"/>
              <a:sym typeface="Roboto Light"/>
            </a:endParaRPr>
          </a:p>
        </p:txBody>
      </p:sp>
      <p:sp>
        <p:nvSpPr>
          <p:cNvPr id="218" name="Google Shape;218;p11"/>
          <p:cNvSpPr txBox="1"/>
          <p:nvPr/>
        </p:nvSpPr>
        <p:spPr>
          <a:xfrm>
            <a:off x="8182075" y="1000738"/>
            <a:ext cx="3510300" cy="846600"/>
          </a:xfrm>
          <a:prstGeom prst="rect">
            <a:avLst/>
          </a:prstGeom>
          <a:noFill/>
          <a:ln>
            <a:noFill/>
          </a:ln>
        </p:spPr>
        <p:txBody>
          <a:bodyPr anchorCtr="0" anchor="t" bIns="45700" lIns="91425" spcFirstLastPara="1" rIns="91425" wrap="square" tIns="45700">
            <a:spAutoFit/>
          </a:bodyPr>
          <a:lstStyle/>
          <a:p>
            <a:pPr indent="0" lvl="0" marL="0" rtl="0" algn="l">
              <a:lnSpc>
                <a:spcPct val="130000"/>
              </a:lnSpc>
              <a:spcBef>
                <a:spcPts val="0"/>
              </a:spcBef>
              <a:spcAft>
                <a:spcPts val="0"/>
              </a:spcAft>
              <a:buClr>
                <a:schemeClr val="dk1"/>
              </a:buClr>
              <a:buSzPts val="1100"/>
              <a:buFont typeface="Arial"/>
              <a:buNone/>
            </a:pPr>
            <a:r>
              <a:rPr b="1" lang="en-US" sz="1000">
                <a:solidFill>
                  <a:schemeClr val="dk1"/>
                </a:solidFill>
                <a:latin typeface="Roboto"/>
                <a:ea typeface="Roboto"/>
                <a:cs typeface="Roboto"/>
                <a:sym typeface="Roboto"/>
              </a:rPr>
              <a:t>62%</a:t>
            </a:r>
            <a:r>
              <a:rPr lang="en-US" sz="1000">
                <a:solidFill>
                  <a:schemeClr val="dk1"/>
                </a:solidFill>
                <a:latin typeface="Roboto"/>
                <a:ea typeface="Roboto"/>
                <a:cs typeface="Roboto"/>
                <a:sym typeface="Roboto"/>
              </a:rPr>
              <a:t> de la población bancarizada usa pagos digitales, aún hay desconocimiento sobre su uso seguro y beneficios.</a:t>
            </a:r>
            <a:endParaRPr sz="1000">
              <a:solidFill>
                <a:schemeClr val="dk1"/>
              </a:solidFill>
              <a:latin typeface="Roboto"/>
              <a:ea typeface="Roboto"/>
              <a:cs typeface="Roboto"/>
              <a:sym typeface="Roboto"/>
            </a:endParaRPr>
          </a:p>
          <a:p>
            <a:pPr indent="0" lvl="0" marL="0" rtl="0" algn="l">
              <a:lnSpc>
                <a:spcPct val="130000"/>
              </a:lnSpc>
              <a:spcBef>
                <a:spcPts val="0"/>
              </a:spcBef>
              <a:spcAft>
                <a:spcPts val="0"/>
              </a:spcAft>
              <a:buClr>
                <a:schemeClr val="dk1"/>
              </a:buClr>
              <a:buSzPts val="1100"/>
              <a:buFont typeface="Arial"/>
              <a:buNone/>
            </a:pPr>
            <a:r>
              <a:rPr lang="en-US" sz="1000">
                <a:solidFill>
                  <a:schemeClr val="dk1"/>
                </a:solidFill>
                <a:latin typeface="Roboto"/>
                <a:ea typeface="Roboto"/>
                <a:cs typeface="Roboto"/>
                <a:sym typeface="Roboto"/>
              </a:rPr>
              <a:t>La falta de alfabetización financiera limita la confianza en plataformas digitales, afectando la inclusión.</a:t>
            </a:r>
            <a:endParaRPr sz="1000">
              <a:solidFill>
                <a:schemeClr val="dk1"/>
              </a:solidFill>
              <a:latin typeface="Roboto"/>
              <a:ea typeface="Roboto"/>
              <a:cs typeface="Roboto"/>
              <a:sym typeface="Roboto"/>
            </a:endParaRPr>
          </a:p>
        </p:txBody>
      </p:sp>
      <p:grpSp>
        <p:nvGrpSpPr>
          <p:cNvPr id="219" name="Google Shape;219;p11"/>
          <p:cNvGrpSpPr/>
          <p:nvPr/>
        </p:nvGrpSpPr>
        <p:grpSpPr>
          <a:xfrm>
            <a:off x="6937287" y="651027"/>
            <a:ext cx="917990" cy="847568"/>
            <a:chOff x="7739462" y="2233652"/>
            <a:chExt cx="917990" cy="847568"/>
          </a:xfrm>
        </p:grpSpPr>
        <p:sp>
          <p:nvSpPr>
            <p:cNvPr id="220" name="Google Shape;220;p11"/>
            <p:cNvSpPr/>
            <p:nvPr/>
          </p:nvSpPr>
          <p:spPr>
            <a:xfrm flipH="1" rot="10800000">
              <a:off x="7825050" y="2233652"/>
              <a:ext cx="832402" cy="847568"/>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 name="Google Shape;221;p11"/>
            <p:cNvSpPr/>
            <p:nvPr/>
          </p:nvSpPr>
          <p:spPr>
            <a:xfrm flipH="1">
              <a:off x="7739462" y="2233652"/>
              <a:ext cx="832402" cy="847568"/>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222" name="Google Shape;222;p11"/>
          <p:cNvCxnSpPr/>
          <p:nvPr/>
        </p:nvCxnSpPr>
        <p:spPr>
          <a:xfrm>
            <a:off x="8061030" y="4027587"/>
            <a:ext cx="0" cy="577500"/>
          </a:xfrm>
          <a:prstGeom prst="straightConnector1">
            <a:avLst/>
          </a:prstGeom>
          <a:noFill/>
          <a:ln cap="flat" cmpd="sng" w="19050">
            <a:solidFill>
              <a:srgbClr val="00B0F0"/>
            </a:solidFill>
            <a:prstDash val="solid"/>
            <a:miter lim="800000"/>
            <a:headEnd len="sm" w="sm" type="none"/>
            <a:tailEnd len="sm" w="sm" type="none"/>
          </a:ln>
        </p:spPr>
      </p:cxnSp>
      <p:sp>
        <p:nvSpPr>
          <p:cNvPr id="223" name="Google Shape;223;p11"/>
          <p:cNvSpPr txBox="1"/>
          <p:nvPr/>
        </p:nvSpPr>
        <p:spPr>
          <a:xfrm>
            <a:off x="8182077" y="3943981"/>
            <a:ext cx="1850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latin typeface="Roboto Medium"/>
                <a:ea typeface="Roboto Medium"/>
                <a:cs typeface="Roboto Medium"/>
                <a:sym typeface="Roboto Medium"/>
              </a:rPr>
              <a:t>Colaboración</a:t>
            </a:r>
            <a:endParaRPr b="0" i="0" sz="1400" u="none" cap="none" strike="noStrike">
              <a:solidFill>
                <a:schemeClr val="dk1"/>
              </a:solidFill>
              <a:latin typeface="Roboto Light"/>
              <a:ea typeface="Roboto Light"/>
              <a:cs typeface="Roboto Light"/>
              <a:sym typeface="Roboto Light"/>
            </a:endParaRPr>
          </a:p>
        </p:txBody>
      </p:sp>
      <p:sp>
        <p:nvSpPr>
          <p:cNvPr id="224" name="Google Shape;224;p11"/>
          <p:cNvSpPr txBox="1"/>
          <p:nvPr/>
        </p:nvSpPr>
        <p:spPr>
          <a:xfrm>
            <a:off x="8182075" y="4242238"/>
            <a:ext cx="3510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La interoperabilidad aún es limitada, afectando transferencias inmediatas entre bancos y billeteras digitales.</a:t>
            </a:r>
            <a:endParaRPr b="0" i="0" sz="1400" u="none" cap="none" strike="noStrike">
              <a:solidFill>
                <a:srgbClr val="000000"/>
              </a:solidFill>
              <a:latin typeface="Arial"/>
              <a:ea typeface="Arial"/>
              <a:cs typeface="Arial"/>
              <a:sym typeface="Arial"/>
            </a:endParaRPr>
          </a:p>
        </p:txBody>
      </p:sp>
      <p:grpSp>
        <p:nvGrpSpPr>
          <p:cNvPr id="225" name="Google Shape;225;p11"/>
          <p:cNvGrpSpPr/>
          <p:nvPr/>
        </p:nvGrpSpPr>
        <p:grpSpPr>
          <a:xfrm>
            <a:off x="6937287" y="3892530"/>
            <a:ext cx="917990" cy="847568"/>
            <a:chOff x="7739462" y="4919417"/>
            <a:chExt cx="917990" cy="847568"/>
          </a:xfrm>
        </p:grpSpPr>
        <p:sp>
          <p:nvSpPr>
            <p:cNvPr id="226" name="Google Shape;226;p11"/>
            <p:cNvSpPr/>
            <p:nvPr/>
          </p:nvSpPr>
          <p:spPr>
            <a:xfrm flipH="1" rot="10800000">
              <a:off x="7825050" y="4919417"/>
              <a:ext cx="832402" cy="847568"/>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 name="Google Shape;227;p11"/>
            <p:cNvSpPr/>
            <p:nvPr/>
          </p:nvSpPr>
          <p:spPr>
            <a:xfrm flipH="1">
              <a:off x="7739462" y="4919417"/>
              <a:ext cx="832402" cy="847568"/>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1"/>
          <p:cNvSpPr txBox="1"/>
          <p:nvPr/>
        </p:nvSpPr>
        <p:spPr>
          <a:xfrm>
            <a:off x="942920" y="4887000"/>
            <a:ext cx="37572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chemeClr val="dk1"/>
                </a:solidFill>
                <a:latin typeface="Roboto"/>
                <a:ea typeface="Roboto"/>
                <a:cs typeface="Roboto"/>
                <a:sym typeface="Roboto"/>
              </a:rPr>
              <a:t>de todas las transacciones digitales en Colombia fueron </a:t>
            </a:r>
            <a:r>
              <a:rPr b="1" lang="en-US" sz="1600">
                <a:solidFill>
                  <a:schemeClr val="dk1"/>
                </a:solidFill>
                <a:latin typeface="Roboto"/>
                <a:ea typeface="Roboto"/>
                <a:cs typeface="Roboto"/>
                <a:sym typeface="Roboto"/>
              </a:rPr>
              <a:t>identificadas</a:t>
            </a:r>
            <a:r>
              <a:rPr b="1" lang="en-US" sz="1600">
                <a:solidFill>
                  <a:schemeClr val="dk1"/>
                </a:solidFill>
                <a:latin typeface="Roboto"/>
                <a:ea typeface="Roboto"/>
                <a:cs typeface="Roboto"/>
                <a:sym typeface="Roboto"/>
              </a:rPr>
              <a:t> como sospechosas de fraude</a:t>
            </a:r>
            <a:endParaRPr b="0" i="0" sz="1600" u="none" cap="none" strike="noStrike">
              <a:solidFill>
                <a:schemeClr val="dk1"/>
              </a:solidFill>
              <a:latin typeface="Roboto"/>
              <a:ea typeface="Roboto"/>
              <a:cs typeface="Roboto"/>
              <a:sym typeface="Roboto"/>
            </a:endParaRPr>
          </a:p>
        </p:txBody>
      </p:sp>
      <p:sp>
        <p:nvSpPr>
          <p:cNvPr id="229" name="Google Shape;229;p11"/>
          <p:cNvSpPr txBox="1"/>
          <p:nvPr/>
        </p:nvSpPr>
        <p:spPr>
          <a:xfrm>
            <a:off x="923880" y="4027577"/>
            <a:ext cx="1990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lang="en-US" sz="4800">
                <a:solidFill>
                  <a:schemeClr val="dk1"/>
                </a:solidFill>
                <a:latin typeface="Roboto"/>
                <a:ea typeface="Roboto"/>
                <a:cs typeface="Roboto"/>
                <a:sym typeface="Roboto"/>
              </a:rPr>
              <a:t>6,</a:t>
            </a:r>
            <a:r>
              <a:rPr b="1" i="0" lang="en-US" sz="4800" u="none" cap="none" strike="noStrike">
                <a:solidFill>
                  <a:schemeClr val="dk1"/>
                </a:solidFill>
                <a:latin typeface="Roboto"/>
                <a:ea typeface="Roboto"/>
                <a:cs typeface="Roboto"/>
                <a:sym typeface="Roboto"/>
              </a:rPr>
              <a:t>9%</a:t>
            </a:r>
            <a:endParaRPr b="0" i="0" sz="1400" u="none" cap="none" strike="noStrike">
              <a:solidFill>
                <a:srgbClr val="000000"/>
              </a:solidFill>
              <a:latin typeface="Arial"/>
              <a:ea typeface="Arial"/>
              <a:cs typeface="Arial"/>
              <a:sym typeface="Arial"/>
            </a:endParaRPr>
          </a:p>
        </p:txBody>
      </p:sp>
      <p:cxnSp>
        <p:nvCxnSpPr>
          <p:cNvPr id="230" name="Google Shape;230;p11"/>
          <p:cNvCxnSpPr/>
          <p:nvPr/>
        </p:nvCxnSpPr>
        <p:spPr>
          <a:xfrm>
            <a:off x="8061030" y="2407909"/>
            <a:ext cx="0" cy="577500"/>
          </a:xfrm>
          <a:prstGeom prst="straightConnector1">
            <a:avLst/>
          </a:prstGeom>
          <a:noFill/>
          <a:ln cap="flat" cmpd="sng" w="19050">
            <a:solidFill>
              <a:srgbClr val="00B0F0"/>
            </a:solidFill>
            <a:prstDash val="solid"/>
            <a:miter lim="800000"/>
            <a:headEnd len="sm" w="sm" type="none"/>
            <a:tailEnd len="sm" w="sm" type="none"/>
          </a:ln>
        </p:spPr>
      </p:cxnSp>
      <p:sp>
        <p:nvSpPr>
          <p:cNvPr id="231" name="Google Shape;231;p11"/>
          <p:cNvSpPr txBox="1"/>
          <p:nvPr/>
        </p:nvSpPr>
        <p:spPr>
          <a:xfrm>
            <a:off x="8182077" y="2324303"/>
            <a:ext cx="1850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latin typeface="Roboto Medium"/>
                <a:ea typeface="Roboto Medium"/>
                <a:cs typeface="Roboto Medium"/>
                <a:sym typeface="Roboto Medium"/>
              </a:rPr>
              <a:t>Brecha Digital</a:t>
            </a:r>
            <a:endParaRPr b="0" i="0" sz="1400" u="none" cap="none" strike="noStrike">
              <a:solidFill>
                <a:schemeClr val="dk1"/>
              </a:solidFill>
              <a:latin typeface="Roboto Light"/>
              <a:ea typeface="Roboto Light"/>
              <a:cs typeface="Roboto Light"/>
              <a:sym typeface="Roboto Light"/>
            </a:endParaRPr>
          </a:p>
        </p:txBody>
      </p:sp>
      <p:sp>
        <p:nvSpPr>
          <p:cNvPr id="232" name="Google Shape;232;p11"/>
          <p:cNvSpPr txBox="1"/>
          <p:nvPr/>
        </p:nvSpPr>
        <p:spPr>
          <a:xfrm>
            <a:off x="8182075" y="2622563"/>
            <a:ext cx="3510300" cy="846600"/>
          </a:xfrm>
          <a:prstGeom prst="rect">
            <a:avLst/>
          </a:prstGeom>
          <a:noFill/>
          <a:ln>
            <a:noFill/>
          </a:ln>
        </p:spPr>
        <p:txBody>
          <a:bodyPr anchorCtr="0" anchor="t" bIns="45700" lIns="91425" spcFirstLastPara="1" rIns="91425" wrap="square" tIns="45700">
            <a:spAutoFit/>
          </a:bodyPr>
          <a:lstStyle/>
          <a:p>
            <a:pPr indent="0" lvl="0" marL="0" rtl="0" algn="l">
              <a:lnSpc>
                <a:spcPct val="130000"/>
              </a:lnSpc>
              <a:spcBef>
                <a:spcPts val="0"/>
              </a:spcBef>
              <a:spcAft>
                <a:spcPts val="0"/>
              </a:spcAft>
              <a:buClr>
                <a:schemeClr val="dk1"/>
              </a:buClr>
              <a:buSzPts val="1100"/>
              <a:buFont typeface="Arial"/>
              <a:buNone/>
            </a:pPr>
            <a:r>
              <a:rPr b="1" lang="en-US" sz="1000">
                <a:solidFill>
                  <a:schemeClr val="dk1"/>
                </a:solidFill>
                <a:latin typeface="Roboto"/>
                <a:ea typeface="Roboto"/>
                <a:cs typeface="Roboto"/>
                <a:sym typeface="Roboto"/>
              </a:rPr>
              <a:t>35% de la población rural</a:t>
            </a:r>
            <a:r>
              <a:rPr lang="en-US" sz="1000">
                <a:solidFill>
                  <a:schemeClr val="dk1"/>
                </a:solidFill>
                <a:latin typeface="Roboto"/>
                <a:ea typeface="Roboto"/>
                <a:cs typeface="Roboto"/>
                <a:sym typeface="Roboto"/>
              </a:rPr>
              <a:t> usa pagos digitales, frente al </a:t>
            </a:r>
            <a:r>
              <a:rPr b="1" lang="en-US" sz="1000">
                <a:solidFill>
                  <a:schemeClr val="dk1"/>
                </a:solidFill>
                <a:latin typeface="Roboto"/>
                <a:ea typeface="Roboto"/>
                <a:cs typeface="Roboto"/>
                <a:sym typeface="Roboto"/>
              </a:rPr>
              <a:t>75% en zonas urbanas</a:t>
            </a:r>
            <a:r>
              <a:rPr lang="en-US" sz="1000">
                <a:solidFill>
                  <a:schemeClr val="dk1"/>
                </a:solidFill>
                <a:latin typeface="Roboto"/>
                <a:ea typeface="Roboto"/>
                <a:cs typeface="Roboto"/>
                <a:sym typeface="Roboto"/>
              </a:rPr>
              <a:t>.</a:t>
            </a:r>
            <a:endParaRPr sz="1000">
              <a:solidFill>
                <a:schemeClr val="dk1"/>
              </a:solidFill>
              <a:latin typeface="Roboto"/>
              <a:ea typeface="Roboto"/>
              <a:cs typeface="Roboto"/>
              <a:sym typeface="Roboto"/>
            </a:endParaRPr>
          </a:p>
          <a:p>
            <a:pPr indent="0" lvl="0" marL="0" rtl="0" algn="l">
              <a:lnSpc>
                <a:spcPct val="130000"/>
              </a:lnSpc>
              <a:spcBef>
                <a:spcPts val="0"/>
              </a:spcBef>
              <a:spcAft>
                <a:spcPts val="0"/>
              </a:spcAft>
              <a:buClr>
                <a:schemeClr val="dk1"/>
              </a:buClr>
              <a:buSzPts val="1100"/>
              <a:buFont typeface="Arial"/>
              <a:buNone/>
            </a:pPr>
            <a:r>
              <a:rPr lang="en-US" sz="1000">
                <a:solidFill>
                  <a:schemeClr val="dk1"/>
                </a:solidFill>
                <a:latin typeface="Roboto"/>
                <a:ea typeface="Roboto"/>
                <a:cs typeface="Roboto"/>
                <a:sym typeface="Roboto"/>
              </a:rPr>
              <a:t>La infraestructura limitada en áreas rurales dificulta la expansión de métodos de pago modernos.</a:t>
            </a:r>
            <a:endParaRPr sz="900">
              <a:solidFill>
                <a:schemeClr val="dk1"/>
              </a:solidFill>
              <a:latin typeface="Roboto"/>
              <a:ea typeface="Roboto"/>
              <a:cs typeface="Roboto"/>
              <a:sym typeface="Roboto"/>
            </a:endParaRPr>
          </a:p>
        </p:txBody>
      </p:sp>
      <p:grpSp>
        <p:nvGrpSpPr>
          <p:cNvPr id="233" name="Google Shape;233;p11"/>
          <p:cNvGrpSpPr/>
          <p:nvPr/>
        </p:nvGrpSpPr>
        <p:grpSpPr>
          <a:xfrm>
            <a:off x="6935188" y="2270715"/>
            <a:ext cx="922188" cy="851843"/>
            <a:chOff x="7737363" y="2231515"/>
            <a:chExt cx="922188" cy="851843"/>
          </a:xfrm>
        </p:grpSpPr>
        <p:sp>
          <p:nvSpPr>
            <p:cNvPr id="234" name="Google Shape;234;p11"/>
            <p:cNvSpPr/>
            <p:nvPr/>
          </p:nvSpPr>
          <p:spPr>
            <a:xfrm flipH="1" rot="10800000">
              <a:off x="7825050" y="2231515"/>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5" name="Google Shape;235;p11"/>
            <p:cNvSpPr/>
            <p:nvPr/>
          </p:nvSpPr>
          <p:spPr>
            <a:xfrm flipH="1">
              <a:off x="7737363" y="2233652"/>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236" name="Google Shape;236;p11"/>
          <p:cNvCxnSpPr/>
          <p:nvPr/>
        </p:nvCxnSpPr>
        <p:spPr>
          <a:xfrm>
            <a:off x="8061030" y="5492312"/>
            <a:ext cx="0" cy="577500"/>
          </a:xfrm>
          <a:prstGeom prst="straightConnector1">
            <a:avLst/>
          </a:prstGeom>
          <a:noFill/>
          <a:ln cap="flat" cmpd="sng" w="19050">
            <a:solidFill>
              <a:srgbClr val="00B0F0"/>
            </a:solidFill>
            <a:prstDash val="solid"/>
            <a:miter lim="800000"/>
            <a:headEnd len="sm" w="sm" type="none"/>
            <a:tailEnd len="sm" w="sm" type="none"/>
          </a:ln>
        </p:spPr>
      </p:cxnSp>
      <p:sp>
        <p:nvSpPr>
          <p:cNvPr id="237" name="Google Shape;237;p11"/>
          <p:cNvSpPr txBox="1"/>
          <p:nvPr/>
        </p:nvSpPr>
        <p:spPr>
          <a:xfrm>
            <a:off x="8182074" y="5408700"/>
            <a:ext cx="2863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latin typeface="Roboto Medium"/>
                <a:ea typeface="Roboto Medium"/>
                <a:cs typeface="Roboto Medium"/>
                <a:sym typeface="Roboto Medium"/>
              </a:rPr>
              <a:t>Seguridad y Experiencia</a:t>
            </a:r>
            <a:endParaRPr b="0" i="0" sz="1400" u="none" cap="none" strike="noStrike">
              <a:solidFill>
                <a:schemeClr val="dk1"/>
              </a:solidFill>
              <a:latin typeface="Roboto Light"/>
              <a:ea typeface="Roboto Light"/>
              <a:cs typeface="Roboto Light"/>
              <a:sym typeface="Roboto Light"/>
            </a:endParaRPr>
          </a:p>
        </p:txBody>
      </p:sp>
      <p:sp>
        <p:nvSpPr>
          <p:cNvPr id="238" name="Google Shape;238;p11"/>
          <p:cNvSpPr txBox="1"/>
          <p:nvPr/>
        </p:nvSpPr>
        <p:spPr>
          <a:xfrm>
            <a:off x="8182075" y="5706963"/>
            <a:ext cx="3510300" cy="446400"/>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El </a:t>
            </a:r>
            <a:r>
              <a:rPr b="1" lang="en-US" sz="1000">
                <a:solidFill>
                  <a:schemeClr val="dk1"/>
                </a:solidFill>
                <a:latin typeface="Roboto"/>
                <a:ea typeface="Roboto"/>
                <a:cs typeface="Roboto"/>
                <a:sym typeface="Roboto"/>
              </a:rPr>
              <a:t>45% de las transacciones</a:t>
            </a:r>
            <a:r>
              <a:rPr lang="en-US" sz="1000">
                <a:solidFill>
                  <a:schemeClr val="dk1"/>
                </a:solidFill>
                <a:latin typeface="Roboto"/>
                <a:ea typeface="Roboto"/>
                <a:cs typeface="Roboto"/>
                <a:sym typeface="Roboto"/>
              </a:rPr>
              <a:t> ya son contactless, lo que exige mejores medidas de protección contra fraudes.</a:t>
            </a:r>
            <a:endParaRPr i="0" sz="1300" u="none" cap="none" strike="noStrike">
              <a:solidFill>
                <a:srgbClr val="000000"/>
              </a:solidFill>
              <a:latin typeface="Roboto"/>
              <a:ea typeface="Roboto"/>
              <a:cs typeface="Roboto"/>
              <a:sym typeface="Roboto"/>
            </a:endParaRPr>
          </a:p>
        </p:txBody>
      </p:sp>
      <p:grpSp>
        <p:nvGrpSpPr>
          <p:cNvPr id="239" name="Google Shape;239;p11"/>
          <p:cNvGrpSpPr/>
          <p:nvPr/>
        </p:nvGrpSpPr>
        <p:grpSpPr>
          <a:xfrm>
            <a:off x="6935188" y="5355118"/>
            <a:ext cx="922188" cy="851842"/>
            <a:chOff x="7737363" y="4917280"/>
            <a:chExt cx="922188" cy="851842"/>
          </a:xfrm>
        </p:grpSpPr>
        <p:sp>
          <p:nvSpPr>
            <p:cNvPr id="240" name="Google Shape;240;p11"/>
            <p:cNvSpPr/>
            <p:nvPr/>
          </p:nvSpPr>
          <p:spPr>
            <a:xfrm flipH="1" rot="10800000">
              <a:off x="7825050" y="4917280"/>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 name="Google Shape;241;p11"/>
            <p:cNvSpPr/>
            <p:nvPr/>
          </p:nvSpPr>
          <p:spPr>
            <a:xfrm flipH="1">
              <a:off x="7737363" y="4919417"/>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11"/>
          <p:cNvSpPr txBox="1"/>
          <p:nvPr/>
        </p:nvSpPr>
        <p:spPr>
          <a:xfrm rot="-5400000">
            <a:off x="2020258" y="2495200"/>
            <a:ext cx="72993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sz="12000">
                <a:solidFill>
                  <a:srgbClr val="E5DEFF"/>
                </a:solidFill>
                <a:latin typeface="Roboto Medium"/>
                <a:ea typeface="Roboto Medium"/>
                <a:cs typeface="Roboto Medium"/>
                <a:sym typeface="Roboto Medium"/>
              </a:rPr>
              <a:t>DESAFÍOS</a:t>
            </a:r>
            <a:endParaRPr b="0" i="0" sz="12000" u="none" cap="none" strike="noStrike">
              <a:solidFill>
                <a:srgbClr val="E5DEFF"/>
              </a:solidFill>
              <a:latin typeface="Roboto Light"/>
              <a:ea typeface="Roboto Light"/>
              <a:cs typeface="Roboto Light"/>
              <a:sym typeface="Robo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33246b44340_0_454"/>
          <p:cNvSpPr/>
          <p:nvPr/>
        </p:nvSpPr>
        <p:spPr>
          <a:xfrm flipH="1">
            <a:off x="5124600" y="0"/>
            <a:ext cx="7067400" cy="6858000"/>
          </a:xfrm>
          <a:prstGeom prst="rect">
            <a:avLst/>
          </a:prstGeom>
          <a:solidFill>
            <a:srgbClr val="E5DEFF">
              <a:alpha val="3215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48" name="Google Shape;248;g33246b44340_0_454"/>
          <p:cNvGrpSpPr/>
          <p:nvPr/>
        </p:nvGrpSpPr>
        <p:grpSpPr>
          <a:xfrm>
            <a:off x="8197188" y="288377"/>
            <a:ext cx="922188" cy="851843"/>
            <a:chOff x="7737363" y="2231515"/>
            <a:chExt cx="922188" cy="851843"/>
          </a:xfrm>
        </p:grpSpPr>
        <p:sp>
          <p:nvSpPr>
            <p:cNvPr id="249" name="Google Shape;249;g33246b44340_0_454"/>
            <p:cNvSpPr/>
            <p:nvPr/>
          </p:nvSpPr>
          <p:spPr>
            <a:xfrm flipH="1" rot="10800000">
              <a:off x="7825050" y="2231515"/>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 name="Google Shape;250;g33246b44340_0_454"/>
            <p:cNvSpPr/>
            <p:nvPr/>
          </p:nvSpPr>
          <p:spPr>
            <a:xfrm flipH="1">
              <a:off x="7737363" y="2233652"/>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51" name="Google Shape;251;g33246b44340_0_454"/>
          <p:cNvSpPr txBox="1"/>
          <p:nvPr/>
        </p:nvSpPr>
        <p:spPr>
          <a:xfrm>
            <a:off x="8133288" y="560400"/>
            <a:ext cx="1050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Roboto Medium"/>
                <a:ea typeface="Roboto Medium"/>
                <a:cs typeface="Roboto Medium"/>
                <a:sym typeface="Roboto Medium"/>
              </a:rPr>
              <a:t>EDAD</a:t>
            </a:r>
            <a:endParaRPr b="0" i="0" sz="1400" u="none" cap="none" strike="noStrike">
              <a:solidFill>
                <a:schemeClr val="lt1"/>
              </a:solidFill>
              <a:latin typeface="Roboto Light"/>
              <a:ea typeface="Roboto Light"/>
              <a:cs typeface="Roboto Light"/>
              <a:sym typeface="Roboto Light"/>
            </a:endParaRPr>
          </a:p>
        </p:txBody>
      </p:sp>
      <p:sp>
        <p:nvSpPr>
          <p:cNvPr id="252" name="Google Shape;252;g33246b44340_0_454"/>
          <p:cNvSpPr txBox="1"/>
          <p:nvPr/>
        </p:nvSpPr>
        <p:spPr>
          <a:xfrm>
            <a:off x="6405625" y="1517313"/>
            <a:ext cx="1513800" cy="648000"/>
          </a:xfrm>
          <a:prstGeom prst="rect">
            <a:avLst/>
          </a:prstGeom>
          <a:noFill/>
          <a:ln>
            <a:noFill/>
          </a:ln>
        </p:spPr>
        <p:txBody>
          <a:bodyPr anchorCtr="0" anchor="t" bIns="45700" lIns="91425" spcFirstLastPara="1" rIns="91425" wrap="square" tIns="45700">
            <a:spAutoFit/>
          </a:bodyPr>
          <a:lstStyle/>
          <a:p>
            <a:pPr indent="0" lvl="0" marL="0" rtl="0" algn="ctr">
              <a:lnSpc>
                <a:spcPct val="130000"/>
              </a:lnSpc>
              <a:spcBef>
                <a:spcPts val="0"/>
              </a:spcBef>
              <a:spcAft>
                <a:spcPts val="0"/>
              </a:spcAft>
              <a:buClr>
                <a:schemeClr val="dk1"/>
              </a:buClr>
              <a:buSzPts val="1100"/>
              <a:buFont typeface="Arial"/>
              <a:buNone/>
            </a:pPr>
            <a:r>
              <a:rPr b="1" lang="en-US" sz="1700">
                <a:solidFill>
                  <a:schemeClr val="dk1"/>
                </a:solidFill>
                <a:latin typeface="Roboto"/>
                <a:ea typeface="Roboto"/>
                <a:cs typeface="Roboto"/>
                <a:sym typeface="Roboto"/>
              </a:rPr>
              <a:t>90</a:t>
            </a:r>
            <a:r>
              <a:rPr b="1" lang="en-US" sz="1700">
                <a:solidFill>
                  <a:schemeClr val="dk1"/>
                </a:solidFill>
                <a:latin typeface="Roboto"/>
                <a:ea typeface="Roboto"/>
                <a:cs typeface="Roboto"/>
                <a:sym typeface="Roboto"/>
              </a:rPr>
              <a:t>%</a:t>
            </a:r>
            <a:br>
              <a:rPr lang="en-US" sz="1000">
                <a:solidFill>
                  <a:schemeClr val="dk1"/>
                </a:solidFill>
                <a:latin typeface="Roboto"/>
                <a:ea typeface="Roboto"/>
                <a:cs typeface="Roboto"/>
                <a:sym typeface="Roboto"/>
              </a:rPr>
            </a:br>
            <a:r>
              <a:rPr lang="en-US">
                <a:solidFill>
                  <a:schemeClr val="dk1"/>
                </a:solidFill>
                <a:latin typeface="Roboto"/>
                <a:ea typeface="Roboto"/>
                <a:cs typeface="Roboto"/>
                <a:sym typeface="Roboto"/>
              </a:rPr>
              <a:t>12-24 años</a:t>
            </a:r>
            <a:endParaRPr>
              <a:solidFill>
                <a:schemeClr val="dk1"/>
              </a:solidFill>
              <a:latin typeface="Roboto"/>
              <a:ea typeface="Roboto"/>
              <a:cs typeface="Roboto"/>
              <a:sym typeface="Roboto"/>
            </a:endParaRPr>
          </a:p>
        </p:txBody>
      </p:sp>
      <p:sp>
        <p:nvSpPr>
          <p:cNvPr id="253" name="Google Shape;253;g33246b44340_0_454"/>
          <p:cNvSpPr txBox="1"/>
          <p:nvPr/>
        </p:nvSpPr>
        <p:spPr>
          <a:xfrm>
            <a:off x="13285060" y="2436172"/>
            <a:ext cx="3872100" cy="38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2300">
                <a:solidFill>
                  <a:srgbClr val="414042"/>
                </a:solidFill>
                <a:latin typeface="Open Sans SemiBold"/>
                <a:ea typeface="Open Sans SemiBold"/>
                <a:cs typeface="Open Sans SemiBold"/>
                <a:sym typeface="Open Sans SemiBold"/>
              </a:rPr>
              <a:t>Bogotá</a:t>
            </a:r>
            <a:endParaRPr sz="2300">
              <a:solidFill>
                <a:srgbClr val="414042"/>
              </a:solidFill>
            </a:endParaRPr>
          </a:p>
        </p:txBody>
      </p:sp>
      <p:sp>
        <p:nvSpPr>
          <p:cNvPr id="254" name="Google Shape;254;g33246b44340_0_454"/>
          <p:cNvSpPr txBox="1"/>
          <p:nvPr/>
        </p:nvSpPr>
        <p:spPr>
          <a:xfrm>
            <a:off x="13285060" y="3812255"/>
            <a:ext cx="3872100" cy="38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2300">
                <a:solidFill>
                  <a:srgbClr val="414042"/>
                </a:solidFill>
                <a:latin typeface="Open Sans SemiBold"/>
                <a:ea typeface="Open Sans SemiBold"/>
                <a:cs typeface="Open Sans SemiBold"/>
                <a:sym typeface="Open Sans SemiBold"/>
              </a:rPr>
              <a:t>Amazonas</a:t>
            </a:r>
            <a:endParaRPr sz="2300">
              <a:solidFill>
                <a:srgbClr val="414042"/>
              </a:solidFill>
            </a:endParaRPr>
          </a:p>
        </p:txBody>
      </p:sp>
      <p:sp>
        <p:nvSpPr>
          <p:cNvPr id="255" name="Google Shape;255;g33246b44340_0_454"/>
          <p:cNvSpPr txBox="1"/>
          <p:nvPr/>
        </p:nvSpPr>
        <p:spPr>
          <a:xfrm>
            <a:off x="13285060" y="5059375"/>
            <a:ext cx="3872100" cy="38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2300">
                <a:solidFill>
                  <a:srgbClr val="414042"/>
                </a:solidFill>
                <a:latin typeface="Open Sans SemiBold"/>
                <a:ea typeface="Open Sans SemiBold"/>
                <a:cs typeface="Open Sans SemiBold"/>
                <a:sym typeface="Open Sans SemiBold"/>
              </a:rPr>
              <a:t>Valle del Cauca</a:t>
            </a:r>
            <a:endParaRPr sz="2300">
              <a:solidFill>
                <a:srgbClr val="414042"/>
              </a:solidFill>
            </a:endParaRPr>
          </a:p>
        </p:txBody>
      </p:sp>
      <p:sp>
        <p:nvSpPr>
          <p:cNvPr id="256" name="Google Shape;256;g33246b44340_0_454"/>
          <p:cNvSpPr txBox="1"/>
          <p:nvPr/>
        </p:nvSpPr>
        <p:spPr>
          <a:xfrm>
            <a:off x="13285060" y="2851480"/>
            <a:ext cx="4536900" cy="955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414042"/>
                </a:solidFill>
                <a:latin typeface="Open Sans"/>
                <a:ea typeface="Open Sans"/>
                <a:cs typeface="Open Sans"/>
                <a:sym typeface="Open Sans"/>
              </a:rPr>
              <a:t>Lorem ipsum dolor sit amet, consectetur adipiscing elit, sed do eiusmod tempor incididunt ut labore et dolore magna aliqua. Ut enim ad minim veniam, quis nostrud exercitation ullamco laboris nisi ut aliquip ex ea commodo consequat. Duis aute irure dolor in</a:t>
            </a:r>
            <a:endParaRPr sz="1100">
              <a:solidFill>
                <a:srgbClr val="414042"/>
              </a:solidFill>
              <a:latin typeface="Open Sans"/>
              <a:ea typeface="Open Sans"/>
              <a:cs typeface="Open Sans"/>
              <a:sym typeface="Open Sans"/>
            </a:endParaRPr>
          </a:p>
        </p:txBody>
      </p:sp>
      <p:sp>
        <p:nvSpPr>
          <p:cNvPr id="257" name="Google Shape;257;g33246b44340_0_454"/>
          <p:cNvSpPr txBox="1"/>
          <p:nvPr/>
        </p:nvSpPr>
        <p:spPr>
          <a:xfrm>
            <a:off x="13285060" y="4175138"/>
            <a:ext cx="4536900" cy="879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414042"/>
                </a:solidFill>
                <a:latin typeface="Open Sans"/>
                <a:ea typeface="Open Sans"/>
                <a:cs typeface="Open Sans"/>
                <a:sym typeface="Open Sans"/>
              </a:rPr>
              <a:t>Lorem ipsum dolor sit amet, consectetur adipiscing elit, sed do eiusmod tempor incididunt ut labore et dolore magna aliqua. Ut enim ad minim veniam, quis nostrud exercitation ullamco laboris nisi ut aliquip ex ea commodo consequat. Duis aute irure dolor in</a:t>
            </a:r>
            <a:endParaRPr sz="1100">
              <a:solidFill>
                <a:srgbClr val="414042"/>
              </a:solidFill>
              <a:latin typeface="Open Sans"/>
              <a:ea typeface="Open Sans"/>
              <a:cs typeface="Open Sans"/>
              <a:sym typeface="Open Sans"/>
            </a:endParaRPr>
          </a:p>
        </p:txBody>
      </p:sp>
      <p:sp>
        <p:nvSpPr>
          <p:cNvPr id="258" name="Google Shape;258;g33246b44340_0_454"/>
          <p:cNvSpPr txBox="1"/>
          <p:nvPr/>
        </p:nvSpPr>
        <p:spPr>
          <a:xfrm>
            <a:off x="13285060" y="5457044"/>
            <a:ext cx="4536900" cy="879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414042"/>
                </a:solidFill>
                <a:latin typeface="Open Sans"/>
                <a:ea typeface="Open Sans"/>
                <a:cs typeface="Open Sans"/>
                <a:sym typeface="Open Sans"/>
              </a:rPr>
              <a:t>Lorem ipsum dolor sit amet, consectetur adipiscing elit, sed do eiusmod tempor incididunt ut labore et dolore magna aliqua. Ut enim ad minim veniam, quis nostrud exercitation ullamco laboris nisi ut aliquip ex ea commodo consequat. Duis aute irure dolor in</a:t>
            </a:r>
            <a:endParaRPr sz="1100">
              <a:solidFill>
                <a:srgbClr val="414042"/>
              </a:solidFill>
              <a:latin typeface="Open Sans"/>
              <a:ea typeface="Open Sans"/>
              <a:cs typeface="Open Sans"/>
              <a:sym typeface="Open Sans"/>
            </a:endParaRPr>
          </a:p>
        </p:txBody>
      </p:sp>
      <p:grpSp>
        <p:nvGrpSpPr>
          <p:cNvPr id="259" name="Google Shape;259;g33246b44340_0_454"/>
          <p:cNvGrpSpPr/>
          <p:nvPr/>
        </p:nvGrpSpPr>
        <p:grpSpPr>
          <a:xfrm>
            <a:off x="512875" y="907350"/>
            <a:ext cx="3959225" cy="5473700"/>
            <a:chOff x="512875" y="907350"/>
            <a:chExt cx="3959225" cy="5473700"/>
          </a:xfrm>
        </p:grpSpPr>
        <p:cxnSp>
          <p:nvCxnSpPr>
            <p:cNvPr id="260" name="Google Shape;260;g33246b44340_0_454"/>
            <p:cNvCxnSpPr/>
            <p:nvPr/>
          </p:nvCxnSpPr>
          <p:spPr>
            <a:xfrm>
              <a:off x="1906405" y="3790350"/>
              <a:ext cx="0" cy="577500"/>
            </a:xfrm>
            <a:prstGeom prst="straightConnector1">
              <a:avLst/>
            </a:prstGeom>
            <a:noFill/>
            <a:ln cap="flat" cmpd="sng" w="19050">
              <a:solidFill>
                <a:srgbClr val="00B0F0"/>
              </a:solidFill>
              <a:prstDash val="solid"/>
              <a:miter lim="800000"/>
              <a:headEnd len="sm" w="sm" type="none"/>
              <a:tailEnd len="sm" w="sm" type="none"/>
            </a:ln>
          </p:spPr>
        </p:cxnSp>
        <p:sp>
          <p:nvSpPr>
            <p:cNvPr id="261" name="Google Shape;261;g33246b44340_0_454"/>
            <p:cNvSpPr txBox="1"/>
            <p:nvPr/>
          </p:nvSpPr>
          <p:spPr>
            <a:xfrm>
              <a:off x="2027452" y="3706743"/>
              <a:ext cx="1850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latin typeface="Roboto Medium"/>
                  <a:ea typeface="Roboto Medium"/>
                  <a:cs typeface="Roboto Medium"/>
                  <a:sym typeface="Roboto Medium"/>
                </a:rPr>
                <a:t>Colaboración</a:t>
              </a:r>
              <a:endParaRPr b="0" i="0" sz="1400" u="none" cap="none" strike="noStrike">
                <a:solidFill>
                  <a:schemeClr val="dk1"/>
                </a:solidFill>
                <a:latin typeface="Roboto Light"/>
                <a:ea typeface="Roboto Light"/>
                <a:cs typeface="Roboto Light"/>
                <a:sym typeface="Roboto Light"/>
              </a:endParaRPr>
            </a:p>
          </p:txBody>
        </p:sp>
        <p:sp>
          <p:nvSpPr>
            <p:cNvPr id="262" name="Google Shape;262;g33246b44340_0_454"/>
            <p:cNvSpPr txBox="1"/>
            <p:nvPr/>
          </p:nvSpPr>
          <p:spPr>
            <a:xfrm>
              <a:off x="923880" y="4027577"/>
              <a:ext cx="1990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lang="en-US" sz="4800">
                  <a:solidFill>
                    <a:schemeClr val="dk1"/>
                  </a:solidFill>
                  <a:latin typeface="Roboto"/>
                  <a:ea typeface="Roboto"/>
                  <a:cs typeface="Roboto"/>
                  <a:sym typeface="Roboto"/>
                </a:rPr>
                <a:t>6,</a:t>
              </a:r>
              <a:r>
                <a:rPr b="1" i="0" lang="en-US" sz="4800" u="none" cap="none" strike="noStrike">
                  <a:solidFill>
                    <a:schemeClr val="dk1"/>
                  </a:solidFill>
                  <a:latin typeface="Roboto"/>
                  <a:ea typeface="Roboto"/>
                  <a:cs typeface="Roboto"/>
                  <a:sym typeface="Roboto"/>
                </a:rPr>
                <a:t>9%</a:t>
              </a:r>
              <a:endParaRPr b="0" i="0" sz="1400" u="none" cap="none" strike="noStrike">
                <a:solidFill>
                  <a:srgbClr val="000000"/>
                </a:solidFill>
                <a:latin typeface="Arial"/>
                <a:ea typeface="Arial"/>
                <a:cs typeface="Arial"/>
                <a:sym typeface="Arial"/>
              </a:endParaRPr>
            </a:p>
          </p:txBody>
        </p:sp>
        <p:cxnSp>
          <p:nvCxnSpPr>
            <p:cNvPr id="263" name="Google Shape;263;g33246b44340_0_454"/>
            <p:cNvCxnSpPr/>
            <p:nvPr/>
          </p:nvCxnSpPr>
          <p:spPr>
            <a:xfrm>
              <a:off x="1906405" y="2170672"/>
              <a:ext cx="0" cy="577500"/>
            </a:xfrm>
            <a:prstGeom prst="straightConnector1">
              <a:avLst/>
            </a:prstGeom>
            <a:noFill/>
            <a:ln cap="flat" cmpd="sng" w="19050">
              <a:solidFill>
                <a:srgbClr val="00B0F0"/>
              </a:solidFill>
              <a:prstDash val="solid"/>
              <a:miter lim="800000"/>
              <a:headEnd len="sm" w="sm" type="none"/>
              <a:tailEnd len="sm" w="sm" type="none"/>
            </a:ln>
          </p:spPr>
        </p:cxnSp>
        <p:sp>
          <p:nvSpPr>
            <p:cNvPr id="264" name="Google Shape;264;g33246b44340_0_454"/>
            <p:cNvSpPr/>
            <p:nvPr/>
          </p:nvSpPr>
          <p:spPr>
            <a:xfrm>
              <a:off x="1994013" y="3417188"/>
              <a:ext cx="149225" cy="365125"/>
            </a:xfrm>
            <a:custGeom>
              <a:rect b="b" l="l" r="r" t="t"/>
              <a:pathLst>
                <a:path extrusionOk="0" h="96" w="39">
                  <a:moveTo>
                    <a:pt x="13" y="88"/>
                  </a:moveTo>
                  <a:cubicBezTo>
                    <a:pt x="13" y="88"/>
                    <a:pt x="12" y="84"/>
                    <a:pt x="12" y="84"/>
                  </a:cubicBezTo>
                  <a:cubicBezTo>
                    <a:pt x="13" y="83"/>
                    <a:pt x="17" y="80"/>
                    <a:pt x="17" y="79"/>
                  </a:cubicBezTo>
                  <a:cubicBezTo>
                    <a:pt x="18" y="79"/>
                    <a:pt x="21" y="73"/>
                    <a:pt x="21" y="73"/>
                  </a:cubicBezTo>
                  <a:cubicBezTo>
                    <a:pt x="24" y="71"/>
                    <a:pt x="24" y="71"/>
                    <a:pt x="24" y="71"/>
                  </a:cubicBezTo>
                  <a:cubicBezTo>
                    <a:pt x="26" y="72"/>
                    <a:pt x="26" y="72"/>
                    <a:pt x="26" y="72"/>
                  </a:cubicBezTo>
                  <a:cubicBezTo>
                    <a:pt x="28" y="64"/>
                    <a:pt x="28" y="64"/>
                    <a:pt x="28" y="64"/>
                  </a:cubicBezTo>
                  <a:cubicBezTo>
                    <a:pt x="28" y="64"/>
                    <a:pt x="30" y="62"/>
                    <a:pt x="30" y="62"/>
                  </a:cubicBezTo>
                  <a:cubicBezTo>
                    <a:pt x="30" y="61"/>
                    <a:pt x="29" y="58"/>
                    <a:pt x="29" y="58"/>
                  </a:cubicBezTo>
                  <a:cubicBezTo>
                    <a:pt x="27" y="53"/>
                    <a:pt x="27" y="53"/>
                    <a:pt x="27" y="53"/>
                  </a:cubicBezTo>
                  <a:cubicBezTo>
                    <a:pt x="26" y="50"/>
                    <a:pt x="26" y="50"/>
                    <a:pt x="26" y="50"/>
                  </a:cubicBezTo>
                  <a:cubicBezTo>
                    <a:pt x="31" y="41"/>
                    <a:pt x="31" y="41"/>
                    <a:pt x="31" y="41"/>
                  </a:cubicBezTo>
                  <a:cubicBezTo>
                    <a:pt x="29" y="39"/>
                    <a:pt x="29" y="39"/>
                    <a:pt x="29" y="39"/>
                  </a:cubicBezTo>
                  <a:cubicBezTo>
                    <a:pt x="29" y="39"/>
                    <a:pt x="29" y="37"/>
                    <a:pt x="29" y="36"/>
                  </a:cubicBezTo>
                  <a:cubicBezTo>
                    <a:pt x="29" y="35"/>
                    <a:pt x="31" y="34"/>
                    <a:pt x="31" y="34"/>
                  </a:cubicBezTo>
                  <a:cubicBezTo>
                    <a:pt x="35" y="29"/>
                    <a:pt x="35" y="29"/>
                    <a:pt x="35" y="29"/>
                  </a:cubicBezTo>
                  <a:cubicBezTo>
                    <a:pt x="39" y="21"/>
                    <a:pt x="39" y="21"/>
                    <a:pt x="39" y="21"/>
                  </a:cubicBezTo>
                  <a:cubicBezTo>
                    <a:pt x="39" y="21"/>
                    <a:pt x="38" y="19"/>
                    <a:pt x="37" y="19"/>
                  </a:cubicBezTo>
                  <a:cubicBezTo>
                    <a:pt x="37" y="19"/>
                    <a:pt x="38" y="15"/>
                    <a:pt x="38" y="14"/>
                  </a:cubicBezTo>
                  <a:cubicBezTo>
                    <a:pt x="38" y="14"/>
                    <a:pt x="37" y="12"/>
                    <a:pt x="37" y="12"/>
                  </a:cubicBezTo>
                  <a:cubicBezTo>
                    <a:pt x="38" y="3"/>
                    <a:pt x="38" y="3"/>
                    <a:pt x="38" y="3"/>
                  </a:cubicBezTo>
                  <a:cubicBezTo>
                    <a:pt x="36" y="3"/>
                    <a:pt x="36" y="3"/>
                    <a:pt x="36" y="3"/>
                  </a:cubicBezTo>
                  <a:cubicBezTo>
                    <a:pt x="34" y="0"/>
                    <a:pt x="34" y="0"/>
                    <a:pt x="34" y="0"/>
                  </a:cubicBezTo>
                  <a:cubicBezTo>
                    <a:pt x="28" y="4"/>
                    <a:pt x="28" y="4"/>
                    <a:pt x="28" y="4"/>
                  </a:cubicBezTo>
                  <a:cubicBezTo>
                    <a:pt x="28" y="9"/>
                    <a:pt x="28" y="9"/>
                    <a:pt x="28" y="9"/>
                  </a:cubicBezTo>
                  <a:cubicBezTo>
                    <a:pt x="28" y="9"/>
                    <a:pt x="25" y="11"/>
                    <a:pt x="25" y="13"/>
                  </a:cubicBezTo>
                  <a:cubicBezTo>
                    <a:pt x="24" y="14"/>
                    <a:pt x="23" y="16"/>
                    <a:pt x="23" y="16"/>
                  </a:cubicBezTo>
                  <a:cubicBezTo>
                    <a:pt x="20" y="18"/>
                    <a:pt x="20" y="18"/>
                    <a:pt x="20" y="18"/>
                  </a:cubicBezTo>
                  <a:cubicBezTo>
                    <a:pt x="20" y="18"/>
                    <a:pt x="23" y="22"/>
                    <a:pt x="23" y="22"/>
                  </a:cubicBezTo>
                  <a:cubicBezTo>
                    <a:pt x="23" y="23"/>
                    <a:pt x="23" y="32"/>
                    <a:pt x="22" y="33"/>
                  </a:cubicBezTo>
                  <a:cubicBezTo>
                    <a:pt x="22" y="35"/>
                    <a:pt x="20" y="41"/>
                    <a:pt x="19" y="41"/>
                  </a:cubicBezTo>
                  <a:cubicBezTo>
                    <a:pt x="19" y="42"/>
                    <a:pt x="21" y="52"/>
                    <a:pt x="21" y="52"/>
                  </a:cubicBezTo>
                  <a:cubicBezTo>
                    <a:pt x="21" y="53"/>
                    <a:pt x="17" y="56"/>
                    <a:pt x="17" y="56"/>
                  </a:cubicBezTo>
                  <a:cubicBezTo>
                    <a:pt x="17" y="57"/>
                    <a:pt x="18" y="64"/>
                    <a:pt x="18" y="64"/>
                  </a:cubicBezTo>
                  <a:cubicBezTo>
                    <a:pt x="18" y="64"/>
                    <a:pt x="14" y="64"/>
                    <a:pt x="14" y="64"/>
                  </a:cubicBezTo>
                  <a:cubicBezTo>
                    <a:pt x="14" y="65"/>
                    <a:pt x="11" y="61"/>
                    <a:pt x="11" y="61"/>
                  </a:cubicBezTo>
                  <a:cubicBezTo>
                    <a:pt x="11" y="61"/>
                    <a:pt x="8" y="68"/>
                    <a:pt x="8" y="68"/>
                  </a:cubicBezTo>
                  <a:cubicBezTo>
                    <a:pt x="8" y="68"/>
                    <a:pt x="7" y="74"/>
                    <a:pt x="7" y="75"/>
                  </a:cubicBezTo>
                  <a:cubicBezTo>
                    <a:pt x="7" y="75"/>
                    <a:pt x="8" y="78"/>
                    <a:pt x="8" y="78"/>
                  </a:cubicBezTo>
                  <a:cubicBezTo>
                    <a:pt x="6" y="84"/>
                    <a:pt x="6" y="84"/>
                    <a:pt x="6" y="84"/>
                  </a:cubicBezTo>
                  <a:cubicBezTo>
                    <a:pt x="0" y="96"/>
                    <a:pt x="0" y="96"/>
                    <a:pt x="0" y="96"/>
                  </a:cubicBezTo>
                  <a:cubicBezTo>
                    <a:pt x="4" y="95"/>
                    <a:pt x="4" y="95"/>
                    <a:pt x="4" y="95"/>
                  </a:cubicBezTo>
                  <a:cubicBezTo>
                    <a:pt x="10" y="88"/>
                    <a:pt x="10" y="88"/>
                    <a:pt x="10" y="88"/>
                  </a:cubicBezTo>
                  <a:lnTo>
                    <a:pt x="13" y="88"/>
                  </a:lnTo>
                  <a:close/>
                </a:path>
              </a:pathLst>
            </a:custGeom>
            <a:solidFill>
              <a:srgbClr val="03A9F4"/>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65" name="Google Shape;265;g33246b44340_0_454"/>
            <p:cNvSpPr/>
            <p:nvPr/>
          </p:nvSpPr>
          <p:spPr>
            <a:xfrm>
              <a:off x="3090974" y="2933000"/>
              <a:ext cx="1198563" cy="1173162"/>
            </a:xfrm>
            <a:custGeom>
              <a:rect b="b" l="l" r="r" t="t"/>
              <a:pathLst>
                <a:path extrusionOk="0" h="308" w="315">
                  <a:moveTo>
                    <a:pt x="6" y="298"/>
                  </a:moveTo>
                  <a:cubicBezTo>
                    <a:pt x="7" y="298"/>
                    <a:pt x="8" y="299"/>
                    <a:pt x="8" y="299"/>
                  </a:cubicBezTo>
                  <a:cubicBezTo>
                    <a:pt x="9" y="300"/>
                    <a:pt x="10" y="300"/>
                    <a:pt x="11" y="301"/>
                  </a:cubicBezTo>
                  <a:cubicBezTo>
                    <a:pt x="11" y="300"/>
                    <a:pt x="12" y="300"/>
                    <a:pt x="13" y="299"/>
                  </a:cubicBezTo>
                  <a:cubicBezTo>
                    <a:pt x="14" y="300"/>
                    <a:pt x="14" y="302"/>
                    <a:pt x="16" y="303"/>
                  </a:cubicBezTo>
                  <a:cubicBezTo>
                    <a:pt x="16" y="303"/>
                    <a:pt x="18" y="303"/>
                    <a:pt x="18" y="303"/>
                  </a:cubicBezTo>
                  <a:cubicBezTo>
                    <a:pt x="18" y="303"/>
                    <a:pt x="18" y="301"/>
                    <a:pt x="19" y="301"/>
                  </a:cubicBezTo>
                  <a:cubicBezTo>
                    <a:pt x="20" y="301"/>
                    <a:pt x="21" y="302"/>
                    <a:pt x="21" y="302"/>
                  </a:cubicBezTo>
                  <a:cubicBezTo>
                    <a:pt x="21" y="303"/>
                    <a:pt x="22" y="304"/>
                    <a:pt x="23" y="304"/>
                  </a:cubicBezTo>
                  <a:cubicBezTo>
                    <a:pt x="23" y="304"/>
                    <a:pt x="23" y="304"/>
                    <a:pt x="24" y="304"/>
                  </a:cubicBezTo>
                  <a:cubicBezTo>
                    <a:pt x="25" y="304"/>
                    <a:pt x="26" y="305"/>
                    <a:pt x="27" y="306"/>
                  </a:cubicBezTo>
                  <a:cubicBezTo>
                    <a:pt x="27" y="305"/>
                    <a:pt x="29" y="305"/>
                    <a:pt x="30" y="305"/>
                  </a:cubicBezTo>
                  <a:cubicBezTo>
                    <a:pt x="31" y="306"/>
                    <a:pt x="32" y="307"/>
                    <a:pt x="33" y="308"/>
                  </a:cubicBezTo>
                  <a:cubicBezTo>
                    <a:pt x="35" y="308"/>
                    <a:pt x="36" y="306"/>
                    <a:pt x="36" y="304"/>
                  </a:cubicBezTo>
                  <a:cubicBezTo>
                    <a:pt x="36" y="302"/>
                    <a:pt x="36" y="300"/>
                    <a:pt x="37" y="298"/>
                  </a:cubicBezTo>
                  <a:cubicBezTo>
                    <a:pt x="39" y="299"/>
                    <a:pt x="40" y="301"/>
                    <a:pt x="40" y="303"/>
                  </a:cubicBezTo>
                  <a:cubicBezTo>
                    <a:pt x="41" y="301"/>
                    <a:pt x="43" y="300"/>
                    <a:pt x="44" y="300"/>
                  </a:cubicBezTo>
                  <a:cubicBezTo>
                    <a:pt x="45" y="300"/>
                    <a:pt x="46" y="301"/>
                    <a:pt x="46" y="301"/>
                  </a:cubicBezTo>
                  <a:cubicBezTo>
                    <a:pt x="48" y="302"/>
                    <a:pt x="49" y="302"/>
                    <a:pt x="50" y="303"/>
                  </a:cubicBezTo>
                  <a:cubicBezTo>
                    <a:pt x="51" y="302"/>
                    <a:pt x="52" y="302"/>
                    <a:pt x="53" y="301"/>
                  </a:cubicBezTo>
                  <a:cubicBezTo>
                    <a:pt x="56" y="301"/>
                    <a:pt x="58" y="300"/>
                    <a:pt x="61" y="299"/>
                  </a:cubicBezTo>
                  <a:cubicBezTo>
                    <a:pt x="62" y="298"/>
                    <a:pt x="63" y="298"/>
                    <a:pt x="63" y="296"/>
                  </a:cubicBezTo>
                  <a:cubicBezTo>
                    <a:pt x="64" y="296"/>
                    <a:pt x="64" y="295"/>
                    <a:pt x="64" y="294"/>
                  </a:cubicBezTo>
                  <a:cubicBezTo>
                    <a:pt x="65" y="292"/>
                    <a:pt x="68" y="293"/>
                    <a:pt x="69" y="291"/>
                  </a:cubicBezTo>
                  <a:cubicBezTo>
                    <a:pt x="70" y="289"/>
                    <a:pt x="67" y="287"/>
                    <a:pt x="68" y="285"/>
                  </a:cubicBezTo>
                  <a:cubicBezTo>
                    <a:pt x="68" y="284"/>
                    <a:pt x="68" y="283"/>
                    <a:pt x="69" y="283"/>
                  </a:cubicBezTo>
                  <a:cubicBezTo>
                    <a:pt x="70" y="282"/>
                    <a:pt x="70" y="282"/>
                    <a:pt x="70" y="281"/>
                  </a:cubicBezTo>
                  <a:cubicBezTo>
                    <a:pt x="70" y="281"/>
                    <a:pt x="70" y="281"/>
                    <a:pt x="69" y="281"/>
                  </a:cubicBezTo>
                  <a:cubicBezTo>
                    <a:pt x="68" y="280"/>
                    <a:pt x="67" y="279"/>
                    <a:pt x="67" y="278"/>
                  </a:cubicBezTo>
                  <a:cubicBezTo>
                    <a:pt x="67" y="277"/>
                    <a:pt x="67" y="277"/>
                    <a:pt x="68" y="276"/>
                  </a:cubicBezTo>
                  <a:cubicBezTo>
                    <a:pt x="68" y="276"/>
                    <a:pt x="68" y="275"/>
                    <a:pt x="69" y="274"/>
                  </a:cubicBezTo>
                  <a:cubicBezTo>
                    <a:pt x="70" y="272"/>
                    <a:pt x="72" y="269"/>
                    <a:pt x="75" y="269"/>
                  </a:cubicBezTo>
                  <a:cubicBezTo>
                    <a:pt x="77" y="269"/>
                    <a:pt x="80" y="270"/>
                    <a:pt x="81" y="269"/>
                  </a:cubicBezTo>
                  <a:cubicBezTo>
                    <a:pt x="81" y="269"/>
                    <a:pt x="82" y="269"/>
                    <a:pt x="82" y="268"/>
                  </a:cubicBezTo>
                  <a:cubicBezTo>
                    <a:pt x="82" y="267"/>
                    <a:pt x="79" y="268"/>
                    <a:pt x="79" y="267"/>
                  </a:cubicBezTo>
                  <a:cubicBezTo>
                    <a:pt x="79" y="266"/>
                    <a:pt x="79" y="266"/>
                    <a:pt x="79" y="266"/>
                  </a:cubicBezTo>
                  <a:cubicBezTo>
                    <a:pt x="80" y="263"/>
                    <a:pt x="81" y="260"/>
                    <a:pt x="83" y="260"/>
                  </a:cubicBezTo>
                  <a:cubicBezTo>
                    <a:pt x="82" y="260"/>
                    <a:pt x="81" y="259"/>
                    <a:pt x="79" y="259"/>
                  </a:cubicBezTo>
                  <a:cubicBezTo>
                    <a:pt x="78" y="257"/>
                    <a:pt x="79" y="254"/>
                    <a:pt x="81" y="253"/>
                  </a:cubicBezTo>
                  <a:cubicBezTo>
                    <a:pt x="81" y="253"/>
                    <a:pt x="82" y="253"/>
                    <a:pt x="83" y="252"/>
                  </a:cubicBezTo>
                  <a:cubicBezTo>
                    <a:pt x="83" y="252"/>
                    <a:pt x="84" y="251"/>
                    <a:pt x="84" y="251"/>
                  </a:cubicBezTo>
                  <a:cubicBezTo>
                    <a:pt x="85" y="251"/>
                    <a:pt x="86" y="252"/>
                    <a:pt x="87" y="252"/>
                  </a:cubicBezTo>
                  <a:cubicBezTo>
                    <a:pt x="87" y="251"/>
                    <a:pt x="88" y="251"/>
                    <a:pt x="89" y="251"/>
                  </a:cubicBezTo>
                  <a:cubicBezTo>
                    <a:pt x="89" y="250"/>
                    <a:pt x="90" y="250"/>
                    <a:pt x="91" y="251"/>
                  </a:cubicBezTo>
                  <a:cubicBezTo>
                    <a:pt x="91" y="251"/>
                    <a:pt x="91" y="252"/>
                    <a:pt x="91" y="252"/>
                  </a:cubicBezTo>
                  <a:cubicBezTo>
                    <a:pt x="92" y="253"/>
                    <a:pt x="92" y="253"/>
                    <a:pt x="93" y="253"/>
                  </a:cubicBezTo>
                  <a:cubicBezTo>
                    <a:pt x="94" y="253"/>
                    <a:pt x="95" y="253"/>
                    <a:pt x="96" y="253"/>
                  </a:cubicBezTo>
                  <a:cubicBezTo>
                    <a:pt x="97" y="253"/>
                    <a:pt x="98" y="252"/>
                    <a:pt x="98" y="251"/>
                  </a:cubicBezTo>
                  <a:cubicBezTo>
                    <a:pt x="98" y="250"/>
                    <a:pt x="97" y="248"/>
                    <a:pt x="97" y="247"/>
                  </a:cubicBezTo>
                  <a:cubicBezTo>
                    <a:pt x="98" y="247"/>
                    <a:pt x="99" y="246"/>
                    <a:pt x="100" y="247"/>
                  </a:cubicBezTo>
                  <a:cubicBezTo>
                    <a:pt x="101" y="247"/>
                    <a:pt x="102" y="250"/>
                    <a:pt x="103" y="249"/>
                  </a:cubicBezTo>
                  <a:cubicBezTo>
                    <a:pt x="104" y="249"/>
                    <a:pt x="104" y="249"/>
                    <a:pt x="104" y="248"/>
                  </a:cubicBezTo>
                  <a:cubicBezTo>
                    <a:pt x="105" y="247"/>
                    <a:pt x="105" y="245"/>
                    <a:pt x="105" y="244"/>
                  </a:cubicBezTo>
                  <a:cubicBezTo>
                    <a:pt x="105" y="243"/>
                    <a:pt x="105" y="242"/>
                    <a:pt x="105" y="241"/>
                  </a:cubicBezTo>
                  <a:cubicBezTo>
                    <a:pt x="105" y="241"/>
                    <a:pt x="105" y="240"/>
                    <a:pt x="106" y="240"/>
                  </a:cubicBezTo>
                  <a:cubicBezTo>
                    <a:pt x="107" y="240"/>
                    <a:pt x="108" y="241"/>
                    <a:pt x="109" y="241"/>
                  </a:cubicBezTo>
                  <a:cubicBezTo>
                    <a:pt x="109" y="241"/>
                    <a:pt x="110" y="241"/>
                    <a:pt x="110" y="241"/>
                  </a:cubicBezTo>
                  <a:cubicBezTo>
                    <a:pt x="111" y="239"/>
                    <a:pt x="112" y="238"/>
                    <a:pt x="113" y="236"/>
                  </a:cubicBezTo>
                  <a:cubicBezTo>
                    <a:pt x="114" y="237"/>
                    <a:pt x="115" y="238"/>
                    <a:pt x="116" y="238"/>
                  </a:cubicBezTo>
                  <a:cubicBezTo>
                    <a:pt x="117" y="238"/>
                    <a:pt x="117" y="237"/>
                    <a:pt x="117" y="237"/>
                  </a:cubicBezTo>
                  <a:cubicBezTo>
                    <a:pt x="119" y="236"/>
                    <a:pt x="121" y="237"/>
                    <a:pt x="122" y="236"/>
                  </a:cubicBezTo>
                  <a:cubicBezTo>
                    <a:pt x="123" y="236"/>
                    <a:pt x="124" y="235"/>
                    <a:pt x="125" y="235"/>
                  </a:cubicBezTo>
                  <a:cubicBezTo>
                    <a:pt x="126" y="234"/>
                    <a:pt x="126" y="235"/>
                    <a:pt x="127" y="235"/>
                  </a:cubicBezTo>
                  <a:cubicBezTo>
                    <a:pt x="128" y="235"/>
                    <a:pt x="129" y="233"/>
                    <a:pt x="129" y="232"/>
                  </a:cubicBezTo>
                  <a:cubicBezTo>
                    <a:pt x="129" y="231"/>
                    <a:pt x="129" y="230"/>
                    <a:pt x="129" y="229"/>
                  </a:cubicBezTo>
                  <a:cubicBezTo>
                    <a:pt x="129" y="228"/>
                    <a:pt x="130" y="226"/>
                    <a:pt x="131" y="226"/>
                  </a:cubicBezTo>
                  <a:cubicBezTo>
                    <a:pt x="133" y="226"/>
                    <a:pt x="134" y="228"/>
                    <a:pt x="135" y="228"/>
                  </a:cubicBezTo>
                  <a:cubicBezTo>
                    <a:pt x="137" y="229"/>
                    <a:pt x="139" y="225"/>
                    <a:pt x="142" y="226"/>
                  </a:cubicBezTo>
                  <a:cubicBezTo>
                    <a:pt x="143" y="226"/>
                    <a:pt x="144" y="227"/>
                    <a:pt x="145" y="227"/>
                  </a:cubicBezTo>
                  <a:cubicBezTo>
                    <a:pt x="145" y="227"/>
                    <a:pt x="146" y="227"/>
                    <a:pt x="146" y="227"/>
                  </a:cubicBezTo>
                  <a:cubicBezTo>
                    <a:pt x="148" y="226"/>
                    <a:pt x="150" y="225"/>
                    <a:pt x="152" y="224"/>
                  </a:cubicBezTo>
                  <a:cubicBezTo>
                    <a:pt x="152" y="224"/>
                    <a:pt x="152" y="226"/>
                    <a:pt x="152" y="226"/>
                  </a:cubicBezTo>
                  <a:cubicBezTo>
                    <a:pt x="152" y="227"/>
                    <a:pt x="153" y="228"/>
                    <a:pt x="154" y="228"/>
                  </a:cubicBezTo>
                  <a:cubicBezTo>
                    <a:pt x="156" y="229"/>
                    <a:pt x="157" y="227"/>
                    <a:pt x="158" y="226"/>
                  </a:cubicBezTo>
                  <a:cubicBezTo>
                    <a:pt x="158" y="227"/>
                    <a:pt x="159" y="228"/>
                    <a:pt x="160" y="227"/>
                  </a:cubicBezTo>
                  <a:cubicBezTo>
                    <a:pt x="161" y="227"/>
                    <a:pt x="161" y="227"/>
                    <a:pt x="162" y="227"/>
                  </a:cubicBezTo>
                  <a:cubicBezTo>
                    <a:pt x="163" y="227"/>
                    <a:pt x="163" y="228"/>
                    <a:pt x="164" y="229"/>
                  </a:cubicBezTo>
                  <a:cubicBezTo>
                    <a:pt x="164" y="229"/>
                    <a:pt x="164" y="230"/>
                    <a:pt x="165" y="230"/>
                  </a:cubicBezTo>
                  <a:cubicBezTo>
                    <a:pt x="165" y="231"/>
                    <a:pt x="166" y="230"/>
                    <a:pt x="167" y="230"/>
                  </a:cubicBezTo>
                  <a:cubicBezTo>
                    <a:pt x="168" y="230"/>
                    <a:pt x="169" y="229"/>
                    <a:pt x="169" y="228"/>
                  </a:cubicBezTo>
                  <a:cubicBezTo>
                    <a:pt x="170" y="230"/>
                    <a:pt x="172" y="230"/>
                    <a:pt x="174" y="230"/>
                  </a:cubicBezTo>
                  <a:cubicBezTo>
                    <a:pt x="176" y="229"/>
                    <a:pt x="177" y="228"/>
                    <a:pt x="178" y="227"/>
                  </a:cubicBezTo>
                  <a:cubicBezTo>
                    <a:pt x="179" y="226"/>
                    <a:pt x="179" y="226"/>
                    <a:pt x="180" y="226"/>
                  </a:cubicBezTo>
                  <a:cubicBezTo>
                    <a:pt x="181" y="226"/>
                    <a:pt x="182" y="227"/>
                    <a:pt x="183" y="227"/>
                  </a:cubicBezTo>
                  <a:cubicBezTo>
                    <a:pt x="184" y="227"/>
                    <a:pt x="185" y="225"/>
                    <a:pt x="186" y="224"/>
                  </a:cubicBezTo>
                  <a:cubicBezTo>
                    <a:pt x="187" y="224"/>
                    <a:pt x="189" y="226"/>
                    <a:pt x="190" y="226"/>
                  </a:cubicBezTo>
                  <a:cubicBezTo>
                    <a:pt x="190" y="225"/>
                    <a:pt x="191" y="225"/>
                    <a:pt x="191" y="224"/>
                  </a:cubicBezTo>
                  <a:cubicBezTo>
                    <a:pt x="192" y="224"/>
                    <a:pt x="193" y="224"/>
                    <a:pt x="194" y="224"/>
                  </a:cubicBezTo>
                  <a:cubicBezTo>
                    <a:pt x="196" y="223"/>
                    <a:pt x="198" y="222"/>
                    <a:pt x="199" y="220"/>
                  </a:cubicBezTo>
                  <a:cubicBezTo>
                    <a:pt x="200" y="219"/>
                    <a:pt x="200" y="219"/>
                    <a:pt x="200" y="219"/>
                  </a:cubicBezTo>
                  <a:cubicBezTo>
                    <a:pt x="202" y="217"/>
                    <a:pt x="205" y="220"/>
                    <a:pt x="206" y="219"/>
                  </a:cubicBezTo>
                  <a:cubicBezTo>
                    <a:pt x="207" y="218"/>
                    <a:pt x="207" y="218"/>
                    <a:pt x="207" y="218"/>
                  </a:cubicBezTo>
                  <a:cubicBezTo>
                    <a:pt x="208" y="217"/>
                    <a:pt x="210" y="219"/>
                    <a:pt x="212" y="218"/>
                  </a:cubicBezTo>
                  <a:cubicBezTo>
                    <a:pt x="214" y="218"/>
                    <a:pt x="215" y="216"/>
                    <a:pt x="216" y="216"/>
                  </a:cubicBezTo>
                  <a:cubicBezTo>
                    <a:pt x="217" y="216"/>
                    <a:pt x="217" y="217"/>
                    <a:pt x="217" y="217"/>
                  </a:cubicBezTo>
                  <a:cubicBezTo>
                    <a:pt x="218" y="217"/>
                    <a:pt x="219" y="216"/>
                    <a:pt x="220" y="216"/>
                  </a:cubicBezTo>
                  <a:cubicBezTo>
                    <a:pt x="220" y="215"/>
                    <a:pt x="220" y="214"/>
                    <a:pt x="221" y="214"/>
                  </a:cubicBezTo>
                  <a:cubicBezTo>
                    <a:pt x="222" y="213"/>
                    <a:pt x="223" y="213"/>
                    <a:pt x="224" y="213"/>
                  </a:cubicBezTo>
                  <a:cubicBezTo>
                    <a:pt x="225" y="212"/>
                    <a:pt x="225" y="211"/>
                    <a:pt x="226" y="211"/>
                  </a:cubicBezTo>
                  <a:cubicBezTo>
                    <a:pt x="227" y="211"/>
                    <a:pt x="227" y="211"/>
                    <a:pt x="228" y="210"/>
                  </a:cubicBezTo>
                  <a:cubicBezTo>
                    <a:pt x="229" y="210"/>
                    <a:pt x="228" y="208"/>
                    <a:pt x="229" y="207"/>
                  </a:cubicBezTo>
                  <a:cubicBezTo>
                    <a:pt x="230" y="207"/>
                    <a:pt x="232" y="207"/>
                    <a:pt x="233" y="207"/>
                  </a:cubicBezTo>
                  <a:cubicBezTo>
                    <a:pt x="235" y="206"/>
                    <a:pt x="234" y="203"/>
                    <a:pt x="236" y="202"/>
                  </a:cubicBezTo>
                  <a:cubicBezTo>
                    <a:pt x="237" y="201"/>
                    <a:pt x="238" y="202"/>
                    <a:pt x="240" y="202"/>
                  </a:cubicBezTo>
                  <a:cubicBezTo>
                    <a:pt x="241" y="203"/>
                    <a:pt x="242" y="203"/>
                    <a:pt x="244" y="203"/>
                  </a:cubicBezTo>
                  <a:cubicBezTo>
                    <a:pt x="244" y="203"/>
                    <a:pt x="245" y="203"/>
                    <a:pt x="245" y="203"/>
                  </a:cubicBezTo>
                  <a:cubicBezTo>
                    <a:pt x="245" y="202"/>
                    <a:pt x="246" y="201"/>
                    <a:pt x="246" y="201"/>
                  </a:cubicBezTo>
                  <a:cubicBezTo>
                    <a:pt x="247" y="201"/>
                    <a:pt x="248" y="201"/>
                    <a:pt x="248" y="201"/>
                  </a:cubicBezTo>
                  <a:cubicBezTo>
                    <a:pt x="250" y="201"/>
                    <a:pt x="252" y="201"/>
                    <a:pt x="253" y="200"/>
                  </a:cubicBezTo>
                  <a:cubicBezTo>
                    <a:pt x="253" y="201"/>
                    <a:pt x="253" y="202"/>
                    <a:pt x="254" y="202"/>
                  </a:cubicBezTo>
                  <a:cubicBezTo>
                    <a:pt x="254" y="203"/>
                    <a:pt x="254" y="204"/>
                    <a:pt x="255" y="203"/>
                  </a:cubicBezTo>
                  <a:cubicBezTo>
                    <a:pt x="256" y="203"/>
                    <a:pt x="256" y="203"/>
                    <a:pt x="256" y="203"/>
                  </a:cubicBezTo>
                  <a:cubicBezTo>
                    <a:pt x="258" y="202"/>
                    <a:pt x="259" y="202"/>
                    <a:pt x="260" y="201"/>
                  </a:cubicBezTo>
                  <a:cubicBezTo>
                    <a:pt x="261" y="201"/>
                    <a:pt x="261" y="200"/>
                    <a:pt x="262" y="200"/>
                  </a:cubicBezTo>
                  <a:cubicBezTo>
                    <a:pt x="264" y="200"/>
                    <a:pt x="265" y="203"/>
                    <a:pt x="267" y="203"/>
                  </a:cubicBezTo>
                  <a:cubicBezTo>
                    <a:pt x="268" y="203"/>
                    <a:pt x="269" y="203"/>
                    <a:pt x="270" y="203"/>
                  </a:cubicBezTo>
                  <a:cubicBezTo>
                    <a:pt x="271" y="204"/>
                    <a:pt x="271" y="205"/>
                    <a:pt x="271" y="206"/>
                  </a:cubicBezTo>
                  <a:cubicBezTo>
                    <a:pt x="272" y="206"/>
                    <a:pt x="273" y="207"/>
                    <a:pt x="274" y="206"/>
                  </a:cubicBezTo>
                  <a:cubicBezTo>
                    <a:pt x="275" y="206"/>
                    <a:pt x="276" y="206"/>
                    <a:pt x="276" y="205"/>
                  </a:cubicBezTo>
                  <a:cubicBezTo>
                    <a:pt x="279" y="204"/>
                    <a:pt x="281" y="202"/>
                    <a:pt x="283" y="200"/>
                  </a:cubicBezTo>
                  <a:cubicBezTo>
                    <a:pt x="285" y="199"/>
                    <a:pt x="287" y="197"/>
                    <a:pt x="290" y="196"/>
                  </a:cubicBezTo>
                  <a:cubicBezTo>
                    <a:pt x="290" y="196"/>
                    <a:pt x="290" y="196"/>
                    <a:pt x="290" y="196"/>
                  </a:cubicBezTo>
                  <a:cubicBezTo>
                    <a:pt x="290" y="196"/>
                    <a:pt x="281" y="182"/>
                    <a:pt x="281" y="182"/>
                  </a:cubicBezTo>
                  <a:cubicBezTo>
                    <a:pt x="281" y="182"/>
                    <a:pt x="282" y="176"/>
                    <a:pt x="282" y="176"/>
                  </a:cubicBezTo>
                  <a:cubicBezTo>
                    <a:pt x="282" y="175"/>
                    <a:pt x="280" y="174"/>
                    <a:pt x="280" y="173"/>
                  </a:cubicBezTo>
                  <a:cubicBezTo>
                    <a:pt x="280" y="173"/>
                    <a:pt x="281" y="171"/>
                    <a:pt x="281" y="171"/>
                  </a:cubicBezTo>
                  <a:cubicBezTo>
                    <a:pt x="281" y="171"/>
                    <a:pt x="284" y="170"/>
                    <a:pt x="284" y="170"/>
                  </a:cubicBezTo>
                  <a:cubicBezTo>
                    <a:pt x="284" y="170"/>
                    <a:pt x="284" y="169"/>
                    <a:pt x="283" y="168"/>
                  </a:cubicBezTo>
                  <a:cubicBezTo>
                    <a:pt x="283" y="167"/>
                    <a:pt x="282" y="166"/>
                    <a:pt x="282" y="165"/>
                  </a:cubicBezTo>
                  <a:cubicBezTo>
                    <a:pt x="282" y="165"/>
                    <a:pt x="283" y="163"/>
                    <a:pt x="283" y="162"/>
                  </a:cubicBezTo>
                  <a:cubicBezTo>
                    <a:pt x="283" y="161"/>
                    <a:pt x="281" y="159"/>
                    <a:pt x="281" y="158"/>
                  </a:cubicBezTo>
                  <a:cubicBezTo>
                    <a:pt x="280" y="157"/>
                    <a:pt x="276" y="155"/>
                    <a:pt x="276" y="155"/>
                  </a:cubicBezTo>
                  <a:cubicBezTo>
                    <a:pt x="276" y="155"/>
                    <a:pt x="277" y="153"/>
                    <a:pt x="277" y="153"/>
                  </a:cubicBezTo>
                  <a:cubicBezTo>
                    <a:pt x="277" y="152"/>
                    <a:pt x="277" y="146"/>
                    <a:pt x="277" y="145"/>
                  </a:cubicBezTo>
                  <a:cubicBezTo>
                    <a:pt x="277" y="144"/>
                    <a:pt x="279" y="139"/>
                    <a:pt x="279" y="138"/>
                  </a:cubicBezTo>
                  <a:cubicBezTo>
                    <a:pt x="279" y="138"/>
                    <a:pt x="277" y="120"/>
                    <a:pt x="277" y="120"/>
                  </a:cubicBezTo>
                  <a:cubicBezTo>
                    <a:pt x="277" y="119"/>
                    <a:pt x="279" y="115"/>
                    <a:pt x="279" y="113"/>
                  </a:cubicBezTo>
                  <a:cubicBezTo>
                    <a:pt x="280" y="112"/>
                    <a:pt x="280" y="109"/>
                    <a:pt x="280" y="109"/>
                  </a:cubicBezTo>
                  <a:cubicBezTo>
                    <a:pt x="280" y="109"/>
                    <a:pt x="276" y="103"/>
                    <a:pt x="276" y="103"/>
                  </a:cubicBezTo>
                  <a:cubicBezTo>
                    <a:pt x="276" y="102"/>
                    <a:pt x="279" y="98"/>
                    <a:pt x="279" y="97"/>
                  </a:cubicBezTo>
                  <a:cubicBezTo>
                    <a:pt x="279" y="97"/>
                    <a:pt x="278" y="95"/>
                    <a:pt x="278" y="95"/>
                  </a:cubicBezTo>
                  <a:cubicBezTo>
                    <a:pt x="278" y="95"/>
                    <a:pt x="275" y="91"/>
                    <a:pt x="275" y="90"/>
                  </a:cubicBezTo>
                  <a:cubicBezTo>
                    <a:pt x="276" y="90"/>
                    <a:pt x="281" y="83"/>
                    <a:pt x="281" y="83"/>
                  </a:cubicBezTo>
                  <a:cubicBezTo>
                    <a:pt x="281" y="82"/>
                    <a:pt x="296" y="73"/>
                    <a:pt x="296" y="73"/>
                  </a:cubicBezTo>
                  <a:cubicBezTo>
                    <a:pt x="297" y="69"/>
                    <a:pt x="297" y="69"/>
                    <a:pt x="297" y="69"/>
                  </a:cubicBezTo>
                  <a:cubicBezTo>
                    <a:pt x="298" y="66"/>
                    <a:pt x="298" y="66"/>
                    <a:pt x="298" y="66"/>
                  </a:cubicBezTo>
                  <a:cubicBezTo>
                    <a:pt x="296" y="64"/>
                    <a:pt x="296" y="64"/>
                    <a:pt x="296" y="64"/>
                  </a:cubicBezTo>
                  <a:cubicBezTo>
                    <a:pt x="295" y="50"/>
                    <a:pt x="295" y="50"/>
                    <a:pt x="295" y="50"/>
                  </a:cubicBezTo>
                  <a:cubicBezTo>
                    <a:pt x="295" y="50"/>
                    <a:pt x="298" y="43"/>
                    <a:pt x="298" y="43"/>
                  </a:cubicBezTo>
                  <a:cubicBezTo>
                    <a:pt x="298" y="42"/>
                    <a:pt x="315" y="27"/>
                    <a:pt x="315" y="27"/>
                  </a:cubicBezTo>
                  <a:cubicBezTo>
                    <a:pt x="307" y="18"/>
                    <a:pt x="307" y="18"/>
                    <a:pt x="307" y="18"/>
                  </a:cubicBezTo>
                  <a:cubicBezTo>
                    <a:pt x="307" y="18"/>
                    <a:pt x="308" y="15"/>
                    <a:pt x="308" y="15"/>
                  </a:cubicBezTo>
                  <a:cubicBezTo>
                    <a:pt x="308" y="14"/>
                    <a:pt x="310" y="11"/>
                    <a:pt x="310" y="11"/>
                  </a:cubicBezTo>
                  <a:cubicBezTo>
                    <a:pt x="310" y="11"/>
                    <a:pt x="309" y="10"/>
                    <a:pt x="308" y="10"/>
                  </a:cubicBezTo>
                  <a:cubicBezTo>
                    <a:pt x="308" y="10"/>
                    <a:pt x="302" y="4"/>
                    <a:pt x="302" y="4"/>
                  </a:cubicBezTo>
                  <a:cubicBezTo>
                    <a:pt x="302" y="4"/>
                    <a:pt x="299" y="4"/>
                    <a:pt x="298" y="4"/>
                  </a:cubicBezTo>
                  <a:cubicBezTo>
                    <a:pt x="298" y="4"/>
                    <a:pt x="297" y="3"/>
                    <a:pt x="297" y="2"/>
                  </a:cubicBezTo>
                  <a:cubicBezTo>
                    <a:pt x="297" y="2"/>
                    <a:pt x="294" y="2"/>
                    <a:pt x="294" y="2"/>
                  </a:cubicBezTo>
                  <a:cubicBezTo>
                    <a:pt x="294" y="2"/>
                    <a:pt x="290" y="3"/>
                    <a:pt x="289" y="3"/>
                  </a:cubicBezTo>
                  <a:cubicBezTo>
                    <a:pt x="288" y="3"/>
                    <a:pt x="286" y="3"/>
                    <a:pt x="286" y="3"/>
                  </a:cubicBezTo>
                  <a:cubicBezTo>
                    <a:pt x="285" y="3"/>
                    <a:pt x="281" y="0"/>
                    <a:pt x="281" y="0"/>
                  </a:cubicBezTo>
                  <a:cubicBezTo>
                    <a:pt x="278" y="0"/>
                    <a:pt x="278" y="0"/>
                    <a:pt x="278" y="0"/>
                  </a:cubicBezTo>
                  <a:cubicBezTo>
                    <a:pt x="276" y="3"/>
                    <a:pt x="276" y="3"/>
                    <a:pt x="276" y="3"/>
                  </a:cubicBezTo>
                  <a:cubicBezTo>
                    <a:pt x="272" y="4"/>
                    <a:pt x="272" y="4"/>
                    <a:pt x="272" y="4"/>
                  </a:cubicBezTo>
                  <a:cubicBezTo>
                    <a:pt x="272" y="4"/>
                    <a:pt x="271" y="7"/>
                    <a:pt x="270" y="7"/>
                  </a:cubicBezTo>
                  <a:cubicBezTo>
                    <a:pt x="270" y="7"/>
                    <a:pt x="269" y="8"/>
                    <a:pt x="268" y="8"/>
                  </a:cubicBezTo>
                  <a:cubicBezTo>
                    <a:pt x="268" y="8"/>
                    <a:pt x="267" y="10"/>
                    <a:pt x="267" y="10"/>
                  </a:cubicBezTo>
                  <a:cubicBezTo>
                    <a:pt x="261" y="10"/>
                    <a:pt x="261" y="10"/>
                    <a:pt x="261" y="10"/>
                  </a:cubicBezTo>
                  <a:cubicBezTo>
                    <a:pt x="254" y="8"/>
                    <a:pt x="254" y="8"/>
                    <a:pt x="254" y="8"/>
                  </a:cubicBezTo>
                  <a:cubicBezTo>
                    <a:pt x="251" y="10"/>
                    <a:pt x="251" y="10"/>
                    <a:pt x="251" y="10"/>
                  </a:cubicBezTo>
                  <a:cubicBezTo>
                    <a:pt x="251" y="10"/>
                    <a:pt x="245" y="10"/>
                    <a:pt x="244" y="10"/>
                  </a:cubicBezTo>
                  <a:cubicBezTo>
                    <a:pt x="244" y="10"/>
                    <a:pt x="241" y="14"/>
                    <a:pt x="241" y="14"/>
                  </a:cubicBezTo>
                  <a:cubicBezTo>
                    <a:pt x="220" y="12"/>
                    <a:pt x="220" y="12"/>
                    <a:pt x="220" y="12"/>
                  </a:cubicBezTo>
                  <a:cubicBezTo>
                    <a:pt x="217" y="14"/>
                    <a:pt x="217" y="14"/>
                    <a:pt x="217" y="14"/>
                  </a:cubicBezTo>
                  <a:cubicBezTo>
                    <a:pt x="217" y="14"/>
                    <a:pt x="214" y="13"/>
                    <a:pt x="214" y="13"/>
                  </a:cubicBezTo>
                  <a:cubicBezTo>
                    <a:pt x="214" y="14"/>
                    <a:pt x="209" y="16"/>
                    <a:pt x="209" y="16"/>
                  </a:cubicBezTo>
                  <a:cubicBezTo>
                    <a:pt x="209" y="16"/>
                    <a:pt x="204" y="17"/>
                    <a:pt x="203" y="17"/>
                  </a:cubicBezTo>
                  <a:cubicBezTo>
                    <a:pt x="203" y="17"/>
                    <a:pt x="201" y="15"/>
                    <a:pt x="201" y="15"/>
                  </a:cubicBezTo>
                  <a:cubicBezTo>
                    <a:pt x="201" y="15"/>
                    <a:pt x="197" y="15"/>
                    <a:pt x="197" y="15"/>
                  </a:cubicBezTo>
                  <a:cubicBezTo>
                    <a:pt x="196" y="15"/>
                    <a:pt x="193" y="13"/>
                    <a:pt x="193" y="13"/>
                  </a:cubicBezTo>
                  <a:cubicBezTo>
                    <a:pt x="193" y="13"/>
                    <a:pt x="185" y="13"/>
                    <a:pt x="185" y="13"/>
                  </a:cubicBezTo>
                  <a:cubicBezTo>
                    <a:pt x="185" y="13"/>
                    <a:pt x="181" y="11"/>
                    <a:pt x="181" y="11"/>
                  </a:cubicBezTo>
                  <a:cubicBezTo>
                    <a:pt x="181" y="11"/>
                    <a:pt x="176" y="12"/>
                    <a:pt x="176" y="12"/>
                  </a:cubicBezTo>
                  <a:cubicBezTo>
                    <a:pt x="175" y="12"/>
                    <a:pt x="169" y="9"/>
                    <a:pt x="169" y="9"/>
                  </a:cubicBezTo>
                  <a:cubicBezTo>
                    <a:pt x="164" y="16"/>
                    <a:pt x="164" y="16"/>
                    <a:pt x="164" y="16"/>
                  </a:cubicBezTo>
                  <a:cubicBezTo>
                    <a:pt x="161" y="17"/>
                    <a:pt x="161" y="17"/>
                    <a:pt x="161" y="17"/>
                  </a:cubicBezTo>
                  <a:cubicBezTo>
                    <a:pt x="161" y="17"/>
                    <a:pt x="160" y="21"/>
                    <a:pt x="159" y="21"/>
                  </a:cubicBezTo>
                  <a:cubicBezTo>
                    <a:pt x="159" y="22"/>
                    <a:pt x="157" y="23"/>
                    <a:pt x="157" y="23"/>
                  </a:cubicBezTo>
                  <a:cubicBezTo>
                    <a:pt x="153" y="23"/>
                    <a:pt x="153" y="23"/>
                    <a:pt x="153" y="23"/>
                  </a:cubicBezTo>
                  <a:cubicBezTo>
                    <a:pt x="153" y="23"/>
                    <a:pt x="150" y="17"/>
                    <a:pt x="149" y="16"/>
                  </a:cubicBezTo>
                  <a:cubicBezTo>
                    <a:pt x="149" y="15"/>
                    <a:pt x="141" y="19"/>
                    <a:pt x="141" y="19"/>
                  </a:cubicBezTo>
                  <a:cubicBezTo>
                    <a:pt x="133" y="24"/>
                    <a:pt x="133" y="24"/>
                    <a:pt x="133" y="24"/>
                  </a:cubicBezTo>
                  <a:cubicBezTo>
                    <a:pt x="113" y="22"/>
                    <a:pt x="113" y="22"/>
                    <a:pt x="113" y="22"/>
                  </a:cubicBezTo>
                  <a:cubicBezTo>
                    <a:pt x="107" y="24"/>
                    <a:pt x="107" y="24"/>
                    <a:pt x="107" y="24"/>
                  </a:cubicBezTo>
                  <a:cubicBezTo>
                    <a:pt x="107" y="25"/>
                    <a:pt x="107" y="25"/>
                    <a:pt x="107" y="25"/>
                  </a:cubicBezTo>
                  <a:cubicBezTo>
                    <a:pt x="104" y="28"/>
                    <a:pt x="104" y="28"/>
                    <a:pt x="104" y="28"/>
                  </a:cubicBezTo>
                  <a:cubicBezTo>
                    <a:pt x="104" y="28"/>
                    <a:pt x="103" y="30"/>
                    <a:pt x="102" y="31"/>
                  </a:cubicBezTo>
                  <a:cubicBezTo>
                    <a:pt x="102" y="32"/>
                    <a:pt x="98" y="36"/>
                    <a:pt x="98" y="37"/>
                  </a:cubicBezTo>
                  <a:cubicBezTo>
                    <a:pt x="97" y="38"/>
                    <a:pt x="95" y="39"/>
                    <a:pt x="95" y="40"/>
                  </a:cubicBezTo>
                  <a:cubicBezTo>
                    <a:pt x="95" y="41"/>
                    <a:pt x="94" y="44"/>
                    <a:pt x="93" y="45"/>
                  </a:cubicBezTo>
                  <a:cubicBezTo>
                    <a:pt x="93" y="46"/>
                    <a:pt x="92" y="48"/>
                    <a:pt x="90" y="50"/>
                  </a:cubicBezTo>
                  <a:cubicBezTo>
                    <a:pt x="89" y="51"/>
                    <a:pt x="86" y="54"/>
                    <a:pt x="86" y="55"/>
                  </a:cubicBezTo>
                  <a:cubicBezTo>
                    <a:pt x="85" y="55"/>
                    <a:pt x="83" y="58"/>
                    <a:pt x="82" y="59"/>
                  </a:cubicBezTo>
                  <a:cubicBezTo>
                    <a:pt x="82" y="60"/>
                    <a:pt x="82" y="62"/>
                    <a:pt x="79" y="62"/>
                  </a:cubicBezTo>
                  <a:cubicBezTo>
                    <a:pt x="77" y="62"/>
                    <a:pt x="77" y="62"/>
                    <a:pt x="74" y="63"/>
                  </a:cubicBezTo>
                  <a:cubicBezTo>
                    <a:pt x="71" y="65"/>
                    <a:pt x="73" y="65"/>
                    <a:pt x="68" y="65"/>
                  </a:cubicBezTo>
                  <a:cubicBezTo>
                    <a:pt x="63" y="65"/>
                    <a:pt x="61" y="64"/>
                    <a:pt x="59" y="65"/>
                  </a:cubicBezTo>
                  <a:cubicBezTo>
                    <a:pt x="57" y="66"/>
                    <a:pt x="57" y="67"/>
                    <a:pt x="54" y="68"/>
                  </a:cubicBezTo>
                  <a:cubicBezTo>
                    <a:pt x="51" y="70"/>
                    <a:pt x="49" y="71"/>
                    <a:pt x="46" y="73"/>
                  </a:cubicBezTo>
                  <a:cubicBezTo>
                    <a:pt x="43" y="75"/>
                    <a:pt x="40" y="78"/>
                    <a:pt x="38" y="79"/>
                  </a:cubicBezTo>
                  <a:cubicBezTo>
                    <a:pt x="37" y="80"/>
                    <a:pt x="35" y="85"/>
                    <a:pt x="35" y="86"/>
                  </a:cubicBezTo>
                  <a:cubicBezTo>
                    <a:pt x="34" y="87"/>
                    <a:pt x="35" y="89"/>
                    <a:pt x="32" y="91"/>
                  </a:cubicBezTo>
                  <a:cubicBezTo>
                    <a:pt x="29" y="93"/>
                    <a:pt x="29" y="93"/>
                    <a:pt x="25" y="97"/>
                  </a:cubicBezTo>
                  <a:cubicBezTo>
                    <a:pt x="20" y="100"/>
                    <a:pt x="20" y="100"/>
                    <a:pt x="18" y="101"/>
                  </a:cubicBezTo>
                  <a:cubicBezTo>
                    <a:pt x="16" y="102"/>
                    <a:pt x="15" y="102"/>
                    <a:pt x="13" y="103"/>
                  </a:cubicBezTo>
                  <a:cubicBezTo>
                    <a:pt x="11" y="104"/>
                    <a:pt x="10" y="103"/>
                    <a:pt x="10" y="105"/>
                  </a:cubicBezTo>
                  <a:cubicBezTo>
                    <a:pt x="9" y="107"/>
                    <a:pt x="9" y="106"/>
                    <a:pt x="8" y="110"/>
                  </a:cubicBezTo>
                  <a:cubicBezTo>
                    <a:pt x="7" y="113"/>
                    <a:pt x="8" y="112"/>
                    <a:pt x="6" y="116"/>
                  </a:cubicBezTo>
                  <a:cubicBezTo>
                    <a:pt x="5" y="120"/>
                    <a:pt x="6" y="120"/>
                    <a:pt x="4" y="121"/>
                  </a:cubicBezTo>
                  <a:cubicBezTo>
                    <a:pt x="3" y="122"/>
                    <a:pt x="2" y="123"/>
                    <a:pt x="1" y="123"/>
                  </a:cubicBezTo>
                  <a:cubicBezTo>
                    <a:pt x="0" y="296"/>
                    <a:pt x="0" y="296"/>
                    <a:pt x="0" y="296"/>
                  </a:cubicBezTo>
                  <a:cubicBezTo>
                    <a:pt x="4" y="300"/>
                    <a:pt x="4" y="300"/>
                    <a:pt x="4" y="300"/>
                  </a:cubicBezTo>
                  <a:cubicBezTo>
                    <a:pt x="4" y="299"/>
                    <a:pt x="5" y="298"/>
                    <a:pt x="6" y="298"/>
                  </a:cubicBezTo>
                  <a:close/>
                </a:path>
              </a:pathLst>
            </a:custGeom>
            <a:solidFill>
              <a:srgbClr val="03A9F4"/>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66" name="Google Shape;266;g33246b44340_0_454"/>
            <p:cNvSpPr/>
            <p:nvPr/>
          </p:nvSpPr>
          <p:spPr>
            <a:xfrm>
              <a:off x="2781412" y="4312539"/>
              <a:ext cx="952500" cy="1085850"/>
            </a:xfrm>
            <a:custGeom>
              <a:rect b="b" l="l" r="r" t="t"/>
              <a:pathLst>
                <a:path extrusionOk="0" h="285" w="250">
                  <a:moveTo>
                    <a:pt x="243" y="117"/>
                  </a:moveTo>
                  <a:cubicBezTo>
                    <a:pt x="247" y="114"/>
                    <a:pt x="247" y="114"/>
                    <a:pt x="247" y="114"/>
                  </a:cubicBezTo>
                  <a:cubicBezTo>
                    <a:pt x="247" y="114"/>
                    <a:pt x="247" y="112"/>
                    <a:pt x="247" y="112"/>
                  </a:cubicBezTo>
                  <a:cubicBezTo>
                    <a:pt x="247" y="111"/>
                    <a:pt x="245" y="110"/>
                    <a:pt x="245" y="110"/>
                  </a:cubicBezTo>
                  <a:cubicBezTo>
                    <a:pt x="245" y="110"/>
                    <a:pt x="245" y="108"/>
                    <a:pt x="245" y="108"/>
                  </a:cubicBezTo>
                  <a:cubicBezTo>
                    <a:pt x="245" y="108"/>
                    <a:pt x="248" y="107"/>
                    <a:pt x="248" y="107"/>
                  </a:cubicBezTo>
                  <a:cubicBezTo>
                    <a:pt x="248" y="104"/>
                    <a:pt x="248" y="104"/>
                    <a:pt x="248" y="104"/>
                  </a:cubicBezTo>
                  <a:cubicBezTo>
                    <a:pt x="244" y="102"/>
                    <a:pt x="244" y="102"/>
                    <a:pt x="244" y="102"/>
                  </a:cubicBezTo>
                  <a:cubicBezTo>
                    <a:pt x="244" y="102"/>
                    <a:pt x="243" y="101"/>
                    <a:pt x="243" y="101"/>
                  </a:cubicBezTo>
                  <a:cubicBezTo>
                    <a:pt x="243" y="100"/>
                    <a:pt x="245" y="99"/>
                    <a:pt x="245" y="99"/>
                  </a:cubicBezTo>
                  <a:cubicBezTo>
                    <a:pt x="241" y="97"/>
                    <a:pt x="241" y="97"/>
                    <a:pt x="241" y="97"/>
                  </a:cubicBezTo>
                  <a:cubicBezTo>
                    <a:pt x="243" y="94"/>
                    <a:pt x="243" y="94"/>
                    <a:pt x="243" y="94"/>
                  </a:cubicBezTo>
                  <a:cubicBezTo>
                    <a:pt x="243" y="94"/>
                    <a:pt x="239" y="90"/>
                    <a:pt x="239" y="90"/>
                  </a:cubicBezTo>
                  <a:cubicBezTo>
                    <a:pt x="239" y="90"/>
                    <a:pt x="236" y="91"/>
                    <a:pt x="236" y="91"/>
                  </a:cubicBezTo>
                  <a:cubicBezTo>
                    <a:pt x="232" y="87"/>
                    <a:pt x="232" y="87"/>
                    <a:pt x="232" y="87"/>
                  </a:cubicBezTo>
                  <a:cubicBezTo>
                    <a:pt x="228" y="87"/>
                    <a:pt x="228" y="87"/>
                    <a:pt x="228" y="87"/>
                  </a:cubicBezTo>
                  <a:cubicBezTo>
                    <a:pt x="225" y="91"/>
                    <a:pt x="225" y="91"/>
                    <a:pt x="225" y="91"/>
                  </a:cubicBezTo>
                  <a:cubicBezTo>
                    <a:pt x="225" y="91"/>
                    <a:pt x="223" y="91"/>
                    <a:pt x="223" y="91"/>
                  </a:cubicBezTo>
                  <a:cubicBezTo>
                    <a:pt x="223" y="91"/>
                    <a:pt x="222" y="89"/>
                    <a:pt x="222" y="89"/>
                  </a:cubicBezTo>
                  <a:cubicBezTo>
                    <a:pt x="211" y="88"/>
                    <a:pt x="211" y="88"/>
                    <a:pt x="211" y="88"/>
                  </a:cubicBezTo>
                  <a:cubicBezTo>
                    <a:pt x="207" y="86"/>
                    <a:pt x="207" y="86"/>
                    <a:pt x="207" y="86"/>
                  </a:cubicBezTo>
                  <a:cubicBezTo>
                    <a:pt x="207" y="86"/>
                    <a:pt x="203" y="88"/>
                    <a:pt x="203" y="88"/>
                  </a:cubicBezTo>
                  <a:cubicBezTo>
                    <a:pt x="203" y="88"/>
                    <a:pt x="200" y="88"/>
                    <a:pt x="200" y="88"/>
                  </a:cubicBezTo>
                  <a:cubicBezTo>
                    <a:pt x="200" y="88"/>
                    <a:pt x="199" y="85"/>
                    <a:pt x="199" y="85"/>
                  </a:cubicBezTo>
                  <a:cubicBezTo>
                    <a:pt x="194" y="85"/>
                    <a:pt x="194" y="85"/>
                    <a:pt x="194" y="85"/>
                  </a:cubicBezTo>
                  <a:cubicBezTo>
                    <a:pt x="190" y="90"/>
                    <a:pt x="190" y="90"/>
                    <a:pt x="190" y="90"/>
                  </a:cubicBezTo>
                  <a:cubicBezTo>
                    <a:pt x="187" y="88"/>
                    <a:pt x="187" y="88"/>
                    <a:pt x="187" y="88"/>
                  </a:cubicBezTo>
                  <a:cubicBezTo>
                    <a:pt x="187" y="33"/>
                    <a:pt x="187" y="33"/>
                    <a:pt x="187" y="33"/>
                  </a:cubicBezTo>
                  <a:cubicBezTo>
                    <a:pt x="187" y="33"/>
                    <a:pt x="177" y="32"/>
                    <a:pt x="176" y="31"/>
                  </a:cubicBezTo>
                  <a:cubicBezTo>
                    <a:pt x="176" y="31"/>
                    <a:pt x="171" y="29"/>
                    <a:pt x="171" y="29"/>
                  </a:cubicBezTo>
                  <a:cubicBezTo>
                    <a:pt x="160" y="18"/>
                    <a:pt x="160" y="18"/>
                    <a:pt x="160" y="18"/>
                  </a:cubicBezTo>
                  <a:cubicBezTo>
                    <a:pt x="160" y="18"/>
                    <a:pt x="162" y="12"/>
                    <a:pt x="162" y="12"/>
                  </a:cubicBezTo>
                  <a:cubicBezTo>
                    <a:pt x="162" y="11"/>
                    <a:pt x="164" y="5"/>
                    <a:pt x="164" y="4"/>
                  </a:cubicBezTo>
                  <a:cubicBezTo>
                    <a:pt x="164" y="4"/>
                    <a:pt x="164" y="0"/>
                    <a:pt x="164" y="0"/>
                  </a:cubicBezTo>
                  <a:cubicBezTo>
                    <a:pt x="164" y="0"/>
                    <a:pt x="158" y="7"/>
                    <a:pt x="157" y="7"/>
                  </a:cubicBezTo>
                  <a:cubicBezTo>
                    <a:pt x="157" y="8"/>
                    <a:pt x="154" y="7"/>
                    <a:pt x="154" y="7"/>
                  </a:cubicBezTo>
                  <a:cubicBezTo>
                    <a:pt x="154" y="7"/>
                    <a:pt x="148" y="8"/>
                    <a:pt x="147" y="8"/>
                  </a:cubicBezTo>
                  <a:cubicBezTo>
                    <a:pt x="146" y="8"/>
                    <a:pt x="144" y="10"/>
                    <a:pt x="144" y="10"/>
                  </a:cubicBezTo>
                  <a:cubicBezTo>
                    <a:pt x="144" y="10"/>
                    <a:pt x="137" y="8"/>
                    <a:pt x="137" y="8"/>
                  </a:cubicBezTo>
                  <a:cubicBezTo>
                    <a:pt x="137" y="8"/>
                    <a:pt x="130" y="14"/>
                    <a:pt x="130" y="14"/>
                  </a:cubicBezTo>
                  <a:cubicBezTo>
                    <a:pt x="130" y="14"/>
                    <a:pt x="124" y="15"/>
                    <a:pt x="123" y="15"/>
                  </a:cubicBezTo>
                  <a:cubicBezTo>
                    <a:pt x="122" y="15"/>
                    <a:pt x="119" y="17"/>
                    <a:pt x="119" y="17"/>
                  </a:cubicBezTo>
                  <a:cubicBezTo>
                    <a:pt x="114" y="18"/>
                    <a:pt x="114" y="18"/>
                    <a:pt x="114" y="18"/>
                  </a:cubicBezTo>
                  <a:cubicBezTo>
                    <a:pt x="114" y="18"/>
                    <a:pt x="109" y="15"/>
                    <a:pt x="108" y="15"/>
                  </a:cubicBezTo>
                  <a:cubicBezTo>
                    <a:pt x="108" y="15"/>
                    <a:pt x="105" y="17"/>
                    <a:pt x="105" y="17"/>
                  </a:cubicBezTo>
                  <a:cubicBezTo>
                    <a:pt x="97" y="16"/>
                    <a:pt x="97" y="16"/>
                    <a:pt x="97" y="16"/>
                  </a:cubicBezTo>
                  <a:cubicBezTo>
                    <a:pt x="86" y="26"/>
                    <a:pt x="86" y="26"/>
                    <a:pt x="86" y="26"/>
                  </a:cubicBezTo>
                  <a:cubicBezTo>
                    <a:pt x="86" y="26"/>
                    <a:pt x="78" y="27"/>
                    <a:pt x="78" y="27"/>
                  </a:cubicBezTo>
                  <a:cubicBezTo>
                    <a:pt x="78" y="27"/>
                    <a:pt x="70" y="32"/>
                    <a:pt x="70" y="32"/>
                  </a:cubicBezTo>
                  <a:cubicBezTo>
                    <a:pt x="70" y="33"/>
                    <a:pt x="66" y="38"/>
                    <a:pt x="66" y="38"/>
                  </a:cubicBezTo>
                  <a:cubicBezTo>
                    <a:pt x="66" y="38"/>
                    <a:pt x="63" y="35"/>
                    <a:pt x="63" y="35"/>
                  </a:cubicBezTo>
                  <a:cubicBezTo>
                    <a:pt x="63" y="35"/>
                    <a:pt x="59" y="34"/>
                    <a:pt x="59" y="34"/>
                  </a:cubicBezTo>
                  <a:cubicBezTo>
                    <a:pt x="55" y="31"/>
                    <a:pt x="55" y="31"/>
                    <a:pt x="55" y="31"/>
                  </a:cubicBezTo>
                  <a:cubicBezTo>
                    <a:pt x="55" y="44"/>
                    <a:pt x="55" y="44"/>
                    <a:pt x="55" y="44"/>
                  </a:cubicBezTo>
                  <a:cubicBezTo>
                    <a:pt x="50" y="47"/>
                    <a:pt x="50" y="47"/>
                    <a:pt x="50" y="47"/>
                  </a:cubicBezTo>
                  <a:cubicBezTo>
                    <a:pt x="49" y="54"/>
                    <a:pt x="49" y="54"/>
                    <a:pt x="49" y="54"/>
                  </a:cubicBezTo>
                  <a:cubicBezTo>
                    <a:pt x="49" y="54"/>
                    <a:pt x="47" y="56"/>
                    <a:pt x="46" y="56"/>
                  </a:cubicBezTo>
                  <a:cubicBezTo>
                    <a:pt x="46" y="57"/>
                    <a:pt x="47" y="61"/>
                    <a:pt x="47" y="61"/>
                  </a:cubicBezTo>
                  <a:cubicBezTo>
                    <a:pt x="47" y="62"/>
                    <a:pt x="42" y="69"/>
                    <a:pt x="42" y="70"/>
                  </a:cubicBezTo>
                  <a:cubicBezTo>
                    <a:pt x="42" y="70"/>
                    <a:pt x="41" y="71"/>
                    <a:pt x="41" y="71"/>
                  </a:cubicBezTo>
                  <a:cubicBezTo>
                    <a:pt x="41" y="71"/>
                    <a:pt x="41" y="73"/>
                    <a:pt x="41" y="74"/>
                  </a:cubicBezTo>
                  <a:cubicBezTo>
                    <a:pt x="41" y="75"/>
                    <a:pt x="44" y="80"/>
                    <a:pt x="44" y="80"/>
                  </a:cubicBezTo>
                  <a:cubicBezTo>
                    <a:pt x="46" y="85"/>
                    <a:pt x="46" y="85"/>
                    <a:pt x="46" y="85"/>
                  </a:cubicBezTo>
                  <a:cubicBezTo>
                    <a:pt x="42" y="85"/>
                    <a:pt x="42" y="85"/>
                    <a:pt x="42" y="85"/>
                  </a:cubicBezTo>
                  <a:cubicBezTo>
                    <a:pt x="40" y="81"/>
                    <a:pt x="40" y="81"/>
                    <a:pt x="40" y="81"/>
                  </a:cubicBezTo>
                  <a:cubicBezTo>
                    <a:pt x="40" y="81"/>
                    <a:pt x="38" y="84"/>
                    <a:pt x="39" y="84"/>
                  </a:cubicBezTo>
                  <a:cubicBezTo>
                    <a:pt x="39" y="84"/>
                    <a:pt x="39" y="89"/>
                    <a:pt x="39" y="89"/>
                  </a:cubicBezTo>
                  <a:cubicBezTo>
                    <a:pt x="31" y="96"/>
                    <a:pt x="31" y="96"/>
                    <a:pt x="31" y="96"/>
                  </a:cubicBezTo>
                  <a:cubicBezTo>
                    <a:pt x="24" y="96"/>
                    <a:pt x="24" y="96"/>
                    <a:pt x="24" y="96"/>
                  </a:cubicBezTo>
                  <a:cubicBezTo>
                    <a:pt x="21" y="103"/>
                    <a:pt x="21" y="103"/>
                    <a:pt x="21" y="103"/>
                  </a:cubicBezTo>
                  <a:cubicBezTo>
                    <a:pt x="12" y="109"/>
                    <a:pt x="12" y="109"/>
                    <a:pt x="12" y="109"/>
                  </a:cubicBezTo>
                  <a:cubicBezTo>
                    <a:pt x="0" y="123"/>
                    <a:pt x="0" y="123"/>
                    <a:pt x="0" y="123"/>
                  </a:cubicBezTo>
                  <a:cubicBezTo>
                    <a:pt x="0" y="123"/>
                    <a:pt x="0" y="123"/>
                    <a:pt x="0" y="123"/>
                  </a:cubicBezTo>
                  <a:cubicBezTo>
                    <a:pt x="2" y="123"/>
                    <a:pt x="4" y="124"/>
                    <a:pt x="3" y="125"/>
                  </a:cubicBezTo>
                  <a:cubicBezTo>
                    <a:pt x="3" y="126"/>
                    <a:pt x="3" y="126"/>
                    <a:pt x="3" y="127"/>
                  </a:cubicBezTo>
                  <a:cubicBezTo>
                    <a:pt x="2" y="128"/>
                    <a:pt x="2" y="130"/>
                    <a:pt x="3" y="132"/>
                  </a:cubicBezTo>
                  <a:cubicBezTo>
                    <a:pt x="5" y="133"/>
                    <a:pt x="7" y="133"/>
                    <a:pt x="9" y="131"/>
                  </a:cubicBezTo>
                  <a:cubicBezTo>
                    <a:pt x="9" y="133"/>
                    <a:pt x="9" y="134"/>
                    <a:pt x="9" y="136"/>
                  </a:cubicBezTo>
                  <a:cubicBezTo>
                    <a:pt x="9" y="138"/>
                    <a:pt x="9" y="141"/>
                    <a:pt x="11" y="142"/>
                  </a:cubicBezTo>
                  <a:cubicBezTo>
                    <a:pt x="12" y="141"/>
                    <a:pt x="13" y="141"/>
                    <a:pt x="14" y="140"/>
                  </a:cubicBezTo>
                  <a:cubicBezTo>
                    <a:pt x="15" y="143"/>
                    <a:pt x="17" y="146"/>
                    <a:pt x="20" y="147"/>
                  </a:cubicBezTo>
                  <a:cubicBezTo>
                    <a:pt x="19" y="148"/>
                    <a:pt x="17" y="149"/>
                    <a:pt x="16" y="149"/>
                  </a:cubicBezTo>
                  <a:cubicBezTo>
                    <a:pt x="16" y="150"/>
                    <a:pt x="17" y="151"/>
                    <a:pt x="19" y="151"/>
                  </a:cubicBezTo>
                  <a:cubicBezTo>
                    <a:pt x="20" y="151"/>
                    <a:pt x="21" y="151"/>
                    <a:pt x="22" y="152"/>
                  </a:cubicBezTo>
                  <a:cubicBezTo>
                    <a:pt x="23" y="152"/>
                    <a:pt x="24" y="153"/>
                    <a:pt x="23" y="154"/>
                  </a:cubicBezTo>
                  <a:cubicBezTo>
                    <a:pt x="25" y="153"/>
                    <a:pt x="27" y="153"/>
                    <a:pt x="28" y="153"/>
                  </a:cubicBezTo>
                  <a:cubicBezTo>
                    <a:pt x="27" y="154"/>
                    <a:pt x="27" y="157"/>
                    <a:pt x="27" y="158"/>
                  </a:cubicBezTo>
                  <a:cubicBezTo>
                    <a:pt x="28" y="160"/>
                    <a:pt x="30" y="161"/>
                    <a:pt x="31" y="161"/>
                  </a:cubicBezTo>
                  <a:cubicBezTo>
                    <a:pt x="34" y="162"/>
                    <a:pt x="36" y="163"/>
                    <a:pt x="39" y="163"/>
                  </a:cubicBezTo>
                  <a:cubicBezTo>
                    <a:pt x="38" y="164"/>
                    <a:pt x="38" y="165"/>
                    <a:pt x="38" y="166"/>
                  </a:cubicBezTo>
                  <a:cubicBezTo>
                    <a:pt x="39" y="166"/>
                    <a:pt x="41" y="166"/>
                    <a:pt x="42" y="167"/>
                  </a:cubicBezTo>
                  <a:cubicBezTo>
                    <a:pt x="42" y="168"/>
                    <a:pt x="42" y="168"/>
                    <a:pt x="42" y="168"/>
                  </a:cubicBezTo>
                  <a:cubicBezTo>
                    <a:pt x="42" y="169"/>
                    <a:pt x="43" y="169"/>
                    <a:pt x="44" y="168"/>
                  </a:cubicBezTo>
                  <a:cubicBezTo>
                    <a:pt x="45" y="167"/>
                    <a:pt x="47" y="166"/>
                    <a:pt x="48" y="165"/>
                  </a:cubicBezTo>
                  <a:cubicBezTo>
                    <a:pt x="48" y="166"/>
                    <a:pt x="49" y="167"/>
                    <a:pt x="49" y="167"/>
                  </a:cubicBezTo>
                  <a:cubicBezTo>
                    <a:pt x="50" y="168"/>
                    <a:pt x="52" y="167"/>
                    <a:pt x="52" y="167"/>
                  </a:cubicBezTo>
                  <a:cubicBezTo>
                    <a:pt x="53" y="166"/>
                    <a:pt x="53" y="165"/>
                    <a:pt x="54" y="164"/>
                  </a:cubicBezTo>
                  <a:cubicBezTo>
                    <a:pt x="55" y="165"/>
                    <a:pt x="57" y="166"/>
                    <a:pt x="58" y="168"/>
                  </a:cubicBezTo>
                  <a:cubicBezTo>
                    <a:pt x="59" y="168"/>
                    <a:pt x="60" y="169"/>
                    <a:pt x="60" y="170"/>
                  </a:cubicBezTo>
                  <a:cubicBezTo>
                    <a:pt x="62" y="171"/>
                    <a:pt x="63" y="173"/>
                    <a:pt x="63" y="174"/>
                  </a:cubicBezTo>
                  <a:cubicBezTo>
                    <a:pt x="64" y="173"/>
                    <a:pt x="66" y="175"/>
                    <a:pt x="67" y="175"/>
                  </a:cubicBezTo>
                  <a:cubicBezTo>
                    <a:pt x="69" y="175"/>
                    <a:pt x="71" y="172"/>
                    <a:pt x="73" y="172"/>
                  </a:cubicBezTo>
                  <a:cubicBezTo>
                    <a:pt x="74" y="174"/>
                    <a:pt x="75" y="177"/>
                    <a:pt x="76" y="180"/>
                  </a:cubicBezTo>
                  <a:cubicBezTo>
                    <a:pt x="76" y="179"/>
                    <a:pt x="77" y="178"/>
                    <a:pt x="78" y="179"/>
                  </a:cubicBezTo>
                  <a:cubicBezTo>
                    <a:pt x="79" y="179"/>
                    <a:pt x="80" y="180"/>
                    <a:pt x="81" y="180"/>
                  </a:cubicBezTo>
                  <a:cubicBezTo>
                    <a:pt x="82" y="182"/>
                    <a:pt x="84" y="183"/>
                    <a:pt x="85" y="184"/>
                  </a:cubicBezTo>
                  <a:cubicBezTo>
                    <a:pt x="86" y="183"/>
                    <a:pt x="85" y="180"/>
                    <a:pt x="86" y="180"/>
                  </a:cubicBezTo>
                  <a:cubicBezTo>
                    <a:pt x="87" y="180"/>
                    <a:pt x="87" y="180"/>
                    <a:pt x="87" y="180"/>
                  </a:cubicBezTo>
                  <a:cubicBezTo>
                    <a:pt x="92" y="181"/>
                    <a:pt x="92" y="188"/>
                    <a:pt x="96" y="190"/>
                  </a:cubicBezTo>
                  <a:cubicBezTo>
                    <a:pt x="95" y="191"/>
                    <a:pt x="92" y="191"/>
                    <a:pt x="92" y="192"/>
                  </a:cubicBezTo>
                  <a:cubicBezTo>
                    <a:pt x="91" y="194"/>
                    <a:pt x="92" y="195"/>
                    <a:pt x="93" y="196"/>
                  </a:cubicBezTo>
                  <a:cubicBezTo>
                    <a:pt x="95" y="197"/>
                    <a:pt x="96" y="198"/>
                    <a:pt x="97" y="199"/>
                  </a:cubicBezTo>
                  <a:cubicBezTo>
                    <a:pt x="97" y="201"/>
                    <a:pt x="97" y="204"/>
                    <a:pt x="98" y="206"/>
                  </a:cubicBezTo>
                  <a:cubicBezTo>
                    <a:pt x="98" y="208"/>
                    <a:pt x="99" y="210"/>
                    <a:pt x="101" y="210"/>
                  </a:cubicBezTo>
                  <a:cubicBezTo>
                    <a:pt x="103" y="210"/>
                    <a:pt x="105" y="209"/>
                    <a:pt x="106" y="208"/>
                  </a:cubicBezTo>
                  <a:cubicBezTo>
                    <a:pt x="107" y="208"/>
                    <a:pt x="107" y="208"/>
                    <a:pt x="108" y="207"/>
                  </a:cubicBezTo>
                  <a:cubicBezTo>
                    <a:pt x="108" y="206"/>
                    <a:pt x="107" y="204"/>
                    <a:pt x="108" y="203"/>
                  </a:cubicBezTo>
                  <a:cubicBezTo>
                    <a:pt x="111" y="205"/>
                    <a:pt x="114" y="207"/>
                    <a:pt x="117" y="210"/>
                  </a:cubicBezTo>
                  <a:cubicBezTo>
                    <a:pt x="116" y="208"/>
                    <a:pt x="118" y="208"/>
                    <a:pt x="119" y="208"/>
                  </a:cubicBezTo>
                  <a:cubicBezTo>
                    <a:pt x="121" y="209"/>
                    <a:pt x="121" y="210"/>
                    <a:pt x="122" y="211"/>
                  </a:cubicBezTo>
                  <a:cubicBezTo>
                    <a:pt x="123" y="212"/>
                    <a:pt x="125" y="213"/>
                    <a:pt x="126" y="212"/>
                  </a:cubicBezTo>
                  <a:cubicBezTo>
                    <a:pt x="126" y="212"/>
                    <a:pt x="127" y="211"/>
                    <a:pt x="127" y="211"/>
                  </a:cubicBezTo>
                  <a:cubicBezTo>
                    <a:pt x="128" y="211"/>
                    <a:pt x="129" y="211"/>
                    <a:pt x="129" y="211"/>
                  </a:cubicBezTo>
                  <a:cubicBezTo>
                    <a:pt x="133" y="213"/>
                    <a:pt x="135" y="218"/>
                    <a:pt x="135" y="222"/>
                  </a:cubicBezTo>
                  <a:cubicBezTo>
                    <a:pt x="136" y="220"/>
                    <a:pt x="138" y="220"/>
                    <a:pt x="140" y="221"/>
                  </a:cubicBezTo>
                  <a:cubicBezTo>
                    <a:pt x="142" y="222"/>
                    <a:pt x="143" y="222"/>
                    <a:pt x="145" y="221"/>
                  </a:cubicBezTo>
                  <a:cubicBezTo>
                    <a:pt x="147" y="220"/>
                    <a:pt x="147" y="215"/>
                    <a:pt x="150" y="215"/>
                  </a:cubicBezTo>
                  <a:cubicBezTo>
                    <a:pt x="151" y="215"/>
                    <a:pt x="152" y="216"/>
                    <a:pt x="153" y="217"/>
                  </a:cubicBezTo>
                  <a:cubicBezTo>
                    <a:pt x="155" y="218"/>
                    <a:pt x="156" y="219"/>
                    <a:pt x="157" y="218"/>
                  </a:cubicBezTo>
                  <a:cubicBezTo>
                    <a:pt x="158" y="219"/>
                    <a:pt x="157" y="220"/>
                    <a:pt x="156" y="220"/>
                  </a:cubicBezTo>
                  <a:cubicBezTo>
                    <a:pt x="153" y="221"/>
                    <a:pt x="151" y="224"/>
                    <a:pt x="149" y="226"/>
                  </a:cubicBezTo>
                  <a:cubicBezTo>
                    <a:pt x="147" y="228"/>
                    <a:pt x="146" y="230"/>
                    <a:pt x="148" y="231"/>
                  </a:cubicBezTo>
                  <a:cubicBezTo>
                    <a:pt x="149" y="230"/>
                    <a:pt x="150" y="229"/>
                    <a:pt x="151" y="228"/>
                  </a:cubicBezTo>
                  <a:cubicBezTo>
                    <a:pt x="153" y="233"/>
                    <a:pt x="154" y="240"/>
                    <a:pt x="151" y="245"/>
                  </a:cubicBezTo>
                  <a:cubicBezTo>
                    <a:pt x="151" y="246"/>
                    <a:pt x="150" y="246"/>
                    <a:pt x="150" y="247"/>
                  </a:cubicBezTo>
                  <a:cubicBezTo>
                    <a:pt x="149" y="249"/>
                    <a:pt x="153" y="251"/>
                    <a:pt x="154" y="253"/>
                  </a:cubicBezTo>
                  <a:cubicBezTo>
                    <a:pt x="155" y="255"/>
                    <a:pt x="155" y="257"/>
                    <a:pt x="153" y="259"/>
                  </a:cubicBezTo>
                  <a:cubicBezTo>
                    <a:pt x="151" y="260"/>
                    <a:pt x="148" y="261"/>
                    <a:pt x="149" y="263"/>
                  </a:cubicBezTo>
                  <a:cubicBezTo>
                    <a:pt x="149" y="264"/>
                    <a:pt x="149" y="265"/>
                    <a:pt x="149" y="265"/>
                  </a:cubicBezTo>
                  <a:cubicBezTo>
                    <a:pt x="151" y="266"/>
                    <a:pt x="152" y="268"/>
                    <a:pt x="154" y="267"/>
                  </a:cubicBezTo>
                  <a:cubicBezTo>
                    <a:pt x="154" y="267"/>
                    <a:pt x="155" y="266"/>
                    <a:pt x="156" y="265"/>
                  </a:cubicBezTo>
                  <a:cubicBezTo>
                    <a:pt x="156" y="265"/>
                    <a:pt x="157" y="265"/>
                    <a:pt x="158" y="265"/>
                  </a:cubicBezTo>
                  <a:cubicBezTo>
                    <a:pt x="157" y="266"/>
                    <a:pt x="156" y="268"/>
                    <a:pt x="156" y="269"/>
                  </a:cubicBezTo>
                  <a:cubicBezTo>
                    <a:pt x="156" y="271"/>
                    <a:pt x="157" y="273"/>
                    <a:pt x="159" y="272"/>
                  </a:cubicBezTo>
                  <a:cubicBezTo>
                    <a:pt x="158" y="274"/>
                    <a:pt x="160" y="276"/>
                    <a:pt x="162" y="275"/>
                  </a:cubicBezTo>
                  <a:cubicBezTo>
                    <a:pt x="164" y="275"/>
                    <a:pt x="165" y="274"/>
                    <a:pt x="166" y="272"/>
                  </a:cubicBezTo>
                  <a:cubicBezTo>
                    <a:pt x="166" y="271"/>
                    <a:pt x="167" y="269"/>
                    <a:pt x="167" y="267"/>
                  </a:cubicBezTo>
                  <a:cubicBezTo>
                    <a:pt x="165" y="268"/>
                    <a:pt x="163" y="266"/>
                    <a:pt x="163" y="265"/>
                  </a:cubicBezTo>
                  <a:cubicBezTo>
                    <a:pt x="164" y="263"/>
                    <a:pt x="165" y="262"/>
                    <a:pt x="167" y="261"/>
                  </a:cubicBezTo>
                  <a:cubicBezTo>
                    <a:pt x="169" y="261"/>
                    <a:pt x="170" y="262"/>
                    <a:pt x="171" y="264"/>
                  </a:cubicBezTo>
                  <a:cubicBezTo>
                    <a:pt x="170" y="262"/>
                    <a:pt x="171" y="260"/>
                    <a:pt x="173" y="260"/>
                  </a:cubicBezTo>
                  <a:cubicBezTo>
                    <a:pt x="174" y="260"/>
                    <a:pt x="175" y="262"/>
                    <a:pt x="175" y="263"/>
                  </a:cubicBezTo>
                  <a:cubicBezTo>
                    <a:pt x="177" y="264"/>
                    <a:pt x="180" y="260"/>
                    <a:pt x="181" y="262"/>
                  </a:cubicBezTo>
                  <a:cubicBezTo>
                    <a:pt x="182" y="262"/>
                    <a:pt x="182" y="264"/>
                    <a:pt x="181" y="264"/>
                  </a:cubicBezTo>
                  <a:cubicBezTo>
                    <a:pt x="180" y="265"/>
                    <a:pt x="179" y="265"/>
                    <a:pt x="178" y="265"/>
                  </a:cubicBezTo>
                  <a:cubicBezTo>
                    <a:pt x="179" y="266"/>
                    <a:pt x="180" y="268"/>
                    <a:pt x="179" y="269"/>
                  </a:cubicBezTo>
                  <a:cubicBezTo>
                    <a:pt x="178" y="270"/>
                    <a:pt x="177" y="271"/>
                    <a:pt x="177" y="272"/>
                  </a:cubicBezTo>
                  <a:cubicBezTo>
                    <a:pt x="177" y="273"/>
                    <a:pt x="178" y="274"/>
                    <a:pt x="179" y="274"/>
                  </a:cubicBezTo>
                  <a:cubicBezTo>
                    <a:pt x="182" y="274"/>
                    <a:pt x="185" y="271"/>
                    <a:pt x="188" y="268"/>
                  </a:cubicBezTo>
                  <a:cubicBezTo>
                    <a:pt x="189" y="271"/>
                    <a:pt x="192" y="273"/>
                    <a:pt x="195" y="273"/>
                  </a:cubicBezTo>
                  <a:cubicBezTo>
                    <a:pt x="195" y="272"/>
                    <a:pt x="194" y="272"/>
                    <a:pt x="194" y="271"/>
                  </a:cubicBezTo>
                  <a:cubicBezTo>
                    <a:pt x="194" y="270"/>
                    <a:pt x="195" y="268"/>
                    <a:pt x="196" y="268"/>
                  </a:cubicBezTo>
                  <a:cubicBezTo>
                    <a:pt x="196" y="268"/>
                    <a:pt x="196" y="269"/>
                    <a:pt x="197" y="269"/>
                  </a:cubicBezTo>
                  <a:cubicBezTo>
                    <a:pt x="200" y="271"/>
                    <a:pt x="204" y="274"/>
                    <a:pt x="203" y="278"/>
                  </a:cubicBezTo>
                  <a:cubicBezTo>
                    <a:pt x="203" y="279"/>
                    <a:pt x="202" y="281"/>
                    <a:pt x="202" y="282"/>
                  </a:cubicBezTo>
                  <a:cubicBezTo>
                    <a:pt x="202" y="283"/>
                    <a:pt x="203" y="285"/>
                    <a:pt x="204" y="284"/>
                  </a:cubicBezTo>
                  <a:cubicBezTo>
                    <a:pt x="205" y="284"/>
                    <a:pt x="205" y="284"/>
                    <a:pt x="205" y="283"/>
                  </a:cubicBezTo>
                  <a:cubicBezTo>
                    <a:pt x="206" y="282"/>
                    <a:pt x="207" y="280"/>
                    <a:pt x="208" y="279"/>
                  </a:cubicBezTo>
                  <a:cubicBezTo>
                    <a:pt x="210" y="280"/>
                    <a:pt x="212" y="282"/>
                    <a:pt x="214" y="283"/>
                  </a:cubicBezTo>
                  <a:cubicBezTo>
                    <a:pt x="215" y="284"/>
                    <a:pt x="215" y="284"/>
                    <a:pt x="216" y="284"/>
                  </a:cubicBezTo>
                  <a:cubicBezTo>
                    <a:pt x="218" y="285"/>
                    <a:pt x="219" y="283"/>
                    <a:pt x="220" y="281"/>
                  </a:cubicBezTo>
                  <a:cubicBezTo>
                    <a:pt x="220" y="279"/>
                    <a:pt x="219" y="277"/>
                    <a:pt x="220" y="275"/>
                  </a:cubicBezTo>
                  <a:cubicBezTo>
                    <a:pt x="220" y="274"/>
                    <a:pt x="221" y="273"/>
                    <a:pt x="223" y="272"/>
                  </a:cubicBezTo>
                  <a:cubicBezTo>
                    <a:pt x="223" y="272"/>
                    <a:pt x="224" y="271"/>
                    <a:pt x="224" y="271"/>
                  </a:cubicBezTo>
                  <a:cubicBezTo>
                    <a:pt x="224" y="271"/>
                    <a:pt x="223" y="270"/>
                    <a:pt x="222" y="269"/>
                  </a:cubicBezTo>
                  <a:cubicBezTo>
                    <a:pt x="222" y="268"/>
                    <a:pt x="222" y="267"/>
                    <a:pt x="222" y="267"/>
                  </a:cubicBezTo>
                  <a:cubicBezTo>
                    <a:pt x="222" y="267"/>
                    <a:pt x="224" y="266"/>
                    <a:pt x="223" y="265"/>
                  </a:cubicBezTo>
                  <a:cubicBezTo>
                    <a:pt x="223" y="265"/>
                    <a:pt x="220" y="265"/>
                    <a:pt x="220" y="265"/>
                  </a:cubicBezTo>
                  <a:cubicBezTo>
                    <a:pt x="220" y="263"/>
                    <a:pt x="220" y="263"/>
                    <a:pt x="220" y="263"/>
                  </a:cubicBezTo>
                  <a:cubicBezTo>
                    <a:pt x="220" y="263"/>
                    <a:pt x="217" y="261"/>
                    <a:pt x="217" y="260"/>
                  </a:cubicBezTo>
                  <a:cubicBezTo>
                    <a:pt x="217" y="260"/>
                    <a:pt x="215" y="259"/>
                    <a:pt x="215" y="259"/>
                  </a:cubicBezTo>
                  <a:cubicBezTo>
                    <a:pt x="215" y="253"/>
                    <a:pt x="215" y="253"/>
                    <a:pt x="215" y="253"/>
                  </a:cubicBezTo>
                  <a:cubicBezTo>
                    <a:pt x="215" y="253"/>
                    <a:pt x="212" y="254"/>
                    <a:pt x="212" y="253"/>
                  </a:cubicBezTo>
                  <a:cubicBezTo>
                    <a:pt x="211" y="253"/>
                    <a:pt x="210" y="251"/>
                    <a:pt x="210" y="251"/>
                  </a:cubicBezTo>
                  <a:cubicBezTo>
                    <a:pt x="210" y="251"/>
                    <a:pt x="211" y="249"/>
                    <a:pt x="211" y="249"/>
                  </a:cubicBezTo>
                  <a:cubicBezTo>
                    <a:pt x="205" y="244"/>
                    <a:pt x="205" y="244"/>
                    <a:pt x="205" y="244"/>
                  </a:cubicBezTo>
                  <a:cubicBezTo>
                    <a:pt x="212" y="235"/>
                    <a:pt x="212" y="235"/>
                    <a:pt x="212" y="235"/>
                  </a:cubicBezTo>
                  <a:cubicBezTo>
                    <a:pt x="208" y="232"/>
                    <a:pt x="208" y="232"/>
                    <a:pt x="208" y="232"/>
                  </a:cubicBezTo>
                  <a:cubicBezTo>
                    <a:pt x="208" y="229"/>
                    <a:pt x="208" y="229"/>
                    <a:pt x="208" y="229"/>
                  </a:cubicBezTo>
                  <a:cubicBezTo>
                    <a:pt x="209" y="227"/>
                    <a:pt x="209" y="227"/>
                    <a:pt x="209" y="227"/>
                  </a:cubicBezTo>
                  <a:cubicBezTo>
                    <a:pt x="207" y="226"/>
                    <a:pt x="207" y="226"/>
                    <a:pt x="207" y="226"/>
                  </a:cubicBezTo>
                  <a:cubicBezTo>
                    <a:pt x="207" y="222"/>
                    <a:pt x="207" y="222"/>
                    <a:pt x="207" y="222"/>
                  </a:cubicBezTo>
                  <a:cubicBezTo>
                    <a:pt x="207" y="222"/>
                    <a:pt x="202" y="220"/>
                    <a:pt x="201" y="220"/>
                  </a:cubicBezTo>
                  <a:cubicBezTo>
                    <a:pt x="201" y="219"/>
                    <a:pt x="198" y="218"/>
                    <a:pt x="198" y="218"/>
                  </a:cubicBezTo>
                  <a:cubicBezTo>
                    <a:pt x="197" y="217"/>
                    <a:pt x="193" y="213"/>
                    <a:pt x="193" y="212"/>
                  </a:cubicBezTo>
                  <a:cubicBezTo>
                    <a:pt x="193" y="212"/>
                    <a:pt x="189" y="212"/>
                    <a:pt x="189" y="212"/>
                  </a:cubicBezTo>
                  <a:cubicBezTo>
                    <a:pt x="189" y="212"/>
                    <a:pt x="187" y="208"/>
                    <a:pt x="187" y="208"/>
                  </a:cubicBezTo>
                  <a:cubicBezTo>
                    <a:pt x="181" y="208"/>
                    <a:pt x="181" y="208"/>
                    <a:pt x="181" y="208"/>
                  </a:cubicBezTo>
                  <a:cubicBezTo>
                    <a:pt x="172" y="198"/>
                    <a:pt x="172" y="198"/>
                    <a:pt x="172" y="198"/>
                  </a:cubicBezTo>
                  <a:cubicBezTo>
                    <a:pt x="171" y="197"/>
                    <a:pt x="171" y="197"/>
                    <a:pt x="171" y="197"/>
                  </a:cubicBezTo>
                  <a:cubicBezTo>
                    <a:pt x="168" y="196"/>
                    <a:pt x="168" y="196"/>
                    <a:pt x="168" y="196"/>
                  </a:cubicBezTo>
                  <a:cubicBezTo>
                    <a:pt x="169" y="193"/>
                    <a:pt x="169" y="193"/>
                    <a:pt x="169" y="193"/>
                  </a:cubicBezTo>
                  <a:cubicBezTo>
                    <a:pt x="170" y="191"/>
                    <a:pt x="170" y="191"/>
                    <a:pt x="170" y="191"/>
                  </a:cubicBezTo>
                  <a:cubicBezTo>
                    <a:pt x="170" y="131"/>
                    <a:pt x="170" y="131"/>
                    <a:pt x="170" y="131"/>
                  </a:cubicBezTo>
                  <a:cubicBezTo>
                    <a:pt x="171" y="133"/>
                    <a:pt x="171" y="133"/>
                    <a:pt x="171" y="133"/>
                  </a:cubicBezTo>
                  <a:cubicBezTo>
                    <a:pt x="175" y="130"/>
                    <a:pt x="175" y="130"/>
                    <a:pt x="175" y="130"/>
                  </a:cubicBezTo>
                  <a:cubicBezTo>
                    <a:pt x="177" y="132"/>
                    <a:pt x="177" y="132"/>
                    <a:pt x="177" y="132"/>
                  </a:cubicBezTo>
                  <a:cubicBezTo>
                    <a:pt x="179" y="132"/>
                    <a:pt x="179" y="132"/>
                    <a:pt x="179" y="132"/>
                  </a:cubicBezTo>
                  <a:cubicBezTo>
                    <a:pt x="179" y="132"/>
                    <a:pt x="180" y="130"/>
                    <a:pt x="180" y="130"/>
                  </a:cubicBezTo>
                  <a:cubicBezTo>
                    <a:pt x="181" y="130"/>
                    <a:pt x="181" y="129"/>
                    <a:pt x="181" y="129"/>
                  </a:cubicBezTo>
                  <a:cubicBezTo>
                    <a:pt x="185" y="131"/>
                    <a:pt x="185" y="131"/>
                    <a:pt x="185" y="131"/>
                  </a:cubicBezTo>
                  <a:cubicBezTo>
                    <a:pt x="188" y="129"/>
                    <a:pt x="188" y="129"/>
                    <a:pt x="188" y="129"/>
                  </a:cubicBezTo>
                  <a:cubicBezTo>
                    <a:pt x="191" y="131"/>
                    <a:pt x="191" y="131"/>
                    <a:pt x="191" y="131"/>
                  </a:cubicBezTo>
                  <a:cubicBezTo>
                    <a:pt x="191" y="131"/>
                    <a:pt x="194" y="127"/>
                    <a:pt x="194" y="127"/>
                  </a:cubicBezTo>
                  <a:cubicBezTo>
                    <a:pt x="194" y="127"/>
                    <a:pt x="197" y="128"/>
                    <a:pt x="197" y="127"/>
                  </a:cubicBezTo>
                  <a:cubicBezTo>
                    <a:pt x="197" y="127"/>
                    <a:pt x="198" y="125"/>
                    <a:pt x="198" y="125"/>
                  </a:cubicBezTo>
                  <a:cubicBezTo>
                    <a:pt x="201" y="122"/>
                    <a:pt x="201" y="122"/>
                    <a:pt x="201" y="122"/>
                  </a:cubicBezTo>
                  <a:cubicBezTo>
                    <a:pt x="201" y="122"/>
                    <a:pt x="204" y="123"/>
                    <a:pt x="204" y="123"/>
                  </a:cubicBezTo>
                  <a:cubicBezTo>
                    <a:pt x="204" y="124"/>
                    <a:pt x="207" y="128"/>
                    <a:pt x="207" y="128"/>
                  </a:cubicBezTo>
                  <a:cubicBezTo>
                    <a:pt x="210" y="122"/>
                    <a:pt x="210" y="122"/>
                    <a:pt x="210" y="122"/>
                  </a:cubicBezTo>
                  <a:cubicBezTo>
                    <a:pt x="213" y="122"/>
                    <a:pt x="213" y="122"/>
                    <a:pt x="213" y="122"/>
                  </a:cubicBezTo>
                  <a:cubicBezTo>
                    <a:pt x="213" y="122"/>
                    <a:pt x="214" y="119"/>
                    <a:pt x="214" y="119"/>
                  </a:cubicBezTo>
                  <a:cubicBezTo>
                    <a:pt x="214" y="118"/>
                    <a:pt x="220" y="117"/>
                    <a:pt x="220" y="117"/>
                  </a:cubicBezTo>
                  <a:cubicBezTo>
                    <a:pt x="220" y="117"/>
                    <a:pt x="228" y="128"/>
                    <a:pt x="229" y="127"/>
                  </a:cubicBezTo>
                  <a:cubicBezTo>
                    <a:pt x="229" y="127"/>
                    <a:pt x="230" y="125"/>
                    <a:pt x="230" y="125"/>
                  </a:cubicBezTo>
                  <a:cubicBezTo>
                    <a:pt x="231" y="125"/>
                    <a:pt x="231" y="126"/>
                    <a:pt x="231" y="126"/>
                  </a:cubicBezTo>
                  <a:cubicBezTo>
                    <a:pt x="234" y="125"/>
                    <a:pt x="234" y="125"/>
                    <a:pt x="234" y="125"/>
                  </a:cubicBezTo>
                  <a:cubicBezTo>
                    <a:pt x="234" y="129"/>
                    <a:pt x="234" y="129"/>
                    <a:pt x="234" y="129"/>
                  </a:cubicBezTo>
                  <a:cubicBezTo>
                    <a:pt x="234" y="129"/>
                    <a:pt x="240" y="129"/>
                    <a:pt x="241" y="128"/>
                  </a:cubicBezTo>
                  <a:cubicBezTo>
                    <a:pt x="241" y="128"/>
                    <a:pt x="243" y="125"/>
                    <a:pt x="243" y="125"/>
                  </a:cubicBezTo>
                  <a:cubicBezTo>
                    <a:pt x="243" y="124"/>
                    <a:pt x="250" y="125"/>
                    <a:pt x="250" y="125"/>
                  </a:cubicBezTo>
                  <a:lnTo>
                    <a:pt x="243" y="117"/>
                  </a:lnTo>
                  <a:close/>
                </a:path>
              </a:pathLst>
            </a:custGeom>
            <a:solidFill>
              <a:srgbClr val="03A9F4"/>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67" name="Google Shape;267;g33246b44340_0_454"/>
            <p:cNvSpPr/>
            <p:nvPr/>
          </p:nvSpPr>
          <p:spPr>
            <a:xfrm>
              <a:off x="981188" y="3364800"/>
              <a:ext cx="628650" cy="635000"/>
            </a:xfrm>
            <a:custGeom>
              <a:rect b="b" l="l" r="r" t="t"/>
              <a:pathLst>
                <a:path extrusionOk="0" h="167" w="165">
                  <a:moveTo>
                    <a:pt x="131" y="150"/>
                  </a:moveTo>
                  <a:cubicBezTo>
                    <a:pt x="131" y="149"/>
                    <a:pt x="129" y="143"/>
                    <a:pt x="129" y="143"/>
                  </a:cubicBezTo>
                  <a:cubicBezTo>
                    <a:pt x="129" y="143"/>
                    <a:pt x="131" y="140"/>
                    <a:pt x="131" y="140"/>
                  </a:cubicBezTo>
                  <a:cubicBezTo>
                    <a:pt x="131" y="139"/>
                    <a:pt x="130" y="134"/>
                    <a:pt x="130" y="134"/>
                  </a:cubicBezTo>
                  <a:cubicBezTo>
                    <a:pt x="130" y="133"/>
                    <a:pt x="132" y="131"/>
                    <a:pt x="132" y="130"/>
                  </a:cubicBezTo>
                  <a:cubicBezTo>
                    <a:pt x="133" y="129"/>
                    <a:pt x="135" y="123"/>
                    <a:pt x="135" y="123"/>
                  </a:cubicBezTo>
                  <a:cubicBezTo>
                    <a:pt x="135" y="123"/>
                    <a:pt x="135" y="119"/>
                    <a:pt x="135" y="119"/>
                  </a:cubicBezTo>
                  <a:cubicBezTo>
                    <a:pt x="135" y="118"/>
                    <a:pt x="136" y="116"/>
                    <a:pt x="136" y="116"/>
                  </a:cubicBezTo>
                  <a:cubicBezTo>
                    <a:pt x="136" y="116"/>
                    <a:pt x="138" y="115"/>
                    <a:pt x="138" y="115"/>
                  </a:cubicBezTo>
                  <a:cubicBezTo>
                    <a:pt x="138" y="114"/>
                    <a:pt x="138" y="111"/>
                    <a:pt x="138" y="111"/>
                  </a:cubicBezTo>
                  <a:cubicBezTo>
                    <a:pt x="141" y="108"/>
                    <a:pt x="141" y="108"/>
                    <a:pt x="141" y="108"/>
                  </a:cubicBezTo>
                  <a:cubicBezTo>
                    <a:pt x="144" y="103"/>
                    <a:pt x="144" y="103"/>
                    <a:pt x="144" y="103"/>
                  </a:cubicBezTo>
                  <a:cubicBezTo>
                    <a:pt x="147" y="96"/>
                    <a:pt x="147" y="96"/>
                    <a:pt x="147" y="96"/>
                  </a:cubicBezTo>
                  <a:cubicBezTo>
                    <a:pt x="151" y="92"/>
                    <a:pt x="151" y="92"/>
                    <a:pt x="151" y="92"/>
                  </a:cubicBezTo>
                  <a:cubicBezTo>
                    <a:pt x="152" y="87"/>
                    <a:pt x="152" y="87"/>
                    <a:pt x="152" y="87"/>
                  </a:cubicBezTo>
                  <a:cubicBezTo>
                    <a:pt x="155" y="84"/>
                    <a:pt x="155" y="84"/>
                    <a:pt x="155" y="84"/>
                  </a:cubicBezTo>
                  <a:cubicBezTo>
                    <a:pt x="156" y="82"/>
                    <a:pt x="156" y="82"/>
                    <a:pt x="156" y="82"/>
                  </a:cubicBezTo>
                  <a:cubicBezTo>
                    <a:pt x="154" y="79"/>
                    <a:pt x="154" y="79"/>
                    <a:pt x="154" y="79"/>
                  </a:cubicBezTo>
                  <a:cubicBezTo>
                    <a:pt x="148" y="78"/>
                    <a:pt x="148" y="78"/>
                    <a:pt x="148" y="78"/>
                  </a:cubicBezTo>
                  <a:cubicBezTo>
                    <a:pt x="147" y="74"/>
                    <a:pt x="147" y="74"/>
                    <a:pt x="147" y="74"/>
                  </a:cubicBezTo>
                  <a:cubicBezTo>
                    <a:pt x="147" y="74"/>
                    <a:pt x="148" y="69"/>
                    <a:pt x="149" y="69"/>
                  </a:cubicBezTo>
                  <a:cubicBezTo>
                    <a:pt x="149" y="68"/>
                    <a:pt x="152" y="63"/>
                    <a:pt x="152" y="63"/>
                  </a:cubicBezTo>
                  <a:cubicBezTo>
                    <a:pt x="152" y="63"/>
                    <a:pt x="151" y="60"/>
                    <a:pt x="151" y="59"/>
                  </a:cubicBezTo>
                  <a:cubicBezTo>
                    <a:pt x="151" y="58"/>
                    <a:pt x="151" y="54"/>
                    <a:pt x="151" y="54"/>
                  </a:cubicBezTo>
                  <a:cubicBezTo>
                    <a:pt x="151" y="54"/>
                    <a:pt x="148" y="52"/>
                    <a:pt x="148" y="52"/>
                  </a:cubicBezTo>
                  <a:cubicBezTo>
                    <a:pt x="147" y="51"/>
                    <a:pt x="144" y="49"/>
                    <a:pt x="143" y="49"/>
                  </a:cubicBezTo>
                  <a:cubicBezTo>
                    <a:pt x="143" y="48"/>
                    <a:pt x="143" y="42"/>
                    <a:pt x="143" y="42"/>
                  </a:cubicBezTo>
                  <a:cubicBezTo>
                    <a:pt x="143" y="41"/>
                    <a:pt x="145" y="36"/>
                    <a:pt x="145" y="36"/>
                  </a:cubicBezTo>
                  <a:cubicBezTo>
                    <a:pt x="145" y="36"/>
                    <a:pt x="147" y="34"/>
                    <a:pt x="147" y="33"/>
                  </a:cubicBezTo>
                  <a:cubicBezTo>
                    <a:pt x="148" y="31"/>
                    <a:pt x="165" y="26"/>
                    <a:pt x="165" y="26"/>
                  </a:cubicBezTo>
                  <a:cubicBezTo>
                    <a:pt x="148" y="23"/>
                    <a:pt x="148" y="23"/>
                    <a:pt x="148" y="23"/>
                  </a:cubicBezTo>
                  <a:cubicBezTo>
                    <a:pt x="148" y="23"/>
                    <a:pt x="147" y="22"/>
                    <a:pt x="146" y="21"/>
                  </a:cubicBezTo>
                  <a:cubicBezTo>
                    <a:pt x="146" y="21"/>
                    <a:pt x="139" y="22"/>
                    <a:pt x="139" y="22"/>
                  </a:cubicBezTo>
                  <a:cubicBezTo>
                    <a:pt x="138" y="20"/>
                    <a:pt x="138" y="20"/>
                    <a:pt x="138" y="20"/>
                  </a:cubicBezTo>
                  <a:cubicBezTo>
                    <a:pt x="141" y="17"/>
                    <a:pt x="141" y="17"/>
                    <a:pt x="141" y="17"/>
                  </a:cubicBezTo>
                  <a:cubicBezTo>
                    <a:pt x="142" y="11"/>
                    <a:pt x="142" y="11"/>
                    <a:pt x="142" y="11"/>
                  </a:cubicBezTo>
                  <a:cubicBezTo>
                    <a:pt x="136" y="12"/>
                    <a:pt x="136" y="12"/>
                    <a:pt x="136" y="12"/>
                  </a:cubicBezTo>
                  <a:cubicBezTo>
                    <a:pt x="135" y="8"/>
                    <a:pt x="135" y="8"/>
                    <a:pt x="135" y="8"/>
                  </a:cubicBezTo>
                  <a:cubicBezTo>
                    <a:pt x="135" y="8"/>
                    <a:pt x="130" y="7"/>
                    <a:pt x="131" y="6"/>
                  </a:cubicBezTo>
                  <a:cubicBezTo>
                    <a:pt x="131" y="5"/>
                    <a:pt x="129" y="0"/>
                    <a:pt x="129" y="0"/>
                  </a:cubicBezTo>
                  <a:cubicBezTo>
                    <a:pt x="125" y="0"/>
                    <a:pt x="125" y="0"/>
                    <a:pt x="125" y="0"/>
                  </a:cubicBezTo>
                  <a:cubicBezTo>
                    <a:pt x="125" y="6"/>
                    <a:pt x="125" y="6"/>
                    <a:pt x="125" y="6"/>
                  </a:cubicBezTo>
                  <a:cubicBezTo>
                    <a:pt x="125" y="6"/>
                    <a:pt x="124" y="9"/>
                    <a:pt x="124" y="9"/>
                  </a:cubicBezTo>
                  <a:cubicBezTo>
                    <a:pt x="124" y="10"/>
                    <a:pt x="122" y="14"/>
                    <a:pt x="122" y="14"/>
                  </a:cubicBezTo>
                  <a:cubicBezTo>
                    <a:pt x="116" y="14"/>
                    <a:pt x="116" y="14"/>
                    <a:pt x="116" y="14"/>
                  </a:cubicBezTo>
                  <a:cubicBezTo>
                    <a:pt x="116" y="14"/>
                    <a:pt x="114" y="17"/>
                    <a:pt x="114" y="18"/>
                  </a:cubicBezTo>
                  <a:cubicBezTo>
                    <a:pt x="113" y="18"/>
                    <a:pt x="108" y="23"/>
                    <a:pt x="108" y="23"/>
                  </a:cubicBezTo>
                  <a:cubicBezTo>
                    <a:pt x="109" y="26"/>
                    <a:pt x="109" y="26"/>
                    <a:pt x="109" y="26"/>
                  </a:cubicBezTo>
                  <a:cubicBezTo>
                    <a:pt x="109" y="26"/>
                    <a:pt x="107" y="30"/>
                    <a:pt x="108" y="31"/>
                  </a:cubicBezTo>
                  <a:cubicBezTo>
                    <a:pt x="108" y="32"/>
                    <a:pt x="103" y="39"/>
                    <a:pt x="103" y="39"/>
                  </a:cubicBezTo>
                  <a:cubicBezTo>
                    <a:pt x="101" y="47"/>
                    <a:pt x="101" y="47"/>
                    <a:pt x="101" y="47"/>
                  </a:cubicBezTo>
                  <a:cubicBezTo>
                    <a:pt x="94" y="52"/>
                    <a:pt x="94" y="52"/>
                    <a:pt x="94" y="52"/>
                  </a:cubicBezTo>
                  <a:cubicBezTo>
                    <a:pt x="87" y="52"/>
                    <a:pt x="87" y="52"/>
                    <a:pt x="87" y="52"/>
                  </a:cubicBezTo>
                  <a:cubicBezTo>
                    <a:pt x="87" y="60"/>
                    <a:pt x="87" y="60"/>
                    <a:pt x="87" y="60"/>
                  </a:cubicBezTo>
                  <a:cubicBezTo>
                    <a:pt x="90" y="65"/>
                    <a:pt x="90" y="65"/>
                    <a:pt x="90" y="65"/>
                  </a:cubicBezTo>
                  <a:cubicBezTo>
                    <a:pt x="94" y="67"/>
                    <a:pt x="94" y="67"/>
                    <a:pt x="94" y="67"/>
                  </a:cubicBezTo>
                  <a:cubicBezTo>
                    <a:pt x="94" y="78"/>
                    <a:pt x="94" y="78"/>
                    <a:pt x="94" y="78"/>
                  </a:cubicBezTo>
                  <a:cubicBezTo>
                    <a:pt x="89" y="84"/>
                    <a:pt x="89" y="84"/>
                    <a:pt x="89" y="84"/>
                  </a:cubicBezTo>
                  <a:cubicBezTo>
                    <a:pt x="86" y="86"/>
                    <a:pt x="86" y="86"/>
                    <a:pt x="86" y="86"/>
                  </a:cubicBezTo>
                  <a:cubicBezTo>
                    <a:pt x="83" y="84"/>
                    <a:pt x="83" y="84"/>
                    <a:pt x="83" y="84"/>
                  </a:cubicBezTo>
                  <a:cubicBezTo>
                    <a:pt x="77" y="86"/>
                    <a:pt x="77" y="86"/>
                    <a:pt x="77" y="86"/>
                  </a:cubicBezTo>
                  <a:cubicBezTo>
                    <a:pt x="73" y="87"/>
                    <a:pt x="73" y="87"/>
                    <a:pt x="73" y="87"/>
                  </a:cubicBezTo>
                  <a:cubicBezTo>
                    <a:pt x="69" y="86"/>
                    <a:pt x="69" y="86"/>
                    <a:pt x="69" y="86"/>
                  </a:cubicBezTo>
                  <a:cubicBezTo>
                    <a:pt x="64" y="86"/>
                    <a:pt x="64" y="86"/>
                    <a:pt x="64" y="86"/>
                  </a:cubicBezTo>
                  <a:cubicBezTo>
                    <a:pt x="62" y="83"/>
                    <a:pt x="62" y="83"/>
                    <a:pt x="62" y="83"/>
                  </a:cubicBezTo>
                  <a:cubicBezTo>
                    <a:pt x="59" y="84"/>
                    <a:pt x="59" y="84"/>
                    <a:pt x="59" y="84"/>
                  </a:cubicBezTo>
                  <a:cubicBezTo>
                    <a:pt x="58" y="81"/>
                    <a:pt x="58" y="81"/>
                    <a:pt x="58" y="81"/>
                  </a:cubicBezTo>
                  <a:cubicBezTo>
                    <a:pt x="58" y="81"/>
                    <a:pt x="56" y="80"/>
                    <a:pt x="56" y="79"/>
                  </a:cubicBezTo>
                  <a:cubicBezTo>
                    <a:pt x="55" y="79"/>
                    <a:pt x="49" y="75"/>
                    <a:pt x="49" y="75"/>
                  </a:cubicBezTo>
                  <a:cubicBezTo>
                    <a:pt x="48" y="78"/>
                    <a:pt x="48" y="78"/>
                    <a:pt x="48" y="78"/>
                  </a:cubicBezTo>
                  <a:cubicBezTo>
                    <a:pt x="43" y="78"/>
                    <a:pt x="43" y="78"/>
                    <a:pt x="43" y="78"/>
                  </a:cubicBezTo>
                  <a:cubicBezTo>
                    <a:pt x="40" y="76"/>
                    <a:pt x="40" y="76"/>
                    <a:pt x="40" y="76"/>
                  </a:cubicBezTo>
                  <a:cubicBezTo>
                    <a:pt x="38" y="76"/>
                    <a:pt x="38" y="76"/>
                    <a:pt x="38" y="76"/>
                  </a:cubicBezTo>
                  <a:cubicBezTo>
                    <a:pt x="38" y="76"/>
                    <a:pt x="36" y="73"/>
                    <a:pt x="35" y="72"/>
                  </a:cubicBezTo>
                  <a:cubicBezTo>
                    <a:pt x="35" y="72"/>
                    <a:pt x="32" y="72"/>
                    <a:pt x="32" y="72"/>
                  </a:cubicBezTo>
                  <a:cubicBezTo>
                    <a:pt x="29" y="74"/>
                    <a:pt x="29" y="74"/>
                    <a:pt x="29" y="74"/>
                  </a:cubicBezTo>
                  <a:cubicBezTo>
                    <a:pt x="27" y="71"/>
                    <a:pt x="27" y="71"/>
                    <a:pt x="27" y="71"/>
                  </a:cubicBezTo>
                  <a:cubicBezTo>
                    <a:pt x="27" y="66"/>
                    <a:pt x="27" y="66"/>
                    <a:pt x="27" y="66"/>
                  </a:cubicBezTo>
                  <a:cubicBezTo>
                    <a:pt x="25" y="69"/>
                    <a:pt x="25" y="69"/>
                    <a:pt x="25" y="69"/>
                  </a:cubicBezTo>
                  <a:cubicBezTo>
                    <a:pt x="22" y="72"/>
                    <a:pt x="22" y="72"/>
                    <a:pt x="22" y="72"/>
                  </a:cubicBezTo>
                  <a:cubicBezTo>
                    <a:pt x="20" y="71"/>
                    <a:pt x="20" y="71"/>
                    <a:pt x="20" y="71"/>
                  </a:cubicBezTo>
                  <a:cubicBezTo>
                    <a:pt x="16" y="71"/>
                    <a:pt x="16" y="71"/>
                    <a:pt x="16" y="71"/>
                  </a:cubicBezTo>
                  <a:cubicBezTo>
                    <a:pt x="11" y="75"/>
                    <a:pt x="11" y="75"/>
                    <a:pt x="11" y="75"/>
                  </a:cubicBezTo>
                  <a:cubicBezTo>
                    <a:pt x="11" y="75"/>
                    <a:pt x="11" y="75"/>
                    <a:pt x="11" y="75"/>
                  </a:cubicBezTo>
                  <a:cubicBezTo>
                    <a:pt x="12" y="76"/>
                    <a:pt x="11" y="78"/>
                    <a:pt x="12" y="79"/>
                  </a:cubicBezTo>
                  <a:cubicBezTo>
                    <a:pt x="13" y="79"/>
                    <a:pt x="13" y="80"/>
                    <a:pt x="13" y="81"/>
                  </a:cubicBezTo>
                  <a:cubicBezTo>
                    <a:pt x="13" y="82"/>
                    <a:pt x="12" y="83"/>
                    <a:pt x="12" y="84"/>
                  </a:cubicBezTo>
                  <a:cubicBezTo>
                    <a:pt x="12" y="85"/>
                    <a:pt x="11" y="85"/>
                    <a:pt x="11" y="86"/>
                  </a:cubicBezTo>
                  <a:cubicBezTo>
                    <a:pt x="11" y="86"/>
                    <a:pt x="12" y="86"/>
                    <a:pt x="12" y="86"/>
                  </a:cubicBezTo>
                  <a:cubicBezTo>
                    <a:pt x="12" y="87"/>
                    <a:pt x="13" y="87"/>
                    <a:pt x="13" y="88"/>
                  </a:cubicBezTo>
                  <a:cubicBezTo>
                    <a:pt x="13" y="88"/>
                    <a:pt x="14" y="88"/>
                    <a:pt x="14" y="88"/>
                  </a:cubicBezTo>
                  <a:cubicBezTo>
                    <a:pt x="14" y="88"/>
                    <a:pt x="14" y="89"/>
                    <a:pt x="14" y="89"/>
                  </a:cubicBezTo>
                  <a:cubicBezTo>
                    <a:pt x="14" y="89"/>
                    <a:pt x="15" y="89"/>
                    <a:pt x="15" y="89"/>
                  </a:cubicBezTo>
                  <a:cubicBezTo>
                    <a:pt x="16" y="89"/>
                    <a:pt x="16" y="89"/>
                    <a:pt x="16" y="90"/>
                  </a:cubicBezTo>
                  <a:cubicBezTo>
                    <a:pt x="16" y="90"/>
                    <a:pt x="16" y="90"/>
                    <a:pt x="16" y="91"/>
                  </a:cubicBezTo>
                  <a:cubicBezTo>
                    <a:pt x="16" y="91"/>
                    <a:pt x="16" y="91"/>
                    <a:pt x="16" y="91"/>
                  </a:cubicBezTo>
                  <a:cubicBezTo>
                    <a:pt x="17" y="92"/>
                    <a:pt x="17" y="93"/>
                    <a:pt x="18" y="93"/>
                  </a:cubicBezTo>
                  <a:cubicBezTo>
                    <a:pt x="18" y="93"/>
                    <a:pt x="18" y="93"/>
                    <a:pt x="19" y="93"/>
                  </a:cubicBezTo>
                  <a:cubicBezTo>
                    <a:pt x="19" y="93"/>
                    <a:pt x="19" y="92"/>
                    <a:pt x="19" y="92"/>
                  </a:cubicBezTo>
                  <a:cubicBezTo>
                    <a:pt x="20" y="91"/>
                    <a:pt x="20" y="89"/>
                    <a:pt x="21" y="88"/>
                  </a:cubicBezTo>
                  <a:cubicBezTo>
                    <a:pt x="21" y="87"/>
                    <a:pt x="21" y="87"/>
                    <a:pt x="21" y="86"/>
                  </a:cubicBezTo>
                  <a:cubicBezTo>
                    <a:pt x="21" y="86"/>
                    <a:pt x="21" y="86"/>
                    <a:pt x="22" y="85"/>
                  </a:cubicBezTo>
                  <a:cubicBezTo>
                    <a:pt x="22" y="84"/>
                    <a:pt x="23" y="84"/>
                    <a:pt x="23" y="84"/>
                  </a:cubicBezTo>
                  <a:cubicBezTo>
                    <a:pt x="23" y="83"/>
                    <a:pt x="23" y="82"/>
                    <a:pt x="24" y="82"/>
                  </a:cubicBezTo>
                  <a:cubicBezTo>
                    <a:pt x="24" y="81"/>
                    <a:pt x="25" y="81"/>
                    <a:pt x="26" y="82"/>
                  </a:cubicBezTo>
                  <a:cubicBezTo>
                    <a:pt x="26" y="82"/>
                    <a:pt x="26" y="82"/>
                    <a:pt x="26" y="82"/>
                  </a:cubicBezTo>
                  <a:cubicBezTo>
                    <a:pt x="26" y="82"/>
                    <a:pt x="27" y="83"/>
                    <a:pt x="27" y="83"/>
                  </a:cubicBezTo>
                  <a:cubicBezTo>
                    <a:pt x="27" y="83"/>
                    <a:pt x="28" y="83"/>
                    <a:pt x="29" y="83"/>
                  </a:cubicBezTo>
                  <a:cubicBezTo>
                    <a:pt x="29" y="83"/>
                    <a:pt x="29" y="83"/>
                    <a:pt x="30" y="83"/>
                  </a:cubicBezTo>
                  <a:cubicBezTo>
                    <a:pt x="30" y="82"/>
                    <a:pt x="30" y="82"/>
                    <a:pt x="31" y="82"/>
                  </a:cubicBezTo>
                  <a:cubicBezTo>
                    <a:pt x="31" y="82"/>
                    <a:pt x="31" y="82"/>
                    <a:pt x="31" y="82"/>
                  </a:cubicBezTo>
                  <a:cubicBezTo>
                    <a:pt x="31" y="82"/>
                    <a:pt x="32" y="82"/>
                    <a:pt x="32" y="83"/>
                  </a:cubicBezTo>
                  <a:cubicBezTo>
                    <a:pt x="32" y="83"/>
                    <a:pt x="32" y="84"/>
                    <a:pt x="32" y="84"/>
                  </a:cubicBezTo>
                  <a:cubicBezTo>
                    <a:pt x="32" y="84"/>
                    <a:pt x="32" y="84"/>
                    <a:pt x="31" y="85"/>
                  </a:cubicBezTo>
                  <a:cubicBezTo>
                    <a:pt x="31" y="85"/>
                    <a:pt x="31" y="86"/>
                    <a:pt x="30" y="87"/>
                  </a:cubicBezTo>
                  <a:cubicBezTo>
                    <a:pt x="30" y="87"/>
                    <a:pt x="30" y="87"/>
                    <a:pt x="29" y="88"/>
                  </a:cubicBezTo>
                  <a:cubicBezTo>
                    <a:pt x="28" y="88"/>
                    <a:pt x="27" y="88"/>
                    <a:pt x="26" y="88"/>
                  </a:cubicBezTo>
                  <a:cubicBezTo>
                    <a:pt x="26" y="89"/>
                    <a:pt x="26" y="89"/>
                    <a:pt x="25" y="89"/>
                  </a:cubicBezTo>
                  <a:cubicBezTo>
                    <a:pt x="25" y="89"/>
                    <a:pt x="25" y="89"/>
                    <a:pt x="24" y="89"/>
                  </a:cubicBezTo>
                  <a:cubicBezTo>
                    <a:pt x="24" y="89"/>
                    <a:pt x="24" y="90"/>
                    <a:pt x="23" y="91"/>
                  </a:cubicBezTo>
                  <a:cubicBezTo>
                    <a:pt x="23" y="91"/>
                    <a:pt x="23" y="91"/>
                    <a:pt x="22" y="91"/>
                  </a:cubicBezTo>
                  <a:cubicBezTo>
                    <a:pt x="22" y="91"/>
                    <a:pt x="22" y="92"/>
                    <a:pt x="22" y="92"/>
                  </a:cubicBezTo>
                  <a:cubicBezTo>
                    <a:pt x="22" y="93"/>
                    <a:pt x="21" y="94"/>
                    <a:pt x="22" y="94"/>
                  </a:cubicBezTo>
                  <a:cubicBezTo>
                    <a:pt x="22" y="95"/>
                    <a:pt x="22" y="95"/>
                    <a:pt x="23" y="96"/>
                  </a:cubicBezTo>
                  <a:cubicBezTo>
                    <a:pt x="23" y="96"/>
                    <a:pt x="23" y="97"/>
                    <a:pt x="23" y="97"/>
                  </a:cubicBezTo>
                  <a:cubicBezTo>
                    <a:pt x="23" y="98"/>
                    <a:pt x="24" y="98"/>
                    <a:pt x="24" y="98"/>
                  </a:cubicBezTo>
                  <a:cubicBezTo>
                    <a:pt x="24" y="99"/>
                    <a:pt x="25" y="100"/>
                    <a:pt x="25" y="100"/>
                  </a:cubicBezTo>
                  <a:cubicBezTo>
                    <a:pt x="25" y="101"/>
                    <a:pt x="24" y="101"/>
                    <a:pt x="25" y="101"/>
                  </a:cubicBezTo>
                  <a:cubicBezTo>
                    <a:pt x="25" y="101"/>
                    <a:pt x="25" y="101"/>
                    <a:pt x="25" y="101"/>
                  </a:cubicBezTo>
                  <a:cubicBezTo>
                    <a:pt x="27" y="101"/>
                    <a:pt x="29" y="101"/>
                    <a:pt x="30" y="101"/>
                  </a:cubicBezTo>
                  <a:cubicBezTo>
                    <a:pt x="31" y="101"/>
                    <a:pt x="31" y="101"/>
                    <a:pt x="31" y="101"/>
                  </a:cubicBezTo>
                  <a:cubicBezTo>
                    <a:pt x="32" y="101"/>
                    <a:pt x="32" y="101"/>
                    <a:pt x="32" y="101"/>
                  </a:cubicBezTo>
                  <a:cubicBezTo>
                    <a:pt x="33" y="100"/>
                    <a:pt x="33" y="100"/>
                    <a:pt x="34" y="100"/>
                  </a:cubicBezTo>
                  <a:cubicBezTo>
                    <a:pt x="35" y="100"/>
                    <a:pt x="36" y="99"/>
                    <a:pt x="37" y="99"/>
                  </a:cubicBezTo>
                  <a:cubicBezTo>
                    <a:pt x="38" y="98"/>
                    <a:pt x="39" y="98"/>
                    <a:pt x="40" y="97"/>
                  </a:cubicBezTo>
                  <a:cubicBezTo>
                    <a:pt x="40" y="96"/>
                    <a:pt x="40" y="95"/>
                    <a:pt x="40" y="95"/>
                  </a:cubicBezTo>
                  <a:cubicBezTo>
                    <a:pt x="41" y="95"/>
                    <a:pt x="41" y="95"/>
                    <a:pt x="42" y="95"/>
                  </a:cubicBezTo>
                  <a:cubicBezTo>
                    <a:pt x="42" y="95"/>
                    <a:pt x="42" y="95"/>
                    <a:pt x="42" y="95"/>
                  </a:cubicBezTo>
                  <a:cubicBezTo>
                    <a:pt x="42" y="96"/>
                    <a:pt x="43" y="96"/>
                    <a:pt x="43" y="96"/>
                  </a:cubicBezTo>
                  <a:cubicBezTo>
                    <a:pt x="43" y="95"/>
                    <a:pt x="43" y="95"/>
                    <a:pt x="44" y="95"/>
                  </a:cubicBezTo>
                  <a:cubicBezTo>
                    <a:pt x="44" y="95"/>
                    <a:pt x="45" y="95"/>
                    <a:pt x="46" y="95"/>
                  </a:cubicBezTo>
                  <a:cubicBezTo>
                    <a:pt x="46" y="95"/>
                    <a:pt x="47" y="96"/>
                    <a:pt x="47" y="96"/>
                  </a:cubicBezTo>
                  <a:cubicBezTo>
                    <a:pt x="47" y="96"/>
                    <a:pt x="48" y="96"/>
                    <a:pt x="48" y="96"/>
                  </a:cubicBezTo>
                  <a:cubicBezTo>
                    <a:pt x="48" y="97"/>
                    <a:pt x="48" y="97"/>
                    <a:pt x="48" y="97"/>
                  </a:cubicBezTo>
                  <a:cubicBezTo>
                    <a:pt x="48" y="98"/>
                    <a:pt x="48" y="98"/>
                    <a:pt x="47" y="98"/>
                  </a:cubicBezTo>
                  <a:cubicBezTo>
                    <a:pt x="47" y="98"/>
                    <a:pt x="47" y="98"/>
                    <a:pt x="46" y="97"/>
                  </a:cubicBezTo>
                  <a:cubicBezTo>
                    <a:pt x="46" y="97"/>
                    <a:pt x="45" y="97"/>
                    <a:pt x="44" y="98"/>
                  </a:cubicBezTo>
                  <a:cubicBezTo>
                    <a:pt x="43" y="98"/>
                    <a:pt x="43" y="99"/>
                    <a:pt x="42" y="99"/>
                  </a:cubicBezTo>
                  <a:cubicBezTo>
                    <a:pt x="42" y="99"/>
                    <a:pt x="42" y="100"/>
                    <a:pt x="41" y="100"/>
                  </a:cubicBezTo>
                  <a:cubicBezTo>
                    <a:pt x="41" y="100"/>
                    <a:pt x="40" y="100"/>
                    <a:pt x="40" y="100"/>
                  </a:cubicBezTo>
                  <a:cubicBezTo>
                    <a:pt x="40" y="100"/>
                    <a:pt x="40" y="100"/>
                    <a:pt x="40" y="101"/>
                  </a:cubicBezTo>
                  <a:cubicBezTo>
                    <a:pt x="40" y="101"/>
                    <a:pt x="40" y="101"/>
                    <a:pt x="40" y="101"/>
                  </a:cubicBezTo>
                  <a:cubicBezTo>
                    <a:pt x="40" y="102"/>
                    <a:pt x="39" y="103"/>
                    <a:pt x="38" y="103"/>
                  </a:cubicBezTo>
                  <a:cubicBezTo>
                    <a:pt x="38" y="104"/>
                    <a:pt x="37" y="104"/>
                    <a:pt x="37" y="104"/>
                  </a:cubicBezTo>
                  <a:cubicBezTo>
                    <a:pt x="37" y="105"/>
                    <a:pt x="37" y="106"/>
                    <a:pt x="37" y="107"/>
                  </a:cubicBezTo>
                  <a:cubicBezTo>
                    <a:pt x="37" y="108"/>
                    <a:pt x="37" y="108"/>
                    <a:pt x="36" y="108"/>
                  </a:cubicBezTo>
                  <a:cubicBezTo>
                    <a:pt x="36" y="109"/>
                    <a:pt x="36" y="109"/>
                    <a:pt x="35" y="109"/>
                  </a:cubicBezTo>
                  <a:cubicBezTo>
                    <a:pt x="35" y="109"/>
                    <a:pt x="35" y="109"/>
                    <a:pt x="35" y="110"/>
                  </a:cubicBezTo>
                  <a:cubicBezTo>
                    <a:pt x="36" y="110"/>
                    <a:pt x="36" y="110"/>
                    <a:pt x="37" y="111"/>
                  </a:cubicBezTo>
                  <a:cubicBezTo>
                    <a:pt x="37" y="111"/>
                    <a:pt x="38" y="111"/>
                    <a:pt x="38" y="111"/>
                  </a:cubicBezTo>
                  <a:cubicBezTo>
                    <a:pt x="36" y="112"/>
                    <a:pt x="33" y="111"/>
                    <a:pt x="32" y="109"/>
                  </a:cubicBezTo>
                  <a:cubicBezTo>
                    <a:pt x="32" y="110"/>
                    <a:pt x="32" y="112"/>
                    <a:pt x="32" y="113"/>
                  </a:cubicBezTo>
                  <a:cubicBezTo>
                    <a:pt x="33" y="114"/>
                    <a:pt x="34" y="114"/>
                    <a:pt x="34" y="115"/>
                  </a:cubicBezTo>
                  <a:cubicBezTo>
                    <a:pt x="35" y="116"/>
                    <a:pt x="35" y="117"/>
                    <a:pt x="34" y="117"/>
                  </a:cubicBezTo>
                  <a:cubicBezTo>
                    <a:pt x="34" y="118"/>
                    <a:pt x="34" y="118"/>
                    <a:pt x="34" y="118"/>
                  </a:cubicBezTo>
                  <a:cubicBezTo>
                    <a:pt x="34" y="118"/>
                    <a:pt x="33" y="117"/>
                    <a:pt x="33" y="117"/>
                  </a:cubicBezTo>
                  <a:cubicBezTo>
                    <a:pt x="33" y="118"/>
                    <a:pt x="32" y="119"/>
                    <a:pt x="32" y="120"/>
                  </a:cubicBezTo>
                  <a:cubicBezTo>
                    <a:pt x="31" y="122"/>
                    <a:pt x="29" y="124"/>
                    <a:pt x="27" y="124"/>
                  </a:cubicBezTo>
                  <a:cubicBezTo>
                    <a:pt x="27" y="124"/>
                    <a:pt x="26" y="124"/>
                    <a:pt x="26" y="124"/>
                  </a:cubicBezTo>
                  <a:cubicBezTo>
                    <a:pt x="26" y="124"/>
                    <a:pt x="25" y="125"/>
                    <a:pt x="25" y="125"/>
                  </a:cubicBezTo>
                  <a:cubicBezTo>
                    <a:pt x="24" y="125"/>
                    <a:pt x="23" y="126"/>
                    <a:pt x="22" y="126"/>
                  </a:cubicBezTo>
                  <a:cubicBezTo>
                    <a:pt x="22" y="127"/>
                    <a:pt x="22" y="128"/>
                    <a:pt x="22" y="128"/>
                  </a:cubicBezTo>
                  <a:cubicBezTo>
                    <a:pt x="22" y="129"/>
                    <a:pt x="22" y="129"/>
                    <a:pt x="23" y="129"/>
                  </a:cubicBezTo>
                  <a:cubicBezTo>
                    <a:pt x="23" y="130"/>
                    <a:pt x="24" y="129"/>
                    <a:pt x="24" y="130"/>
                  </a:cubicBezTo>
                  <a:cubicBezTo>
                    <a:pt x="25" y="130"/>
                    <a:pt x="25" y="130"/>
                    <a:pt x="25" y="131"/>
                  </a:cubicBezTo>
                  <a:cubicBezTo>
                    <a:pt x="25" y="131"/>
                    <a:pt x="25" y="132"/>
                    <a:pt x="25" y="133"/>
                  </a:cubicBezTo>
                  <a:cubicBezTo>
                    <a:pt x="24" y="133"/>
                    <a:pt x="24" y="134"/>
                    <a:pt x="24" y="134"/>
                  </a:cubicBezTo>
                  <a:cubicBezTo>
                    <a:pt x="24" y="134"/>
                    <a:pt x="24" y="135"/>
                    <a:pt x="23" y="135"/>
                  </a:cubicBezTo>
                  <a:cubicBezTo>
                    <a:pt x="23" y="135"/>
                    <a:pt x="23" y="134"/>
                    <a:pt x="22" y="134"/>
                  </a:cubicBezTo>
                  <a:cubicBezTo>
                    <a:pt x="22" y="133"/>
                    <a:pt x="23" y="132"/>
                    <a:pt x="22" y="131"/>
                  </a:cubicBezTo>
                  <a:cubicBezTo>
                    <a:pt x="21" y="131"/>
                    <a:pt x="21" y="131"/>
                    <a:pt x="20" y="131"/>
                  </a:cubicBezTo>
                  <a:cubicBezTo>
                    <a:pt x="20" y="130"/>
                    <a:pt x="20" y="130"/>
                    <a:pt x="20" y="129"/>
                  </a:cubicBezTo>
                  <a:cubicBezTo>
                    <a:pt x="19" y="129"/>
                    <a:pt x="19" y="130"/>
                    <a:pt x="18" y="130"/>
                  </a:cubicBezTo>
                  <a:cubicBezTo>
                    <a:pt x="18" y="131"/>
                    <a:pt x="17" y="131"/>
                    <a:pt x="17" y="132"/>
                  </a:cubicBezTo>
                  <a:cubicBezTo>
                    <a:pt x="17" y="133"/>
                    <a:pt x="19" y="134"/>
                    <a:pt x="19" y="135"/>
                  </a:cubicBezTo>
                  <a:cubicBezTo>
                    <a:pt x="20" y="136"/>
                    <a:pt x="19" y="137"/>
                    <a:pt x="18" y="138"/>
                  </a:cubicBezTo>
                  <a:cubicBezTo>
                    <a:pt x="18" y="139"/>
                    <a:pt x="17" y="139"/>
                    <a:pt x="17" y="139"/>
                  </a:cubicBezTo>
                  <a:cubicBezTo>
                    <a:pt x="16" y="139"/>
                    <a:pt x="16" y="138"/>
                    <a:pt x="16" y="137"/>
                  </a:cubicBezTo>
                  <a:cubicBezTo>
                    <a:pt x="16" y="138"/>
                    <a:pt x="15" y="139"/>
                    <a:pt x="15" y="139"/>
                  </a:cubicBezTo>
                  <a:cubicBezTo>
                    <a:pt x="14" y="139"/>
                    <a:pt x="14" y="140"/>
                    <a:pt x="14" y="140"/>
                  </a:cubicBezTo>
                  <a:cubicBezTo>
                    <a:pt x="14" y="140"/>
                    <a:pt x="14" y="141"/>
                    <a:pt x="14" y="141"/>
                  </a:cubicBezTo>
                  <a:cubicBezTo>
                    <a:pt x="14" y="142"/>
                    <a:pt x="13" y="142"/>
                    <a:pt x="12" y="143"/>
                  </a:cubicBezTo>
                  <a:cubicBezTo>
                    <a:pt x="10" y="143"/>
                    <a:pt x="9" y="144"/>
                    <a:pt x="9" y="145"/>
                  </a:cubicBezTo>
                  <a:cubicBezTo>
                    <a:pt x="9" y="146"/>
                    <a:pt x="7" y="146"/>
                    <a:pt x="8" y="146"/>
                  </a:cubicBezTo>
                  <a:cubicBezTo>
                    <a:pt x="8" y="147"/>
                    <a:pt x="8" y="147"/>
                    <a:pt x="8" y="147"/>
                  </a:cubicBezTo>
                  <a:cubicBezTo>
                    <a:pt x="8" y="147"/>
                    <a:pt x="7" y="147"/>
                    <a:pt x="7" y="148"/>
                  </a:cubicBezTo>
                  <a:cubicBezTo>
                    <a:pt x="6" y="149"/>
                    <a:pt x="4" y="151"/>
                    <a:pt x="2" y="152"/>
                  </a:cubicBezTo>
                  <a:cubicBezTo>
                    <a:pt x="1" y="152"/>
                    <a:pt x="1" y="152"/>
                    <a:pt x="0" y="153"/>
                  </a:cubicBezTo>
                  <a:cubicBezTo>
                    <a:pt x="0" y="153"/>
                    <a:pt x="0" y="154"/>
                    <a:pt x="0" y="155"/>
                  </a:cubicBezTo>
                  <a:cubicBezTo>
                    <a:pt x="0" y="155"/>
                    <a:pt x="1" y="155"/>
                    <a:pt x="1" y="155"/>
                  </a:cubicBezTo>
                  <a:cubicBezTo>
                    <a:pt x="2" y="154"/>
                    <a:pt x="2" y="154"/>
                    <a:pt x="3" y="154"/>
                  </a:cubicBezTo>
                  <a:cubicBezTo>
                    <a:pt x="4" y="153"/>
                    <a:pt x="5" y="153"/>
                    <a:pt x="6" y="153"/>
                  </a:cubicBezTo>
                  <a:cubicBezTo>
                    <a:pt x="10" y="151"/>
                    <a:pt x="10" y="151"/>
                    <a:pt x="10" y="151"/>
                  </a:cubicBezTo>
                  <a:cubicBezTo>
                    <a:pt x="10" y="151"/>
                    <a:pt x="15" y="154"/>
                    <a:pt x="15" y="154"/>
                  </a:cubicBezTo>
                  <a:cubicBezTo>
                    <a:pt x="15" y="155"/>
                    <a:pt x="16" y="158"/>
                    <a:pt x="16" y="158"/>
                  </a:cubicBezTo>
                  <a:cubicBezTo>
                    <a:pt x="18" y="161"/>
                    <a:pt x="18" y="161"/>
                    <a:pt x="18" y="161"/>
                  </a:cubicBezTo>
                  <a:cubicBezTo>
                    <a:pt x="20" y="158"/>
                    <a:pt x="20" y="158"/>
                    <a:pt x="20" y="158"/>
                  </a:cubicBezTo>
                  <a:cubicBezTo>
                    <a:pt x="20" y="158"/>
                    <a:pt x="22" y="158"/>
                    <a:pt x="23" y="158"/>
                  </a:cubicBezTo>
                  <a:cubicBezTo>
                    <a:pt x="24" y="158"/>
                    <a:pt x="24" y="161"/>
                    <a:pt x="24" y="161"/>
                  </a:cubicBezTo>
                  <a:cubicBezTo>
                    <a:pt x="26" y="162"/>
                    <a:pt x="26" y="162"/>
                    <a:pt x="26" y="162"/>
                  </a:cubicBezTo>
                  <a:cubicBezTo>
                    <a:pt x="28" y="163"/>
                    <a:pt x="28" y="163"/>
                    <a:pt x="28" y="163"/>
                  </a:cubicBezTo>
                  <a:cubicBezTo>
                    <a:pt x="28" y="163"/>
                    <a:pt x="31" y="160"/>
                    <a:pt x="32" y="159"/>
                  </a:cubicBezTo>
                  <a:cubicBezTo>
                    <a:pt x="32" y="159"/>
                    <a:pt x="34" y="157"/>
                    <a:pt x="34" y="157"/>
                  </a:cubicBezTo>
                  <a:cubicBezTo>
                    <a:pt x="37" y="158"/>
                    <a:pt x="37" y="158"/>
                    <a:pt x="37" y="158"/>
                  </a:cubicBezTo>
                  <a:cubicBezTo>
                    <a:pt x="37" y="158"/>
                    <a:pt x="41" y="155"/>
                    <a:pt x="41" y="155"/>
                  </a:cubicBezTo>
                  <a:cubicBezTo>
                    <a:pt x="41" y="155"/>
                    <a:pt x="45" y="158"/>
                    <a:pt x="45" y="158"/>
                  </a:cubicBezTo>
                  <a:cubicBezTo>
                    <a:pt x="45" y="159"/>
                    <a:pt x="48" y="163"/>
                    <a:pt x="48" y="163"/>
                  </a:cubicBezTo>
                  <a:cubicBezTo>
                    <a:pt x="53" y="163"/>
                    <a:pt x="53" y="163"/>
                    <a:pt x="53" y="163"/>
                  </a:cubicBezTo>
                  <a:cubicBezTo>
                    <a:pt x="59" y="167"/>
                    <a:pt x="59" y="167"/>
                    <a:pt x="59" y="167"/>
                  </a:cubicBezTo>
                  <a:cubicBezTo>
                    <a:pt x="61" y="167"/>
                    <a:pt x="61" y="167"/>
                    <a:pt x="61" y="167"/>
                  </a:cubicBezTo>
                  <a:cubicBezTo>
                    <a:pt x="68" y="160"/>
                    <a:pt x="68" y="160"/>
                    <a:pt x="68" y="160"/>
                  </a:cubicBezTo>
                  <a:cubicBezTo>
                    <a:pt x="68" y="160"/>
                    <a:pt x="72" y="162"/>
                    <a:pt x="72" y="163"/>
                  </a:cubicBezTo>
                  <a:cubicBezTo>
                    <a:pt x="73" y="163"/>
                    <a:pt x="75" y="163"/>
                    <a:pt x="76" y="163"/>
                  </a:cubicBezTo>
                  <a:cubicBezTo>
                    <a:pt x="76" y="164"/>
                    <a:pt x="78" y="162"/>
                    <a:pt x="79" y="162"/>
                  </a:cubicBezTo>
                  <a:cubicBezTo>
                    <a:pt x="80" y="161"/>
                    <a:pt x="81" y="164"/>
                    <a:pt x="82" y="164"/>
                  </a:cubicBezTo>
                  <a:cubicBezTo>
                    <a:pt x="82" y="164"/>
                    <a:pt x="84" y="162"/>
                    <a:pt x="84" y="162"/>
                  </a:cubicBezTo>
                  <a:cubicBezTo>
                    <a:pt x="84" y="161"/>
                    <a:pt x="86" y="164"/>
                    <a:pt x="86" y="164"/>
                  </a:cubicBezTo>
                  <a:cubicBezTo>
                    <a:pt x="86" y="164"/>
                    <a:pt x="87" y="161"/>
                    <a:pt x="87" y="161"/>
                  </a:cubicBezTo>
                  <a:cubicBezTo>
                    <a:pt x="87" y="161"/>
                    <a:pt x="90" y="160"/>
                    <a:pt x="90" y="160"/>
                  </a:cubicBezTo>
                  <a:cubicBezTo>
                    <a:pt x="90" y="160"/>
                    <a:pt x="91" y="157"/>
                    <a:pt x="91" y="157"/>
                  </a:cubicBezTo>
                  <a:cubicBezTo>
                    <a:pt x="91" y="157"/>
                    <a:pt x="93" y="155"/>
                    <a:pt x="93" y="155"/>
                  </a:cubicBezTo>
                  <a:cubicBezTo>
                    <a:pt x="93" y="154"/>
                    <a:pt x="93" y="152"/>
                    <a:pt x="93" y="151"/>
                  </a:cubicBezTo>
                  <a:cubicBezTo>
                    <a:pt x="93" y="151"/>
                    <a:pt x="94" y="150"/>
                    <a:pt x="94" y="150"/>
                  </a:cubicBezTo>
                  <a:cubicBezTo>
                    <a:pt x="92" y="146"/>
                    <a:pt x="92" y="146"/>
                    <a:pt x="92" y="146"/>
                  </a:cubicBezTo>
                  <a:cubicBezTo>
                    <a:pt x="95" y="144"/>
                    <a:pt x="95" y="144"/>
                    <a:pt x="95" y="144"/>
                  </a:cubicBezTo>
                  <a:cubicBezTo>
                    <a:pt x="97" y="146"/>
                    <a:pt x="97" y="146"/>
                    <a:pt x="97" y="146"/>
                  </a:cubicBezTo>
                  <a:cubicBezTo>
                    <a:pt x="104" y="148"/>
                    <a:pt x="104" y="148"/>
                    <a:pt x="104" y="148"/>
                  </a:cubicBezTo>
                  <a:cubicBezTo>
                    <a:pt x="112" y="148"/>
                    <a:pt x="112" y="148"/>
                    <a:pt x="112" y="148"/>
                  </a:cubicBezTo>
                  <a:cubicBezTo>
                    <a:pt x="112" y="148"/>
                    <a:pt x="116" y="152"/>
                    <a:pt x="116" y="152"/>
                  </a:cubicBezTo>
                  <a:cubicBezTo>
                    <a:pt x="117" y="152"/>
                    <a:pt x="120" y="151"/>
                    <a:pt x="120" y="151"/>
                  </a:cubicBezTo>
                  <a:cubicBezTo>
                    <a:pt x="126" y="155"/>
                    <a:pt x="126" y="155"/>
                    <a:pt x="126" y="155"/>
                  </a:cubicBezTo>
                  <a:cubicBezTo>
                    <a:pt x="128" y="154"/>
                    <a:pt x="128" y="154"/>
                    <a:pt x="128" y="154"/>
                  </a:cubicBezTo>
                  <a:cubicBezTo>
                    <a:pt x="128" y="154"/>
                    <a:pt x="131" y="151"/>
                    <a:pt x="131" y="150"/>
                  </a:cubicBezTo>
                  <a:close/>
                </a:path>
              </a:pathLst>
            </a:custGeom>
            <a:solidFill>
              <a:srgbClr val="03A9F4"/>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68" name="Google Shape;268;g33246b44340_0_454"/>
            <p:cNvSpPr/>
            <p:nvPr/>
          </p:nvSpPr>
          <p:spPr>
            <a:xfrm>
              <a:off x="1460613" y="3264787"/>
              <a:ext cx="525463" cy="796925"/>
            </a:xfrm>
            <a:custGeom>
              <a:rect b="b" l="l" r="r" t="t"/>
              <a:pathLst>
                <a:path extrusionOk="0" h="209" w="138">
                  <a:moveTo>
                    <a:pt x="135" y="118"/>
                  </a:moveTo>
                  <a:cubicBezTo>
                    <a:pt x="135" y="117"/>
                    <a:pt x="133" y="113"/>
                    <a:pt x="133" y="112"/>
                  </a:cubicBezTo>
                  <a:cubicBezTo>
                    <a:pt x="133" y="111"/>
                    <a:pt x="135" y="106"/>
                    <a:pt x="135" y="106"/>
                  </a:cubicBezTo>
                  <a:cubicBezTo>
                    <a:pt x="136" y="105"/>
                    <a:pt x="138" y="102"/>
                    <a:pt x="138" y="100"/>
                  </a:cubicBezTo>
                  <a:cubicBezTo>
                    <a:pt x="137" y="99"/>
                    <a:pt x="133" y="91"/>
                    <a:pt x="133" y="91"/>
                  </a:cubicBezTo>
                  <a:cubicBezTo>
                    <a:pt x="133" y="90"/>
                    <a:pt x="129" y="89"/>
                    <a:pt x="129" y="89"/>
                  </a:cubicBezTo>
                  <a:cubicBezTo>
                    <a:pt x="129" y="89"/>
                    <a:pt x="126" y="91"/>
                    <a:pt x="126" y="92"/>
                  </a:cubicBezTo>
                  <a:cubicBezTo>
                    <a:pt x="126" y="92"/>
                    <a:pt x="124" y="95"/>
                    <a:pt x="123" y="95"/>
                  </a:cubicBezTo>
                  <a:cubicBezTo>
                    <a:pt x="123" y="95"/>
                    <a:pt x="119" y="95"/>
                    <a:pt x="119" y="95"/>
                  </a:cubicBezTo>
                  <a:cubicBezTo>
                    <a:pt x="119" y="95"/>
                    <a:pt x="112" y="88"/>
                    <a:pt x="112" y="88"/>
                  </a:cubicBezTo>
                  <a:cubicBezTo>
                    <a:pt x="111" y="88"/>
                    <a:pt x="106" y="91"/>
                    <a:pt x="105" y="91"/>
                  </a:cubicBezTo>
                  <a:cubicBezTo>
                    <a:pt x="105" y="91"/>
                    <a:pt x="103" y="90"/>
                    <a:pt x="103" y="89"/>
                  </a:cubicBezTo>
                  <a:cubicBezTo>
                    <a:pt x="103" y="88"/>
                    <a:pt x="104" y="83"/>
                    <a:pt x="104" y="82"/>
                  </a:cubicBezTo>
                  <a:cubicBezTo>
                    <a:pt x="105" y="82"/>
                    <a:pt x="107" y="76"/>
                    <a:pt x="107" y="75"/>
                  </a:cubicBezTo>
                  <a:cubicBezTo>
                    <a:pt x="107" y="75"/>
                    <a:pt x="112" y="70"/>
                    <a:pt x="112" y="70"/>
                  </a:cubicBezTo>
                  <a:cubicBezTo>
                    <a:pt x="112" y="70"/>
                    <a:pt x="109" y="62"/>
                    <a:pt x="109" y="62"/>
                  </a:cubicBezTo>
                  <a:cubicBezTo>
                    <a:pt x="109" y="61"/>
                    <a:pt x="111" y="57"/>
                    <a:pt x="111" y="56"/>
                  </a:cubicBezTo>
                  <a:cubicBezTo>
                    <a:pt x="111" y="56"/>
                    <a:pt x="109" y="50"/>
                    <a:pt x="109" y="50"/>
                  </a:cubicBezTo>
                  <a:cubicBezTo>
                    <a:pt x="109" y="50"/>
                    <a:pt x="111" y="48"/>
                    <a:pt x="111" y="48"/>
                  </a:cubicBezTo>
                  <a:cubicBezTo>
                    <a:pt x="111" y="47"/>
                    <a:pt x="112" y="49"/>
                    <a:pt x="112" y="48"/>
                  </a:cubicBezTo>
                  <a:cubicBezTo>
                    <a:pt x="113" y="48"/>
                    <a:pt x="116" y="43"/>
                    <a:pt x="116" y="43"/>
                  </a:cubicBezTo>
                  <a:cubicBezTo>
                    <a:pt x="116" y="42"/>
                    <a:pt x="114" y="40"/>
                    <a:pt x="114" y="40"/>
                  </a:cubicBezTo>
                  <a:cubicBezTo>
                    <a:pt x="114" y="39"/>
                    <a:pt x="116" y="36"/>
                    <a:pt x="116" y="36"/>
                  </a:cubicBezTo>
                  <a:cubicBezTo>
                    <a:pt x="116" y="35"/>
                    <a:pt x="115" y="30"/>
                    <a:pt x="115" y="30"/>
                  </a:cubicBezTo>
                  <a:cubicBezTo>
                    <a:pt x="115" y="30"/>
                    <a:pt x="117" y="30"/>
                    <a:pt x="117" y="29"/>
                  </a:cubicBezTo>
                  <a:cubicBezTo>
                    <a:pt x="117" y="29"/>
                    <a:pt x="115" y="27"/>
                    <a:pt x="115" y="26"/>
                  </a:cubicBezTo>
                  <a:cubicBezTo>
                    <a:pt x="115" y="25"/>
                    <a:pt x="117" y="22"/>
                    <a:pt x="117" y="21"/>
                  </a:cubicBezTo>
                  <a:cubicBezTo>
                    <a:pt x="117" y="21"/>
                    <a:pt x="118" y="11"/>
                    <a:pt x="117" y="11"/>
                  </a:cubicBezTo>
                  <a:cubicBezTo>
                    <a:pt x="117" y="10"/>
                    <a:pt x="115" y="1"/>
                    <a:pt x="115" y="1"/>
                  </a:cubicBezTo>
                  <a:cubicBezTo>
                    <a:pt x="112" y="1"/>
                    <a:pt x="112" y="1"/>
                    <a:pt x="112" y="1"/>
                  </a:cubicBezTo>
                  <a:cubicBezTo>
                    <a:pt x="108" y="0"/>
                    <a:pt x="108" y="0"/>
                    <a:pt x="108" y="0"/>
                  </a:cubicBezTo>
                  <a:cubicBezTo>
                    <a:pt x="103" y="2"/>
                    <a:pt x="103" y="2"/>
                    <a:pt x="103" y="2"/>
                  </a:cubicBezTo>
                  <a:cubicBezTo>
                    <a:pt x="98" y="1"/>
                    <a:pt x="98" y="1"/>
                    <a:pt x="98" y="1"/>
                  </a:cubicBezTo>
                  <a:cubicBezTo>
                    <a:pt x="97" y="0"/>
                    <a:pt x="97" y="0"/>
                    <a:pt x="97" y="0"/>
                  </a:cubicBezTo>
                  <a:cubicBezTo>
                    <a:pt x="94" y="2"/>
                    <a:pt x="94" y="2"/>
                    <a:pt x="94" y="2"/>
                  </a:cubicBezTo>
                  <a:cubicBezTo>
                    <a:pt x="89" y="3"/>
                    <a:pt x="89" y="3"/>
                    <a:pt x="89" y="3"/>
                  </a:cubicBezTo>
                  <a:cubicBezTo>
                    <a:pt x="89" y="3"/>
                    <a:pt x="84" y="12"/>
                    <a:pt x="84" y="13"/>
                  </a:cubicBezTo>
                  <a:cubicBezTo>
                    <a:pt x="83" y="13"/>
                    <a:pt x="77" y="13"/>
                    <a:pt x="77" y="13"/>
                  </a:cubicBezTo>
                  <a:cubicBezTo>
                    <a:pt x="77" y="13"/>
                    <a:pt x="74" y="15"/>
                    <a:pt x="73" y="16"/>
                  </a:cubicBezTo>
                  <a:cubicBezTo>
                    <a:pt x="73" y="16"/>
                    <a:pt x="69" y="16"/>
                    <a:pt x="69" y="16"/>
                  </a:cubicBezTo>
                  <a:cubicBezTo>
                    <a:pt x="69" y="16"/>
                    <a:pt x="68" y="16"/>
                    <a:pt x="68" y="16"/>
                  </a:cubicBezTo>
                  <a:cubicBezTo>
                    <a:pt x="67" y="16"/>
                    <a:pt x="63" y="21"/>
                    <a:pt x="63" y="21"/>
                  </a:cubicBezTo>
                  <a:cubicBezTo>
                    <a:pt x="63" y="21"/>
                    <a:pt x="66" y="23"/>
                    <a:pt x="66" y="24"/>
                  </a:cubicBezTo>
                  <a:cubicBezTo>
                    <a:pt x="66" y="24"/>
                    <a:pt x="66" y="27"/>
                    <a:pt x="66" y="27"/>
                  </a:cubicBezTo>
                  <a:cubicBezTo>
                    <a:pt x="65" y="28"/>
                    <a:pt x="63" y="30"/>
                    <a:pt x="63" y="30"/>
                  </a:cubicBezTo>
                  <a:cubicBezTo>
                    <a:pt x="63" y="30"/>
                    <a:pt x="64" y="33"/>
                    <a:pt x="64" y="34"/>
                  </a:cubicBezTo>
                  <a:cubicBezTo>
                    <a:pt x="65" y="34"/>
                    <a:pt x="66" y="37"/>
                    <a:pt x="66" y="37"/>
                  </a:cubicBezTo>
                  <a:cubicBezTo>
                    <a:pt x="61" y="43"/>
                    <a:pt x="61" y="43"/>
                    <a:pt x="61" y="43"/>
                  </a:cubicBezTo>
                  <a:cubicBezTo>
                    <a:pt x="61" y="43"/>
                    <a:pt x="61" y="47"/>
                    <a:pt x="61" y="47"/>
                  </a:cubicBezTo>
                  <a:cubicBezTo>
                    <a:pt x="61" y="47"/>
                    <a:pt x="60" y="51"/>
                    <a:pt x="60" y="51"/>
                  </a:cubicBezTo>
                  <a:cubicBezTo>
                    <a:pt x="61" y="51"/>
                    <a:pt x="61" y="51"/>
                    <a:pt x="61" y="51"/>
                  </a:cubicBezTo>
                  <a:cubicBezTo>
                    <a:pt x="61" y="51"/>
                    <a:pt x="59" y="54"/>
                    <a:pt x="58" y="55"/>
                  </a:cubicBezTo>
                  <a:cubicBezTo>
                    <a:pt x="58" y="55"/>
                    <a:pt x="58" y="59"/>
                    <a:pt x="58" y="59"/>
                  </a:cubicBezTo>
                  <a:cubicBezTo>
                    <a:pt x="55" y="61"/>
                    <a:pt x="55" y="61"/>
                    <a:pt x="55" y="61"/>
                  </a:cubicBezTo>
                  <a:cubicBezTo>
                    <a:pt x="50" y="64"/>
                    <a:pt x="50" y="64"/>
                    <a:pt x="50" y="64"/>
                  </a:cubicBezTo>
                  <a:cubicBezTo>
                    <a:pt x="48" y="70"/>
                    <a:pt x="48" y="70"/>
                    <a:pt x="48" y="70"/>
                  </a:cubicBezTo>
                  <a:cubicBezTo>
                    <a:pt x="44" y="74"/>
                    <a:pt x="44" y="74"/>
                    <a:pt x="44" y="74"/>
                  </a:cubicBezTo>
                  <a:cubicBezTo>
                    <a:pt x="43" y="88"/>
                    <a:pt x="43" y="88"/>
                    <a:pt x="43" y="88"/>
                  </a:cubicBezTo>
                  <a:cubicBezTo>
                    <a:pt x="38" y="93"/>
                    <a:pt x="38" y="93"/>
                    <a:pt x="38" y="93"/>
                  </a:cubicBezTo>
                  <a:cubicBezTo>
                    <a:pt x="38" y="93"/>
                    <a:pt x="37" y="96"/>
                    <a:pt x="37" y="97"/>
                  </a:cubicBezTo>
                  <a:cubicBezTo>
                    <a:pt x="37" y="98"/>
                    <a:pt x="31" y="103"/>
                    <a:pt x="31" y="103"/>
                  </a:cubicBezTo>
                  <a:cubicBezTo>
                    <a:pt x="29" y="107"/>
                    <a:pt x="29" y="107"/>
                    <a:pt x="29" y="107"/>
                  </a:cubicBezTo>
                  <a:cubicBezTo>
                    <a:pt x="30" y="108"/>
                    <a:pt x="30" y="108"/>
                    <a:pt x="30" y="108"/>
                  </a:cubicBezTo>
                  <a:cubicBezTo>
                    <a:pt x="29" y="110"/>
                    <a:pt x="29" y="110"/>
                    <a:pt x="29" y="110"/>
                  </a:cubicBezTo>
                  <a:cubicBezTo>
                    <a:pt x="26" y="113"/>
                    <a:pt x="26" y="113"/>
                    <a:pt x="26" y="113"/>
                  </a:cubicBezTo>
                  <a:cubicBezTo>
                    <a:pt x="25" y="118"/>
                    <a:pt x="25" y="118"/>
                    <a:pt x="25" y="118"/>
                  </a:cubicBezTo>
                  <a:cubicBezTo>
                    <a:pt x="21" y="122"/>
                    <a:pt x="21" y="122"/>
                    <a:pt x="21" y="122"/>
                  </a:cubicBezTo>
                  <a:cubicBezTo>
                    <a:pt x="18" y="129"/>
                    <a:pt x="18" y="129"/>
                    <a:pt x="18" y="129"/>
                  </a:cubicBezTo>
                  <a:cubicBezTo>
                    <a:pt x="15" y="134"/>
                    <a:pt x="15" y="134"/>
                    <a:pt x="15" y="134"/>
                  </a:cubicBezTo>
                  <a:cubicBezTo>
                    <a:pt x="12" y="137"/>
                    <a:pt x="12" y="137"/>
                    <a:pt x="12" y="137"/>
                  </a:cubicBezTo>
                  <a:cubicBezTo>
                    <a:pt x="12" y="137"/>
                    <a:pt x="12" y="140"/>
                    <a:pt x="12" y="141"/>
                  </a:cubicBezTo>
                  <a:cubicBezTo>
                    <a:pt x="12" y="141"/>
                    <a:pt x="10" y="142"/>
                    <a:pt x="10" y="142"/>
                  </a:cubicBezTo>
                  <a:cubicBezTo>
                    <a:pt x="10" y="142"/>
                    <a:pt x="9" y="144"/>
                    <a:pt x="9" y="145"/>
                  </a:cubicBezTo>
                  <a:cubicBezTo>
                    <a:pt x="9" y="145"/>
                    <a:pt x="9" y="149"/>
                    <a:pt x="9" y="149"/>
                  </a:cubicBezTo>
                  <a:cubicBezTo>
                    <a:pt x="9" y="149"/>
                    <a:pt x="7" y="155"/>
                    <a:pt x="6" y="156"/>
                  </a:cubicBezTo>
                  <a:cubicBezTo>
                    <a:pt x="6" y="157"/>
                    <a:pt x="4" y="159"/>
                    <a:pt x="4" y="160"/>
                  </a:cubicBezTo>
                  <a:cubicBezTo>
                    <a:pt x="4" y="160"/>
                    <a:pt x="5" y="165"/>
                    <a:pt x="5" y="166"/>
                  </a:cubicBezTo>
                  <a:cubicBezTo>
                    <a:pt x="5" y="166"/>
                    <a:pt x="3" y="169"/>
                    <a:pt x="3" y="169"/>
                  </a:cubicBezTo>
                  <a:cubicBezTo>
                    <a:pt x="3" y="169"/>
                    <a:pt x="5" y="175"/>
                    <a:pt x="5" y="176"/>
                  </a:cubicBezTo>
                  <a:cubicBezTo>
                    <a:pt x="5" y="177"/>
                    <a:pt x="2" y="180"/>
                    <a:pt x="2" y="180"/>
                  </a:cubicBezTo>
                  <a:cubicBezTo>
                    <a:pt x="0" y="181"/>
                    <a:pt x="0" y="181"/>
                    <a:pt x="0" y="181"/>
                  </a:cubicBezTo>
                  <a:cubicBezTo>
                    <a:pt x="0" y="181"/>
                    <a:pt x="1" y="188"/>
                    <a:pt x="1" y="188"/>
                  </a:cubicBezTo>
                  <a:cubicBezTo>
                    <a:pt x="1" y="188"/>
                    <a:pt x="0" y="191"/>
                    <a:pt x="0" y="191"/>
                  </a:cubicBezTo>
                  <a:cubicBezTo>
                    <a:pt x="0" y="191"/>
                    <a:pt x="5" y="197"/>
                    <a:pt x="5" y="197"/>
                  </a:cubicBezTo>
                  <a:cubicBezTo>
                    <a:pt x="9" y="200"/>
                    <a:pt x="9" y="200"/>
                    <a:pt x="9" y="200"/>
                  </a:cubicBezTo>
                  <a:cubicBezTo>
                    <a:pt x="11" y="204"/>
                    <a:pt x="11" y="204"/>
                    <a:pt x="11" y="204"/>
                  </a:cubicBezTo>
                  <a:cubicBezTo>
                    <a:pt x="11" y="204"/>
                    <a:pt x="19" y="209"/>
                    <a:pt x="19" y="209"/>
                  </a:cubicBezTo>
                  <a:cubicBezTo>
                    <a:pt x="20" y="209"/>
                    <a:pt x="23" y="209"/>
                    <a:pt x="23" y="209"/>
                  </a:cubicBezTo>
                  <a:cubicBezTo>
                    <a:pt x="23" y="209"/>
                    <a:pt x="25" y="202"/>
                    <a:pt x="25" y="201"/>
                  </a:cubicBezTo>
                  <a:cubicBezTo>
                    <a:pt x="25" y="201"/>
                    <a:pt x="33" y="196"/>
                    <a:pt x="33" y="196"/>
                  </a:cubicBezTo>
                  <a:cubicBezTo>
                    <a:pt x="42" y="189"/>
                    <a:pt x="42" y="189"/>
                    <a:pt x="42" y="189"/>
                  </a:cubicBezTo>
                  <a:cubicBezTo>
                    <a:pt x="42" y="189"/>
                    <a:pt x="43" y="180"/>
                    <a:pt x="43" y="180"/>
                  </a:cubicBezTo>
                  <a:cubicBezTo>
                    <a:pt x="44" y="179"/>
                    <a:pt x="48" y="171"/>
                    <a:pt x="48" y="171"/>
                  </a:cubicBezTo>
                  <a:cubicBezTo>
                    <a:pt x="48" y="171"/>
                    <a:pt x="52" y="168"/>
                    <a:pt x="53" y="168"/>
                  </a:cubicBezTo>
                  <a:cubicBezTo>
                    <a:pt x="54" y="167"/>
                    <a:pt x="57" y="169"/>
                    <a:pt x="57" y="169"/>
                  </a:cubicBezTo>
                  <a:cubicBezTo>
                    <a:pt x="67" y="163"/>
                    <a:pt x="67" y="163"/>
                    <a:pt x="67" y="163"/>
                  </a:cubicBezTo>
                  <a:cubicBezTo>
                    <a:pt x="69" y="165"/>
                    <a:pt x="69" y="165"/>
                    <a:pt x="69" y="165"/>
                  </a:cubicBezTo>
                  <a:cubicBezTo>
                    <a:pt x="69" y="165"/>
                    <a:pt x="71" y="166"/>
                    <a:pt x="72" y="166"/>
                  </a:cubicBezTo>
                  <a:cubicBezTo>
                    <a:pt x="72" y="166"/>
                    <a:pt x="74" y="163"/>
                    <a:pt x="74" y="163"/>
                  </a:cubicBezTo>
                  <a:cubicBezTo>
                    <a:pt x="75" y="163"/>
                    <a:pt x="78" y="166"/>
                    <a:pt x="78" y="166"/>
                  </a:cubicBezTo>
                  <a:cubicBezTo>
                    <a:pt x="81" y="162"/>
                    <a:pt x="81" y="162"/>
                    <a:pt x="81" y="162"/>
                  </a:cubicBezTo>
                  <a:cubicBezTo>
                    <a:pt x="90" y="161"/>
                    <a:pt x="90" y="161"/>
                    <a:pt x="90" y="161"/>
                  </a:cubicBezTo>
                  <a:cubicBezTo>
                    <a:pt x="91" y="165"/>
                    <a:pt x="91" y="165"/>
                    <a:pt x="91" y="165"/>
                  </a:cubicBezTo>
                  <a:cubicBezTo>
                    <a:pt x="87" y="167"/>
                    <a:pt x="87" y="167"/>
                    <a:pt x="87" y="167"/>
                  </a:cubicBezTo>
                  <a:cubicBezTo>
                    <a:pt x="87" y="171"/>
                    <a:pt x="87" y="171"/>
                    <a:pt x="87" y="171"/>
                  </a:cubicBezTo>
                  <a:cubicBezTo>
                    <a:pt x="89" y="174"/>
                    <a:pt x="89" y="174"/>
                    <a:pt x="89" y="174"/>
                  </a:cubicBezTo>
                  <a:cubicBezTo>
                    <a:pt x="89" y="174"/>
                    <a:pt x="95" y="175"/>
                    <a:pt x="96" y="175"/>
                  </a:cubicBezTo>
                  <a:cubicBezTo>
                    <a:pt x="96" y="174"/>
                    <a:pt x="102" y="173"/>
                    <a:pt x="102" y="173"/>
                  </a:cubicBezTo>
                  <a:cubicBezTo>
                    <a:pt x="102" y="173"/>
                    <a:pt x="107" y="168"/>
                    <a:pt x="107" y="168"/>
                  </a:cubicBezTo>
                  <a:cubicBezTo>
                    <a:pt x="107" y="167"/>
                    <a:pt x="109" y="164"/>
                    <a:pt x="109" y="164"/>
                  </a:cubicBezTo>
                  <a:cubicBezTo>
                    <a:pt x="112" y="161"/>
                    <a:pt x="112" y="161"/>
                    <a:pt x="112" y="161"/>
                  </a:cubicBezTo>
                  <a:cubicBezTo>
                    <a:pt x="111" y="155"/>
                    <a:pt x="111" y="155"/>
                    <a:pt x="111" y="155"/>
                  </a:cubicBezTo>
                  <a:cubicBezTo>
                    <a:pt x="115" y="153"/>
                    <a:pt x="115" y="153"/>
                    <a:pt x="115" y="153"/>
                  </a:cubicBezTo>
                  <a:cubicBezTo>
                    <a:pt x="117" y="148"/>
                    <a:pt x="117" y="148"/>
                    <a:pt x="117" y="148"/>
                  </a:cubicBezTo>
                  <a:cubicBezTo>
                    <a:pt x="122" y="140"/>
                    <a:pt x="122" y="140"/>
                    <a:pt x="122" y="140"/>
                  </a:cubicBezTo>
                  <a:cubicBezTo>
                    <a:pt x="130" y="135"/>
                    <a:pt x="130" y="135"/>
                    <a:pt x="130" y="135"/>
                  </a:cubicBezTo>
                  <a:cubicBezTo>
                    <a:pt x="133" y="127"/>
                    <a:pt x="133" y="127"/>
                    <a:pt x="133" y="127"/>
                  </a:cubicBezTo>
                  <a:cubicBezTo>
                    <a:pt x="133" y="127"/>
                    <a:pt x="134" y="123"/>
                    <a:pt x="134" y="123"/>
                  </a:cubicBezTo>
                  <a:cubicBezTo>
                    <a:pt x="134" y="122"/>
                    <a:pt x="135" y="118"/>
                    <a:pt x="135" y="118"/>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69" name="Google Shape;269;g33246b44340_0_454"/>
            <p:cNvSpPr/>
            <p:nvPr/>
          </p:nvSpPr>
          <p:spPr>
            <a:xfrm>
              <a:off x="1582850" y="1677288"/>
              <a:ext cx="384175" cy="612775"/>
            </a:xfrm>
            <a:custGeom>
              <a:rect b="b" l="l" r="r" t="t"/>
              <a:pathLst>
                <a:path extrusionOk="0" h="161" w="101">
                  <a:moveTo>
                    <a:pt x="85" y="161"/>
                  </a:moveTo>
                  <a:cubicBezTo>
                    <a:pt x="88" y="161"/>
                    <a:pt x="88" y="161"/>
                    <a:pt x="88" y="161"/>
                  </a:cubicBezTo>
                  <a:cubicBezTo>
                    <a:pt x="91" y="161"/>
                    <a:pt x="91" y="161"/>
                    <a:pt x="91" y="161"/>
                  </a:cubicBezTo>
                  <a:cubicBezTo>
                    <a:pt x="91" y="161"/>
                    <a:pt x="92" y="159"/>
                    <a:pt x="92" y="158"/>
                  </a:cubicBezTo>
                  <a:cubicBezTo>
                    <a:pt x="92" y="158"/>
                    <a:pt x="95" y="156"/>
                    <a:pt x="95" y="155"/>
                  </a:cubicBezTo>
                  <a:cubicBezTo>
                    <a:pt x="95" y="155"/>
                    <a:pt x="95" y="152"/>
                    <a:pt x="95" y="152"/>
                  </a:cubicBezTo>
                  <a:cubicBezTo>
                    <a:pt x="98" y="152"/>
                    <a:pt x="98" y="152"/>
                    <a:pt x="98" y="152"/>
                  </a:cubicBezTo>
                  <a:cubicBezTo>
                    <a:pt x="98" y="152"/>
                    <a:pt x="100" y="150"/>
                    <a:pt x="100" y="150"/>
                  </a:cubicBezTo>
                  <a:cubicBezTo>
                    <a:pt x="100" y="149"/>
                    <a:pt x="101" y="146"/>
                    <a:pt x="101" y="145"/>
                  </a:cubicBezTo>
                  <a:cubicBezTo>
                    <a:pt x="101" y="145"/>
                    <a:pt x="99" y="143"/>
                    <a:pt x="98" y="142"/>
                  </a:cubicBezTo>
                  <a:cubicBezTo>
                    <a:pt x="98" y="141"/>
                    <a:pt x="99" y="137"/>
                    <a:pt x="98" y="137"/>
                  </a:cubicBezTo>
                  <a:cubicBezTo>
                    <a:pt x="98" y="136"/>
                    <a:pt x="96" y="135"/>
                    <a:pt x="96" y="134"/>
                  </a:cubicBezTo>
                  <a:cubicBezTo>
                    <a:pt x="95" y="132"/>
                    <a:pt x="96" y="127"/>
                    <a:pt x="95" y="126"/>
                  </a:cubicBezTo>
                  <a:cubicBezTo>
                    <a:pt x="95" y="126"/>
                    <a:pt x="94" y="122"/>
                    <a:pt x="94" y="122"/>
                  </a:cubicBezTo>
                  <a:cubicBezTo>
                    <a:pt x="94" y="121"/>
                    <a:pt x="96" y="119"/>
                    <a:pt x="96" y="119"/>
                  </a:cubicBezTo>
                  <a:cubicBezTo>
                    <a:pt x="96" y="119"/>
                    <a:pt x="100" y="115"/>
                    <a:pt x="100" y="115"/>
                  </a:cubicBezTo>
                  <a:cubicBezTo>
                    <a:pt x="100" y="115"/>
                    <a:pt x="97" y="114"/>
                    <a:pt x="97" y="113"/>
                  </a:cubicBezTo>
                  <a:cubicBezTo>
                    <a:pt x="97" y="112"/>
                    <a:pt x="96" y="110"/>
                    <a:pt x="96" y="110"/>
                  </a:cubicBezTo>
                  <a:cubicBezTo>
                    <a:pt x="96" y="109"/>
                    <a:pt x="95" y="105"/>
                    <a:pt x="95" y="105"/>
                  </a:cubicBezTo>
                  <a:cubicBezTo>
                    <a:pt x="93" y="105"/>
                    <a:pt x="93" y="105"/>
                    <a:pt x="93" y="105"/>
                  </a:cubicBezTo>
                  <a:cubicBezTo>
                    <a:pt x="93" y="105"/>
                    <a:pt x="93" y="101"/>
                    <a:pt x="92" y="101"/>
                  </a:cubicBezTo>
                  <a:cubicBezTo>
                    <a:pt x="92" y="101"/>
                    <a:pt x="89" y="99"/>
                    <a:pt x="89" y="99"/>
                  </a:cubicBezTo>
                  <a:cubicBezTo>
                    <a:pt x="85" y="99"/>
                    <a:pt x="85" y="99"/>
                    <a:pt x="85" y="99"/>
                  </a:cubicBezTo>
                  <a:cubicBezTo>
                    <a:pt x="83" y="96"/>
                    <a:pt x="83" y="96"/>
                    <a:pt x="83" y="96"/>
                  </a:cubicBezTo>
                  <a:cubicBezTo>
                    <a:pt x="78" y="96"/>
                    <a:pt x="78" y="96"/>
                    <a:pt x="78" y="96"/>
                  </a:cubicBezTo>
                  <a:cubicBezTo>
                    <a:pt x="78" y="96"/>
                    <a:pt x="75" y="93"/>
                    <a:pt x="75" y="92"/>
                  </a:cubicBezTo>
                  <a:cubicBezTo>
                    <a:pt x="75" y="91"/>
                    <a:pt x="74" y="87"/>
                    <a:pt x="74" y="87"/>
                  </a:cubicBezTo>
                  <a:cubicBezTo>
                    <a:pt x="74" y="87"/>
                    <a:pt x="70" y="86"/>
                    <a:pt x="70" y="85"/>
                  </a:cubicBezTo>
                  <a:cubicBezTo>
                    <a:pt x="70" y="85"/>
                    <a:pt x="69" y="79"/>
                    <a:pt x="69" y="79"/>
                  </a:cubicBezTo>
                  <a:cubicBezTo>
                    <a:pt x="68" y="77"/>
                    <a:pt x="68" y="77"/>
                    <a:pt x="68" y="77"/>
                  </a:cubicBezTo>
                  <a:cubicBezTo>
                    <a:pt x="66" y="67"/>
                    <a:pt x="66" y="67"/>
                    <a:pt x="66" y="67"/>
                  </a:cubicBezTo>
                  <a:cubicBezTo>
                    <a:pt x="67" y="64"/>
                    <a:pt x="67" y="64"/>
                    <a:pt x="67" y="64"/>
                  </a:cubicBezTo>
                  <a:cubicBezTo>
                    <a:pt x="70" y="62"/>
                    <a:pt x="70" y="62"/>
                    <a:pt x="70" y="62"/>
                  </a:cubicBezTo>
                  <a:cubicBezTo>
                    <a:pt x="67" y="58"/>
                    <a:pt x="67" y="58"/>
                    <a:pt x="67" y="58"/>
                  </a:cubicBezTo>
                  <a:cubicBezTo>
                    <a:pt x="64" y="61"/>
                    <a:pt x="64" y="61"/>
                    <a:pt x="64" y="61"/>
                  </a:cubicBezTo>
                  <a:cubicBezTo>
                    <a:pt x="59" y="60"/>
                    <a:pt x="59" y="60"/>
                    <a:pt x="59" y="60"/>
                  </a:cubicBezTo>
                  <a:cubicBezTo>
                    <a:pt x="58" y="57"/>
                    <a:pt x="58" y="57"/>
                    <a:pt x="58" y="57"/>
                  </a:cubicBezTo>
                  <a:cubicBezTo>
                    <a:pt x="60" y="53"/>
                    <a:pt x="60" y="53"/>
                    <a:pt x="60" y="53"/>
                  </a:cubicBezTo>
                  <a:cubicBezTo>
                    <a:pt x="60" y="53"/>
                    <a:pt x="55" y="54"/>
                    <a:pt x="55" y="53"/>
                  </a:cubicBezTo>
                  <a:cubicBezTo>
                    <a:pt x="54" y="52"/>
                    <a:pt x="52" y="50"/>
                    <a:pt x="52" y="49"/>
                  </a:cubicBezTo>
                  <a:cubicBezTo>
                    <a:pt x="51" y="49"/>
                    <a:pt x="46" y="45"/>
                    <a:pt x="46" y="45"/>
                  </a:cubicBezTo>
                  <a:cubicBezTo>
                    <a:pt x="46" y="45"/>
                    <a:pt x="46" y="44"/>
                    <a:pt x="46" y="43"/>
                  </a:cubicBezTo>
                  <a:cubicBezTo>
                    <a:pt x="45" y="43"/>
                    <a:pt x="41" y="43"/>
                    <a:pt x="40" y="42"/>
                  </a:cubicBezTo>
                  <a:cubicBezTo>
                    <a:pt x="40" y="42"/>
                    <a:pt x="38" y="40"/>
                    <a:pt x="38" y="40"/>
                  </a:cubicBezTo>
                  <a:cubicBezTo>
                    <a:pt x="38" y="40"/>
                    <a:pt x="34" y="44"/>
                    <a:pt x="33" y="44"/>
                  </a:cubicBezTo>
                  <a:cubicBezTo>
                    <a:pt x="33" y="45"/>
                    <a:pt x="29" y="45"/>
                    <a:pt x="29" y="45"/>
                  </a:cubicBezTo>
                  <a:cubicBezTo>
                    <a:pt x="29" y="45"/>
                    <a:pt x="30" y="42"/>
                    <a:pt x="30" y="41"/>
                  </a:cubicBezTo>
                  <a:cubicBezTo>
                    <a:pt x="29" y="41"/>
                    <a:pt x="31" y="36"/>
                    <a:pt x="31" y="35"/>
                  </a:cubicBezTo>
                  <a:cubicBezTo>
                    <a:pt x="31" y="35"/>
                    <a:pt x="32" y="28"/>
                    <a:pt x="32" y="28"/>
                  </a:cubicBezTo>
                  <a:cubicBezTo>
                    <a:pt x="32" y="27"/>
                    <a:pt x="34" y="25"/>
                    <a:pt x="34" y="25"/>
                  </a:cubicBezTo>
                  <a:cubicBezTo>
                    <a:pt x="32" y="21"/>
                    <a:pt x="32" y="21"/>
                    <a:pt x="32" y="21"/>
                  </a:cubicBezTo>
                  <a:cubicBezTo>
                    <a:pt x="32" y="21"/>
                    <a:pt x="28" y="24"/>
                    <a:pt x="27" y="24"/>
                  </a:cubicBezTo>
                  <a:cubicBezTo>
                    <a:pt x="27" y="24"/>
                    <a:pt x="22" y="22"/>
                    <a:pt x="22" y="22"/>
                  </a:cubicBezTo>
                  <a:cubicBezTo>
                    <a:pt x="20" y="20"/>
                    <a:pt x="20" y="20"/>
                    <a:pt x="20" y="20"/>
                  </a:cubicBezTo>
                  <a:cubicBezTo>
                    <a:pt x="21" y="16"/>
                    <a:pt x="21" y="16"/>
                    <a:pt x="21" y="16"/>
                  </a:cubicBezTo>
                  <a:cubicBezTo>
                    <a:pt x="21" y="16"/>
                    <a:pt x="21" y="9"/>
                    <a:pt x="21" y="9"/>
                  </a:cubicBezTo>
                  <a:cubicBezTo>
                    <a:pt x="21" y="9"/>
                    <a:pt x="15" y="10"/>
                    <a:pt x="15" y="10"/>
                  </a:cubicBezTo>
                  <a:cubicBezTo>
                    <a:pt x="16" y="6"/>
                    <a:pt x="16" y="6"/>
                    <a:pt x="16" y="6"/>
                  </a:cubicBezTo>
                  <a:cubicBezTo>
                    <a:pt x="19" y="0"/>
                    <a:pt x="19" y="0"/>
                    <a:pt x="19" y="0"/>
                  </a:cubicBezTo>
                  <a:cubicBezTo>
                    <a:pt x="13" y="5"/>
                    <a:pt x="13" y="5"/>
                    <a:pt x="13" y="5"/>
                  </a:cubicBezTo>
                  <a:cubicBezTo>
                    <a:pt x="14" y="4"/>
                    <a:pt x="13" y="8"/>
                    <a:pt x="13" y="10"/>
                  </a:cubicBezTo>
                  <a:cubicBezTo>
                    <a:pt x="12" y="11"/>
                    <a:pt x="12" y="17"/>
                    <a:pt x="11" y="19"/>
                  </a:cubicBezTo>
                  <a:cubicBezTo>
                    <a:pt x="11" y="20"/>
                    <a:pt x="9" y="24"/>
                    <a:pt x="9" y="25"/>
                  </a:cubicBezTo>
                  <a:cubicBezTo>
                    <a:pt x="9" y="26"/>
                    <a:pt x="8" y="30"/>
                    <a:pt x="7" y="32"/>
                  </a:cubicBezTo>
                  <a:cubicBezTo>
                    <a:pt x="6" y="34"/>
                    <a:pt x="5" y="35"/>
                    <a:pt x="3" y="36"/>
                  </a:cubicBezTo>
                  <a:cubicBezTo>
                    <a:pt x="2" y="37"/>
                    <a:pt x="3" y="38"/>
                    <a:pt x="3" y="39"/>
                  </a:cubicBezTo>
                  <a:cubicBezTo>
                    <a:pt x="3" y="39"/>
                    <a:pt x="6" y="39"/>
                    <a:pt x="7" y="39"/>
                  </a:cubicBezTo>
                  <a:cubicBezTo>
                    <a:pt x="8" y="39"/>
                    <a:pt x="10" y="42"/>
                    <a:pt x="11" y="43"/>
                  </a:cubicBezTo>
                  <a:cubicBezTo>
                    <a:pt x="12" y="44"/>
                    <a:pt x="13" y="48"/>
                    <a:pt x="13" y="50"/>
                  </a:cubicBezTo>
                  <a:cubicBezTo>
                    <a:pt x="13" y="52"/>
                    <a:pt x="11" y="54"/>
                    <a:pt x="11" y="56"/>
                  </a:cubicBezTo>
                  <a:cubicBezTo>
                    <a:pt x="10" y="58"/>
                    <a:pt x="7" y="61"/>
                    <a:pt x="6" y="62"/>
                  </a:cubicBezTo>
                  <a:cubicBezTo>
                    <a:pt x="5" y="63"/>
                    <a:pt x="3" y="63"/>
                    <a:pt x="2" y="63"/>
                  </a:cubicBezTo>
                  <a:cubicBezTo>
                    <a:pt x="0" y="68"/>
                    <a:pt x="0" y="68"/>
                    <a:pt x="0" y="68"/>
                  </a:cubicBezTo>
                  <a:cubicBezTo>
                    <a:pt x="3" y="69"/>
                    <a:pt x="3" y="69"/>
                    <a:pt x="3" y="69"/>
                  </a:cubicBezTo>
                  <a:cubicBezTo>
                    <a:pt x="6" y="70"/>
                    <a:pt x="6" y="70"/>
                    <a:pt x="6" y="70"/>
                  </a:cubicBezTo>
                  <a:cubicBezTo>
                    <a:pt x="9" y="68"/>
                    <a:pt x="9" y="68"/>
                    <a:pt x="9" y="68"/>
                  </a:cubicBezTo>
                  <a:cubicBezTo>
                    <a:pt x="12" y="75"/>
                    <a:pt x="12" y="75"/>
                    <a:pt x="12" y="75"/>
                  </a:cubicBezTo>
                  <a:cubicBezTo>
                    <a:pt x="17" y="75"/>
                    <a:pt x="17" y="75"/>
                    <a:pt x="17" y="75"/>
                  </a:cubicBezTo>
                  <a:cubicBezTo>
                    <a:pt x="21" y="76"/>
                    <a:pt x="21" y="76"/>
                    <a:pt x="21" y="76"/>
                  </a:cubicBezTo>
                  <a:cubicBezTo>
                    <a:pt x="21" y="76"/>
                    <a:pt x="22" y="82"/>
                    <a:pt x="23" y="83"/>
                  </a:cubicBezTo>
                  <a:cubicBezTo>
                    <a:pt x="23" y="84"/>
                    <a:pt x="25" y="87"/>
                    <a:pt x="25" y="87"/>
                  </a:cubicBezTo>
                  <a:cubicBezTo>
                    <a:pt x="28" y="86"/>
                    <a:pt x="28" y="86"/>
                    <a:pt x="28" y="86"/>
                  </a:cubicBezTo>
                  <a:cubicBezTo>
                    <a:pt x="30" y="88"/>
                    <a:pt x="30" y="88"/>
                    <a:pt x="30" y="88"/>
                  </a:cubicBezTo>
                  <a:cubicBezTo>
                    <a:pt x="30" y="88"/>
                    <a:pt x="34" y="88"/>
                    <a:pt x="35" y="89"/>
                  </a:cubicBezTo>
                  <a:cubicBezTo>
                    <a:pt x="37" y="89"/>
                    <a:pt x="36" y="93"/>
                    <a:pt x="36" y="93"/>
                  </a:cubicBezTo>
                  <a:cubicBezTo>
                    <a:pt x="41" y="93"/>
                    <a:pt x="41" y="93"/>
                    <a:pt x="41" y="93"/>
                  </a:cubicBezTo>
                  <a:cubicBezTo>
                    <a:pt x="42" y="98"/>
                    <a:pt x="42" y="98"/>
                    <a:pt x="42" y="98"/>
                  </a:cubicBezTo>
                  <a:cubicBezTo>
                    <a:pt x="42" y="98"/>
                    <a:pt x="45" y="100"/>
                    <a:pt x="45" y="100"/>
                  </a:cubicBezTo>
                  <a:cubicBezTo>
                    <a:pt x="46" y="101"/>
                    <a:pt x="44" y="102"/>
                    <a:pt x="44" y="103"/>
                  </a:cubicBezTo>
                  <a:cubicBezTo>
                    <a:pt x="44" y="103"/>
                    <a:pt x="44" y="106"/>
                    <a:pt x="44" y="106"/>
                  </a:cubicBezTo>
                  <a:cubicBezTo>
                    <a:pt x="41" y="107"/>
                    <a:pt x="41" y="107"/>
                    <a:pt x="41" y="107"/>
                  </a:cubicBezTo>
                  <a:cubicBezTo>
                    <a:pt x="41" y="107"/>
                    <a:pt x="36" y="110"/>
                    <a:pt x="35" y="111"/>
                  </a:cubicBezTo>
                  <a:cubicBezTo>
                    <a:pt x="34" y="111"/>
                    <a:pt x="32" y="112"/>
                    <a:pt x="32" y="112"/>
                  </a:cubicBezTo>
                  <a:cubicBezTo>
                    <a:pt x="29" y="112"/>
                    <a:pt x="29" y="112"/>
                    <a:pt x="29" y="112"/>
                  </a:cubicBezTo>
                  <a:cubicBezTo>
                    <a:pt x="29" y="116"/>
                    <a:pt x="29" y="116"/>
                    <a:pt x="29" y="116"/>
                  </a:cubicBezTo>
                  <a:cubicBezTo>
                    <a:pt x="29" y="116"/>
                    <a:pt x="33" y="120"/>
                    <a:pt x="33" y="120"/>
                  </a:cubicBezTo>
                  <a:cubicBezTo>
                    <a:pt x="34" y="121"/>
                    <a:pt x="33" y="123"/>
                    <a:pt x="33" y="123"/>
                  </a:cubicBezTo>
                  <a:cubicBezTo>
                    <a:pt x="33" y="123"/>
                    <a:pt x="31" y="126"/>
                    <a:pt x="31" y="126"/>
                  </a:cubicBezTo>
                  <a:cubicBezTo>
                    <a:pt x="31" y="126"/>
                    <a:pt x="33" y="130"/>
                    <a:pt x="33" y="130"/>
                  </a:cubicBezTo>
                  <a:cubicBezTo>
                    <a:pt x="33" y="131"/>
                    <a:pt x="34" y="142"/>
                    <a:pt x="34" y="142"/>
                  </a:cubicBezTo>
                  <a:cubicBezTo>
                    <a:pt x="43" y="145"/>
                    <a:pt x="43" y="145"/>
                    <a:pt x="43" y="145"/>
                  </a:cubicBezTo>
                  <a:cubicBezTo>
                    <a:pt x="42" y="150"/>
                    <a:pt x="42" y="150"/>
                    <a:pt x="42" y="150"/>
                  </a:cubicBezTo>
                  <a:cubicBezTo>
                    <a:pt x="47" y="152"/>
                    <a:pt x="47" y="152"/>
                    <a:pt x="47" y="152"/>
                  </a:cubicBezTo>
                  <a:cubicBezTo>
                    <a:pt x="51" y="151"/>
                    <a:pt x="51" y="151"/>
                    <a:pt x="51" y="151"/>
                  </a:cubicBezTo>
                  <a:cubicBezTo>
                    <a:pt x="51" y="151"/>
                    <a:pt x="53" y="148"/>
                    <a:pt x="54" y="147"/>
                  </a:cubicBezTo>
                  <a:cubicBezTo>
                    <a:pt x="54" y="147"/>
                    <a:pt x="56" y="146"/>
                    <a:pt x="56" y="146"/>
                  </a:cubicBezTo>
                  <a:cubicBezTo>
                    <a:pt x="57" y="145"/>
                    <a:pt x="59" y="142"/>
                    <a:pt x="59" y="142"/>
                  </a:cubicBezTo>
                  <a:cubicBezTo>
                    <a:pt x="61" y="145"/>
                    <a:pt x="61" y="145"/>
                    <a:pt x="61" y="145"/>
                  </a:cubicBezTo>
                  <a:cubicBezTo>
                    <a:pt x="61" y="145"/>
                    <a:pt x="65" y="145"/>
                    <a:pt x="66" y="145"/>
                  </a:cubicBezTo>
                  <a:cubicBezTo>
                    <a:pt x="66" y="145"/>
                    <a:pt x="71" y="147"/>
                    <a:pt x="71" y="147"/>
                  </a:cubicBezTo>
                  <a:cubicBezTo>
                    <a:pt x="71" y="151"/>
                    <a:pt x="71" y="151"/>
                    <a:pt x="71" y="151"/>
                  </a:cubicBezTo>
                  <a:cubicBezTo>
                    <a:pt x="76" y="151"/>
                    <a:pt x="76" y="151"/>
                    <a:pt x="76" y="151"/>
                  </a:cubicBezTo>
                  <a:cubicBezTo>
                    <a:pt x="76" y="151"/>
                    <a:pt x="78" y="158"/>
                    <a:pt x="78" y="158"/>
                  </a:cubicBezTo>
                  <a:cubicBezTo>
                    <a:pt x="78" y="159"/>
                    <a:pt x="79" y="161"/>
                    <a:pt x="79" y="161"/>
                  </a:cubicBezTo>
                  <a:cubicBezTo>
                    <a:pt x="81" y="161"/>
                    <a:pt x="81" y="161"/>
                    <a:pt x="81" y="161"/>
                  </a:cubicBezTo>
                  <a:lnTo>
                    <a:pt x="85" y="161"/>
                  </a:ln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70" name="Google Shape;270;g33246b44340_0_454"/>
            <p:cNvSpPr/>
            <p:nvPr/>
          </p:nvSpPr>
          <p:spPr>
            <a:xfrm>
              <a:off x="1974963" y="2342451"/>
              <a:ext cx="658813" cy="793750"/>
            </a:xfrm>
            <a:custGeom>
              <a:rect b="b" l="l" r="r" t="t"/>
              <a:pathLst>
                <a:path extrusionOk="0" h="208" w="173">
                  <a:moveTo>
                    <a:pt x="168" y="100"/>
                  </a:moveTo>
                  <a:cubicBezTo>
                    <a:pt x="167" y="97"/>
                    <a:pt x="167" y="97"/>
                    <a:pt x="167" y="97"/>
                  </a:cubicBezTo>
                  <a:cubicBezTo>
                    <a:pt x="162" y="98"/>
                    <a:pt x="162" y="98"/>
                    <a:pt x="162" y="98"/>
                  </a:cubicBezTo>
                  <a:cubicBezTo>
                    <a:pt x="162" y="98"/>
                    <a:pt x="161" y="97"/>
                    <a:pt x="160" y="97"/>
                  </a:cubicBezTo>
                  <a:cubicBezTo>
                    <a:pt x="160" y="97"/>
                    <a:pt x="157" y="99"/>
                    <a:pt x="156" y="99"/>
                  </a:cubicBezTo>
                  <a:cubicBezTo>
                    <a:pt x="156" y="99"/>
                    <a:pt x="154" y="97"/>
                    <a:pt x="154" y="97"/>
                  </a:cubicBezTo>
                  <a:cubicBezTo>
                    <a:pt x="153" y="97"/>
                    <a:pt x="150" y="98"/>
                    <a:pt x="150" y="97"/>
                  </a:cubicBezTo>
                  <a:cubicBezTo>
                    <a:pt x="150" y="97"/>
                    <a:pt x="148" y="95"/>
                    <a:pt x="147" y="94"/>
                  </a:cubicBezTo>
                  <a:cubicBezTo>
                    <a:pt x="147" y="94"/>
                    <a:pt x="140" y="93"/>
                    <a:pt x="140" y="93"/>
                  </a:cubicBezTo>
                  <a:cubicBezTo>
                    <a:pt x="139" y="88"/>
                    <a:pt x="139" y="88"/>
                    <a:pt x="139" y="88"/>
                  </a:cubicBezTo>
                  <a:cubicBezTo>
                    <a:pt x="145" y="84"/>
                    <a:pt x="145" y="84"/>
                    <a:pt x="145" y="84"/>
                  </a:cubicBezTo>
                  <a:cubicBezTo>
                    <a:pt x="145" y="84"/>
                    <a:pt x="141" y="77"/>
                    <a:pt x="141" y="76"/>
                  </a:cubicBezTo>
                  <a:cubicBezTo>
                    <a:pt x="140" y="75"/>
                    <a:pt x="140" y="74"/>
                    <a:pt x="141" y="73"/>
                  </a:cubicBezTo>
                  <a:cubicBezTo>
                    <a:pt x="141" y="73"/>
                    <a:pt x="143" y="68"/>
                    <a:pt x="143" y="68"/>
                  </a:cubicBezTo>
                  <a:cubicBezTo>
                    <a:pt x="138" y="61"/>
                    <a:pt x="138" y="61"/>
                    <a:pt x="138" y="61"/>
                  </a:cubicBezTo>
                  <a:cubicBezTo>
                    <a:pt x="137" y="55"/>
                    <a:pt x="137" y="55"/>
                    <a:pt x="137" y="55"/>
                  </a:cubicBezTo>
                  <a:cubicBezTo>
                    <a:pt x="131" y="50"/>
                    <a:pt x="131" y="50"/>
                    <a:pt x="131" y="50"/>
                  </a:cubicBezTo>
                  <a:cubicBezTo>
                    <a:pt x="130" y="44"/>
                    <a:pt x="130" y="44"/>
                    <a:pt x="130" y="44"/>
                  </a:cubicBezTo>
                  <a:cubicBezTo>
                    <a:pt x="130" y="44"/>
                    <a:pt x="126" y="44"/>
                    <a:pt x="125" y="44"/>
                  </a:cubicBezTo>
                  <a:cubicBezTo>
                    <a:pt x="124" y="45"/>
                    <a:pt x="119" y="44"/>
                    <a:pt x="119" y="44"/>
                  </a:cubicBezTo>
                  <a:cubicBezTo>
                    <a:pt x="113" y="43"/>
                    <a:pt x="113" y="43"/>
                    <a:pt x="113" y="43"/>
                  </a:cubicBezTo>
                  <a:cubicBezTo>
                    <a:pt x="109" y="43"/>
                    <a:pt x="109" y="43"/>
                    <a:pt x="109" y="43"/>
                  </a:cubicBezTo>
                  <a:cubicBezTo>
                    <a:pt x="106" y="47"/>
                    <a:pt x="106" y="47"/>
                    <a:pt x="106" y="47"/>
                  </a:cubicBezTo>
                  <a:cubicBezTo>
                    <a:pt x="107" y="50"/>
                    <a:pt x="107" y="50"/>
                    <a:pt x="107" y="50"/>
                  </a:cubicBezTo>
                  <a:cubicBezTo>
                    <a:pt x="107" y="50"/>
                    <a:pt x="103" y="50"/>
                    <a:pt x="102" y="50"/>
                  </a:cubicBezTo>
                  <a:cubicBezTo>
                    <a:pt x="102" y="50"/>
                    <a:pt x="97" y="50"/>
                    <a:pt x="97" y="50"/>
                  </a:cubicBezTo>
                  <a:cubicBezTo>
                    <a:pt x="97" y="50"/>
                    <a:pt x="97" y="46"/>
                    <a:pt x="97" y="46"/>
                  </a:cubicBezTo>
                  <a:cubicBezTo>
                    <a:pt x="93" y="48"/>
                    <a:pt x="93" y="48"/>
                    <a:pt x="93" y="48"/>
                  </a:cubicBezTo>
                  <a:cubicBezTo>
                    <a:pt x="88" y="46"/>
                    <a:pt x="88" y="46"/>
                    <a:pt x="88" y="46"/>
                  </a:cubicBezTo>
                  <a:cubicBezTo>
                    <a:pt x="86" y="45"/>
                    <a:pt x="86" y="45"/>
                    <a:pt x="86" y="45"/>
                  </a:cubicBezTo>
                  <a:cubicBezTo>
                    <a:pt x="84" y="41"/>
                    <a:pt x="84" y="41"/>
                    <a:pt x="84" y="41"/>
                  </a:cubicBezTo>
                  <a:cubicBezTo>
                    <a:pt x="84" y="41"/>
                    <a:pt x="81" y="40"/>
                    <a:pt x="81" y="39"/>
                  </a:cubicBezTo>
                  <a:cubicBezTo>
                    <a:pt x="82" y="38"/>
                    <a:pt x="82" y="34"/>
                    <a:pt x="82" y="34"/>
                  </a:cubicBezTo>
                  <a:cubicBezTo>
                    <a:pt x="78" y="33"/>
                    <a:pt x="78" y="33"/>
                    <a:pt x="78" y="33"/>
                  </a:cubicBezTo>
                  <a:cubicBezTo>
                    <a:pt x="74" y="31"/>
                    <a:pt x="74" y="31"/>
                    <a:pt x="74" y="31"/>
                  </a:cubicBezTo>
                  <a:cubicBezTo>
                    <a:pt x="71" y="24"/>
                    <a:pt x="71" y="24"/>
                    <a:pt x="71" y="24"/>
                  </a:cubicBezTo>
                  <a:cubicBezTo>
                    <a:pt x="71" y="24"/>
                    <a:pt x="71" y="20"/>
                    <a:pt x="71" y="20"/>
                  </a:cubicBezTo>
                  <a:cubicBezTo>
                    <a:pt x="71" y="19"/>
                    <a:pt x="71" y="16"/>
                    <a:pt x="71" y="16"/>
                  </a:cubicBezTo>
                  <a:cubicBezTo>
                    <a:pt x="71" y="16"/>
                    <a:pt x="67" y="13"/>
                    <a:pt x="67" y="13"/>
                  </a:cubicBezTo>
                  <a:cubicBezTo>
                    <a:pt x="67" y="13"/>
                    <a:pt x="68" y="9"/>
                    <a:pt x="67" y="8"/>
                  </a:cubicBezTo>
                  <a:cubicBezTo>
                    <a:pt x="66" y="7"/>
                    <a:pt x="64" y="5"/>
                    <a:pt x="64" y="5"/>
                  </a:cubicBezTo>
                  <a:cubicBezTo>
                    <a:pt x="61" y="0"/>
                    <a:pt x="61" y="0"/>
                    <a:pt x="61" y="0"/>
                  </a:cubicBezTo>
                  <a:cubicBezTo>
                    <a:pt x="57" y="3"/>
                    <a:pt x="57" y="3"/>
                    <a:pt x="57" y="3"/>
                  </a:cubicBezTo>
                  <a:cubicBezTo>
                    <a:pt x="55" y="5"/>
                    <a:pt x="55" y="5"/>
                    <a:pt x="55" y="5"/>
                  </a:cubicBezTo>
                  <a:cubicBezTo>
                    <a:pt x="55" y="5"/>
                    <a:pt x="55" y="10"/>
                    <a:pt x="55" y="10"/>
                  </a:cubicBezTo>
                  <a:cubicBezTo>
                    <a:pt x="55" y="10"/>
                    <a:pt x="57" y="14"/>
                    <a:pt x="57" y="14"/>
                  </a:cubicBezTo>
                  <a:cubicBezTo>
                    <a:pt x="57" y="14"/>
                    <a:pt x="56" y="16"/>
                    <a:pt x="56" y="17"/>
                  </a:cubicBezTo>
                  <a:cubicBezTo>
                    <a:pt x="56" y="18"/>
                    <a:pt x="57" y="19"/>
                    <a:pt x="57" y="21"/>
                  </a:cubicBezTo>
                  <a:cubicBezTo>
                    <a:pt x="58" y="22"/>
                    <a:pt x="60" y="28"/>
                    <a:pt x="60" y="28"/>
                  </a:cubicBezTo>
                  <a:cubicBezTo>
                    <a:pt x="60" y="29"/>
                    <a:pt x="60" y="32"/>
                    <a:pt x="60" y="33"/>
                  </a:cubicBezTo>
                  <a:cubicBezTo>
                    <a:pt x="60" y="33"/>
                    <a:pt x="58" y="35"/>
                    <a:pt x="58" y="36"/>
                  </a:cubicBezTo>
                  <a:cubicBezTo>
                    <a:pt x="58" y="36"/>
                    <a:pt x="60" y="38"/>
                    <a:pt x="60" y="39"/>
                  </a:cubicBezTo>
                  <a:cubicBezTo>
                    <a:pt x="60" y="39"/>
                    <a:pt x="59" y="43"/>
                    <a:pt x="59" y="44"/>
                  </a:cubicBezTo>
                  <a:cubicBezTo>
                    <a:pt x="59" y="45"/>
                    <a:pt x="55" y="50"/>
                    <a:pt x="55" y="51"/>
                  </a:cubicBezTo>
                  <a:cubicBezTo>
                    <a:pt x="55" y="52"/>
                    <a:pt x="51" y="54"/>
                    <a:pt x="51" y="54"/>
                  </a:cubicBezTo>
                  <a:cubicBezTo>
                    <a:pt x="51" y="54"/>
                    <a:pt x="50" y="58"/>
                    <a:pt x="51" y="58"/>
                  </a:cubicBezTo>
                  <a:cubicBezTo>
                    <a:pt x="51" y="59"/>
                    <a:pt x="53" y="61"/>
                    <a:pt x="53" y="61"/>
                  </a:cubicBezTo>
                  <a:cubicBezTo>
                    <a:pt x="53" y="62"/>
                    <a:pt x="51" y="71"/>
                    <a:pt x="51" y="71"/>
                  </a:cubicBezTo>
                  <a:cubicBezTo>
                    <a:pt x="51" y="71"/>
                    <a:pt x="50" y="86"/>
                    <a:pt x="50" y="86"/>
                  </a:cubicBezTo>
                  <a:cubicBezTo>
                    <a:pt x="50" y="87"/>
                    <a:pt x="55" y="92"/>
                    <a:pt x="55" y="92"/>
                  </a:cubicBezTo>
                  <a:cubicBezTo>
                    <a:pt x="55" y="92"/>
                    <a:pt x="50" y="100"/>
                    <a:pt x="50" y="100"/>
                  </a:cubicBezTo>
                  <a:cubicBezTo>
                    <a:pt x="50" y="100"/>
                    <a:pt x="46" y="102"/>
                    <a:pt x="45" y="103"/>
                  </a:cubicBezTo>
                  <a:cubicBezTo>
                    <a:pt x="45" y="103"/>
                    <a:pt x="39" y="108"/>
                    <a:pt x="39" y="108"/>
                  </a:cubicBezTo>
                  <a:cubicBezTo>
                    <a:pt x="37" y="113"/>
                    <a:pt x="37" y="113"/>
                    <a:pt x="37" y="113"/>
                  </a:cubicBezTo>
                  <a:cubicBezTo>
                    <a:pt x="32" y="117"/>
                    <a:pt x="32" y="117"/>
                    <a:pt x="32" y="117"/>
                  </a:cubicBezTo>
                  <a:cubicBezTo>
                    <a:pt x="32" y="117"/>
                    <a:pt x="29" y="120"/>
                    <a:pt x="28" y="120"/>
                  </a:cubicBezTo>
                  <a:cubicBezTo>
                    <a:pt x="28" y="121"/>
                    <a:pt x="26" y="120"/>
                    <a:pt x="26" y="120"/>
                  </a:cubicBezTo>
                  <a:cubicBezTo>
                    <a:pt x="23" y="123"/>
                    <a:pt x="23" y="123"/>
                    <a:pt x="23" y="123"/>
                  </a:cubicBezTo>
                  <a:cubicBezTo>
                    <a:pt x="22" y="126"/>
                    <a:pt x="22" y="126"/>
                    <a:pt x="22" y="126"/>
                  </a:cubicBezTo>
                  <a:cubicBezTo>
                    <a:pt x="18" y="126"/>
                    <a:pt x="18" y="126"/>
                    <a:pt x="18" y="126"/>
                  </a:cubicBezTo>
                  <a:cubicBezTo>
                    <a:pt x="16" y="128"/>
                    <a:pt x="16" y="128"/>
                    <a:pt x="16" y="128"/>
                  </a:cubicBezTo>
                  <a:cubicBezTo>
                    <a:pt x="16" y="128"/>
                    <a:pt x="13" y="128"/>
                    <a:pt x="12" y="128"/>
                  </a:cubicBezTo>
                  <a:cubicBezTo>
                    <a:pt x="12" y="128"/>
                    <a:pt x="10" y="131"/>
                    <a:pt x="10" y="132"/>
                  </a:cubicBezTo>
                  <a:cubicBezTo>
                    <a:pt x="9" y="132"/>
                    <a:pt x="8" y="134"/>
                    <a:pt x="8" y="134"/>
                  </a:cubicBezTo>
                  <a:cubicBezTo>
                    <a:pt x="8" y="134"/>
                    <a:pt x="10" y="138"/>
                    <a:pt x="10" y="139"/>
                  </a:cubicBezTo>
                  <a:cubicBezTo>
                    <a:pt x="11" y="139"/>
                    <a:pt x="10" y="142"/>
                    <a:pt x="11" y="144"/>
                  </a:cubicBezTo>
                  <a:cubicBezTo>
                    <a:pt x="11" y="145"/>
                    <a:pt x="11" y="147"/>
                    <a:pt x="11" y="147"/>
                  </a:cubicBezTo>
                  <a:cubicBezTo>
                    <a:pt x="11" y="147"/>
                    <a:pt x="9" y="148"/>
                    <a:pt x="9" y="149"/>
                  </a:cubicBezTo>
                  <a:cubicBezTo>
                    <a:pt x="8" y="150"/>
                    <a:pt x="6" y="151"/>
                    <a:pt x="6" y="152"/>
                  </a:cubicBezTo>
                  <a:cubicBezTo>
                    <a:pt x="6" y="152"/>
                    <a:pt x="2" y="158"/>
                    <a:pt x="2" y="159"/>
                  </a:cubicBezTo>
                  <a:cubicBezTo>
                    <a:pt x="2" y="159"/>
                    <a:pt x="1" y="159"/>
                    <a:pt x="0" y="160"/>
                  </a:cubicBezTo>
                  <a:cubicBezTo>
                    <a:pt x="1" y="162"/>
                    <a:pt x="3" y="165"/>
                    <a:pt x="3" y="165"/>
                  </a:cubicBezTo>
                  <a:cubicBezTo>
                    <a:pt x="4" y="168"/>
                    <a:pt x="4" y="168"/>
                    <a:pt x="4" y="168"/>
                  </a:cubicBezTo>
                  <a:cubicBezTo>
                    <a:pt x="5" y="172"/>
                    <a:pt x="5" y="172"/>
                    <a:pt x="5" y="172"/>
                  </a:cubicBezTo>
                  <a:cubicBezTo>
                    <a:pt x="9" y="177"/>
                    <a:pt x="9" y="177"/>
                    <a:pt x="9" y="177"/>
                  </a:cubicBezTo>
                  <a:cubicBezTo>
                    <a:pt x="11" y="179"/>
                    <a:pt x="11" y="179"/>
                    <a:pt x="11" y="179"/>
                  </a:cubicBezTo>
                  <a:cubicBezTo>
                    <a:pt x="11" y="179"/>
                    <a:pt x="13" y="179"/>
                    <a:pt x="14" y="179"/>
                  </a:cubicBezTo>
                  <a:cubicBezTo>
                    <a:pt x="14" y="179"/>
                    <a:pt x="17" y="175"/>
                    <a:pt x="17" y="175"/>
                  </a:cubicBezTo>
                  <a:cubicBezTo>
                    <a:pt x="21" y="176"/>
                    <a:pt x="21" y="176"/>
                    <a:pt x="21" y="176"/>
                  </a:cubicBezTo>
                  <a:cubicBezTo>
                    <a:pt x="21" y="176"/>
                    <a:pt x="22" y="178"/>
                    <a:pt x="22" y="179"/>
                  </a:cubicBezTo>
                  <a:cubicBezTo>
                    <a:pt x="23" y="180"/>
                    <a:pt x="25" y="183"/>
                    <a:pt x="25" y="184"/>
                  </a:cubicBezTo>
                  <a:cubicBezTo>
                    <a:pt x="24" y="185"/>
                    <a:pt x="24" y="189"/>
                    <a:pt x="24" y="189"/>
                  </a:cubicBezTo>
                  <a:cubicBezTo>
                    <a:pt x="19" y="196"/>
                    <a:pt x="19" y="196"/>
                    <a:pt x="19" y="196"/>
                  </a:cubicBezTo>
                  <a:cubicBezTo>
                    <a:pt x="24" y="196"/>
                    <a:pt x="24" y="196"/>
                    <a:pt x="24" y="196"/>
                  </a:cubicBezTo>
                  <a:cubicBezTo>
                    <a:pt x="28" y="192"/>
                    <a:pt x="28" y="192"/>
                    <a:pt x="28" y="192"/>
                  </a:cubicBezTo>
                  <a:cubicBezTo>
                    <a:pt x="28" y="192"/>
                    <a:pt x="33" y="192"/>
                    <a:pt x="33" y="192"/>
                  </a:cubicBezTo>
                  <a:cubicBezTo>
                    <a:pt x="34" y="192"/>
                    <a:pt x="37" y="196"/>
                    <a:pt x="37" y="196"/>
                  </a:cubicBezTo>
                  <a:cubicBezTo>
                    <a:pt x="38" y="199"/>
                    <a:pt x="38" y="199"/>
                    <a:pt x="38" y="199"/>
                  </a:cubicBezTo>
                  <a:cubicBezTo>
                    <a:pt x="38" y="199"/>
                    <a:pt x="41" y="199"/>
                    <a:pt x="41" y="200"/>
                  </a:cubicBezTo>
                  <a:cubicBezTo>
                    <a:pt x="42" y="200"/>
                    <a:pt x="43" y="202"/>
                    <a:pt x="44" y="204"/>
                  </a:cubicBezTo>
                  <a:cubicBezTo>
                    <a:pt x="45" y="205"/>
                    <a:pt x="46" y="208"/>
                    <a:pt x="46" y="208"/>
                  </a:cubicBezTo>
                  <a:cubicBezTo>
                    <a:pt x="46" y="208"/>
                    <a:pt x="50" y="205"/>
                    <a:pt x="50" y="205"/>
                  </a:cubicBezTo>
                  <a:cubicBezTo>
                    <a:pt x="51" y="205"/>
                    <a:pt x="56" y="206"/>
                    <a:pt x="56" y="206"/>
                  </a:cubicBezTo>
                  <a:cubicBezTo>
                    <a:pt x="57" y="207"/>
                    <a:pt x="60" y="207"/>
                    <a:pt x="61" y="207"/>
                  </a:cubicBezTo>
                  <a:cubicBezTo>
                    <a:pt x="61" y="206"/>
                    <a:pt x="65" y="202"/>
                    <a:pt x="65" y="202"/>
                  </a:cubicBezTo>
                  <a:cubicBezTo>
                    <a:pt x="65" y="202"/>
                    <a:pt x="70" y="203"/>
                    <a:pt x="71" y="204"/>
                  </a:cubicBezTo>
                  <a:cubicBezTo>
                    <a:pt x="71" y="205"/>
                    <a:pt x="73" y="207"/>
                    <a:pt x="73" y="207"/>
                  </a:cubicBezTo>
                  <a:cubicBezTo>
                    <a:pt x="73" y="207"/>
                    <a:pt x="75" y="205"/>
                    <a:pt x="76" y="202"/>
                  </a:cubicBezTo>
                  <a:cubicBezTo>
                    <a:pt x="76" y="200"/>
                    <a:pt x="78" y="197"/>
                    <a:pt x="78" y="196"/>
                  </a:cubicBezTo>
                  <a:cubicBezTo>
                    <a:pt x="78" y="195"/>
                    <a:pt x="73" y="193"/>
                    <a:pt x="74" y="192"/>
                  </a:cubicBezTo>
                  <a:cubicBezTo>
                    <a:pt x="74" y="192"/>
                    <a:pt x="78" y="186"/>
                    <a:pt x="79" y="185"/>
                  </a:cubicBezTo>
                  <a:cubicBezTo>
                    <a:pt x="79" y="184"/>
                    <a:pt x="82" y="181"/>
                    <a:pt x="83" y="179"/>
                  </a:cubicBezTo>
                  <a:cubicBezTo>
                    <a:pt x="84" y="178"/>
                    <a:pt x="86" y="174"/>
                    <a:pt x="87" y="174"/>
                  </a:cubicBezTo>
                  <a:cubicBezTo>
                    <a:pt x="88" y="174"/>
                    <a:pt x="92" y="176"/>
                    <a:pt x="93" y="177"/>
                  </a:cubicBezTo>
                  <a:cubicBezTo>
                    <a:pt x="94" y="178"/>
                    <a:pt x="97" y="179"/>
                    <a:pt x="97" y="180"/>
                  </a:cubicBezTo>
                  <a:cubicBezTo>
                    <a:pt x="97" y="182"/>
                    <a:pt x="97" y="184"/>
                    <a:pt x="97" y="186"/>
                  </a:cubicBezTo>
                  <a:cubicBezTo>
                    <a:pt x="97" y="187"/>
                    <a:pt x="95" y="191"/>
                    <a:pt x="94" y="192"/>
                  </a:cubicBezTo>
                  <a:cubicBezTo>
                    <a:pt x="94" y="192"/>
                    <a:pt x="89" y="192"/>
                    <a:pt x="89" y="192"/>
                  </a:cubicBezTo>
                  <a:cubicBezTo>
                    <a:pt x="89" y="192"/>
                    <a:pt x="89" y="197"/>
                    <a:pt x="90" y="198"/>
                  </a:cubicBezTo>
                  <a:cubicBezTo>
                    <a:pt x="90" y="199"/>
                    <a:pt x="93" y="203"/>
                    <a:pt x="94" y="203"/>
                  </a:cubicBezTo>
                  <a:cubicBezTo>
                    <a:pt x="95" y="204"/>
                    <a:pt x="98" y="205"/>
                    <a:pt x="98" y="205"/>
                  </a:cubicBezTo>
                  <a:cubicBezTo>
                    <a:pt x="98" y="204"/>
                    <a:pt x="100" y="195"/>
                    <a:pt x="100" y="195"/>
                  </a:cubicBezTo>
                  <a:cubicBezTo>
                    <a:pt x="100" y="195"/>
                    <a:pt x="105" y="196"/>
                    <a:pt x="105" y="196"/>
                  </a:cubicBezTo>
                  <a:cubicBezTo>
                    <a:pt x="105" y="195"/>
                    <a:pt x="107" y="191"/>
                    <a:pt x="108" y="190"/>
                  </a:cubicBezTo>
                  <a:cubicBezTo>
                    <a:pt x="109" y="188"/>
                    <a:pt x="112" y="182"/>
                    <a:pt x="112" y="182"/>
                  </a:cubicBezTo>
                  <a:cubicBezTo>
                    <a:pt x="112" y="182"/>
                    <a:pt x="115" y="186"/>
                    <a:pt x="118" y="186"/>
                  </a:cubicBezTo>
                  <a:cubicBezTo>
                    <a:pt x="120" y="187"/>
                    <a:pt x="126" y="186"/>
                    <a:pt x="126" y="186"/>
                  </a:cubicBezTo>
                  <a:cubicBezTo>
                    <a:pt x="126" y="186"/>
                    <a:pt x="129" y="186"/>
                    <a:pt x="130" y="185"/>
                  </a:cubicBezTo>
                  <a:cubicBezTo>
                    <a:pt x="130" y="185"/>
                    <a:pt x="134" y="177"/>
                    <a:pt x="134" y="175"/>
                  </a:cubicBezTo>
                  <a:cubicBezTo>
                    <a:pt x="135" y="174"/>
                    <a:pt x="141" y="172"/>
                    <a:pt x="142" y="171"/>
                  </a:cubicBezTo>
                  <a:cubicBezTo>
                    <a:pt x="143" y="170"/>
                    <a:pt x="145" y="168"/>
                    <a:pt x="145" y="166"/>
                  </a:cubicBezTo>
                  <a:cubicBezTo>
                    <a:pt x="146" y="165"/>
                    <a:pt x="150" y="164"/>
                    <a:pt x="151" y="162"/>
                  </a:cubicBezTo>
                  <a:cubicBezTo>
                    <a:pt x="151" y="160"/>
                    <a:pt x="150" y="152"/>
                    <a:pt x="150" y="152"/>
                  </a:cubicBezTo>
                  <a:cubicBezTo>
                    <a:pt x="154" y="148"/>
                    <a:pt x="154" y="148"/>
                    <a:pt x="154" y="148"/>
                  </a:cubicBezTo>
                  <a:cubicBezTo>
                    <a:pt x="154" y="148"/>
                    <a:pt x="152" y="144"/>
                    <a:pt x="151" y="142"/>
                  </a:cubicBezTo>
                  <a:cubicBezTo>
                    <a:pt x="150" y="141"/>
                    <a:pt x="145" y="137"/>
                    <a:pt x="145" y="136"/>
                  </a:cubicBezTo>
                  <a:cubicBezTo>
                    <a:pt x="146" y="135"/>
                    <a:pt x="147" y="132"/>
                    <a:pt x="148" y="132"/>
                  </a:cubicBezTo>
                  <a:cubicBezTo>
                    <a:pt x="149" y="132"/>
                    <a:pt x="155" y="136"/>
                    <a:pt x="155" y="137"/>
                  </a:cubicBezTo>
                  <a:cubicBezTo>
                    <a:pt x="155" y="138"/>
                    <a:pt x="159" y="144"/>
                    <a:pt x="159" y="144"/>
                  </a:cubicBezTo>
                  <a:cubicBezTo>
                    <a:pt x="159" y="144"/>
                    <a:pt x="167" y="142"/>
                    <a:pt x="167" y="142"/>
                  </a:cubicBezTo>
                  <a:cubicBezTo>
                    <a:pt x="168" y="142"/>
                    <a:pt x="169" y="135"/>
                    <a:pt x="169" y="135"/>
                  </a:cubicBezTo>
                  <a:cubicBezTo>
                    <a:pt x="169" y="134"/>
                    <a:pt x="172" y="130"/>
                    <a:pt x="172" y="128"/>
                  </a:cubicBezTo>
                  <a:cubicBezTo>
                    <a:pt x="173" y="127"/>
                    <a:pt x="172" y="119"/>
                    <a:pt x="172" y="118"/>
                  </a:cubicBezTo>
                  <a:cubicBezTo>
                    <a:pt x="172" y="116"/>
                    <a:pt x="173" y="111"/>
                    <a:pt x="173" y="111"/>
                  </a:cubicBezTo>
                  <a:cubicBezTo>
                    <a:pt x="173" y="110"/>
                    <a:pt x="171" y="106"/>
                    <a:pt x="171" y="106"/>
                  </a:cubicBezTo>
                  <a:cubicBezTo>
                    <a:pt x="168" y="106"/>
                    <a:pt x="168" y="106"/>
                    <a:pt x="168" y="106"/>
                  </a:cubicBezTo>
                  <a:lnTo>
                    <a:pt x="168" y="100"/>
                  </a:ln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71" name="Google Shape;271;g33246b44340_0_454"/>
            <p:cNvSpPr/>
            <p:nvPr/>
          </p:nvSpPr>
          <p:spPr>
            <a:xfrm>
              <a:off x="1411400" y="3193351"/>
              <a:ext cx="282575" cy="285750"/>
            </a:xfrm>
            <a:custGeom>
              <a:rect b="b" l="l" r="r" t="t"/>
              <a:pathLst>
                <a:path extrusionOk="0" h="75" w="74">
                  <a:moveTo>
                    <a:pt x="74" y="66"/>
                  </a:moveTo>
                  <a:cubicBezTo>
                    <a:pt x="74" y="66"/>
                    <a:pt x="74" y="62"/>
                    <a:pt x="74" y="62"/>
                  </a:cubicBezTo>
                  <a:cubicBezTo>
                    <a:pt x="71" y="62"/>
                    <a:pt x="71" y="62"/>
                    <a:pt x="71" y="62"/>
                  </a:cubicBezTo>
                  <a:cubicBezTo>
                    <a:pt x="71" y="62"/>
                    <a:pt x="68" y="59"/>
                    <a:pt x="68" y="59"/>
                  </a:cubicBezTo>
                  <a:cubicBezTo>
                    <a:pt x="68" y="58"/>
                    <a:pt x="66" y="53"/>
                    <a:pt x="66" y="53"/>
                  </a:cubicBezTo>
                  <a:cubicBezTo>
                    <a:pt x="66" y="53"/>
                    <a:pt x="64" y="54"/>
                    <a:pt x="63" y="53"/>
                  </a:cubicBezTo>
                  <a:cubicBezTo>
                    <a:pt x="62" y="53"/>
                    <a:pt x="59" y="51"/>
                    <a:pt x="59" y="51"/>
                  </a:cubicBezTo>
                  <a:cubicBezTo>
                    <a:pt x="59" y="51"/>
                    <a:pt x="55" y="51"/>
                    <a:pt x="55" y="51"/>
                  </a:cubicBezTo>
                  <a:cubicBezTo>
                    <a:pt x="54" y="52"/>
                    <a:pt x="51" y="49"/>
                    <a:pt x="51" y="49"/>
                  </a:cubicBezTo>
                  <a:cubicBezTo>
                    <a:pt x="49" y="50"/>
                    <a:pt x="49" y="50"/>
                    <a:pt x="49" y="50"/>
                  </a:cubicBezTo>
                  <a:cubicBezTo>
                    <a:pt x="44" y="49"/>
                    <a:pt x="44" y="49"/>
                    <a:pt x="44" y="49"/>
                  </a:cubicBezTo>
                  <a:cubicBezTo>
                    <a:pt x="42" y="41"/>
                    <a:pt x="42" y="41"/>
                    <a:pt x="42" y="41"/>
                  </a:cubicBezTo>
                  <a:cubicBezTo>
                    <a:pt x="42" y="41"/>
                    <a:pt x="41" y="43"/>
                    <a:pt x="41" y="44"/>
                  </a:cubicBezTo>
                  <a:cubicBezTo>
                    <a:pt x="40" y="44"/>
                    <a:pt x="38" y="51"/>
                    <a:pt x="38" y="51"/>
                  </a:cubicBezTo>
                  <a:cubicBezTo>
                    <a:pt x="36" y="52"/>
                    <a:pt x="36" y="52"/>
                    <a:pt x="36" y="52"/>
                  </a:cubicBezTo>
                  <a:cubicBezTo>
                    <a:pt x="30" y="50"/>
                    <a:pt x="30" y="50"/>
                    <a:pt x="30" y="50"/>
                  </a:cubicBezTo>
                  <a:cubicBezTo>
                    <a:pt x="30" y="50"/>
                    <a:pt x="29" y="44"/>
                    <a:pt x="28" y="43"/>
                  </a:cubicBezTo>
                  <a:cubicBezTo>
                    <a:pt x="28" y="43"/>
                    <a:pt x="27" y="42"/>
                    <a:pt x="27" y="41"/>
                  </a:cubicBezTo>
                  <a:cubicBezTo>
                    <a:pt x="27" y="41"/>
                    <a:pt x="30" y="36"/>
                    <a:pt x="30" y="36"/>
                  </a:cubicBezTo>
                  <a:cubicBezTo>
                    <a:pt x="34" y="36"/>
                    <a:pt x="34" y="36"/>
                    <a:pt x="34" y="36"/>
                  </a:cubicBezTo>
                  <a:cubicBezTo>
                    <a:pt x="36" y="32"/>
                    <a:pt x="36" y="32"/>
                    <a:pt x="36" y="32"/>
                  </a:cubicBezTo>
                  <a:cubicBezTo>
                    <a:pt x="36" y="32"/>
                    <a:pt x="39" y="29"/>
                    <a:pt x="38" y="28"/>
                  </a:cubicBezTo>
                  <a:cubicBezTo>
                    <a:pt x="38" y="28"/>
                    <a:pt x="37" y="26"/>
                    <a:pt x="37" y="25"/>
                  </a:cubicBezTo>
                  <a:cubicBezTo>
                    <a:pt x="36" y="24"/>
                    <a:pt x="37" y="21"/>
                    <a:pt x="37" y="21"/>
                  </a:cubicBezTo>
                  <a:cubicBezTo>
                    <a:pt x="37" y="21"/>
                    <a:pt x="43" y="23"/>
                    <a:pt x="44" y="23"/>
                  </a:cubicBezTo>
                  <a:cubicBezTo>
                    <a:pt x="44" y="23"/>
                    <a:pt x="47" y="23"/>
                    <a:pt x="47" y="23"/>
                  </a:cubicBezTo>
                  <a:cubicBezTo>
                    <a:pt x="52" y="18"/>
                    <a:pt x="52" y="18"/>
                    <a:pt x="52" y="18"/>
                  </a:cubicBezTo>
                  <a:cubicBezTo>
                    <a:pt x="52" y="18"/>
                    <a:pt x="49" y="16"/>
                    <a:pt x="49" y="15"/>
                  </a:cubicBezTo>
                  <a:cubicBezTo>
                    <a:pt x="48" y="15"/>
                    <a:pt x="44" y="12"/>
                    <a:pt x="44" y="12"/>
                  </a:cubicBezTo>
                  <a:cubicBezTo>
                    <a:pt x="40" y="13"/>
                    <a:pt x="40" y="13"/>
                    <a:pt x="40" y="13"/>
                  </a:cubicBezTo>
                  <a:cubicBezTo>
                    <a:pt x="38" y="14"/>
                    <a:pt x="38" y="14"/>
                    <a:pt x="38" y="14"/>
                  </a:cubicBezTo>
                  <a:cubicBezTo>
                    <a:pt x="38" y="14"/>
                    <a:pt x="34" y="14"/>
                    <a:pt x="34" y="14"/>
                  </a:cubicBezTo>
                  <a:cubicBezTo>
                    <a:pt x="33" y="13"/>
                    <a:pt x="31" y="12"/>
                    <a:pt x="31" y="12"/>
                  </a:cubicBezTo>
                  <a:cubicBezTo>
                    <a:pt x="34" y="4"/>
                    <a:pt x="34" y="4"/>
                    <a:pt x="34" y="4"/>
                  </a:cubicBezTo>
                  <a:cubicBezTo>
                    <a:pt x="33" y="2"/>
                    <a:pt x="33" y="2"/>
                    <a:pt x="33" y="2"/>
                  </a:cubicBezTo>
                  <a:cubicBezTo>
                    <a:pt x="30" y="4"/>
                    <a:pt x="30" y="4"/>
                    <a:pt x="30" y="4"/>
                  </a:cubicBezTo>
                  <a:cubicBezTo>
                    <a:pt x="28" y="4"/>
                    <a:pt x="28" y="4"/>
                    <a:pt x="28" y="4"/>
                  </a:cubicBezTo>
                  <a:cubicBezTo>
                    <a:pt x="25" y="2"/>
                    <a:pt x="25" y="2"/>
                    <a:pt x="25" y="2"/>
                  </a:cubicBezTo>
                  <a:cubicBezTo>
                    <a:pt x="19" y="0"/>
                    <a:pt x="19" y="0"/>
                    <a:pt x="19" y="0"/>
                  </a:cubicBezTo>
                  <a:cubicBezTo>
                    <a:pt x="19" y="6"/>
                    <a:pt x="19" y="6"/>
                    <a:pt x="19" y="6"/>
                  </a:cubicBezTo>
                  <a:cubicBezTo>
                    <a:pt x="15" y="7"/>
                    <a:pt x="15" y="7"/>
                    <a:pt x="15" y="7"/>
                  </a:cubicBezTo>
                  <a:cubicBezTo>
                    <a:pt x="12" y="10"/>
                    <a:pt x="12" y="10"/>
                    <a:pt x="12" y="10"/>
                  </a:cubicBezTo>
                  <a:cubicBezTo>
                    <a:pt x="12" y="10"/>
                    <a:pt x="9" y="12"/>
                    <a:pt x="9" y="12"/>
                  </a:cubicBezTo>
                  <a:cubicBezTo>
                    <a:pt x="8" y="12"/>
                    <a:pt x="3" y="11"/>
                    <a:pt x="3" y="11"/>
                  </a:cubicBezTo>
                  <a:cubicBezTo>
                    <a:pt x="3" y="11"/>
                    <a:pt x="2" y="17"/>
                    <a:pt x="2" y="18"/>
                  </a:cubicBezTo>
                  <a:cubicBezTo>
                    <a:pt x="2" y="19"/>
                    <a:pt x="0" y="21"/>
                    <a:pt x="0" y="22"/>
                  </a:cubicBezTo>
                  <a:cubicBezTo>
                    <a:pt x="0" y="22"/>
                    <a:pt x="1" y="25"/>
                    <a:pt x="1" y="25"/>
                  </a:cubicBezTo>
                  <a:cubicBezTo>
                    <a:pt x="2" y="26"/>
                    <a:pt x="8" y="26"/>
                    <a:pt x="8" y="26"/>
                  </a:cubicBezTo>
                  <a:cubicBezTo>
                    <a:pt x="12" y="29"/>
                    <a:pt x="12" y="29"/>
                    <a:pt x="12" y="29"/>
                  </a:cubicBezTo>
                  <a:cubicBezTo>
                    <a:pt x="12" y="29"/>
                    <a:pt x="13" y="33"/>
                    <a:pt x="13" y="34"/>
                  </a:cubicBezTo>
                  <a:cubicBezTo>
                    <a:pt x="13" y="35"/>
                    <a:pt x="16" y="45"/>
                    <a:pt x="16" y="45"/>
                  </a:cubicBezTo>
                  <a:cubicBezTo>
                    <a:pt x="16" y="45"/>
                    <a:pt x="18" y="50"/>
                    <a:pt x="18" y="51"/>
                  </a:cubicBezTo>
                  <a:cubicBezTo>
                    <a:pt x="17" y="52"/>
                    <a:pt x="22" y="53"/>
                    <a:pt x="22" y="53"/>
                  </a:cubicBezTo>
                  <a:cubicBezTo>
                    <a:pt x="23" y="57"/>
                    <a:pt x="23" y="57"/>
                    <a:pt x="23" y="57"/>
                  </a:cubicBezTo>
                  <a:cubicBezTo>
                    <a:pt x="29" y="56"/>
                    <a:pt x="29" y="56"/>
                    <a:pt x="29" y="56"/>
                  </a:cubicBezTo>
                  <a:cubicBezTo>
                    <a:pt x="28" y="62"/>
                    <a:pt x="28" y="62"/>
                    <a:pt x="28" y="62"/>
                  </a:cubicBezTo>
                  <a:cubicBezTo>
                    <a:pt x="25" y="65"/>
                    <a:pt x="25" y="65"/>
                    <a:pt x="25" y="65"/>
                  </a:cubicBezTo>
                  <a:cubicBezTo>
                    <a:pt x="26" y="67"/>
                    <a:pt x="26" y="67"/>
                    <a:pt x="26" y="67"/>
                  </a:cubicBezTo>
                  <a:cubicBezTo>
                    <a:pt x="26" y="67"/>
                    <a:pt x="33" y="66"/>
                    <a:pt x="33" y="66"/>
                  </a:cubicBezTo>
                  <a:cubicBezTo>
                    <a:pt x="34" y="67"/>
                    <a:pt x="35" y="68"/>
                    <a:pt x="35" y="68"/>
                  </a:cubicBezTo>
                  <a:cubicBezTo>
                    <a:pt x="52" y="71"/>
                    <a:pt x="52" y="71"/>
                    <a:pt x="52" y="71"/>
                  </a:cubicBezTo>
                  <a:cubicBezTo>
                    <a:pt x="60" y="71"/>
                    <a:pt x="60" y="71"/>
                    <a:pt x="60" y="71"/>
                  </a:cubicBezTo>
                  <a:cubicBezTo>
                    <a:pt x="60" y="71"/>
                    <a:pt x="64" y="72"/>
                    <a:pt x="64" y="73"/>
                  </a:cubicBezTo>
                  <a:cubicBezTo>
                    <a:pt x="64" y="74"/>
                    <a:pt x="66" y="75"/>
                    <a:pt x="66" y="75"/>
                  </a:cubicBezTo>
                  <a:cubicBezTo>
                    <a:pt x="73" y="70"/>
                    <a:pt x="73" y="70"/>
                    <a:pt x="73" y="70"/>
                  </a:cubicBezTo>
                  <a:cubicBezTo>
                    <a:pt x="73" y="70"/>
                    <a:pt x="74" y="66"/>
                    <a:pt x="74" y="66"/>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72" name="Google Shape;272;g33246b44340_0_454"/>
            <p:cNvSpPr/>
            <p:nvPr/>
          </p:nvSpPr>
          <p:spPr>
            <a:xfrm>
              <a:off x="1525700" y="3460050"/>
              <a:ext cx="168275" cy="212725"/>
            </a:xfrm>
            <a:custGeom>
              <a:rect b="b" l="l" r="r" t="t"/>
              <a:pathLst>
                <a:path extrusionOk="0" h="56" w="44">
                  <a:moveTo>
                    <a:pt x="20" y="46"/>
                  </a:moveTo>
                  <a:cubicBezTo>
                    <a:pt x="20" y="45"/>
                    <a:pt x="21" y="42"/>
                    <a:pt x="21" y="42"/>
                  </a:cubicBezTo>
                  <a:cubicBezTo>
                    <a:pt x="26" y="37"/>
                    <a:pt x="26" y="37"/>
                    <a:pt x="26" y="37"/>
                  </a:cubicBezTo>
                  <a:cubicBezTo>
                    <a:pt x="27" y="23"/>
                    <a:pt x="27" y="23"/>
                    <a:pt x="27" y="23"/>
                  </a:cubicBezTo>
                  <a:cubicBezTo>
                    <a:pt x="31" y="19"/>
                    <a:pt x="31" y="19"/>
                    <a:pt x="31" y="19"/>
                  </a:cubicBezTo>
                  <a:cubicBezTo>
                    <a:pt x="33" y="13"/>
                    <a:pt x="33" y="13"/>
                    <a:pt x="33" y="13"/>
                  </a:cubicBezTo>
                  <a:cubicBezTo>
                    <a:pt x="38" y="10"/>
                    <a:pt x="38" y="10"/>
                    <a:pt x="38" y="10"/>
                  </a:cubicBezTo>
                  <a:cubicBezTo>
                    <a:pt x="41" y="8"/>
                    <a:pt x="41" y="8"/>
                    <a:pt x="41" y="8"/>
                  </a:cubicBezTo>
                  <a:cubicBezTo>
                    <a:pt x="41" y="8"/>
                    <a:pt x="41" y="4"/>
                    <a:pt x="41" y="4"/>
                  </a:cubicBezTo>
                  <a:cubicBezTo>
                    <a:pt x="42" y="3"/>
                    <a:pt x="44" y="0"/>
                    <a:pt x="44" y="0"/>
                  </a:cubicBezTo>
                  <a:cubicBezTo>
                    <a:pt x="43" y="0"/>
                    <a:pt x="43" y="0"/>
                    <a:pt x="43" y="0"/>
                  </a:cubicBezTo>
                  <a:cubicBezTo>
                    <a:pt x="36" y="5"/>
                    <a:pt x="36" y="5"/>
                    <a:pt x="36" y="5"/>
                  </a:cubicBezTo>
                  <a:cubicBezTo>
                    <a:pt x="36" y="5"/>
                    <a:pt x="34" y="4"/>
                    <a:pt x="34" y="3"/>
                  </a:cubicBezTo>
                  <a:cubicBezTo>
                    <a:pt x="34" y="2"/>
                    <a:pt x="30" y="1"/>
                    <a:pt x="30" y="1"/>
                  </a:cubicBezTo>
                  <a:cubicBezTo>
                    <a:pt x="22" y="1"/>
                    <a:pt x="22" y="1"/>
                    <a:pt x="22" y="1"/>
                  </a:cubicBezTo>
                  <a:cubicBezTo>
                    <a:pt x="22" y="1"/>
                    <a:pt x="5" y="7"/>
                    <a:pt x="4" y="8"/>
                  </a:cubicBezTo>
                  <a:cubicBezTo>
                    <a:pt x="4" y="9"/>
                    <a:pt x="2" y="11"/>
                    <a:pt x="2" y="11"/>
                  </a:cubicBezTo>
                  <a:cubicBezTo>
                    <a:pt x="2" y="11"/>
                    <a:pt x="0" y="16"/>
                    <a:pt x="0" y="17"/>
                  </a:cubicBezTo>
                  <a:cubicBezTo>
                    <a:pt x="0" y="17"/>
                    <a:pt x="0" y="23"/>
                    <a:pt x="0" y="24"/>
                  </a:cubicBezTo>
                  <a:cubicBezTo>
                    <a:pt x="1" y="24"/>
                    <a:pt x="4" y="26"/>
                    <a:pt x="5" y="27"/>
                  </a:cubicBezTo>
                  <a:cubicBezTo>
                    <a:pt x="5" y="27"/>
                    <a:pt x="8" y="29"/>
                    <a:pt x="8" y="29"/>
                  </a:cubicBezTo>
                  <a:cubicBezTo>
                    <a:pt x="8" y="29"/>
                    <a:pt x="8" y="33"/>
                    <a:pt x="8" y="34"/>
                  </a:cubicBezTo>
                  <a:cubicBezTo>
                    <a:pt x="8" y="35"/>
                    <a:pt x="9" y="38"/>
                    <a:pt x="9" y="38"/>
                  </a:cubicBezTo>
                  <a:cubicBezTo>
                    <a:pt x="9" y="38"/>
                    <a:pt x="6" y="43"/>
                    <a:pt x="6" y="44"/>
                  </a:cubicBezTo>
                  <a:cubicBezTo>
                    <a:pt x="5" y="44"/>
                    <a:pt x="4" y="49"/>
                    <a:pt x="4" y="49"/>
                  </a:cubicBezTo>
                  <a:cubicBezTo>
                    <a:pt x="5" y="53"/>
                    <a:pt x="5" y="53"/>
                    <a:pt x="5" y="53"/>
                  </a:cubicBezTo>
                  <a:cubicBezTo>
                    <a:pt x="11" y="54"/>
                    <a:pt x="11" y="54"/>
                    <a:pt x="11" y="54"/>
                  </a:cubicBezTo>
                  <a:cubicBezTo>
                    <a:pt x="12" y="56"/>
                    <a:pt x="12" y="56"/>
                    <a:pt x="12" y="56"/>
                  </a:cubicBezTo>
                  <a:cubicBezTo>
                    <a:pt x="14" y="52"/>
                    <a:pt x="14" y="52"/>
                    <a:pt x="14" y="52"/>
                  </a:cubicBezTo>
                  <a:cubicBezTo>
                    <a:pt x="14" y="52"/>
                    <a:pt x="20" y="47"/>
                    <a:pt x="20" y="46"/>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73" name="Google Shape;273;g33246b44340_0_454"/>
            <p:cNvSpPr/>
            <p:nvPr/>
          </p:nvSpPr>
          <p:spPr>
            <a:xfrm>
              <a:off x="1095488" y="4503039"/>
              <a:ext cx="1100138" cy="681037"/>
            </a:xfrm>
            <a:custGeom>
              <a:rect b="b" l="l" r="r" t="t"/>
              <a:pathLst>
                <a:path extrusionOk="0" h="179" w="289">
                  <a:moveTo>
                    <a:pt x="275" y="160"/>
                  </a:moveTo>
                  <a:cubicBezTo>
                    <a:pt x="274" y="160"/>
                    <a:pt x="273" y="159"/>
                    <a:pt x="273" y="157"/>
                  </a:cubicBezTo>
                  <a:cubicBezTo>
                    <a:pt x="272" y="157"/>
                    <a:pt x="272" y="156"/>
                    <a:pt x="272" y="155"/>
                  </a:cubicBezTo>
                  <a:cubicBezTo>
                    <a:pt x="271" y="154"/>
                    <a:pt x="269" y="155"/>
                    <a:pt x="268" y="155"/>
                  </a:cubicBezTo>
                  <a:cubicBezTo>
                    <a:pt x="267" y="154"/>
                    <a:pt x="267" y="153"/>
                    <a:pt x="266" y="152"/>
                  </a:cubicBezTo>
                  <a:cubicBezTo>
                    <a:pt x="266" y="151"/>
                    <a:pt x="265" y="150"/>
                    <a:pt x="264" y="151"/>
                  </a:cubicBezTo>
                  <a:cubicBezTo>
                    <a:pt x="262" y="151"/>
                    <a:pt x="262" y="154"/>
                    <a:pt x="261" y="154"/>
                  </a:cubicBezTo>
                  <a:cubicBezTo>
                    <a:pt x="260" y="154"/>
                    <a:pt x="259" y="153"/>
                    <a:pt x="259" y="152"/>
                  </a:cubicBezTo>
                  <a:cubicBezTo>
                    <a:pt x="259" y="151"/>
                    <a:pt x="258" y="149"/>
                    <a:pt x="257" y="149"/>
                  </a:cubicBezTo>
                  <a:cubicBezTo>
                    <a:pt x="256" y="150"/>
                    <a:pt x="255" y="152"/>
                    <a:pt x="254" y="152"/>
                  </a:cubicBezTo>
                  <a:cubicBezTo>
                    <a:pt x="254" y="152"/>
                    <a:pt x="253" y="151"/>
                    <a:pt x="253" y="151"/>
                  </a:cubicBezTo>
                  <a:cubicBezTo>
                    <a:pt x="252" y="150"/>
                    <a:pt x="251" y="148"/>
                    <a:pt x="251" y="146"/>
                  </a:cubicBezTo>
                  <a:cubicBezTo>
                    <a:pt x="251" y="146"/>
                    <a:pt x="252" y="145"/>
                    <a:pt x="252" y="144"/>
                  </a:cubicBezTo>
                  <a:cubicBezTo>
                    <a:pt x="252" y="144"/>
                    <a:pt x="252" y="143"/>
                    <a:pt x="252" y="142"/>
                  </a:cubicBezTo>
                  <a:cubicBezTo>
                    <a:pt x="251" y="143"/>
                    <a:pt x="250" y="143"/>
                    <a:pt x="248" y="143"/>
                  </a:cubicBezTo>
                  <a:cubicBezTo>
                    <a:pt x="248" y="142"/>
                    <a:pt x="247" y="142"/>
                    <a:pt x="246" y="141"/>
                  </a:cubicBezTo>
                  <a:cubicBezTo>
                    <a:pt x="244" y="140"/>
                    <a:pt x="241" y="140"/>
                    <a:pt x="239" y="142"/>
                  </a:cubicBezTo>
                  <a:cubicBezTo>
                    <a:pt x="239" y="141"/>
                    <a:pt x="239" y="139"/>
                    <a:pt x="238" y="138"/>
                  </a:cubicBezTo>
                  <a:cubicBezTo>
                    <a:pt x="238" y="137"/>
                    <a:pt x="237" y="136"/>
                    <a:pt x="236" y="137"/>
                  </a:cubicBezTo>
                  <a:cubicBezTo>
                    <a:pt x="236" y="137"/>
                    <a:pt x="236" y="137"/>
                    <a:pt x="236" y="138"/>
                  </a:cubicBezTo>
                  <a:cubicBezTo>
                    <a:pt x="235" y="139"/>
                    <a:pt x="235" y="140"/>
                    <a:pt x="235" y="141"/>
                  </a:cubicBezTo>
                  <a:cubicBezTo>
                    <a:pt x="235" y="141"/>
                    <a:pt x="235" y="142"/>
                    <a:pt x="234" y="142"/>
                  </a:cubicBezTo>
                  <a:cubicBezTo>
                    <a:pt x="233" y="142"/>
                    <a:pt x="233" y="141"/>
                    <a:pt x="233" y="141"/>
                  </a:cubicBezTo>
                  <a:cubicBezTo>
                    <a:pt x="232" y="140"/>
                    <a:pt x="231" y="139"/>
                    <a:pt x="230" y="139"/>
                  </a:cubicBezTo>
                  <a:cubicBezTo>
                    <a:pt x="229" y="139"/>
                    <a:pt x="229" y="140"/>
                    <a:pt x="229" y="141"/>
                  </a:cubicBezTo>
                  <a:cubicBezTo>
                    <a:pt x="226" y="141"/>
                    <a:pt x="223" y="139"/>
                    <a:pt x="222" y="137"/>
                  </a:cubicBezTo>
                  <a:cubicBezTo>
                    <a:pt x="220" y="134"/>
                    <a:pt x="219" y="131"/>
                    <a:pt x="217" y="129"/>
                  </a:cubicBezTo>
                  <a:cubicBezTo>
                    <a:pt x="216" y="129"/>
                    <a:pt x="216" y="128"/>
                    <a:pt x="216" y="127"/>
                  </a:cubicBezTo>
                  <a:cubicBezTo>
                    <a:pt x="217" y="127"/>
                    <a:pt x="218" y="126"/>
                    <a:pt x="218" y="126"/>
                  </a:cubicBezTo>
                  <a:cubicBezTo>
                    <a:pt x="217" y="125"/>
                    <a:pt x="216" y="124"/>
                    <a:pt x="215" y="123"/>
                  </a:cubicBezTo>
                  <a:cubicBezTo>
                    <a:pt x="216" y="122"/>
                    <a:pt x="218" y="121"/>
                    <a:pt x="217" y="119"/>
                  </a:cubicBezTo>
                  <a:cubicBezTo>
                    <a:pt x="217" y="118"/>
                    <a:pt x="217" y="117"/>
                    <a:pt x="217" y="117"/>
                  </a:cubicBezTo>
                  <a:cubicBezTo>
                    <a:pt x="215" y="114"/>
                    <a:pt x="212" y="112"/>
                    <a:pt x="208" y="112"/>
                  </a:cubicBezTo>
                  <a:cubicBezTo>
                    <a:pt x="207" y="112"/>
                    <a:pt x="205" y="113"/>
                    <a:pt x="203" y="112"/>
                  </a:cubicBezTo>
                  <a:cubicBezTo>
                    <a:pt x="202" y="111"/>
                    <a:pt x="201" y="110"/>
                    <a:pt x="200" y="109"/>
                  </a:cubicBezTo>
                  <a:cubicBezTo>
                    <a:pt x="198" y="109"/>
                    <a:pt x="196" y="110"/>
                    <a:pt x="194" y="110"/>
                  </a:cubicBezTo>
                  <a:cubicBezTo>
                    <a:pt x="193" y="109"/>
                    <a:pt x="192" y="109"/>
                    <a:pt x="191" y="108"/>
                  </a:cubicBezTo>
                  <a:cubicBezTo>
                    <a:pt x="190" y="108"/>
                    <a:pt x="189" y="108"/>
                    <a:pt x="189" y="107"/>
                  </a:cubicBezTo>
                  <a:cubicBezTo>
                    <a:pt x="189" y="106"/>
                    <a:pt x="189" y="105"/>
                    <a:pt x="189" y="105"/>
                  </a:cubicBezTo>
                  <a:cubicBezTo>
                    <a:pt x="190" y="104"/>
                    <a:pt x="191" y="104"/>
                    <a:pt x="191" y="104"/>
                  </a:cubicBezTo>
                  <a:cubicBezTo>
                    <a:pt x="191" y="103"/>
                    <a:pt x="191" y="103"/>
                    <a:pt x="190" y="102"/>
                  </a:cubicBezTo>
                  <a:cubicBezTo>
                    <a:pt x="189" y="101"/>
                    <a:pt x="188" y="99"/>
                    <a:pt x="188" y="98"/>
                  </a:cubicBezTo>
                  <a:cubicBezTo>
                    <a:pt x="188" y="97"/>
                    <a:pt x="188" y="97"/>
                    <a:pt x="188" y="97"/>
                  </a:cubicBezTo>
                  <a:cubicBezTo>
                    <a:pt x="189" y="96"/>
                    <a:pt x="189" y="97"/>
                    <a:pt x="190" y="96"/>
                  </a:cubicBezTo>
                  <a:cubicBezTo>
                    <a:pt x="191" y="96"/>
                    <a:pt x="191" y="95"/>
                    <a:pt x="190" y="94"/>
                  </a:cubicBezTo>
                  <a:cubicBezTo>
                    <a:pt x="190" y="93"/>
                    <a:pt x="189" y="93"/>
                    <a:pt x="189" y="92"/>
                  </a:cubicBezTo>
                  <a:cubicBezTo>
                    <a:pt x="188" y="92"/>
                    <a:pt x="188" y="91"/>
                    <a:pt x="187" y="90"/>
                  </a:cubicBezTo>
                  <a:cubicBezTo>
                    <a:pt x="187" y="89"/>
                    <a:pt x="186" y="88"/>
                    <a:pt x="185" y="89"/>
                  </a:cubicBezTo>
                  <a:cubicBezTo>
                    <a:pt x="184" y="89"/>
                    <a:pt x="184" y="90"/>
                    <a:pt x="183" y="90"/>
                  </a:cubicBezTo>
                  <a:cubicBezTo>
                    <a:pt x="182" y="90"/>
                    <a:pt x="182" y="88"/>
                    <a:pt x="181" y="87"/>
                  </a:cubicBezTo>
                  <a:cubicBezTo>
                    <a:pt x="181" y="86"/>
                    <a:pt x="179" y="87"/>
                    <a:pt x="179" y="87"/>
                  </a:cubicBezTo>
                  <a:cubicBezTo>
                    <a:pt x="178" y="88"/>
                    <a:pt x="177" y="88"/>
                    <a:pt x="176" y="89"/>
                  </a:cubicBezTo>
                  <a:cubicBezTo>
                    <a:pt x="176" y="89"/>
                    <a:pt x="176" y="89"/>
                    <a:pt x="176" y="89"/>
                  </a:cubicBezTo>
                  <a:cubicBezTo>
                    <a:pt x="175" y="89"/>
                    <a:pt x="175" y="89"/>
                    <a:pt x="175" y="89"/>
                  </a:cubicBezTo>
                  <a:cubicBezTo>
                    <a:pt x="172" y="89"/>
                    <a:pt x="171" y="86"/>
                    <a:pt x="170" y="84"/>
                  </a:cubicBezTo>
                  <a:cubicBezTo>
                    <a:pt x="170" y="83"/>
                    <a:pt x="169" y="82"/>
                    <a:pt x="169" y="81"/>
                  </a:cubicBezTo>
                  <a:cubicBezTo>
                    <a:pt x="170" y="81"/>
                    <a:pt x="171" y="79"/>
                    <a:pt x="171" y="78"/>
                  </a:cubicBezTo>
                  <a:cubicBezTo>
                    <a:pt x="171" y="77"/>
                    <a:pt x="169" y="76"/>
                    <a:pt x="168" y="75"/>
                  </a:cubicBezTo>
                  <a:cubicBezTo>
                    <a:pt x="167" y="74"/>
                    <a:pt x="166" y="73"/>
                    <a:pt x="167" y="71"/>
                  </a:cubicBezTo>
                  <a:cubicBezTo>
                    <a:pt x="167" y="71"/>
                    <a:pt x="167" y="71"/>
                    <a:pt x="167" y="71"/>
                  </a:cubicBezTo>
                  <a:cubicBezTo>
                    <a:pt x="168" y="69"/>
                    <a:pt x="167" y="68"/>
                    <a:pt x="166" y="68"/>
                  </a:cubicBezTo>
                  <a:cubicBezTo>
                    <a:pt x="165" y="67"/>
                    <a:pt x="163" y="68"/>
                    <a:pt x="162" y="67"/>
                  </a:cubicBezTo>
                  <a:cubicBezTo>
                    <a:pt x="162" y="66"/>
                    <a:pt x="162" y="66"/>
                    <a:pt x="162" y="65"/>
                  </a:cubicBezTo>
                  <a:cubicBezTo>
                    <a:pt x="161" y="64"/>
                    <a:pt x="159" y="64"/>
                    <a:pt x="158" y="65"/>
                  </a:cubicBezTo>
                  <a:cubicBezTo>
                    <a:pt x="157" y="66"/>
                    <a:pt x="157" y="67"/>
                    <a:pt x="155" y="67"/>
                  </a:cubicBezTo>
                  <a:cubicBezTo>
                    <a:pt x="154" y="67"/>
                    <a:pt x="153" y="67"/>
                    <a:pt x="152" y="66"/>
                  </a:cubicBezTo>
                  <a:cubicBezTo>
                    <a:pt x="151" y="66"/>
                    <a:pt x="150" y="65"/>
                    <a:pt x="149" y="64"/>
                  </a:cubicBezTo>
                  <a:cubicBezTo>
                    <a:pt x="149" y="64"/>
                    <a:pt x="149" y="63"/>
                    <a:pt x="148" y="63"/>
                  </a:cubicBezTo>
                  <a:cubicBezTo>
                    <a:pt x="148" y="63"/>
                    <a:pt x="147" y="64"/>
                    <a:pt x="147" y="64"/>
                  </a:cubicBezTo>
                  <a:cubicBezTo>
                    <a:pt x="146" y="65"/>
                    <a:pt x="145" y="64"/>
                    <a:pt x="144" y="63"/>
                  </a:cubicBezTo>
                  <a:cubicBezTo>
                    <a:pt x="144" y="63"/>
                    <a:pt x="143" y="61"/>
                    <a:pt x="143" y="60"/>
                  </a:cubicBezTo>
                  <a:cubicBezTo>
                    <a:pt x="143" y="60"/>
                    <a:pt x="142" y="59"/>
                    <a:pt x="141" y="58"/>
                  </a:cubicBezTo>
                  <a:cubicBezTo>
                    <a:pt x="140" y="58"/>
                    <a:pt x="139" y="59"/>
                    <a:pt x="138" y="58"/>
                  </a:cubicBezTo>
                  <a:cubicBezTo>
                    <a:pt x="137" y="58"/>
                    <a:pt x="137" y="56"/>
                    <a:pt x="136" y="56"/>
                  </a:cubicBezTo>
                  <a:cubicBezTo>
                    <a:pt x="135" y="55"/>
                    <a:pt x="134" y="56"/>
                    <a:pt x="133" y="56"/>
                  </a:cubicBezTo>
                  <a:cubicBezTo>
                    <a:pt x="131" y="57"/>
                    <a:pt x="129" y="57"/>
                    <a:pt x="127" y="56"/>
                  </a:cubicBezTo>
                  <a:cubicBezTo>
                    <a:pt x="127" y="56"/>
                    <a:pt x="127" y="56"/>
                    <a:pt x="126" y="56"/>
                  </a:cubicBezTo>
                  <a:cubicBezTo>
                    <a:pt x="125" y="56"/>
                    <a:pt x="124" y="58"/>
                    <a:pt x="123" y="58"/>
                  </a:cubicBezTo>
                  <a:cubicBezTo>
                    <a:pt x="123" y="57"/>
                    <a:pt x="123" y="56"/>
                    <a:pt x="123" y="55"/>
                  </a:cubicBezTo>
                  <a:cubicBezTo>
                    <a:pt x="122" y="54"/>
                    <a:pt x="121" y="53"/>
                    <a:pt x="120" y="54"/>
                  </a:cubicBezTo>
                  <a:cubicBezTo>
                    <a:pt x="120" y="54"/>
                    <a:pt x="119" y="55"/>
                    <a:pt x="119" y="55"/>
                  </a:cubicBezTo>
                  <a:cubicBezTo>
                    <a:pt x="118" y="56"/>
                    <a:pt x="116" y="55"/>
                    <a:pt x="116" y="54"/>
                  </a:cubicBezTo>
                  <a:cubicBezTo>
                    <a:pt x="116" y="53"/>
                    <a:pt x="115" y="52"/>
                    <a:pt x="115" y="51"/>
                  </a:cubicBezTo>
                  <a:cubicBezTo>
                    <a:pt x="114" y="50"/>
                    <a:pt x="114" y="50"/>
                    <a:pt x="113" y="49"/>
                  </a:cubicBezTo>
                  <a:cubicBezTo>
                    <a:pt x="112" y="49"/>
                    <a:pt x="111" y="48"/>
                    <a:pt x="111" y="47"/>
                  </a:cubicBezTo>
                  <a:cubicBezTo>
                    <a:pt x="110" y="47"/>
                    <a:pt x="109" y="46"/>
                    <a:pt x="109" y="46"/>
                  </a:cubicBezTo>
                  <a:cubicBezTo>
                    <a:pt x="109" y="44"/>
                    <a:pt x="109" y="43"/>
                    <a:pt x="110" y="41"/>
                  </a:cubicBezTo>
                  <a:cubicBezTo>
                    <a:pt x="106" y="40"/>
                    <a:pt x="106" y="40"/>
                    <a:pt x="106" y="40"/>
                  </a:cubicBezTo>
                  <a:cubicBezTo>
                    <a:pt x="103" y="41"/>
                    <a:pt x="103" y="41"/>
                    <a:pt x="103" y="41"/>
                  </a:cubicBezTo>
                  <a:cubicBezTo>
                    <a:pt x="97" y="40"/>
                    <a:pt x="97" y="40"/>
                    <a:pt x="97" y="40"/>
                  </a:cubicBezTo>
                  <a:cubicBezTo>
                    <a:pt x="96" y="44"/>
                    <a:pt x="96" y="44"/>
                    <a:pt x="96" y="44"/>
                  </a:cubicBezTo>
                  <a:cubicBezTo>
                    <a:pt x="96" y="44"/>
                    <a:pt x="92" y="44"/>
                    <a:pt x="92" y="43"/>
                  </a:cubicBezTo>
                  <a:cubicBezTo>
                    <a:pt x="91" y="43"/>
                    <a:pt x="88" y="43"/>
                    <a:pt x="88" y="43"/>
                  </a:cubicBezTo>
                  <a:cubicBezTo>
                    <a:pt x="88" y="43"/>
                    <a:pt x="85" y="47"/>
                    <a:pt x="85" y="47"/>
                  </a:cubicBezTo>
                  <a:cubicBezTo>
                    <a:pt x="85" y="47"/>
                    <a:pt x="78" y="48"/>
                    <a:pt x="77" y="48"/>
                  </a:cubicBezTo>
                  <a:cubicBezTo>
                    <a:pt x="76" y="48"/>
                    <a:pt x="72" y="47"/>
                    <a:pt x="72" y="47"/>
                  </a:cubicBezTo>
                  <a:cubicBezTo>
                    <a:pt x="67" y="48"/>
                    <a:pt x="67" y="48"/>
                    <a:pt x="67" y="48"/>
                  </a:cubicBezTo>
                  <a:cubicBezTo>
                    <a:pt x="67" y="48"/>
                    <a:pt x="64" y="45"/>
                    <a:pt x="64" y="45"/>
                  </a:cubicBezTo>
                  <a:cubicBezTo>
                    <a:pt x="63" y="44"/>
                    <a:pt x="59" y="42"/>
                    <a:pt x="59" y="41"/>
                  </a:cubicBezTo>
                  <a:cubicBezTo>
                    <a:pt x="58" y="41"/>
                    <a:pt x="56" y="39"/>
                    <a:pt x="56" y="39"/>
                  </a:cubicBezTo>
                  <a:cubicBezTo>
                    <a:pt x="56" y="38"/>
                    <a:pt x="56" y="35"/>
                    <a:pt x="56" y="34"/>
                  </a:cubicBezTo>
                  <a:cubicBezTo>
                    <a:pt x="56" y="34"/>
                    <a:pt x="57" y="26"/>
                    <a:pt x="57" y="26"/>
                  </a:cubicBezTo>
                  <a:cubicBezTo>
                    <a:pt x="57" y="26"/>
                    <a:pt x="56" y="24"/>
                    <a:pt x="56" y="23"/>
                  </a:cubicBezTo>
                  <a:cubicBezTo>
                    <a:pt x="55" y="22"/>
                    <a:pt x="55" y="18"/>
                    <a:pt x="55" y="17"/>
                  </a:cubicBezTo>
                  <a:cubicBezTo>
                    <a:pt x="54" y="16"/>
                    <a:pt x="54" y="10"/>
                    <a:pt x="54" y="10"/>
                  </a:cubicBezTo>
                  <a:cubicBezTo>
                    <a:pt x="54" y="10"/>
                    <a:pt x="52" y="9"/>
                    <a:pt x="52" y="8"/>
                  </a:cubicBezTo>
                  <a:cubicBezTo>
                    <a:pt x="51" y="8"/>
                    <a:pt x="46" y="4"/>
                    <a:pt x="46" y="4"/>
                  </a:cubicBezTo>
                  <a:cubicBezTo>
                    <a:pt x="41" y="7"/>
                    <a:pt x="41" y="7"/>
                    <a:pt x="41" y="7"/>
                  </a:cubicBezTo>
                  <a:cubicBezTo>
                    <a:pt x="41" y="7"/>
                    <a:pt x="35" y="7"/>
                    <a:pt x="35" y="7"/>
                  </a:cubicBezTo>
                  <a:cubicBezTo>
                    <a:pt x="35" y="7"/>
                    <a:pt x="29" y="4"/>
                    <a:pt x="29" y="3"/>
                  </a:cubicBezTo>
                  <a:cubicBezTo>
                    <a:pt x="29" y="3"/>
                    <a:pt x="28" y="2"/>
                    <a:pt x="27" y="0"/>
                  </a:cubicBezTo>
                  <a:cubicBezTo>
                    <a:pt x="26" y="1"/>
                    <a:pt x="24" y="1"/>
                    <a:pt x="24" y="1"/>
                  </a:cubicBezTo>
                  <a:cubicBezTo>
                    <a:pt x="24" y="1"/>
                    <a:pt x="25" y="5"/>
                    <a:pt x="25" y="5"/>
                  </a:cubicBezTo>
                  <a:cubicBezTo>
                    <a:pt x="25" y="6"/>
                    <a:pt x="25" y="9"/>
                    <a:pt x="25" y="10"/>
                  </a:cubicBezTo>
                  <a:cubicBezTo>
                    <a:pt x="25" y="10"/>
                    <a:pt x="26" y="16"/>
                    <a:pt x="26" y="16"/>
                  </a:cubicBezTo>
                  <a:cubicBezTo>
                    <a:pt x="26" y="16"/>
                    <a:pt x="24" y="20"/>
                    <a:pt x="24" y="20"/>
                  </a:cubicBezTo>
                  <a:cubicBezTo>
                    <a:pt x="24" y="20"/>
                    <a:pt x="21" y="21"/>
                    <a:pt x="21" y="21"/>
                  </a:cubicBezTo>
                  <a:cubicBezTo>
                    <a:pt x="21" y="21"/>
                    <a:pt x="20" y="24"/>
                    <a:pt x="20" y="24"/>
                  </a:cubicBezTo>
                  <a:cubicBezTo>
                    <a:pt x="20" y="24"/>
                    <a:pt x="17" y="26"/>
                    <a:pt x="17" y="26"/>
                  </a:cubicBezTo>
                  <a:cubicBezTo>
                    <a:pt x="10" y="29"/>
                    <a:pt x="10" y="29"/>
                    <a:pt x="10" y="29"/>
                  </a:cubicBezTo>
                  <a:cubicBezTo>
                    <a:pt x="10" y="29"/>
                    <a:pt x="10" y="37"/>
                    <a:pt x="11" y="38"/>
                  </a:cubicBezTo>
                  <a:cubicBezTo>
                    <a:pt x="11" y="38"/>
                    <a:pt x="12" y="41"/>
                    <a:pt x="12" y="41"/>
                  </a:cubicBezTo>
                  <a:cubicBezTo>
                    <a:pt x="13" y="41"/>
                    <a:pt x="15" y="43"/>
                    <a:pt x="16" y="43"/>
                  </a:cubicBezTo>
                  <a:cubicBezTo>
                    <a:pt x="16" y="43"/>
                    <a:pt x="14" y="46"/>
                    <a:pt x="14" y="46"/>
                  </a:cubicBezTo>
                  <a:cubicBezTo>
                    <a:pt x="14" y="46"/>
                    <a:pt x="13" y="48"/>
                    <a:pt x="13" y="48"/>
                  </a:cubicBezTo>
                  <a:cubicBezTo>
                    <a:pt x="13" y="57"/>
                    <a:pt x="13" y="57"/>
                    <a:pt x="13" y="57"/>
                  </a:cubicBezTo>
                  <a:cubicBezTo>
                    <a:pt x="13" y="57"/>
                    <a:pt x="7" y="67"/>
                    <a:pt x="7" y="67"/>
                  </a:cubicBezTo>
                  <a:cubicBezTo>
                    <a:pt x="7" y="67"/>
                    <a:pt x="2" y="70"/>
                    <a:pt x="2" y="70"/>
                  </a:cubicBezTo>
                  <a:cubicBezTo>
                    <a:pt x="2" y="70"/>
                    <a:pt x="0" y="72"/>
                    <a:pt x="0" y="72"/>
                  </a:cubicBezTo>
                  <a:cubicBezTo>
                    <a:pt x="0" y="73"/>
                    <a:pt x="3" y="76"/>
                    <a:pt x="4" y="77"/>
                  </a:cubicBezTo>
                  <a:cubicBezTo>
                    <a:pt x="5" y="78"/>
                    <a:pt x="9" y="80"/>
                    <a:pt x="9" y="80"/>
                  </a:cubicBezTo>
                  <a:cubicBezTo>
                    <a:pt x="9" y="81"/>
                    <a:pt x="8" y="84"/>
                    <a:pt x="8" y="85"/>
                  </a:cubicBezTo>
                  <a:cubicBezTo>
                    <a:pt x="8" y="86"/>
                    <a:pt x="9" y="90"/>
                    <a:pt x="9" y="90"/>
                  </a:cubicBezTo>
                  <a:cubicBezTo>
                    <a:pt x="9" y="90"/>
                    <a:pt x="10" y="96"/>
                    <a:pt x="10" y="96"/>
                  </a:cubicBezTo>
                  <a:cubicBezTo>
                    <a:pt x="10" y="96"/>
                    <a:pt x="8" y="98"/>
                    <a:pt x="8" y="98"/>
                  </a:cubicBezTo>
                  <a:cubicBezTo>
                    <a:pt x="12" y="106"/>
                    <a:pt x="12" y="106"/>
                    <a:pt x="12" y="106"/>
                  </a:cubicBezTo>
                  <a:cubicBezTo>
                    <a:pt x="15" y="106"/>
                    <a:pt x="15" y="106"/>
                    <a:pt x="15" y="106"/>
                  </a:cubicBezTo>
                  <a:cubicBezTo>
                    <a:pt x="18" y="105"/>
                    <a:pt x="18" y="105"/>
                    <a:pt x="18" y="105"/>
                  </a:cubicBezTo>
                  <a:cubicBezTo>
                    <a:pt x="19" y="107"/>
                    <a:pt x="19" y="107"/>
                    <a:pt x="19" y="107"/>
                  </a:cubicBezTo>
                  <a:cubicBezTo>
                    <a:pt x="19" y="107"/>
                    <a:pt x="24" y="108"/>
                    <a:pt x="24" y="108"/>
                  </a:cubicBezTo>
                  <a:cubicBezTo>
                    <a:pt x="24" y="108"/>
                    <a:pt x="28" y="109"/>
                    <a:pt x="28" y="109"/>
                  </a:cubicBezTo>
                  <a:cubicBezTo>
                    <a:pt x="28" y="109"/>
                    <a:pt x="31" y="110"/>
                    <a:pt x="31" y="110"/>
                  </a:cubicBezTo>
                  <a:cubicBezTo>
                    <a:pt x="33" y="108"/>
                    <a:pt x="33" y="108"/>
                    <a:pt x="33" y="108"/>
                  </a:cubicBezTo>
                  <a:cubicBezTo>
                    <a:pt x="35" y="108"/>
                    <a:pt x="35" y="108"/>
                    <a:pt x="35" y="108"/>
                  </a:cubicBezTo>
                  <a:cubicBezTo>
                    <a:pt x="38" y="109"/>
                    <a:pt x="38" y="109"/>
                    <a:pt x="38" y="109"/>
                  </a:cubicBezTo>
                  <a:cubicBezTo>
                    <a:pt x="41" y="105"/>
                    <a:pt x="41" y="105"/>
                    <a:pt x="41" y="105"/>
                  </a:cubicBezTo>
                  <a:cubicBezTo>
                    <a:pt x="43" y="107"/>
                    <a:pt x="43" y="107"/>
                    <a:pt x="43" y="107"/>
                  </a:cubicBezTo>
                  <a:cubicBezTo>
                    <a:pt x="47" y="107"/>
                    <a:pt x="47" y="107"/>
                    <a:pt x="47" y="107"/>
                  </a:cubicBezTo>
                  <a:cubicBezTo>
                    <a:pt x="48" y="109"/>
                    <a:pt x="48" y="109"/>
                    <a:pt x="48" y="109"/>
                  </a:cubicBezTo>
                  <a:cubicBezTo>
                    <a:pt x="51" y="108"/>
                    <a:pt x="51" y="108"/>
                    <a:pt x="51" y="108"/>
                  </a:cubicBezTo>
                  <a:cubicBezTo>
                    <a:pt x="54" y="111"/>
                    <a:pt x="54" y="111"/>
                    <a:pt x="54" y="111"/>
                  </a:cubicBezTo>
                  <a:cubicBezTo>
                    <a:pt x="58" y="108"/>
                    <a:pt x="58" y="108"/>
                    <a:pt x="58" y="108"/>
                  </a:cubicBezTo>
                  <a:cubicBezTo>
                    <a:pt x="60" y="110"/>
                    <a:pt x="60" y="110"/>
                    <a:pt x="60" y="110"/>
                  </a:cubicBezTo>
                  <a:cubicBezTo>
                    <a:pt x="64" y="110"/>
                    <a:pt x="64" y="110"/>
                    <a:pt x="64" y="110"/>
                  </a:cubicBezTo>
                  <a:cubicBezTo>
                    <a:pt x="66" y="109"/>
                    <a:pt x="66" y="109"/>
                    <a:pt x="66" y="109"/>
                  </a:cubicBezTo>
                  <a:cubicBezTo>
                    <a:pt x="67" y="110"/>
                    <a:pt x="67" y="110"/>
                    <a:pt x="67" y="110"/>
                  </a:cubicBezTo>
                  <a:cubicBezTo>
                    <a:pt x="68" y="110"/>
                    <a:pt x="68" y="110"/>
                    <a:pt x="68" y="110"/>
                  </a:cubicBezTo>
                  <a:cubicBezTo>
                    <a:pt x="69" y="97"/>
                    <a:pt x="69" y="97"/>
                    <a:pt x="69" y="97"/>
                  </a:cubicBezTo>
                  <a:cubicBezTo>
                    <a:pt x="69" y="97"/>
                    <a:pt x="75" y="97"/>
                    <a:pt x="75" y="97"/>
                  </a:cubicBezTo>
                  <a:cubicBezTo>
                    <a:pt x="75" y="97"/>
                    <a:pt x="77" y="94"/>
                    <a:pt x="77" y="94"/>
                  </a:cubicBezTo>
                  <a:cubicBezTo>
                    <a:pt x="80" y="93"/>
                    <a:pt x="80" y="93"/>
                    <a:pt x="80" y="93"/>
                  </a:cubicBezTo>
                  <a:cubicBezTo>
                    <a:pt x="81" y="95"/>
                    <a:pt x="81" y="95"/>
                    <a:pt x="81" y="95"/>
                  </a:cubicBezTo>
                  <a:cubicBezTo>
                    <a:pt x="83" y="96"/>
                    <a:pt x="83" y="96"/>
                    <a:pt x="83" y="96"/>
                  </a:cubicBezTo>
                  <a:cubicBezTo>
                    <a:pt x="85" y="98"/>
                    <a:pt x="85" y="98"/>
                    <a:pt x="85" y="98"/>
                  </a:cubicBezTo>
                  <a:cubicBezTo>
                    <a:pt x="88" y="99"/>
                    <a:pt x="88" y="99"/>
                    <a:pt x="88" y="99"/>
                  </a:cubicBezTo>
                  <a:cubicBezTo>
                    <a:pt x="90" y="96"/>
                    <a:pt x="90" y="96"/>
                    <a:pt x="90" y="96"/>
                  </a:cubicBezTo>
                  <a:cubicBezTo>
                    <a:pt x="90" y="96"/>
                    <a:pt x="93" y="100"/>
                    <a:pt x="93" y="101"/>
                  </a:cubicBezTo>
                  <a:cubicBezTo>
                    <a:pt x="94" y="101"/>
                    <a:pt x="94" y="103"/>
                    <a:pt x="94" y="103"/>
                  </a:cubicBezTo>
                  <a:cubicBezTo>
                    <a:pt x="98" y="101"/>
                    <a:pt x="98" y="101"/>
                    <a:pt x="98" y="101"/>
                  </a:cubicBezTo>
                  <a:cubicBezTo>
                    <a:pt x="100" y="104"/>
                    <a:pt x="100" y="104"/>
                    <a:pt x="100" y="104"/>
                  </a:cubicBezTo>
                  <a:cubicBezTo>
                    <a:pt x="103" y="104"/>
                    <a:pt x="103" y="104"/>
                    <a:pt x="103" y="104"/>
                  </a:cubicBezTo>
                  <a:cubicBezTo>
                    <a:pt x="103" y="104"/>
                    <a:pt x="104" y="107"/>
                    <a:pt x="105" y="107"/>
                  </a:cubicBezTo>
                  <a:cubicBezTo>
                    <a:pt x="105" y="107"/>
                    <a:pt x="104" y="109"/>
                    <a:pt x="104" y="109"/>
                  </a:cubicBezTo>
                  <a:cubicBezTo>
                    <a:pt x="104" y="109"/>
                    <a:pt x="108" y="110"/>
                    <a:pt x="108" y="110"/>
                  </a:cubicBezTo>
                  <a:cubicBezTo>
                    <a:pt x="108" y="110"/>
                    <a:pt x="108" y="112"/>
                    <a:pt x="108" y="112"/>
                  </a:cubicBezTo>
                  <a:cubicBezTo>
                    <a:pt x="108" y="112"/>
                    <a:pt x="112" y="117"/>
                    <a:pt x="112" y="117"/>
                  </a:cubicBezTo>
                  <a:cubicBezTo>
                    <a:pt x="113" y="119"/>
                    <a:pt x="113" y="119"/>
                    <a:pt x="113" y="119"/>
                  </a:cubicBezTo>
                  <a:cubicBezTo>
                    <a:pt x="117" y="119"/>
                    <a:pt x="117" y="119"/>
                    <a:pt x="117" y="119"/>
                  </a:cubicBezTo>
                  <a:cubicBezTo>
                    <a:pt x="119" y="126"/>
                    <a:pt x="119" y="126"/>
                    <a:pt x="119" y="126"/>
                  </a:cubicBezTo>
                  <a:cubicBezTo>
                    <a:pt x="129" y="127"/>
                    <a:pt x="129" y="127"/>
                    <a:pt x="129" y="127"/>
                  </a:cubicBezTo>
                  <a:cubicBezTo>
                    <a:pt x="135" y="126"/>
                    <a:pt x="135" y="126"/>
                    <a:pt x="135" y="126"/>
                  </a:cubicBezTo>
                  <a:cubicBezTo>
                    <a:pt x="135" y="126"/>
                    <a:pt x="135" y="128"/>
                    <a:pt x="135" y="128"/>
                  </a:cubicBezTo>
                  <a:cubicBezTo>
                    <a:pt x="135" y="128"/>
                    <a:pt x="139" y="129"/>
                    <a:pt x="139" y="129"/>
                  </a:cubicBezTo>
                  <a:cubicBezTo>
                    <a:pt x="140" y="132"/>
                    <a:pt x="140" y="132"/>
                    <a:pt x="140" y="132"/>
                  </a:cubicBezTo>
                  <a:cubicBezTo>
                    <a:pt x="145" y="132"/>
                    <a:pt x="145" y="132"/>
                    <a:pt x="145" y="132"/>
                  </a:cubicBezTo>
                  <a:cubicBezTo>
                    <a:pt x="154" y="138"/>
                    <a:pt x="154" y="138"/>
                    <a:pt x="154" y="138"/>
                  </a:cubicBezTo>
                  <a:cubicBezTo>
                    <a:pt x="159" y="137"/>
                    <a:pt x="159" y="137"/>
                    <a:pt x="159" y="137"/>
                  </a:cubicBezTo>
                  <a:cubicBezTo>
                    <a:pt x="166" y="141"/>
                    <a:pt x="166" y="141"/>
                    <a:pt x="166" y="141"/>
                  </a:cubicBezTo>
                  <a:cubicBezTo>
                    <a:pt x="166" y="141"/>
                    <a:pt x="170" y="138"/>
                    <a:pt x="170" y="138"/>
                  </a:cubicBezTo>
                  <a:cubicBezTo>
                    <a:pt x="170" y="137"/>
                    <a:pt x="172" y="133"/>
                    <a:pt x="172" y="133"/>
                  </a:cubicBezTo>
                  <a:cubicBezTo>
                    <a:pt x="175" y="133"/>
                    <a:pt x="175" y="133"/>
                    <a:pt x="175" y="133"/>
                  </a:cubicBezTo>
                  <a:cubicBezTo>
                    <a:pt x="179" y="135"/>
                    <a:pt x="179" y="135"/>
                    <a:pt x="179" y="135"/>
                  </a:cubicBezTo>
                  <a:cubicBezTo>
                    <a:pt x="188" y="142"/>
                    <a:pt x="188" y="142"/>
                    <a:pt x="188" y="142"/>
                  </a:cubicBezTo>
                  <a:cubicBezTo>
                    <a:pt x="192" y="143"/>
                    <a:pt x="192" y="143"/>
                    <a:pt x="192" y="143"/>
                  </a:cubicBezTo>
                  <a:cubicBezTo>
                    <a:pt x="191" y="146"/>
                    <a:pt x="191" y="146"/>
                    <a:pt x="191" y="146"/>
                  </a:cubicBezTo>
                  <a:cubicBezTo>
                    <a:pt x="193" y="146"/>
                    <a:pt x="193" y="146"/>
                    <a:pt x="193" y="146"/>
                  </a:cubicBezTo>
                  <a:cubicBezTo>
                    <a:pt x="196" y="149"/>
                    <a:pt x="196" y="149"/>
                    <a:pt x="196" y="149"/>
                  </a:cubicBezTo>
                  <a:cubicBezTo>
                    <a:pt x="197" y="147"/>
                    <a:pt x="197" y="147"/>
                    <a:pt x="197" y="147"/>
                  </a:cubicBezTo>
                  <a:cubicBezTo>
                    <a:pt x="198" y="150"/>
                    <a:pt x="198" y="150"/>
                    <a:pt x="198" y="150"/>
                  </a:cubicBezTo>
                  <a:cubicBezTo>
                    <a:pt x="201" y="151"/>
                    <a:pt x="201" y="151"/>
                    <a:pt x="201" y="151"/>
                  </a:cubicBezTo>
                  <a:cubicBezTo>
                    <a:pt x="201" y="151"/>
                    <a:pt x="205" y="146"/>
                    <a:pt x="206" y="146"/>
                  </a:cubicBezTo>
                  <a:cubicBezTo>
                    <a:pt x="206" y="146"/>
                    <a:pt x="211" y="150"/>
                    <a:pt x="211" y="150"/>
                  </a:cubicBezTo>
                  <a:cubicBezTo>
                    <a:pt x="211" y="154"/>
                    <a:pt x="211" y="154"/>
                    <a:pt x="211" y="154"/>
                  </a:cubicBezTo>
                  <a:cubicBezTo>
                    <a:pt x="213" y="156"/>
                    <a:pt x="213" y="156"/>
                    <a:pt x="213" y="156"/>
                  </a:cubicBezTo>
                  <a:cubicBezTo>
                    <a:pt x="213" y="156"/>
                    <a:pt x="211" y="158"/>
                    <a:pt x="211" y="158"/>
                  </a:cubicBezTo>
                  <a:cubicBezTo>
                    <a:pt x="211" y="158"/>
                    <a:pt x="214" y="160"/>
                    <a:pt x="214" y="160"/>
                  </a:cubicBezTo>
                  <a:cubicBezTo>
                    <a:pt x="216" y="159"/>
                    <a:pt x="216" y="159"/>
                    <a:pt x="216" y="159"/>
                  </a:cubicBezTo>
                  <a:cubicBezTo>
                    <a:pt x="216" y="162"/>
                    <a:pt x="216" y="162"/>
                    <a:pt x="216" y="162"/>
                  </a:cubicBezTo>
                  <a:cubicBezTo>
                    <a:pt x="218" y="162"/>
                    <a:pt x="218" y="162"/>
                    <a:pt x="218" y="162"/>
                  </a:cubicBezTo>
                  <a:cubicBezTo>
                    <a:pt x="222" y="159"/>
                    <a:pt x="222" y="159"/>
                    <a:pt x="222" y="159"/>
                  </a:cubicBezTo>
                  <a:cubicBezTo>
                    <a:pt x="222" y="159"/>
                    <a:pt x="223" y="163"/>
                    <a:pt x="224" y="163"/>
                  </a:cubicBezTo>
                  <a:cubicBezTo>
                    <a:pt x="224" y="164"/>
                    <a:pt x="228" y="166"/>
                    <a:pt x="228" y="167"/>
                  </a:cubicBezTo>
                  <a:cubicBezTo>
                    <a:pt x="228" y="167"/>
                    <a:pt x="229" y="170"/>
                    <a:pt x="229" y="170"/>
                  </a:cubicBezTo>
                  <a:cubicBezTo>
                    <a:pt x="229" y="170"/>
                    <a:pt x="232" y="169"/>
                    <a:pt x="232" y="169"/>
                  </a:cubicBezTo>
                  <a:cubicBezTo>
                    <a:pt x="232" y="169"/>
                    <a:pt x="232" y="171"/>
                    <a:pt x="232" y="171"/>
                  </a:cubicBezTo>
                  <a:cubicBezTo>
                    <a:pt x="234" y="170"/>
                    <a:pt x="234" y="170"/>
                    <a:pt x="234" y="170"/>
                  </a:cubicBezTo>
                  <a:cubicBezTo>
                    <a:pt x="239" y="173"/>
                    <a:pt x="239" y="173"/>
                    <a:pt x="239" y="173"/>
                  </a:cubicBezTo>
                  <a:cubicBezTo>
                    <a:pt x="239" y="176"/>
                    <a:pt x="239" y="176"/>
                    <a:pt x="239" y="176"/>
                  </a:cubicBezTo>
                  <a:cubicBezTo>
                    <a:pt x="241" y="177"/>
                    <a:pt x="241" y="177"/>
                    <a:pt x="241" y="177"/>
                  </a:cubicBezTo>
                  <a:cubicBezTo>
                    <a:pt x="241" y="177"/>
                    <a:pt x="241" y="178"/>
                    <a:pt x="241" y="179"/>
                  </a:cubicBezTo>
                  <a:cubicBezTo>
                    <a:pt x="288" y="165"/>
                    <a:pt x="288" y="165"/>
                    <a:pt x="288" y="165"/>
                  </a:cubicBezTo>
                  <a:cubicBezTo>
                    <a:pt x="289" y="165"/>
                    <a:pt x="289" y="165"/>
                    <a:pt x="289" y="165"/>
                  </a:cubicBezTo>
                  <a:cubicBezTo>
                    <a:pt x="286" y="163"/>
                    <a:pt x="282" y="162"/>
                    <a:pt x="279" y="161"/>
                  </a:cubicBezTo>
                  <a:cubicBezTo>
                    <a:pt x="278" y="161"/>
                    <a:pt x="276" y="161"/>
                    <a:pt x="275" y="160"/>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74" name="Google Shape;274;g33246b44340_0_454"/>
            <p:cNvSpPr/>
            <p:nvPr/>
          </p:nvSpPr>
          <p:spPr>
            <a:xfrm>
              <a:off x="2279763" y="1958276"/>
              <a:ext cx="501650" cy="796925"/>
            </a:xfrm>
            <a:custGeom>
              <a:rect b="b" l="l" r="r" t="t"/>
              <a:pathLst>
                <a:path extrusionOk="0" h="209" w="132">
                  <a:moveTo>
                    <a:pt x="12" y="17"/>
                  </a:moveTo>
                  <a:cubicBezTo>
                    <a:pt x="13" y="17"/>
                    <a:pt x="14" y="20"/>
                    <a:pt x="14" y="21"/>
                  </a:cubicBezTo>
                  <a:cubicBezTo>
                    <a:pt x="14" y="21"/>
                    <a:pt x="12" y="24"/>
                    <a:pt x="12" y="25"/>
                  </a:cubicBezTo>
                  <a:cubicBezTo>
                    <a:pt x="12" y="26"/>
                    <a:pt x="12" y="29"/>
                    <a:pt x="12" y="30"/>
                  </a:cubicBezTo>
                  <a:cubicBezTo>
                    <a:pt x="12" y="32"/>
                    <a:pt x="12" y="35"/>
                    <a:pt x="12" y="36"/>
                  </a:cubicBezTo>
                  <a:cubicBezTo>
                    <a:pt x="11" y="38"/>
                    <a:pt x="12" y="40"/>
                    <a:pt x="12" y="41"/>
                  </a:cubicBezTo>
                  <a:cubicBezTo>
                    <a:pt x="12" y="42"/>
                    <a:pt x="14" y="46"/>
                    <a:pt x="14" y="46"/>
                  </a:cubicBezTo>
                  <a:cubicBezTo>
                    <a:pt x="8" y="47"/>
                    <a:pt x="8" y="47"/>
                    <a:pt x="8" y="47"/>
                  </a:cubicBezTo>
                  <a:cubicBezTo>
                    <a:pt x="8" y="51"/>
                    <a:pt x="8" y="51"/>
                    <a:pt x="8" y="51"/>
                  </a:cubicBezTo>
                  <a:cubicBezTo>
                    <a:pt x="8" y="51"/>
                    <a:pt x="5" y="52"/>
                    <a:pt x="5" y="53"/>
                  </a:cubicBezTo>
                  <a:cubicBezTo>
                    <a:pt x="5" y="54"/>
                    <a:pt x="5" y="56"/>
                    <a:pt x="5" y="57"/>
                  </a:cubicBezTo>
                  <a:cubicBezTo>
                    <a:pt x="4" y="58"/>
                    <a:pt x="3" y="60"/>
                    <a:pt x="3" y="60"/>
                  </a:cubicBezTo>
                  <a:cubicBezTo>
                    <a:pt x="3" y="61"/>
                    <a:pt x="5" y="65"/>
                    <a:pt x="5" y="65"/>
                  </a:cubicBezTo>
                  <a:cubicBezTo>
                    <a:pt x="0" y="67"/>
                    <a:pt x="0" y="67"/>
                    <a:pt x="0" y="67"/>
                  </a:cubicBezTo>
                  <a:cubicBezTo>
                    <a:pt x="0" y="67"/>
                    <a:pt x="3" y="70"/>
                    <a:pt x="3" y="70"/>
                  </a:cubicBezTo>
                  <a:cubicBezTo>
                    <a:pt x="4" y="70"/>
                    <a:pt x="8" y="73"/>
                    <a:pt x="8" y="73"/>
                  </a:cubicBezTo>
                  <a:cubicBezTo>
                    <a:pt x="4" y="78"/>
                    <a:pt x="4" y="78"/>
                    <a:pt x="4" y="78"/>
                  </a:cubicBezTo>
                  <a:cubicBezTo>
                    <a:pt x="4" y="79"/>
                    <a:pt x="4" y="79"/>
                    <a:pt x="4" y="79"/>
                  </a:cubicBezTo>
                  <a:cubicBezTo>
                    <a:pt x="4" y="79"/>
                    <a:pt x="8" y="77"/>
                    <a:pt x="8" y="78"/>
                  </a:cubicBezTo>
                  <a:cubicBezTo>
                    <a:pt x="9" y="79"/>
                    <a:pt x="11" y="81"/>
                    <a:pt x="11" y="81"/>
                  </a:cubicBezTo>
                  <a:cubicBezTo>
                    <a:pt x="11" y="81"/>
                    <a:pt x="15" y="78"/>
                    <a:pt x="15" y="78"/>
                  </a:cubicBezTo>
                  <a:cubicBezTo>
                    <a:pt x="15" y="78"/>
                    <a:pt x="15" y="70"/>
                    <a:pt x="15" y="70"/>
                  </a:cubicBezTo>
                  <a:cubicBezTo>
                    <a:pt x="15" y="70"/>
                    <a:pt x="17" y="70"/>
                    <a:pt x="18" y="71"/>
                  </a:cubicBezTo>
                  <a:cubicBezTo>
                    <a:pt x="19" y="73"/>
                    <a:pt x="20" y="74"/>
                    <a:pt x="20" y="76"/>
                  </a:cubicBezTo>
                  <a:cubicBezTo>
                    <a:pt x="20" y="78"/>
                    <a:pt x="21" y="84"/>
                    <a:pt x="20" y="85"/>
                  </a:cubicBezTo>
                  <a:cubicBezTo>
                    <a:pt x="19" y="86"/>
                    <a:pt x="15" y="91"/>
                    <a:pt x="15" y="92"/>
                  </a:cubicBezTo>
                  <a:cubicBezTo>
                    <a:pt x="15" y="93"/>
                    <a:pt x="13" y="98"/>
                    <a:pt x="13" y="99"/>
                  </a:cubicBezTo>
                  <a:cubicBezTo>
                    <a:pt x="13" y="99"/>
                    <a:pt x="15" y="101"/>
                    <a:pt x="16" y="101"/>
                  </a:cubicBezTo>
                  <a:cubicBezTo>
                    <a:pt x="16" y="102"/>
                    <a:pt x="18" y="107"/>
                    <a:pt x="18" y="108"/>
                  </a:cubicBezTo>
                  <a:cubicBezTo>
                    <a:pt x="18" y="109"/>
                    <a:pt x="22" y="110"/>
                    <a:pt x="22" y="110"/>
                  </a:cubicBezTo>
                  <a:cubicBezTo>
                    <a:pt x="22" y="110"/>
                    <a:pt x="25" y="112"/>
                    <a:pt x="26" y="114"/>
                  </a:cubicBezTo>
                  <a:cubicBezTo>
                    <a:pt x="26" y="115"/>
                    <a:pt x="25" y="117"/>
                    <a:pt x="24" y="117"/>
                  </a:cubicBezTo>
                  <a:cubicBezTo>
                    <a:pt x="24" y="118"/>
                    <a:pt x="20" y="121"/>
                    <a:pt x="20" y="121"/>
                  </a:cubicBezTo>
                  <a:cubicBezTo>
                    <a:pt x="20" y="124"/>
                    <a:pt x="20" y="124"/>
                    <a:pt x="20" y="124"/>
                  </a:cubicBezTo>
                  <a:cubicBezTo>
                    <a:pt x="20" y="124"/>
                    <a:pt x="19" y="126"/>
                    <a:pt x="19" y="128"/>
                  </a:cubicBezTo>
                  <a:cubicBezTo>
                    <a:pt x="18" y="129"/>
                    <a:pt x="19" y="131"/>
                    <a:pt x="18" y="131"/>
                  </a:cubicBezTo>
                  <a:cubicBezTo>
                    <a:pt x="17" y="132"/>
                    <a:pt x="14" y="135"/>
                    <a:pt x="14" y="136"/>
                  </a:cubicBezTo>
                  <a:cubicBezTo>
                    <a:pt x="14" y="137"/>
                    <a:pt x="10" y="138"/>
                    <a:pt x="8" y="138"/>
                  </a:cubicBezTo>
                  <a:cubicBezTo>
                    <a:pt x="7" y="138"/>
                    <a:pt x="2" y="135"/>
                    <a:pt x="2" y="135"/>
                  </a:cubicBezTo>
                  <a:cubicBezTo>
                    <a:pt x="2" y="135"/>
                    <a:pt x="2" y="139"/>
                    <a:pt x="1" y="140"/>
                  </a:cubicBezTo>
                  <a:cubicBezTo>
                    <a:pt x="1" y="141"/>
                    <a:pt x="4" y="142"/>
                    <a:pt x="4" y="142"/>
                  </a:cubicBezTo>
                  <a:cubicBezTo>
                    <a:pt x="6" y="146"/>
                    <a:pt x="6" y="146"/>
                    <a:pt x="6" y="146"/>
                  </a:cubicBezTo>
                  <a:cubicBezTo>
                    <a:pt x="8" y="147"/>
                    <a:pt x="8" y="147"/>
                    <a:pt x="8" y="147"/>
                  </a:cubicBezTo>
                  <a:cubicBezTo>
                    <a:pt x="13" y="149"/>
                    <a:pt x="13" y="149"/>
                    <a:pt x="13" y="149"/>
                  </a:cubicBezTo>
                  <a:cubicBezTo>
                    <a:pt x="17" y="147"/>
                    <a:pt x="17" y="147"/>
                    <a:pt x="17" y="147"/>
                  </a:cubicBezTo>
                  <a:cubicBezTo>
                    <a:pt x="17" y="147"/>
                    <a:pt x="17" y="151"/>
                    <a:pt x="17" y="151"/>
                  </a:cubicBezTo>
                  <a:cubicBezTo>
                    <a:pt x="17" y="151"/>
                    <a:pt x="22" y="151"/>
                    <a:pt x="22" y="151"/>
                  </a:cubicBezTo>
                  <a:cubicBezTo>
                    <a:pt x="23" y="151"/>
                    <a:pt x="27" y="151"/>
                    <a:pt x="27" y="151"/>
                  </a:cubicBezTo>
                  <a:cubicBezTo>
                    <a:pt x="26" y="148"/>
                    <a:pt x="26" y="148"/>
                    <a:pt x="26" y="148"/>
                  </a:cubicBezTo>
                  <a:cubicBezTo>
                    <a:pt x="29" y="144"/>
                    <a:pt x="29" y="144"/>
                    <a:pt x="29" y="144"/>
                  </a:cubicBezTo>
                  <a:cubicBezTo>
                    <a:pt x="33" y="144"/>
                    <a:pt x="33" y="144"/>
                    <a:pt x="33" y="144"/>
                  </a:cubicBezTo>
                  <a:cubicBezTo>
                    <a:pt x="39" y="145"/>
                    <a:pt x="39" y="145"/>
                    <a:pt x="39" y="145"/>
                  </a:cubicBezTo>
                  <a:cubicBezTo>
                    <a:pt x="39" y="145"/>
                    <a:pt x="44" y="146"/>
                    <a:pt x="45" y="145"/>
                  </a:cubicBezTo>
                  <a:cubicBezTo>
                    <a:pt x="46" y="145"/>
                    <a:pt x="50" y="145"/>
                    <a:pt x="50" y="145"/>
                  </a:cubicBezTo>
                  <a:cubicBezTo>
                    <a:pt x="51" y="151"/>
                    <a:pt x="51" y="151"/>
                    <a:pt x="51" y="151"/>
                  </a:cubicBezTo>
                  <a:cubicBezTo>
                    <a:pt x="57" y="156"/>
                    <a:pt x="57" y="156"/>
                    <a:pt x="57" y="156"/>
                  </a:cubicBezTo>
                  <a:cubicBezTo>
                    <a:pt x="58" y="162"/>
                    <a:pt x="58" y="162"/>
                    <a:pt x="58" y="162"/>
                  </a:cubicBezTo>
                  <a:cubicBezTo>
                    <a:pt x="63" y="169"/>
                    <a:pt x="63" y="169"/>
                    <a:pt x="63" y="169"/>
                  </a:cubicBezTo>
                  <a:cubicBezTo>
                    <a:pt x="63" y="169"/>
                    <a:pt x="61" y="174"/>
                    <a:pt x="61" y="174"/>
                  </a:cubicBezTo>
                  <a:cubicBezTo>
                    <a:pt x="60" y="175"/>
                    <a:pt x="60" y="176"/>
                    <a:pt x="61" y="177"/>
                  </a:cubicBezTo>
                  <a:cubicBezTo>
                    <a:pt x="61" y="178"/>
                    <a:pt x="65" y="185"/>
                    <a:pt x="65" y="185"/>
                  </a:cubicBezTo>
                  <a:cubicBezTo>
                    <a:pt x="59" y="189"/>
                    <a:pt x="59" y="189"/>
                    <a:pt x="59" y="189"/>
                  </a:cubicBezTo>
                  <a:cubicBezTo>
                    <a:pt x="60" y="194"/>
                    <a:pt x="60" y="194"/>
                    <a:pt x="60" y="194"/>
                  </a:cubicBezTo>
                  <a:cubicBezTo>
                    <a:pt x="60" y="194"/>
                    <a:pt x="67" y="195"/>
                    <a:pt x="67" y="195"/>
                  </a:cubicBezTo>
                  <a:cubicBezTo>
                    <a:pt x="68" y="196"/>
                    <a:pt x="70" y="198"/>
                    <a:pt x="70" y="198"/>
                  </a:cubicBezTo>
                  <a:cubicBezTo>
                    <a:pt x="70" y="199"/>
                    <a:pt x="73" y="198"/>
                    <a:pt x="74" y="198"/>
                  </a:cubicBezTo>
                  <a:cubicBezTo>
                    <a:pt x="74" y="198"/>
                    <a:pt x="76" y="200"/>
                    <a:pt x="76" y="200"/>
                  </a:cubicBezTo>
                  <a:cubicBezTo>
                    <a:pt x="77" y="200"/>
                    <a:pt x="80" y="198"/>
                    <a:pt x="80" y="198"/>
                  </a:cubicBezTo>
                  <a:cubicBezTo>
                    <a:pt x="81" y="198"/>
                    <a:pt x="82" y="199"/>
                    <a:pt x="82" y="199"/>
                  </a:cubicBezTo>
                  <a:cubicBezTo>
                    <a:pt x="87" y="198"/>
                    <a:pt x="87" y="198"/>
                    <a:pt x="87" y="198"/>
                  </a:cubicBezTo>
                  <a:cubicBezTo>
                    <a:pt x="88" y="201"/>
                    <a:pt x="88" y="201"/>
                    <a:pt x="88" y="201"/>
                  </a:cubicBezTo>
                  <a:cubicBezTo>
                    <a:pt x="88" y="207"/>
                    <a:pt x="88" y="207"/>
                    <a:pt x="88" y="207"/>
                  </a:cubicBezTo>
                  <a:cubicBezTo>
                    <a:pt x="91" y="207"/>
                    <a:pt x="91" y="207"/>
                    <a:pt x="91" y="207"/>
                  </a:cubicBezTo>
                  <a:cubicBezTo>
                    <a:pt x="93" y="205"/>
                    <a:pt x="93" y="205"/>
                    <a:pt x="93" y="205"/>
                  </a:cubicBezTo>
                  <a:cubicBezTo>
                    <a:pt x="93" y="205"/>
                    <a:pt x="96" y="207"/>
                    <a:pt x="97" y="207"/>
                  </a:cubicBezTo>
                  <a:cubicBezTo>
                    <a:pt x="97" y="207"/>
                    <a:pt x="102" y="209"/>
                    <a:pt x="103" y="208"/>
                  </a:cubicBezTo>
                  <a:cubicBezTo>
                    <a:pt x="104" y="208"/>
                    <a:pt x="111" y="196"/>
                    <a:pt x="111" y="197"/>
                  </a:cubicBezTo>
                  <a:cubicBezTo>
                    <a:pt x="111" y="197"/>
                    <a:pt x="113" y="199"/>
                    <a:pt x="114" y="199"/>
                  </a:cubicBezTo>
                  <a:cubicBezTo>
                    <a:pt x="115" y="199"/>
                    <a:pt x="118" y="195"/>
                    <a:pt x="119" y="195"/>
                  </a:cubicBezTo>
                  <a:cubicBezTo>
                    <a:pt x="119" y="195"/>
                    <a:pt x="127" y="194"/>
                    <a:pt x="132" y="194"/>
                  </a:cubicBezTo>
                  <a:cubicBezTo>
                    <a:pt x="120" y="176"/>
                    <a:pt x="120" y="176"/>
                    <a:pt x="120" y="176"/>
                  </a:cubicBezTo>
                  <a:cubicBezTo>
                    <a:pt x="120" y="176"/>
                    <a:pt x="122" y="172"/>
                    <a:pt x="122" y="171"/>
                  </a:cubicBezTo>
                  <a:cubicBezTo>
                    <a:pt x="122" y="171"/>
                    <a:pt x="122" y="170"/>
                    <a:pt x="122" y="170"/>
                  </a:cubicBezTo>
                  <a:cubicBezTo>
                    <a:pt x="122" y="169"/>
                    <a:pt x="118" y="165"/>
                    <a:pt x="118" y="165"/>
                  </a:cubicBezTo>
                  <a:cubicBezTo>
                    <a:pt x="111" y="164"/>
                    <a:pt x="111" y="164"/>
                    <a:pt x="111" y="164"/>
                  </a:cubicBezTo>
                  <a:cubicBezTo>
                    <a:pt x="111" y="164"/>
                    <a:pt x="107" y="166"/>
                    <a:pt x="107" y="166"/>
                  </a:cubicBezTo>
                  <a:cubicBezTo>
                    <a:pt x="106" y="165"/>
                    <a:pt x="105" y="164"/>
                    <a:pt x="105" y="164"/>
                  </a:cubicBezTo>
                  <a:cubicBezTo>
                    <a:pt x="98" y="164"/>
                    <a:pt x="98" y="164"/>
                    <a:pt x="98" y="164"/>
                  </a:cubicBezTo>
                  <a:cubicBezTo>
                    <a:pt x="98" y="164"/>
                    <a:pt x="97" y="160"/>
                    <a:pt x="97" y="159"/>
                  </a:cubicBezTo>
                  <a:cubicBezTo>
                    <a:pt x="96" y="158"/>
                    <a:pt x="94" y="156"/>
                    <a:pt x="94" y="155"/>
                  </a:cubicBezTo>
                  <a:cubicBezTo>
                    <a:pt x="94" y="155"/>
                    <a:pt x="96" y="150"/>
                    <a:pt x="96" y="150"/>
                  </a:cubicBezTo>
                  <a:cubicBezTo>
                    <a:pt x="96" y="149"/>
                    <a:pt x="96" y="148"/>
                    <a:pt x="95" y="147"/>
                  </a:cubicBezTo>
                  <a:cubicBezTo>
                    <a:pt x="95" y="146"/>
                    <a:pt x="94" y="144"/>
                    <a:pt x="94" y="144"/>
                  </a:cubicBezTo>
                  <a:cubicBezTo>
                    <a:pt x="94" y="133"/>
                    <a:pt x="94" y="133"/>
                    <a:pt x="94" y="133"/>
                  </a:cubicBezTo>
                  <a:cubicBezTo>
                    <a:pt x="94" y="133"/>
                    <a:pt x="96" y="127"/>
                    <a:pt x="96" y="126"/>
                  </a:cubicBezTo>
                  <a:cubicBezTo>
                    <a:pt x="96" y="125"/>
                    <a:pt x="97" y="124"/>
                    <a:pt x="97" y="124"/>
                  </a:cubicBezTo>
                  <a:cubicBezTo>
                    <a:pt x="97" y="123"/>
                    <a:pt x="95" y="121"/>
                    <a:pt x="95" y="120"/>
                  </a:cubicBezTo>
                  <a:cubicBezTo>
                    <a:pt x="94" y="119"/>
                    <a:pt x="93" y="117"/>
                    <a:pt x="93" y="117"/>
                  </a:cubicBezTo>
                  <a:cubicBezTo>
                    <a:pt x="99" y="112"/>
                    <a:pt x="99" y="112"/>
                    <a:pt x="99" y="112"/>
                  </a:cubicBezTo>
                  <a:cubicBezTo>
                    <a:pt x="99" y="109"/>
                    <a:pt x="99" y="109"/>
                    <a:pt x="99" y="109"/>
                  </a:cubicBezTo>
                  <a:cubicBezTo>
                    <a:pt x="102" y="109"/>
                    <a:pt x="102" y="109"/>
                    <a:pt x="102" y="109"/>
                  </a:cubicBezTo>
                  <a:cubicBezTo>
                    <a:pt x="105" y="112"/>
                    <a:pt x="105" y="112"/>
                    <a:pt x="105" y="112"/>
                  </a:cubicBezTo>
                  <a:cubicBezTo>
                    <a:pt x="105" y="105"/>
                    <a:pt x="105" y="105"/>
                    <a:pt x="105" y="105"/>
                  </a:cubicBezTo>
                  <a:cubicBezTo>
                    <a:pt x="105" y="105"/>
                    <a:pt x="103" y="104"/>
                    <a:pt x="103" y="104"/>
                  </a:cubicBezTo>
                  <a:cubicBezTo>
                    <a:pt x="103" y="104"/>
                    <a:pt x="103" y="103"/>
                    <a:pt x="103" y="102"/>
                  </a:cubicBezTo>
                  <a:cubicBezTo>
                    <a:pt x="103" y="102"/>
                    <a:pt x="104" y="100"/>
                    <a:pt x="104" y="99"/>
                  </a:cubicBezTo>
                  <a:cubicBezTo>
                    <a:pt x="104" y="98"/>
                    <a:pt x="104" y="97"/>
                    <a:pt x="104" y="97"/>
                  </a:cubicBezTo>
                  <a:cubicBezTo>
                    <a:pt x="104" y="96"/>
                    <a:pt x="101" y="91"/>
                    <a:pt x="101" y="91"/>
                  </a:cubicBezTo>
                  <a:cubicBezTo>
                    <a:pt x="101" y="90"/>
                    <a:pt x="101" y="89"/>
                    <a:pt x="101" y="88"/>
                  </a:cubicBezTo>
                  <a:cubicBezTo>
                    <a:pt x="101" y="88"/>
                    <a:pt x="102" y="87"/>
                    <a:pt x="102" y="87"/>
                  </a:cubicBezTo>
                  <a:cubicBezTo>
                    <a:pt x="102" y="83"/>
                    <a:pt x="102" y="83"/>
                    <a:pt x="102" y="83"/>
                  </a:cubicBezTo>
                  <a:cubicBezTo>
                    <a:pt x="83" y="60"/>
                    <a:pt x="83" y="60"/>
                    <a:pt x="83" y="60"/>
                  </a:cubicBezTo>
                  <a:cubicBezTo>
                    <a:pt x="79" y="59"/>
                    <a:pt x="79" y="59"/>
                    <a:pt x="79" y="59"/>
                  </a:cubicBezTo>
                  <a:cubicBezTo>
                    <a:pt x="79" y="59"/>
                    <a:pt x="69" y="19"/>
                    <a:pt x="69" y="18"/>
                  </a:cubicBezTo>
                  <a:cubicBezTo>
                    <a:pt x="69" y="18"/>
                    <a:pt x="70" y="17"/>
                    <a:pt x="70" y="17"/>
                  </a:cubicBezTo>
                  <a:cubicBezTo>
                    <a:pt x="70" y="17"/>
                    <a:pt x="67" y="15"/>
                    <a:pt x="67" y="15"/>
                  </a:cubicBezTo>
                  <a:cubicBezTo>
                    <a:pt x="67" y="15"/>
                    <a:pt x="65" y="13"/>
                    <a:pt x="65" y="13"/>
                  </a:cubicBezTo>
                  <a:cubicBezTo>
                    <a:pt x="64" y="13"/>
                    <a:pt x="63" y="15"/>
                    <a:pt x="62" y="15"/>
                  </a:cubicBezTo>
                  <a:cubicBezTo>
                    <a:pt x="62" y="15"/>
                    <a:pt x="60" y="14"/>
                    <a:pt x="60" y="14"/>
                  </a:cubicBezTo>
                  <a:cubicBezTo>
                    <a:pt x="60" y="14"/>
                    <a:pt x="59" y="16"/>
                    <a:pt x="58" y="16"/>
                  </a:cubicBezTo>
                  <a:cubicBezTo>
                    <a:pt x="58" y="17"/>
                    <a:pt x="55" y="17"/>
                    <a:pt x="55" y="17"/>
                  </a:cubicBezTo>
                  <a:cubicBezTo>
                    <a:pt x="55" y="17"/>
                    <a:pt x="52" y="16"/>
                    <a:pt x="52" y="16"/>
                  </a:cubicBezTo>
                  <a:cubicBezTo>
                    <a:pt x="51" y="15"/>
                    <a:pt x="50" y="13"/>
                    <a:pt x="50" y="13"/>
                  </a:cubicBezTo>
                  <a:cubicBezTo>
                    <a:pt x="50" y="12"/>
                    <a:pt x="52" y="10"/>
                    <a:pt x="52" y="9"/>
                  </a:cubicBezTo>
                  <a:cubicBezTo>
                    <a:pt x="52" y="9"/>
                    <a:pt x="52" y="7"/>
                    <a:pt x="52" y="7"/>
                  </a:cubicBezTo>
                  <a:cubicBezTo>
                    <a:pt x="50" y="5"/>
                    <a:pt x="50" y="5"/>
                    <a:pt x="50" y="5"/>
                  </a:cubicBezTo>
                  <a:cubicBezTo>
                    <a:pt x="50" y="5"/>
                    <a:pt x="50" y="3"/>
                    <a:pt x="50" y="2"/>
                  </a:cubicBezTo>
                  <a:cubicBezTo>
                    <a:pt x="50" y="2"/>
                    <a:pt x="49" y="0"/>
                    <a:pt x="48" y="0"/>
                  </a:cubicBezTo>
                  <a:cubicBezTo>
                    <a:pt x="48" y="0"/>
                    <a:pt x="46" y="2"/>
                    <a:pt x="45" y="2"/>
                  </a:cubicBezTo>
                  <a:cubicBezTo>
                    <a:pt x="45" y="2"/>
                    <a:pt x="44" y="3"/>
                    <a:pt x="43" y="3"/>
                  </a:cubicBezTo>
                  <a:cubicBezTo>
                    <a:pt x="43" y="3"/>
                    <a:pt x="42" y="5"/>
                    <a:pt x="41" y="5"/>
                  </a:cubicBezTo>
                  <a:cubicBezTo>
                    <a:pt x="41" y="5"/>
                    <a:pt x="39" y="6"/>
                    <a:pt x="39" y="6"/>
                  </a:cubicBezTo>
                  <a:cubicBezTo>
                    <a:pt x="38" y="6"/>
                    <a:pt x="34" y="9"/>
                    <a:pt x="34" y="9"/>
                  </a:cubicBezTo>
                  <a:cubicBezTo>
                    <a:pt x="34" y="10"/>
                    <a:pt x="31" y="10"/>
                    <a:pt x="31" y="10"/>
                  </a:cubicBezTo>
                  <a:cubicBezTo>
                    <a:pt x="31" y="10"/>
                    <a:pt x="28" y="11"/>
                    <a:pt x="28" y="11"/>
                  </a:cubicBezTo>
                  <a:cubicBezTo>
                    <a:pt x="28" y="11"/>
                    <a:pt x="22" y="11"/>
                    <a:pt x="22" y="11"/>
                  </a:cubicBezTo>
                  <a:cubicBezTo>
                    <a:pt x="21" y="11"/>
                    <a:pt x="18" y="10"/>
                    <a:pt x="18" y="10"/>
                  </a:cubicBezTo>
                  <a:cubicBezTo>
                    <a:pt x="12" y="14"/>
                    <a:pt x="12" y="14"/>
                    <a:pt x="12" y="14"/>
                  </a:cubicBezTo>
                  <a:cubicBezTo>
                    <a:pt x="12" y="14"/>
                    <a:pt x="12" y="16"/>
                    <a:pt x="12" y="17"/>
                  </a:cubicBezTo>
                  <a:close/>
                </a:path>
              </a:pathLst>
            </a:custGeom>
            <a:solidFill>
              <a:srgbClr val="03A9F4"/>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75" name="Google Shape;275;g33246b44340_0_454"/>
            <p:cNvSpPr/>
            <p:nvPr/>
          </p:nvSpPr>
          <p:spPr>
            <a:xfrm>
              <a:off x="512875" y="4129977"/>
              <a:ext cx="704850" cy="750887"/>
            </a:xfrm>
            <a:custGeom>
              <a:rect b="b" l="l" r="r" t="t"/>
              <a:pathLst>
                <a:path extrusionOk="0" h="197" w="185">
                  <a:moveTo>
                    <a:pt x="163" y="194"/>
                  </a:moveTo>
                  <a:cubicBezTo>
                    <a:pt x="163" y="194"/>
                    <a:pt x="161" y="196"/>
                    <a:pt x="161" y="196"/>
                  </a:cubicBezTo>
                  <a:cubicBezTo>
                    <a:pt x="159" y="195"/>
                    <a:pt x="159" y="195"/>
                    <a:pt x="159" y="195"/>
                  </a:cubicBezTo>
                  <a:cubicBezTo>
                    <a:pt x="157" y="195"/>
                    <a:pt x="157" y="195"/>
                    <a:pt x="157" y="195"/>
                  </a:cubicBezTo>
                  <a:cubicBezTo>
                    <a:pt x="155" y="195"/>
                    <a:pt x="155" y="195"/>
                    <a:pt x="155" y="195"/>
                  </a:cubicBezTo>
                  <a:cubicBezTo>
                    <a:pt x="153" y="197"/>
                    <a:pt x="153" y="197"/>
                    <a:pt x="153" y="197"/>
                  </a:cubicBezTo>
                  <a:cubicBezTo>
                    <a:pt x="146" y="197"/>
                    <a:pt x="146" y="197"/>
                    <a:pt x="146" y="197"/>
                  </a:cubicBezTo>
                  <a:cubicBezTo>
                    <a:pt x="146" y="197"/>
                    <a:pt x="144" y="196"/>
                    <a:pt x="143" y="196"/>
                  </a:cubicBezTo>
                  <a:cubicBezTo>
                    <a:pt x="143" y="196"/>
                    <a:pt x="141" y="194"/>
                    <a:pt x="140" y="194"/>
                  </a:cubicBezTo>
                  <a:cubicBezTo>
                    <a:pt x="140" y="194"/>
                    <a:pt x="138" y="195"/>
                    <a:pt x="138" y="195"/>
                  </a:cubicBezTo>
                  <a:cubicBezTo>
                    <a:pt x="138" y="195"/>
                    <a:pt x="137" y="194"/>
                    <a:pt x="137" y="194"/>
                  </a:cubicBezTo>
                  <a:cubicBezTo>
                    <a:pt x="136" y="193"/>
                    <a:pt x="135" y="192"/>
                    <a:pt x="135" y="192"/>
                  </a:cubicBezTo>
                  <a:cubicBezTo>
                    <a:pt x="135" y="192"/>
                    <a:pt x="129" y="191"/>
                    <a:pt x="129" y="191"/>
                  </a:cubicBezTo>
                  <a:cubicBezTo>
                    <a:pt x="129" y="192"/>
                    <a:pt x="126" y="193"/>
                    <a:pt x="126" y="193"/>
                  </a:cubicBezTo>
                  <a:cubicBezTo>
                    <a:pt x="126" y="182"/>
                    <a:pt x="126" y="182"/>
                    <a:pt x="126" y="182"/>
                  </a:cubicBezTo>
                  <a:cubicBezTo>
                    <a:pt x="130" y="177"/>
                    <a:pt x="130" y="177"/>
                    <a:pt x="130" y="177"/>
                  </a:cubicBezTo>
                  <a:cubicBezTo>
                    <a:pt x="130" y="172"/>
                    <a:pt x="130" y="172"/>
                    <a:pt x="130" y="172"/>
                  </a:cubicBezTo>
                  <a:cubicBezTo>
                    <a:pt x="122" y="172"/>
                    <a:pt x="122" y="172"/>
                    <a:pt x="122" y="172"/>
                  </a:cubicBezTo>
                  <a:cubicBezTo>
                    <a:pt x="115" y="168"/>
                    <a:pt x="115" y="168"/>
                    <a:pt x="115" y="168"/>
                  </a:cubicBezTo>
                  <a:cubicBezTo>
                    <a:pt x="112" y="164"/>
                    <a:pt x="112" y="164"/>
                    <a:pt x="112" y="164"/>
                  </a:cubicBezTo>
                  <a:cubicBezTo>
                    <a:pt x="115" y="161"/>
                    <a:pt x="115" y="161"/>
                    <a:pt x="115" y="161"/>
                  </a:cubicBezTo>
                  <a:cubicBezTo>
                    <a:pt x="114" y="158"/>
                    <a:pt x="114" y="158"/>
                    <a:pt x="114" y="158"/>
                  </a:cubicBezTo>
                  <a:cubicBezTo>
                    <a:pt x="109" y="155"/>
                    <a:pt x="109" y="155"/>
                    <a:pt x="109" y="155"/>
                  </a:cubicBezTo>
                  <a:cubicBezTo>
                    <a:pt x="99" y="159"/>
                    <a:pt x="99" y="159"/>
                    <a:pt x="99" y="159"/>
                  </a:cubicBezTo>
                  <a:cubicBezTo>
                    <a:pt x="99" y="159"/>
                    <a:pt x="89" y="158"/>
                    <a:pt x="89" y="158"/>
                  </a:cubicBezTo>
                  <a:cubicBezTo>
                    <a:pt x="89" y="158"/>
                    <a:pt x="86" y="155"/>
                    <a:pt x="86" y="155"/>
                  </a:cubicBezTo>
                  <a:cubicBezTo>
                    <a:pt x="86" y="154"/>
                    <a:pt x="83" y="153"/>
                    <a:pt x="83" y="153"/>
                  </a:cubicBezTo>
                  <a:cubicBezTo>
                    <a:pt x="83" y="153"/>
                    <a:pt x="79" y="152"/>
                    <a:pt x="79" y="152"/>
                  </a:cubicBezTo>
                  <a:cubicBezTo>
                    <a:pt x="79" y="152"/>
                    <a:pt x="75" y="148"/>
                    <a:pt x="75" y="148"/>
                  </a:cubicBezTo>
                  <a:cubicBezTo>
                    <a:pt x="72" y="149"/>
                    <a:pt x="72" y="149"/>
                    <a:pt x="72" y="149"/>
                  </a:cubicBezTo>
                  <a:cubicBezTo>
                    <a:pt x="69" y="147"/>
                    <a:pt x="69" y="147"/>
                    <a:pt x="69" y="147"/>
                  </a:cubicBezTo>
                  <a:cubicBezTo>
                    <a:pt x="69" y="147"/>
                    <a:pt x="68" y="143"/>
                    <a:pt x="68" y="143"/>
                  </a:cubicBezTo>
                  <a:cubicBezTo>
                    <a:pt x="68" y="142"/>
                    <a:pt x="61" y="138"/>
                    <a:pt x="61" y="138"/>
                  </a:cubicBezTo>
                  <a:cubicBezTo>
                    <a:pt x="64" y="136"/>
                    <a:pt x="64" y="136"/>
                    <a:pt x="64" y="136"/>
                  </a:cubicBezTo>
                  <a:cubicBezTo>
                    <a:pt x="65" y="134"/>
                    <a:pt x="65" y="134"/>
                    <a:pt x="65" y="134"/>
                  </a:cubicBezTo>
                  <a:cubicBezTo>
                    <a:pt x="61" y="133"/>
                    <a:pt x="61" y="133"/>
                    <a:pt x="61" y="133"/>
                  </a:cubicBezTo>
                  <a:cubicBezTo>
                    <a:pt x="60" y="129"/>
                    <a:pt x="60" y="129"/>
                    <a:pt x="60" y="129"/>
                  </a:cubicBezTo>
                  <a:cubicBezTo>
                    <a:pt x="59" y="126"/>
                    <a:pt x="59" y="126"/>
                    <a:pt x="59" y="126"/>
                  </a:cubicBezTo>
                  <a:cubicBezTo>
                    <a:pt x="52" y="129"/>
                    <a:pt x="52" y="129"/>
                    <a:pt x="52" y="129"/>
                  </a:cubicBezTo>
                  <a:cubicBezTo>
                    <a:pt x="50" y="130"/>
                    <a:pt x="50" y="130"/>
                    <a:pt x="50" y="130"/>
                  </a:cubicBezTo>
                  <a:cubicBezTo>
                    <a:pt x="48" y="126"/>
                    <a:pt x="48" y="126"/>
                    <a:pt x="48" y="126"/>
                  </a:cubicBezTo>
                  <a:cubicBezTo>
                    <a:pt x="45" y="127"/>
                    <a:pt x="45" y="127"/>
                    <a:pt x="45" y="127"/>
                  </a:cubicBezTo>
                  <a:cubicBezTo>
                    <a:pt x="42" y="125"/>
                    <a:pt x="42" y="125"/>
                    <a:pt x="42" y="125"/>
                  </a:cubicBezTo>
                  <a:cubicBezTo>
                    <a:pt x="40" y="123"/>
                    <a:pt x="40" y="123"/>
                    <a:pt x="40" y="123"/>
                  </a:cubicBezTo>
                  <a:cubicBezTo>
                    <a:pt x="38" y="121"/>
                    <a:pt x="38" y="121"/>
                    <a:pt x="38" y="121"/>
                  </a:cubicBezTo>
                  <a:cubicBezTo>
                    <a:pt x="35" y="123"/>
                    <a:pt x="35" y="123"/>
                    <a:pt x="35" y="123"/>
                  </a:cubicBezTo>
                  <a:cubicBezTo>
                    <a:pt x="30" y="120"/>
                    <a:pt x="30" y="120"/>
                    <a:pt x="30" y="120"/>
                  </a:cubicBezTo>
                  <a:cubicBezTo>
                    <a:pt x="30" y="115"/>
                    <a:pt x="30" y="115"/>
                    <a:pt x="30" y="115"/>
                  </a:cubicBezTo>
                  <a:cubicBezTo>
                    <a:pt x="26" y="114"/>
                    <a:pt x="26" y="114"/>
                    <a:pt x="26" y="114"/>
                  </a:cubicBezTo>
                  <a:cubicBezTo>
                    <a:pt x="22" y="110"/>
                    <a:pt x="22" y="110"/>
                    <a:pt x="22" y="110"/>
                  </a:cubicBezTo>
                  <a:cubicBezTo>
                    <a:pt x="22" y="110"/>
                    <a:pt x="19" y="108"/>
                    <a:pt x="19" y="108"/>
                  </a:cubicBezTo>
                  <a:cubicBezTo>
                    <a:pt x="19" y="108"/>
                    <a:pt x="17" y="103"/>
                    <a:pt x="17" y="103"/>
                  </a:cubicBezTo>
                  <a:cubicBezTo>
                    <a:pt x="17" y="103"/>
                    <a:pt x="14" y="101"/>
                    <a:pt x="14" y="101"/>
                  </a:cubicBezTo>
                  <a:cubicBezTo>
                    <a:pt x="14" y="101"/>
                    <a:pt x="12" y="98"/>
                    <a:pt x="12" y="98"/>
                  </a:cubicBezTo>
                  <a:cubicBezTo>
                    <a:pt x="12" y="95"/>
                    <a:pt x="12" y="95"/>
                    <a:pt x="12" y="95"/>
                  </a:cubicBezTo>
                  <a:cubicBezTo>
                    <a:pt x="12" y="95"/>
                    <a:pt x="9" y="96"/>
                    <a:pt x="9" y="96"/>
                  </a:cubicBezTo>
                  <a:cubicBezTo>
                    <a:pt x="9" y="96"/>
                    <a:pt x="6" y="94"/>
                    <a:pt x="6" y="94"/>
                  </a:cubicBezTo>
                  <a:cubicBezTo>
                    <a:pt x="6" y="94"/>
                    <a:pt x="3" y="91"/>
                    <a:pt x="3" y="90"/>
                  </a:cubicBezTo>
                  <a:cubicBezTo>
                    <a:pt x="3" y="90"/>
                    <a:pt x="2" y="89"/>
                    <a:pt x="1" y="89"/>
                  </a:cubicBezTo>
                  <a:cubicBezTo>
                    <a:pt x="1" y="88"/>
                    <a:pt x="0" y="87"/>
                    <a:pt x="0" y="87"/>
                  </a:cubicBezTo>
                  <a:cubicBezTo>
                    <a:pt x="1" y="86"/>
                    <a:pt x="1" y="86"/>
                    <a:pt x="1" y="86"/>
                  </a:cubicBezTo>
                  <a:cubicBezTo>
                    <a:pt x="1" y="86"/>
                    <a:pt x="3" y="85"/>
                    <a:pt x="3" y="85"/>
                  </a:cubicBezTo>
                  <a:cubicBezTo>
                    <a:pt x="3" y="85"/>
                    <a:pt x="8" y="79"/>
                    <a:pt x="8" y="79"/>
                  </a:cubicBezTo>
                  <a:cubicBezTo>
                    <a:pt x="8" y="79"/>
                    <a:pt x="11" y="75"/>
                    <a:pt x="11" y="75"/>
                  </a:cubicBezTo>
                  <a:cubicBezTo>
                    <a:pt x="12" y="75"/>
                    <a:pt x="15" y="74"/>
                    <a:pt x="15" y="74"/>
                  </a:cubicBezTo>
                  <a:cubicBezTo>
                    <a:pt x="16" y="74"/>
                    <a:pt x="19" y="75"/>
                    <a:pt x="19" y="75"/>
                  </a:cubicBezTo>
                  <a:cubicBezTo>
                    <a:pt x="19" y="75"/>
                    <a:pt x="20" y="76"/>
                    <a:pt x="20" y="76"/>
                  </a:cubicBezTo>
                  <a:cubicBezTo>
                    <a:pt x="20" y="76"/>
                    <a:pt x="22" y="75"/>
                    <a:pt x="22" y="75"/>
                  </a:cubicBezTo>
                  <a:cubicBezTo>
                    <a:pt x="22" y="75"/>
                    <a:pt x="23" y="76"/>
                    <a:pt x="23" y="76"/>
                  </a:cubicBezTo>
                  <a:cubicBezTo>
                    <a:pt x="24" y="76"/>
                    <a:pt x="23" y="79"/>
                    <a:pt x="23" y="79"/>
                  </a:cubicBezTo>
                  <a:cubicBezTo>
                    <a:pt x="23" y="79"/>
                    <a:pt x="24" y="79"/>
                    <a:pt x="25" y="79"/>
                  </a:cubicBezTo>
                  <a:cubicBezTo>
                    <a:pt x="25" y="79"/>
                    <a:pt x="26" y="78"/>
                    <a:pt x="26" y="77"/>
                  </a:cubicBezTo>
                  <a:cubicBezTo>
                    <a:pt x="27" y="77"/>
                    <a:pt x="27" y="76"/>
                    <a:pt x="29" y="76"/>
                  </a:cubicBezTo>
                  <a:cubicBezTo>
                    <a:pt x="30" y="76"/>
                    <a:pt x="33" y="75"/>
                    <a:pt x="33" y="75"/>
                  </a:cubicBezTo>
                  <a:cubicBezTo>
                    <a:pt x="33" y="75"/>
                    <a:pt x="34" y="75"/>
                    <a:pt x="34" y="75"/>
                  </a:cubicBezTo>
                  <a:cubicBezTo>
                    <a:pt x="34" y="75"/>
                    <a:pt x="35" y="78"/>
                    <a:pt x="35" y="78"/>
                  </a:cubicBezTo>
                  <a:cubicBezTo>
                    <a:pt x="35" y="78"/>
                    <a:pt x="37" y="78"/>
                    <a:pt x="37" y="78"/>
                  </a:cubicBezTo>
                  <a:cubicBezTo>
                    <a:pt x="37" y="78"/>
                    <a:pt x="38" y="77"/>
                    <a:pt x="38" y="77"/>
                  </a:cubicBezTo>
                  <a:cubicBezTo>
                    <a:pt x="38" y="76"/>
                    <a:pt x="39" y="73"/>
                    <a:pt x="39" y="73"/>
                  </a:cubicBezTo>
                  <a:cubicBezTo>
                    <a:pt x="39" y="73"/>
                    <a:pt x="39" y="68"/>
                    <a:pt x="39" y="68"/>
                  </a:cubicBezTo>
                  <a:cubicBezTo>
                    <a:pt x="39" y="66"/>
                    <a:pt x="39" y="66"/>
                    <a:pt x="39" y="66"/>
                  </a:cubicBezTo>
                  <a:cubicBezTo>
                    <a:pt x="37" y="66"/>
                    <a:pt x="37" y="66"/>
                    <a:pt x="37" y="66"/>
                  </a:cubicBezTo>
                  <a:cubicBezTo>
                    <a:pt x="34" y="65"/>
                    <a:pt x="34" y="65"/>
                    <a:pt x="34" y="65"/>
                  </a:cubicBezTo>
                  <a:cubicBezTo>
                    <a:pt x="35" y="62"/>
                    <a:pt x="35" y="62"/>
                    <a:pt x="35" y="62"/>
                  </a:cubicBezTo>
                  <a:cubicBezTo>
                    <a:pt x="36" y="61"/>
                    <a:pt x="36" y="61"/>
                    <a:pt x="36" y="61"/>
                  </a:cubicBezTo>
                  <a:cubicBezTo>
                    <a:pt x="36" y="61"/>
                    <a:pt x="36" y="59"/>
                    <a:pt x="36" y="59"/>
                  </a:cubicBezTo>
                  <a:cubicBezTo>
                    <a:pt x="36" y="59"/>
                    <a:pt x="34" y="57"/>
                    <a:pt x="34" y="57"/>
                  </a:cubicBezTo>
                  <a:cubicBezTo>
                    <a:pt x="34" y="57"/>
                    <a:pt x="32" y="57"/>
                    <a:pt x="32" y="58"/>
                  </a:cubicBezTo>
                  <a:cubicBezTo>
                    <a:pt x="31" y="58"/>
                    <a:pt x="31" y="59"/>
                    <a:pt x="31" y="59"/>
                  </a:cubicBezTo>
                  <a:cubicBezTo>
                    <a:pt x="31" y="59"/>
                    <a:pt x="29" y="58"/>
                    <a:pt x="29" y="58"/>
                  </a:cubicBezTo>
                  <a:cubicBezTo>
                    <a:pt x="29" y="57"/>
                    <a:pt x="30" y="55"/>
                    <a:pt x="30" y="55"/>
                  </a:cubicBezTo>
                  <a:cubicBezTo>
                    <a:pt x="30" y="54"/>
                    <a:pt x="29" y="53"/>
                    <a:pt x="28" y="52"/>
                  </a:cubicBezTo>
                  <a:cubicBezTo>
                    <a:pt x="28" y="52"/>
                    <a:pt x="27" y="49"/>
                    <a:pt x="28" y="49"/>
                  </a:cubicBezTo>
                  <a:cubicBezTo>
                    <a:pt x="28" y="49"/>
                    <a:pt x="29" y="49"/>
                    <a:pt x="29" y="48"/>
                  </a:cubicBezTo>
                  <a:cubicBezTo>
                    <a:pt x="28" y="48"/>
                    <a:pt x="27" y="46"/>
                    <a:pt x="27" y="46"/>
                  </a:cubicBezTo>
                  <a:cubicBezTo>
                    <a:pt x="26" y="46"/>
                    <a:pt x="26" y="42"/>
                    <a:pt x="26" y="41"/>
                  </a:cubicBezTo>
                  <a:cubicBezTo>
                    <a:pt x="26" y="41"/>
                    <a:pt x="27" y="38"/>
                    <a:pt x="27" y="37"/>
                  </a:cubicBezTo>
                  <a:cubicBezTo>
                    <a:pt x="28" y="37"/>
                    <a:pt x="30" y="37"/>
                    <a:pt x="30" y="37"/>
                  </a:cubicBezTo>
                  <a:cubicBezTo>
                    <a:pt x="30" y="37"/>
                    <a:pt x="30" y="33"/>
                    <a:pt x="30" y="33"/>
                  </a:cubicBezTo>
                  <a:cubicBezTo>
                    <a:pt x="30" y="33"/>
                    <a:pt x="32" y="31"/>
                    <a:pt x="32" y="30"/>
                  </a:cubicBezTo>
                  <a:cubicBezTo>
                    <a:pt x="33" y="29"/>
                    <a:pt x="33" y="27"/>
                    <a:pt x="33" y="27"/>
                  </a:cubicBezTo>
                  <a:cubicBezTo>
                    <a:pt x="34" y="26"/>
                    <a:pt x="34" y="25"/>
                    <a:pt x="35" y="24"/>
                  </a:cubicBezTo>
                  <a:cubicBezTo>
                    <a:pt x="35" y="23"/>
                    <a:pt x="36" y="22"/>
                    <a:pt x="37" y="21"/>
                  </a:cubicBezTo>
                  <a:cubicBezTo>
                    <a:pt x="38" y="20"/>
                    <a:pt x="39" y="21"/>
                    <a:pt x="40" y="22"/>
                  </a:cubicBezTo>
                  <a:cubicBezTo>
                    <a:pt x="40" y="22"/>
                    <a:pt x="40" y="23"/>
                    <a:pt x="41" y="23"/>
                  </a:cubicBezTo>
                  <a:cubicBezTo>
                    <a:pt x="41" y="23"/>
                    <a:pt x="42" y="22"/>
                    <a:pt x="42" y="22"/>
                  </a:cubicBezTo>
                  <a:cubicBezTo>
                    <a:pt x="42" y="21"/>
                    <a:pt x="41" y="20"/>
                    <a:pt x="41" y="20"/>
                  </a:cubicBezTo>
                  <a:cubicBezTo>
                    <a:pt x="40" y="19"/>
                    <a:pt x="40" y="19"/>
                    <a:pt x="39" y="19"/>
                  </a:cubicBezTo>
                  <a:cubicBezTo>
                    <a:pt x="39" y="18"/>
                    <a:pt x="39" y="18"/>
                    <a:pt x="39" y="17"/>
                  </a:cubicBezTo>
                  <a:cubicBezTo>
                    <a:pt x="39" y="17"/>
                    <a:pt x="39" y="17"/>
                    <a:pt x="40" y="17"/>
                  </a:cubicBezTo>
                  <a:cubicBezTo>
                    <a:pt x="40" y="16"/>
                    <a:pt x="42" y="15"/>
                    <a:pt x="42" y="16"/>
                  </a:cubicBezTo>
                  <a:cubicBezTo>
                    <a:pt x="43" y="16"/>
                    <a:pt x="43" y="16"/>
                    <a:pt x="44" y="16"/>
                  </a:cubicBezTo>
                  <a:cubicBezTo>
                    <a:pt x="44" y="16"/>
                    <a:pt x="44" y="16"/>
                    <a:pt x="45" y="16"/>
                  </a:cubicBezTo>
                  <a:cubicBezTo>
                    <a:pt x="45" y="15"/>
                    <a:pt x="44" y="14"/>
                    <a:pt x="44" y="14"/>
                  </a:cubicBezTo>
                  <a:cubicBezTo>
                    <a:pt x="43" y="14"/>
                    <a:pt x="43" y="13"/>
                    <a:pt x="43" y="13"/>
                  </a:cubicBezTo>
                  <a:cubicBezTo>
                    <a:pt x="43" y="13"/>
                    <a:pt x="43" y="13"/>
                    <a:pt x="43" y="12"/>
                  </a:cubicBezTo>
                  <a:cubicBezTo>
                    <a:pt x="44" y="12"/>
                    <a:pt x="44" y="11"/>
                    <a:pt x="45" y="11"/>
                  </a:cubicBezTo>
                  <a:cubicBezTo>
                    <a:pt x="45" y="11"/>
                    <a:pt x="46" y="10"/>
                    <a:pt x="46" y="11"/>
                  </a:cubicBezTo>
                  <a:cubicBezTo>
                    <a:pt x="47" y="11"/>
                    <a:pt x="47" y="12"/>
                    <a:pt x="47" y="12"/>
                  </a:cubicBezTo>
                  <a:cubicBezTo>
                    <a:pt x="47" y="13"/>
                    <a:pt x="48" y="13"/>
                    <a:pt x="49" y="13"/>
                  </a:cubicBezTo>
                  <a:cubicBezTo>
                    <a:pt x="49" y="13"/>
                    <a:pt x="49" y="13"/>
                    <a:pt x="49" y="12"/>
                  </a:cubicBezTo>
                  <a:cubicBezTo>
                    <a:pt x="48" y="11"/>
                    <a:pt x="48" y="10"/>
                    <a:pt x="48" y="9"/>
                  </a:cubicBezTo>
                  <a:cubicBezTo>
                    <a:pt x="48" y="8"/>
                    <a:pt x="49" y="7"/>
                    <a:pt x="50" y="6"/>
                  </a:cubicBezTo>
                  <a:cubicBezTo>
                    <a:pt x="50" y="6"/>
                    <a:pt x="50" y="6"/>
                    <a:pt x="50" y="6"/>
                  </a:cubicBezTo>
                  <a:cubicBezTo>
                    <a:pt x="51" y="6"/>
                    <a:pt x="51" y="7"/>
                    <a:pt x="51" y="7"/>
                  </a:cubicBezTo>
                  <a:cubicBezTo>
                    <a:pt x="51" y="7"/>
                    <a:pt x="50" y="8"/>
                    <a:pt x="50" y="8"/>
                  </a:cubicBezTo>
                  <a:cubicBezTo>
                    <a:pt x="50" y="9"/>
                    <a:pt x="49" y="9"/>
                    <a:pt x="50" y="10"/>
                  </a:cubicBezTo>
                  <a:cubicBezTo>
                    <a:pt x="50" y="10"/>
                    <a:pt x="51" y="9"/>
                    <a:pt x="52" y="10"/>
                  </a:cubicBezTo>
                  <a:cubicBezTo>
                    <a:pt x="52" y="10"/>
                    <a:pt x="52" y="11"/>
                    <a:pt x="53" y="11"/>
                  </a:cubicBezTo>
                  <a:cubicBezTo>
                    <a:pt x="53" y="11"/>
                    <a:pt x="53" y="11"/>
                    <a:pt x="54" y="11"/>
                  </a:cubicBezTo>
                  <a:cubicBezTo>
                    <a:pt x="54" y="12"/>
                    <a:pt x="54" y="12"/>
                    <a:pt x="54" y="12"/>
                  </a:cubicBezTo>
                  <a:cubicBezTo>
                    <a:pt x="54" y="13"/>
                    <a:pt x="54" y="13"/>
                    <a:pt x="53" y="14"/>
                  </a:cubicBezTo>
                  <a:cubicBezTo>
                    <a:pt x="53" y="14"/>
                    <a:pt x="53" y="14"/>
                    <a:pt x="53" y="15"/>
                  </a:cubicBezTo>
                  <a:cubicBezTo>
                    <a:pt x="54" y="15"/>
                    <a:pt x="54" y="15"/>
                    <a:pt x="54" y="14"/>
                  </a:cubicBezTo>
                  <a:cubicBezTo>
                    <a:pt x="54" y="14"/>
                    <a:pt x="55" y="14"/>
                    <a:pt x="55" y="14"/>
                  </a:cubicBezTo>
                  <a:cubicBezTo>
                    <a:pt x="55" y="14"/>
                    <a:pt x="55" y="14"/>
                    <a:pt x="55" y="14"/>
                  </a:cubicBezTo>
                  <a:cubicBezTo>
                    <a:pt x="56" y="14"/>
                    <a:pt x="56" y="15"/>
                    <a:pt x="56" y="15"/>
                  </a:cubicBezTo>
                  <a:cubicBezTo>
                    <a:pt x="56" y="15"/>
                    <a:pt x="57" y="15"/>
                    <a:pt x="57" y="16"/>
                  </a:cubicBezTo>
                  <a:cubicBezTo>
                    <a:pt x="57" y="16"/>
                    <a:pt x="55" y="16"/>
                    <a:pt x="55" y="17"/>
                  </a:cubicBezTo>
                  <a:cubicBezTo>
                    <a:pt x="55" y="18"/>
                    <a:pt x="56" y="18"/>
                    <a:pt x="56" y="18"/>
                  </a:cubicBezTo>
                  <a:cubicBezTo>
                    <a:pt x="57" y="18"/>
                    <a:pt x="58" y="18"/>
                    <a:pt x="58" y="18"/>
                  </a:cubicBezTo>
                  <a:cubicBezTo>
                    <a:pt x="59" y="17"/>
                    <a:pt x="59" y="17"/>
                    <a:pt x="60" y="16"/>
                  </a:cubicBezTo>
                  <a:cubicBezTo>
                    <a:pt x="60" y="16"/>
                    <a:pt x="59" y="15"/>
                    <a:pt x="59" y="15"/>
                  </a:cubicBezTo>
                  <a:cubicBezTo>
                    <a:pt x="59" y="14"/>
                    <a:pt x="59" y="13"/>
                    <a:pt x="59" y="13"/>
                  </a:cubicBezTo>
                  <a:cubicBezTo>
                    <a:pt x="60" y="13"/>
                    <a:pt x="61" y="13"/>
                    <a:pt x="61" y="12"/>
                  </a:cubicBezTo>
                  <a:cubicBezTo>
                    <a:pt x="62" y="12"/>
                    <a:pt x="61" y="11"/>
                    <a:pt x="61" y="10"/>
                  </a:cubicBezTo>
                  <a:cubicBezTo>
                    <a:pt x="61" y="10"/>
                    <a:pt x="61" y="9"/>
                    <a:pt x="62" y="9"/>
                  </a:cubicBezTo>
                  <a:cubicBezTo>
                    <a:pt x="62" y="9"/>
                    <a:pt x="62" y="9"/>
                    <a:pt x="62" y="10"/>
                  </a:cubicBezTo>
                  <a:cubicBezTo>
                    <a:pt x="62" y="10"/>
                    <a:pt x="62" y="11"/>
                    <a:pt x="62" y="11"/>
                  </a:cubicBezTo>
                  <a:cubicBezTo>
                    <a:pt x="63" y="12"/>
                    <a:pt x="63" y="12"/>
                    <a:pt x="63" y="12"/>
                  </a:cubicBezTo>
                  <a:cubicBezTo>
                    <a:pt x="63" y="13"/>
                    <a:pt x="63" y="13"/>
                    <a:pt x="63" y="13"/>
                  </a:cubicBezTo>
                  <a:cubicBezTo>
                    <a:pt x="62" y="13"/>
                    <a:pt x="62" y="14"/>
                    <a:pt x="62" y="14"/>
                  </a:cubicBezTo>
                  <a:cubicBezTo>
                    <a:pt x="61" y="14"/>
                    <a:pt x="61" y="15"/>
                    <a:pt x="61" y="15"/>
                  </a:cubicBezTo>
                  <a:cubicBezTo>
                    <a:pt x="62" y="15"/>
                    <a:pt x="62" y="15"/>
                    <a:pt x="63" y="15"/>
                  </a:cubicBezTo>
                  <a:cubicBezTo>
                    <a:pt x="63" y="16"/>
                    <a:pt x="63" y="16"/>
                    <a:pt x="63" y="16"/>
                  </a:cubicBezTo>
                  <a:cubicBezTo>
                    <a:pt x="63" y="16"/>
                    <a:pt x="64" y="16"/>
                    <a:pt x="64" y="16"/>
                  </a:cubicBezTo>
                  <a:cubicBezTo>
                    <a:pt x="64" y="16"/>
                    <a:pt x="64" y="15"/>
                    <a:pt x="64" y="15"/>
                  </a:cubicBezTo>
                  <a:cubicBezTo>
                    <a:pt x="64" y="15"/>
                    <a:pt x="63" y="15"/>
                    <a:pt x="63" y="14"/>
                  </a:cubicBezTo>
                  <a:cubicBezTo>
                    <a:pt x="63" y="14"/>
                    <a:pt x="63" y="14"/>
                    <a:pt x="64" y="14"/>
                  </a:cubicBezTo>
                  <a:cubicBezTo>
                    <a:pt x="64" y="14"/>
                    <a:pt x="64" y="14"/>
                    <a:pt x="65" y="15"/>
                  </a:cubicBezTo>
                  <a:cubicBezTo>
                    <a:pt x="65" y="15"/>
                    <a:pt x="65" y="15"/>
                    <a:pt x="65" y="16"/>
                  </a:cubicBezTo>
                  <a:cubicBezTo>
                    <a:pt x="65" y="16"/>
                    <a:pt x="65" y="16"/>
                    <a:pt x="66" y="16"/>
                  </a:cubicBezTo>
                  <a:cubicBezTo>
                    <a:pt x="66" y="16"/>
                    <a:pt x="66" y="17"/>
                    <a:pt x="66" y="17"/>
                  </a:cubicBezTo>
                  <a:cubicBezTo>
                    <a:pt x="66" y="17"/>
                    <a:pt x="66" y="18"/>
                    <a:pt x="67" y="18"/>
                  </a:cubicBezTo>
                  <a:cubicBezTo>
                    <a:pt x="67" y="18"/>
                    <a:pt x="67" y="17"/>
                    <a:pt x="67" y="17"/>
                  </a:cubicBezTo>
                  <a:cubicBezTo>
                    <a:pt x="67" y="16"/>
                    <a:pt x="67" y="15"/>
                    <a:pt x="66" y="14"/>
                  </a:cubicBezTo>
                  <a:cubicBezTo>
                    <a:pt x="66" y="13"/>
                    <a:pt x="66" y="12"/>
                    <a:pt x="66" y="11"/>
                  </a:cubicBezTo>
                  <a:cubicBezTo>
                    <a:pt x="67" y="10"/>
                    <a:pt x="67" y="10"/>
                    <a:pt x="67" y="10"/>
                  </a:cubicBezTo>
                  <a:cubicBezTo>
                    <a:pt x="67" y="9"/>
                    <a:pt x="67" y="9"/>
                    <a:pt x="67" y="8"/>
                  </a:cubicBezTo>
                  <a:cubicBezTo>
                    <a:pt x="67" y="8"/>
                    <a:pt x="67" y="7"/>
                    <a:pt x="67" y="7"/>
                  </a:cubicBezTo>
                  <a:cubicBezTo>
                    <a:pt x="67" y="7"/>
                    <a:pt x="67" y="7"/>
                    <a:pt x="67" y="7"/>
                  </a:cubicBezTo>
                  <a:cubicBezTo>
                    <a:pt x="67" y="7"/>
                    <a:pt x="67" y="7"/>
                    <a:pt x="67" y="7"/>
                  </a:cubicBezTo>
                  <a:cubicBezTo>
                    <a:pt x="68" y="7"/>
                    <a:pt x="68" y="8"/>
                    <a:pt x="69" y="8"/>
                  </a:cubicBezTo>
                  <a:cubicBezTo>
                    <a:pt x="69" y="9"/>
                    <a:pt x="69" y="9"/>
                    <a:pt x="69" y="9"/>
                  </a:cubicBezTo>
                  <a:cubicBezTo>
                    <a:pt x="70" y="10"/>
                    <a:pt x="70" y="10"/>
                    <a:pt x="70" y="11"/>
                  </a:cubicBezTo>
                  <a:cubicBezTo>
                    <a:pt x="70" y="11"/>
                    <a:pt x="70" y="11"/>
                    <a:pt x="70" y="11"/>
                  </a:cubicBezTo>
                  <a:cubicBezTo>
                    <a:pt x="70" y="11"/>
                    <a:pt x="70" y="11"/>
                    <a:pt x="70" y="11"/>
                  </a:cubicBezTo>
                  <a:cubicBezTo>
                    <a:pt x="71" y="11"/>
                    <a:pt x="71" y="11"/>
                    <a:pt x="71" y="10"/>
                  </a:cubicBezTo>
                  <a:cubicBezTo>
                    <a:pt x="71" y="10"/>
                    <a:pt x="71" y="9"/>
                    <a:pt x="71" y="9"/>
                  </a:cubicBezTo>
                  <a:cubicBezTo>
                    <a:pt x="71" y="9"/>
                    <a:pt x="71" y="8"/>
                    <a:pt x="71" y="8"/>
                  </a:cubicBezTo>
                  <a:cubicBezTo>
                    <a:pt x="71" y="7"/>
                    <a:pt x="71" y="7"/>
                    <a:pt x="71" y="6"/>
                  </a:cubicBezTo>
                  <a:cubicBezTo>
                    <a:pt x="70" y="6"/>
                    <a:pt x="70" y="5"/>
                    <a:pt x="70" y="5"/>
                  </a:cubicBezTo>
                  <a:cubicBezTo>
                    <a:pt x="70" y="5"/>
                    <a:pt x="70" y="5"/>
                    <a:pt x="70" y="5"/>
                  </a:cubicBezTo>
                  <a:cubicBezTo>
                    <a:pt x="70" y="4"/>
                    <a:pt x="70" y="4"/>
                    <a:pt x="70" y="3"/>
                  </a:cubicBezTo>
                  <a:cubicBezTo>
                    <a:pt x="70" y="3"/>
                    <a:pt x="70" y="2"/>
                    <a:pt x="70" y="2"/>
                  </a:cubicBezTo>
                  <a:cubicBezTo>
                    <a:pt x="70" y="2"/>
                    <a:pt x="69" y="2"/>
                    <a:pt x="69" y="2"/>
                  </a:cubicBezTo>
                  <a:cubicBezTo>
                    <a:pt x="69" y="2"/>
                    <a:pt x="69" y="2"/>
                    <a:pt x="69" y="1"/>
                  </a:cubicBezTo>
                  <a:cubicBezTo>
                    <a:pt x="69" y="1"/>
                    <a:pt x="69" y="1"/>
                    <a:pt x="69" y="1"/>
                  </a:cubicBezTo>
                  <a:cubicBezTo>
                    <a:pt x="70" y="0"/>
                    <a:pt x="72" y="0"/>
                    <a:pt x="73" y="0"/>
                  </a:cubicBezTo>
                  <a:cubicBezTo>
                    <a:pt x="74" y="0"/>
                    <a:pt x="74" y="1"/>
                    <a:pt x="74" y="1"/>
                  </a:cubicBezTo>
                  <a:cubicBezTo>
                    <a:pt x="74" y="1"/>
                    <a:pt x="74" y="1"/>
                    <a:pt x="74" y="2"/>
                  </a:cubicBezTo>
                  <a:cubicBezTo>
                    <a:pt x="73" y="2"/>
                    <a:pt x="73" y="4"/>
                    <a:pt x="73" y="5"/>
                  </a:cubicBezTo>
                  <a:cubicBezTo>
                    <a:pt x="73" y="5"/>
                    <a:pt x="73" y="6"/>
                    <a:pt x="73" y="6"/>
                  </a:cubicBezTo>
                  <a:cubicBezTo>
                    <a:pt x="73" y="7"/>
                    <a:pt x="73" y="7"/>
                    <a:pt x="74" y="7"/>
                  </a:cubicBezTo>
                  <a:cubicBezTo>
                    <a:pt x="74" y="7"/>
                    <a:pt x="74" y="7"/>
                    <a:pt x="74" y="7"/>
                  </a:cubicBezTo>
                  <a:cubicBezTo>
                    <a:pt x="75" y="6"/>
                    <a:pt x="74" y="4"/>
                    <a:pt x="75" y="3"/>
                  </a:cubicBezTo>
                  <a:cubicBezTo>
                    <a:pt x="76" y="3"/>
                    <a:pt x="76" y="4"/>
                    <a:pt x="76" y="4"/>
                  </a:cubicBezTo>
                  <a:cubicBezTo>
                    <a:pt x="76" y="5"/>
                    <a:pt x="76" y="6"/>
                    <a:pt x="76" y="7"/>
                  </a:cubicBezTo>
                  <a:cubicBezTo>
                    <a:pt x="75" y="7"/>
                    <a:pt x="75" y="8"/>
                    <a:pt x="75" y="9"/>
                  </a:cubicBezTo>
                  <a:cubicBezTo>
                    <a:pt x="76" y="9"/>
                    <a:pt x="76" y="8"/>
                    <a:pt x="77" y="8"/>
                  </a:cubicBezTo>
                  <a:cubicBezTo>
                    <a:pt x="77" y="8"/>
                    <a:pt x="77" y="7"/>
                    <a:pt x="77" y="7"/>
                  </a:cubicBezTo>
                  <a:cubicBezTo>
                    <a:pt x="77" y="7"/>
                    <a:pt x="78" y="7"/>
                    <a:pt x="78" y="6"/>
                  </a:cubicBezTo>
                  <a:cubicBezTo>
                    <a:pt x="78" y="6"/>
                    <a:pt x="78" y="5"/>
                    <a:pt x="78" y="5"/>
                  </a:cubicBezTo>
                  <a:cubicBezTo>
                    <a:pt x="77" y="4"/>
                    <a:pt x="77" y="4"/>
                    <a:pt x="77" y="3"/>
                  </a:cubicBezTo>
                  <a:cubicBezTo>
                    <a:pt x="77" y="3"/>
                    <a:pt x="77" y="3"/>
                    <a:pt x="77" y="3"/>
                  </a:cubicBezTo>
                  <a:cubicBezTo>
                    <a:pt x="77" y="3"/>
                    <a:pt x="78" y="3"/>
                    <a:pt x="78" y="3"/>
                  </a:cubicBezTo>
                  <a:cubicBezTo>
                    <a:pt x="78" y="3"/>
                    <a:pt x="79" y="4"/>
                    <a:pt x="79" y="4"/>
                  </a:cubicBezTo>
                  <a:cubicBezTo>
                    <a:pt x="79" y="5"/>
                    <a:pt x="80" y="5"/>
                    <a:pt x="80" y="6"/>
                  </a:cubicBezTo>
                  <a:cubicBezTo>
                    <a:pt x="81" y="7"/>
                    <a:pt x="80" y="8"/>
                    <a:pt x="80" y="9"/>
                  </a:cubicBezTo>
                  <a:cubicBezTo>
                    <a:pt x="79" y="9"/>
                    <a:pt x="79" y="10"/>
                    <a:pt x="78" y="10"/>
                  </a:cubicBezTo>
                  <a:cubicBezTo>
                    <a:pt x="78" y="10"/>
                    <a:pt x="78" y="10"/>
                    <a:pt x="78" y="10"/>
                  </a:cubicBezTo>
                  <a:cubicBezTo>
                    <a:pt x="77" y="10"/>
                    <a:pt x="77" y="11"/>
                    <a:pt x="77" y="12"/>
                  </a:cubicBezTo>
                  <a:cubicBezTo>
                    <a:pt x="77" y="12"/>
                    <a:pt x="77" y="12"/>
                    <a:pt x="77" y="12"/>
                  </a:cubicBezTo>
                  <a:cubicBezTo>
                    <a:pt x="78" y="12"/>
                    <a:pt x="78" y="12"/>
                    <a:pt x="78" y="12"/>
                  </a:cubicBezTo>
                  <a:cubicBezTo>
                    <a:pt x="78" y="12"/>
                    <a:pt x="78" y="12"/>
                    <a:pt x="78" y="12"/>
                  </a:cubicBezTo>
                  <a:cubicBezTo>
                    <a:pt x="79" y="13"/>
                    <a:pt x="78" y="14"/>
                    <a:pt x="78" y="15"/>
                  </a:cubicBezTo>
                  <a:cubicBezTo>
                    <a:pt x="78" y="15"/>
                    <a:pt x="77" y="15"/>
                    <a:pt x="77" y="15"/>
                  </a:cubicBezTo>
                  <a:cubicBezTo>
                    <a:pt x="77" y="16"/>
                    <a:pt x="77" y="17"/>
                    <a:pt x="77" y="18"/>
                  </a:cubicBezTo>
                  <a:cubicBezTo>
                    <a:pt x="77" y="18"/>
                    <a:pt x="77" y="18"/>
                    <a:pt x="78" y="18"/>
                  </a:cubicBezTo>
                  <a:cubicBezTo>
                    <a:pt x="78" y="18"/>
                    <a:pt x="78" y="18"/>
                    <a:pt x="78" y="18"/>
                  </a:cubicBezTo>
                  <a:cubicBezTo>
                    <a:pt x="79" y="17"/>
                    <a:pt x="79" y="16"/>
                    <a:pt x="79" y="15"/>
                  </a:cubicBezTo>
                  <a:cubicBezTo>
                    <a:pt x="79" y="15"/>
                    <a:pt x="79" y="14"/>
                    <a:pt x="80" y="14"/>
                  </a:cubicBezTo>
                  <a:cubicBezTo>
                    <a:pt x="80" y="14"/>
                    <a:pt x="80" y="13"/>
                    <a:pt x="80" y="13"/>
                  </a:cubicBezTo>
                  <a:cubicBezTo>
                    <a:pt x="80" y="13"/>
                    <a:pt x="80" y="12"/>
                    <a:pt x="80" y="12"/>
                  </a:cubicBezTo>
                  <a:cubicBezTo>
                    <a:pt x="79" y="11"/>
                    <a:pt x="79" y="11"/>
                    <a:pt x="79" y="11"/>
                  </a:cubicBezTo>
                  <a:cubicBezTo>
                    <a:pt x="79" y="10"/>
                    <a:pt x="80" y="10"/>
                    <a:pt x="80" y="10"/>
                  </a:cubicBezTo>
                  <a:cubicBezTo>
                    <a:pt x="80" y="10"/>
                    <a:pt x="80" y="10"/>
                    <a:pt x="80" y="11"/>
                  </a:cubicBezTo>
                  <a:cubicBezTo>
                    <a:pt x="81" y="11"/>
                    <a:pt x="82" y="11"/>
                    <a:pt x="83" y="11"/>
                  </a:cubicBezTo>
                  <a:cubicBezTo>
                    <a:pt x="83" y="12"/>
                    <a:pt x="83" y="12"/>
                    <a:pt x="83" y="12"/>
                  </a:cubicBezTo>
                  <a:cubicBezTo>
                    <a:pt x="83" y="13"/>
                    <a:pt x="84" y="13"/>
                    <a:pt x="84" y="13"/>
                  </a:cubicBezTo>
                  <a:cubicBezTo>
                    <a:pt x="85" y="14"/>
                    <a:pt x="85" y="14"/>
                    <a:pt x="85" y="14"/>
                  </a:cubicBezTo>
                  <a:cubicBezTo>
                    <a:pt x="86" y="14"/>
                    <a:pt x="86" y="14"/>
                    <a:pt x="86" y="13"/>
                  </a:cubicBezTo>
                  <a:cubicBezTo>
                    <a:pt x="86" y="13"/>
                    <a:pt x="86" y="13"/>
                    <a:pt x="86" y="12"/>
                  </a:cubicBezTo>
                  <a:cubicBezTo>
                    <a:pt x="86" y="12"/>
                    <a:pt x="86" y="12"/>
                    <a:pt x="85" y="12"/>
                  </a:cubicBezTo>
                  <a:cubicBezTo>
                    <a:pt x="85" y="12"/>
                    <a:pt x="85" y="12"/>
                    <a:pt x="85" y="11"/>
                  </a:cubicBezTo>
                  <a:cubicBezTo>
                    <a:pt x="84" y="11"/>
                    <a:pt x="84" y="11"/>
                    <a:pt x="84" y="11"/>
                  </a:cubicBezTo>
                  <a:cubicBezTo>
                    <a:pt x="84" y="10"/>
                    <a:pt x="83" y="10"/>
                    <a:pt x="83" y="10"/>
                  </a:cubicBezTo>
                  <a:cubicBezTo>
                    <a:pt x="82" y="10"/>
                    <a:pt x="83" y="9"/>
                    <a:pt x="83" y="9"/>
                  </a:cubicBezTo>
                  <a:cubicBezTo>
                    <a:pt x="83" y="9"/>
                    <a:pt x="83" y="9"/>
                    <a:pt x="83" y="9"/>
                  </a:cubicBezTo>
                  <a:cubicBezTo>
                    <a:pt x="83" y="8"/>
                    <a:pt x="83" y="8"/>
                    <a:pt x="83" y="8"/>
                  </a:cubicBezTo>
                  <a:cubicBezTo>
                    <a:pt x="82" y="8"/>
                    <a:pt x="82" y="7"/>
                    <a:pt x="82" y="6"/>
                  </a:cubicBezTo>
                  <a:cubicBezTo>
                    <a:pt x="81" y="5"/>
                    <a:pt x="81" y="4"/>
                    <a:pt x="82" y="4"/>
                  </a:cubicBezTo>
                  <a:cubicBezTo>
                    <a:pt x="83" y="3"/>
                    <a:pt x="84" y="4"/>
                    <a:pt x="85" y="4"/>
                  </a:cubicBezTo>
                  <a:cubicBezTo>
                    <a:pt x="85" y="4"/>
                    <a:pt x="85" y="3"/>
                    <a:pt x="85" y="3"/>
                  </a:cubicBezTo>
                  <a:cubicBezTo>
                    <a:pt x="86" y="3"/>
                    <a:pt x="87" y="2"/>
                    <a:pt x="87" y="2"/>
                  </a:cubicBezTo>
                  <a:cubicBezTo>
                    <a:pt x="87" y="1"/>
                    <a:pt x="88" y="1"/>
                    <a:pt x="88" y="1"/>
                  </a:cubicBezTo>
                  <a:cubicBezTo>
                    <a:pt x="89" y="1"/>
                    <a:pt x="89" y="1"/>
                    <a:pt x="89" y="2"/>
                  </a:cubicBezTo>
                  <a:cubicBezTo>
                    <a:pt x="89" y="2"/>
                    <a:pt x="88" y="3"/>
                    <a:pt x="89" y="3"/>
                  </a:cubicBezTo>
                  <a:cubicBezTo>
                    <a:pt x="89" y="4"/>
                    <a:pt x="89" y="4"/>
                    <a:pt x="90" y="4"/>
                  </a:cubicBezTo>
                  <a:cubicBezTo>
                    <a:pt x="90" y="4"/>
                    <a:pt x="91" y="4"/>
                    <a:pt x="91" y="4"/>
                  </a:cubicBezTo>
                  <a:cubicBezTo>
                    <a:pt x="92" y="4"/>
                    <a:pt x="92" y="3"/>
                    <a:pt x="92" y="3"/>
                  </a:cubicBezTo>
                  <a:cubicBezTo>
                    <a:pt x="92" y="3"/>
                    <a:pt x="93" y="4"/>
                    <a:pt x="93" y="4"/>
                  </a:cubicBezTo>
                  <a:cubicBezTo>
                    <a:pt x="92" y="15"/>
                    <a:pt x="92" y="15"/>
                    <a:pt x="92" y="15"/>
                  </a:cubicBezTo>
                  <a:cubicBezTo>
                    <a:pt x="94" y="20"/>
                    <a:pt x="94" y="20"/>
                    <a:pt x="94" y="20"/>
                  </a:cubicBezTo>
                  <a:cubicBezTo>
                    <a:pt x="93" y="22"/>
                    <a:pt x="93" y="22"/>
                    <a:pt x="93" y="22"/>
                  </a:cubicBezTo>
                  <a:cubicBezTo>
                    <a:pt x="96" y="25"/>
                    <a:pt x="96" y="25"/>
                    <a:pt x="96" y="25"/>
                  </a:cubicBezTo>
                  <a:cubicBezTo>
                    <a:pt x="96" y="25"/>
                    <a:pt x="97" y="32"/>
                    <a:pt x="97" y="33"/>
                  </a:cubicBezTo>
                  <a:cubicBezTo>
                    <a:pt x="97" y="33"/>
                    <a:pt x="98" y="35"/>
                    <a:pt x="98" y="35"/>
                  </a:cubicBezTo>
                  <a:cubicBezTo>
                    <a:pt x="98" y="35"/>
                    <a:pt x="99" y="41"/>
                    <a:pt x="99" y="42"/>
                  </a:cubicBezTo>
                  <a:cubicBezTo>
                    <a:pt x="100" y="42"/>
                    <a:pt x="107" y="46"/>
                    <a:pt x="107" y="46"/>
                  </a:cubicBezTo>
                  <a:cubicBezTo>
                    <a:pt x="115" y="43"/>
                    <a:pt x="115" y="43"/>
                    <a:pt x="115" y="43"/>
                  </a:cubicBezTo>
                  <a:cubicBezTo>
                    <a:pt x="115" y="43"/>
                    <a:pt x="122" y="43"/>
                    <a:pt x="123" y="43"/>
                  </a:cubicBezTo>
                  <a:cubicBezTo>
                    <a:pt x="124" y="43"/>
                    <a:pt x="128" y="42"/>
                    <a:pt x="128" y="42"/>
                  </a:cubicBezTo>
                  <a:cubicBezTo>
                    <a:pt x="134" y="37"/>
                    <a:pt x="134" y="37"/>
                    <a:pt x="134" y="37"/>
                  </a:cubicBezTo>
                  <a:cubicBezTo>
                    <a:pt x="134" y="37"/>
                    <a:pt x="141" y="37"/>
                    <a:pt x="141" y="37"/>
                  </a:cubicBezTo>
                  <a:cubicBezTo>
                    <a:pt x="141" y="37"/>
                    <a:pt x="144" y="39"/>
                    <a:pt x="144" y="40"/>
                  </a:cubicBezTo>
                  <a:cubicBezTo>
                    <a:pt x="144" y="40"/>
                    <a:pt x="144" y="46"/>
                    <a:pt x="144" y="47"/>
                  </a:cubicBezTo>
                  <a:cubicBezTo>
                    <a:pt x="144" y="48"/>
                    <a:pt x="143" y="51"/>
                    <a:pt x="142" y="52"/>
                  </a:cubicBezTo>
                  <a:cubicBezTo>
                    <a:pt x="142" y="52"/>
                    <a:pt x="145" y="55"/>
                    <a:pt x="145" y="55"/>
                  </a:cubicBezTo>
                  <a:cubicBezTo>
                    <a:pt x="153" y="58"/>
                    <a:pt x="153" y="58"/>
                    <a:pt x="153" y="58"/>
                  </a:cubicBezTo>
                  <a:cubicBezTo>
                    <a:pt x="153" y="62"/>
                    <a:pt x="153" y="62"/>
                    <a:pt x="153" y="62"/>
                  </a:cubicBezTo>
                  <a:cubicBezTo>
                    <a:pt x="151" y="64"/>
                    <a:pt x="151" y="64"/>
                    <a:pt x="151" y="64"/>
                  </a:cubicBezTo>
                  <a:cubicBezTo>
                    <a:pt x="150" y="67"/>
                    <a:pt x="150" y="67"/>
                    <a:pt x="150" y="67"/>
                  </a:cubicBezTo>
                  <a:cubicBezTo>
                    <a:pt x="150" y="67"/>
                    <a:pt x="145" y="72"/>
                    <a:pt x="145" y="72"/>
                  </a:cubicBezTo>
                  <a:cubicBezTo>
                    <a:pt x="145" y="73"/>
                    <a:pt x="146" y="75"/>
                    <a:pt x="146" y="76"/>
                  </a:cubicBezTo>
                  <a:cubicBezTo>
                    <a:pt x="146" y="77"/>
                    <a:pt x="143" y="84"/>
                    <a:pt x="143" y="84"/>
                  </a:cubicBezTo>
                  <a:cubicBezTo>
                    <a:pt x="143" y="84"/>
                    <a:pt x="149" y="86"/>
                    <a:pt x="149" y="86"/>
                  </a:cubicBezTo>
                  <a:cubicBezTo>
                    <a:pt x="150" y="86"/>
                    <a:pt x="152" y="86"/>
                    <a:pt x="152" y="86"/>
                  </a:cubicBezTo>
                  <a:cubicBezTo>
                    <a:pt x="157" y="85"/>
                    <a:pt x="157" y="85"/>
                    <a:pt x="157" y="85"/>
                  </a:cubicBezTo>
                  <a:cubicBezTo>
                    <a:pt x="160" y="87"/>
                    <a:pt x="160" y="87"/>
                    <a:pt x="160" y="87"/>
                  </a:cubicBezTo>
                  <a:cubicBezTo>
                    <a:pt x="168" y="82"/>
                    <a:pt x="168" y="82"/>
                    <a:pt x="168" y="82"/>
                  </a:cubicBezTo>
                  <a:cubicBezTo>
                    <a:pt x="170" y="83"/>
                    <a:pt x="170" y="83"/>
                    <a:pt x="170" y="83"/>
                  </a:cubicBezTo>
                  <a:cubicBezTo>
                    <a:pt x="176" y="81"/>
                    <a:pt x="176" y="81"/>
                    <a:pt x="176" y="81"/>
                  </a:cubicBezTo>
                  <a:cubicBezTo>
                    <a:pt x="176" y="81"/>
                    <a:pt x="179" y="86"/>
                    <a:pt x="179" y="86"/>
                  </a:cubicBezTo>
                  <a:cubicBezTo>
                    <a:pt x="179" y="86"/>
                    <a:pt x="185" y="90"/>
                    <a:pt x="185" y="90"/>
                  </a:cubicBezTo>
                  <a:cubicBezTo>
                    <a:pt x="185" y="90"/>
                    <a:pt x="184" y="94"/>
                    <a:pt x="183" y="94"/>
                  </a:cubicBezTo>
                  <a:cubicBezTo>
                    <a:pt x="183" y="95"/>
                    <a:pt x="181" y="98"/>
                    <a:pt x="181" y="98"/>
                  </a:cubicBezTo>
                  <a:cubicBezTo>
                    <a:pt x="180" y="98"/>
                    <a:pt x="177" y="99"/>
                    <a:pt x="177" y="99"/>
                  </a:cubicBezTo>
                  <a:cubicBezTo>
                    <a:pt x="177" y="99"/>
                    <a:pt x="178" y="103"/>
                    <a:pt x="178" y="103"/>
                  </a:cubicBezTo>
                  <a:cubicBezTo>
                    <a:pt x="178" y="104"/>
                    <a:pt x="178" y="107"/>
                    <a:pt x="178" y="108"/>
                  </a:cubicBezTo>
                  <a:cubicBezTo>
                    <a:pt x="178" y="108"/>
                    <a:pt x="179" y="114"/>
                    <a:pt x="179" y="114"/>
                  </a:cubicBezTo>
                  <a:cubicBezTo>
                    <a:pt x="179" y="114"/>
                    <a:pt x="177" y="118"/>
                    <a:pt x="177" y="118"/>
                  </a:cubicBezTo>
                  <a:cubicBezTo>
                    <a:pt x="177" y="118"/>
                    <a:pt x="174" y="119"/>
                    <a:pt x="174" y="119"/>
                  </a:cubicBezTo>
                  <a:cubicBezTo>
                    <a:pt x="174" y="119"/>
                    <a:pt x="173" y="122"/>
                    <a:pt x="173" y="122"/>
                  </a:cubicBezTo>
                  <a:cubicBezTo>
                    <a:pt x="173" y="122"/>
                    <a:pt x="170" y="124"/>
                    <a:pt x="170" y="124"/>
                  </a:cubicBezTo>
                  <a:cubicBezTo>
                    <a:pt x="163" y="127"/>
                    <a:pt x="163" y="127"/>
                    <a:pt x="163" y="127"/>
                  </a:cubicBezTo>
                  <a:cubicBezTo>
                    <a:pt x="163" y="127"/>
                    <a:pt x="163" y="135"/>
                    <a:pt x="164" y="136"/>
                  </a:cubicBezTo>
                  <a:cubicBezTo>
                    <a:pt x="164" y="136"/>
                    <a:pt x="165" y="139"/>
                    <a:pt x="165" y="139"/>
                  </a:cubicBezTo>
                  <a:cubicBezTo>
                    <a:pt x="166" y="139"/>
                    <a:pt x="168" y="141"/>
                    <a:pt x="169" y="141"/>
                  </a:cubicBezTo>
                  <a:cubicBezTo>
                    <a:pt x="169" y="141"/>
                    <a:pt x="167" y="144"/>
                    <a:pt x="167" y="144"/>
                  </a:cubicBezTo>
                  <a:cubicBezTo>
                    <a:pt x="167" y="144"/>
                    <a:pt x="166" y="146"/>
                    <a:pt x="166" y="146"/>
                  </a:cubicBezTo>
                  <a:cubicBezTo>
                    <a:pt x="166" y="155"/>
                    <a:pt x="166" y="155"/>
                    <a:pt x="166" y="155"/>
                  </a:cubicBezTo>
                  <a:cubicBezTo>
                    <a:pt x="166" y="155"/>
                    <a:pt x="160" y="165"/>
                    <a:pt x="160" y="165"/>
                  </a:cubicBezTo>
                  <a:cubicBezTo>
                    <a:pt x="160" y="165"/>
                    <a:pt x="155" y="168"/>
                    <a:pt x="155" y="168"/>
                  </a:cubicBezTo>
                  <a:cubicBezTo>
                    <a:pt x="155" y="168"/>
                    <a:pt x="153" y="170"/>
                    <a:pt x="153" y="170"/>
                  </a:cubicBezTo>
                  <a:cubicBezTo>
                    <a:pt x="153" y="171"/>
                    <a:pt x="156" y="174"/>
                    <a:pt x="157" y="175"/>
                  </a:cubicBezTo>
                  <a:cubicBezTo>
                    <a:pt x="158" y="176"/>
                    <a:pt x="162" y="178"/>
                    <a:pt x="162" y="178"/>
                  </a:cubicBezTo>
                  <a:cubicBezTo>
                    <a:pt x="162" y="179"/>
                    <a:pt x="161" y="182"/>
                    <a:pt x="161" y="183"/>
                  </a:cubicBezTo>
                  <a:cubicBezTo>
                    <a:pt x="161" y="184"/>
                    <a:pt x="162" y="188"/>
                    <a:pt x="162" y="188"/>
                  </a:cubicBezTo>
                  <a:cubicBezTo>
                    <a:pt x="162" y="188"/>
                    <a:pt x="163" y="194"/>
                    <a:pt x="163" y="194"/>
                  </a:cubicBezTo>
                  <a:close/>
                  <a:moveTo>
                    <a:pt x="56" y="3"/>
                  </a:moveTo>
                  <a:cubicBezTo>
                    <a:pt x="54" y="3"/>
                    <a:pt x="54" y="4"/>
                    <a:pt x="53" y="5"/>
                  </a:cubicBezTo>
                  <a:cubicBezTo>
                    <a:pt x="53" y="6"/>
                    <a:pt x="53" y="6"/>
                    <a:pt x="53" y="6"/>
                  </a:cubicBezTo>
                  <a:cubicBezTo>
                    <a:pt x="53" y="6"/>
                    <a:pt x="53" y="7"/>
                    <a:pt x="53" y="7"/>
                  </a:cubicBezTo>
                  <a:cubicBezTo>
                    <a:pt x="53" y="7"/>
                    <a:pt x="53" y="8"/>
                    <a:pt x="53" y="8"/>
                  </a:cubicBezTo>
                  <a:cubicBezTo>
                    <a:pt x="54" y="8"/>
                    <a:pt x="54" y="9"/>
                    <a:pt x="54" y="9"/>
                  </a:cubicBezTo>
                  <a:cubicBezTo>
                    <a:pt x="54" y="9"/>
                    <a:pt x="55" y="9"/>
                    <a:pt x="55" y="9"/>
                  </a:cubicBezTo>
                  <a:cubicBezTo>
                    <a:pt x="57" y="9"/>
                    <a:pt x="57" y="11"/>
                    <a:pt x="58" y="12"/>
                  </a:cubicBezTo>
                  <a:cubicBezTo>
                    <a:pt x="59" y="12"/>
                    <a:pt x="59" y="11"/>
                    <a:pt x="59" y="11"/>
                  </a:cubicBezTo>
                  <a:cubicBezTo>
                    <a:pt x="60" y="11"/>
                    <a:pt x="60" y="10"/>
                    <a:pt x="60" y="10"/>
                  </a:cubicBezTo>
                  <a:cubicBezTo>
                    <a:pt x="59" y="9"/>
                    <a:pt x="58" y="9"/>
                    <a:pt x="58" y="8"/>
                  </a:cubicBezTo>
                  <a:cubicBezTo>
                    <a:pt x="58" y="7"/>
                    <a:pt x="58" y="7"/>
                    <a:pt x="58" y="6"/>
                  </a:cubicBezTo>
                  <a:cubicBezTo>
                    <a:pt x="58" y="6"/>
                    <a:pt x="57" y="6"/>
                    <a:pt x="57" y="6"/>
                  </a:cubicBezTo>
                  <a:cubicBezTo>
                    <a:pt x="57" y="5"/>
                    <a:pt x="57" y="4"/>
                    <a:pt x="57" y="3"/>
                  </a:cubicBezTo>
                  <a:cubicBezTo>
                    <a:pt x="57" y="3"/>
                    <a:pt x="56" y="2"/>
                    <a:pt x="56" y="3"/>
                  </a:cubicBezTo>
                  <a:close/>
                  <a:moveTo>
                    <a:pt x="64" y="8"/>
                  </a:moveTo>
                  <a:cubicBezTo>
                    <a:pt x="64" y="8"/>
                    <a:pt x="65" y="9"/>
                    <a:pt x="65" y="9"/>
                  </a:cubicBezTo>
                  <a:cubicBezTo>
                    <a:pt x="65" y="10"/>
                    <a:pt x="65" y="10"/>
                    <a:pt x="65" y="10"/>
                  </a:cubicBezTo>
                  <a:cubicBezTo>
                    <a:pt x="65" y="8"/>
                    <a:pt x="65" y="7"/>
                    <a:pt x="66" y="5"/>
                  </a:cubicBezTo>
                  <a:cubicBezTo>
                    <a:pt x="66" y="5"/>
                    <a:pt x="67" y="5"/>
                    <a:pt x="67" y="5"/>
                  </a:cubicBezTo>
                  <a:cubicBezTo>
                    <a:pt x="67" y="4"/>
                    <a:pt x="66" y="4"/>
                    <a:pt x="65" y="3"/>
                  </a:cubicBezTo>
                  <a:cubicBezTo>
                    <a:pt x="65" y="3"/>
                    <a:pt x="66" y="2"/>
                    <a:pt x="66" y="1"/>
                  </a:cubicBezTo>
                  <a:cubicBezTo>
                    <a:pt x="65" y="1"/>
                    <a:pt x="65" y="1"/>
                    <a:pt x="64" y="1"/>
                  </a:cubicBezTo>
                  <a:cubicBezTo>
                    <a:pt x="64" y="1"/>
                    <a:pt x="63" y="1"/>
                    <a:pt x="63" y="1"/>
                  </a:cubicBezTo>
                  <a:cubicBezTo>
                    <a:pt x="62" y="2"/>
                    <a:pt x="61" y="2"/>
                    <a:pt x="60" y="2"/>
                  </a:cubicBezTo>
                  <a:cubicBezTo>
                    <a:pt x="60" y="3"/>
                    <a:pt x="61" y="4"/>
                    <a:pt x="61" y="4"/>
                  </a:cubicBezTo>
                  <a:cubicBezTo>
                    <a:pt x="62" y="5"/>
                    <a:pt x="62" y="5"/>
                    <a:pt x="62" y="5"/>
                  </a:cubicBezTo>
                  <a:cubicBezTo>
                    <a:pt x="62" y="6"/>
                    <a:pt x="62" y="6"/>
                    <a:pt x="63" y="7"/>
                  </a:cubicBezTo>
                  <a:cubicBezTo>
                    <a:pt x="63" y="7"/>
                    <a:pt x="64" y="7"/>
                    <a:pt x="64" y="8"/>
                  </a:cubicBezTo>
                  <a:close/>
                </a:path>
              </a:pathLst>
            </a:custGeom>
            <a:solidFill>
              <a:srgbClr val="03A9F4"/>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76" name="Google Shape;276;g33246b44340_0_454"/>
            <p:cNvSpPr/>
            <p:nvPr/>
          </p:nvSpPr>
          <p:spPr>
            <a:xfrm>
              <a:off x="1846375" y="3402900"/>
              <a:ext cx="1247775" cy="1073150"/>
            </a:xfrm>
            <a:custGeom>
              <a:rect b="b" l="l" r="r" t="t"/>
              <a:pathLst>
                <a:path extrusionOk="0" h="282" w="328">
                  <a:moveTo>
                    <a:pt x="109" y="221"/>
                  </a:moveTo>
                  <a:cubicBezTo>
                    <a:pt x="110" y="220"/>
                    <a:pt x="109" y="218"/>
                    <a:pt x="109" y="217"/>
                  </a:cubicBezTo>
                  <a:cubicBezTo>
                    <a:pt x="110" y="216"/>
                    <a:pt x="110" y="214"/>
                    <a:pt x="111" y="214"/>
                  </a:cubicBezTo>
                  <a:cubicBezTo>
                    <a:pt x="112" y="214"/>
                    <a:pt x="113" y="215"/>
                    <a:pt x="113" y="216"/>
                  </a:cubicBezTo>
                  <a:cubicBezTo>
                    <a:pt x="113" y="216"/>
                    <a:pt x="113" y="216"/>
                    <a:pt x="113" y="216"/>
                  </a:cubicBezTo>
                  <a:cubicBezTo>
                    <a:pt x="114" y="217"/>
                    <a:pt x="115" y="216"/>
                    <a:pt x="116" y="216"/>
                  </a:cubicBezTo>
                  <a:cubicBezTo>
                    <a:pt x="116" y="215"/>
                    <a:pt x="117" y="214"/>
                    <a:pt x="118" y="215"/>
                  </a:cubicBezTo>
                  <a:cubicBezTo>
                    <a:pt x="119" y="215"/>
                    <a:pt x="119" y="217"/>
                    <a:pt x="120" y="218"/>
                  </a:cubicBezTo>
                  <a:cubicBezTo>
                    <a:pt x="120" y="219"/>
                    <a:pt x="121" y="218"/>
                    <a:pt x="122" y="218"/>
                  </a:cubicBezTo>
                  <a:cubicBezTo>
                    <a:pt x="123" y="217"/>
                    <a:pt x="124" y="216"/>
                    <a:pt x="125" y="215"/>
                  </a:cubicBezTo>
                  <a:cubicBezTo>
                    <a:pt x="126" y="216"/>
                    <a:pt x="126" y="218"/>
                    <a:pt x="126" y="219"/>
                  </a:cubicBezTo>
                  <a:cubicBezTo>
                    <a:pt x="127" y="219"/>
                    <a:pt x="128" y="218"/>
                    <a:pt x="128" y="218"/>
                  </a:cubicBezTo>
                  <a:cubicBezTo>
                    <a:pt x="129" y="218"/>
                    <a:pt x="129" y="219"/>
                    <a:pt x="130" y="219"/>
                  </a:cubicBezTo>
                  <a:cubicBezTo>
                    <a:pt x="130" y="220"/>
                    <a:pt x="131" y="220"/>
                    <a:pt x="132" y="219"/>
                  </a:cubicBezTo>
                  <a:cubicBezTo>
                    <a:pt x="132" y="219"/>
                    <a:pt x="132" y="218"/>
                    <a:pt x="133" y="218"/>
                  </a:cubicBezTo>
                  <a:cubicBezTo>
                    <a:pt x="134" y="217"/>
                    <a:pt x="134" y="219"/>
                    <a:pt x="135" y="219"/>
                  </a:cubicBezTo>
                  <a:cubicBezTo>
                    <a:pt x="136" y="219"/>
                    <a:pt x="137" y="219"/>
                    <a:pt x="137" y="218"/>
                  </a:cubicBezTo>
                  <a:cubicBezTo>
                    <a:pt x="139" y="217"/>
                    <a:pt x="141" y="215"/>
                    <a:pt x="143" y="214"/>
                  </a:cubicBezTo>
                  <a:cubicBezTo>
                    <a:pt x="143" y="215"/>
                    <a:pt x="144" y="216"/>
                    <a:pt x="144" y="217"/>
                  </a:cubicBezTo>
                  <a:cubicBezTo>
                    <a:pt x="145" y="215"/>
                    <a:pt x="147" y="215"/>
                    <a:pt x="149" y="215"/>
                  </a:cubicBezTo>
                  <a:cubicBezTo>
                    <a:pt x="149" y="216"/>
                    <a:pt x="150" y="216"/>
                    <a:pt x="150" y="216"/>
                  </a:cubicBezTo>
                  <a:cubicBezTo>
                    <a:pt x="151" y="216"/>
                    <a:pt x="151" y="215"/>
                    <a:pt x="151" y="215"/>
                  </a:cubicBezTo>
                  <a:cubicBezTo>
                    <a:pt x="151" y="215"/>
                    <a:pt x="151" y="215"/>
                    <a:pt x="152" y="216"/>
                  </a:cubicBezTo>
                  <a:cubicBezTo>
                    <a:pt x="153" y="216"/>
                    <a:pt x="153" y="215"/>
                    <a:pt x="154" y="215"/>
                  </a:cubicBezTo>
                  <a:cubicBezTo>
                    <a:pt x="155" y="214"/>
                    <a:pt x="155" y="213"/>
                    <a:pt x="156" y="213"/>
                  </a:cubicBezTo>
                  <a:cubicBezTo>
                    <a:pt x="157" y="212"/>
                    <a:pt x="158" y="212"/>
                    <a:pt x="159" y="212"/>
                  </a:cubicBezTo>
                  <a:cubicBezTo>
                    <a:pt x="160" y="212"/>
                    <a:pt x="161" y="211"/>
                    <a:pt x="162" y="211"/>
                  </a:cubicBezTo>
                  <a:cubicBezTo>
                    <a:pt x="164" y="210"/>
                    <a:pt x="166" y="209"/>
                    <a:pt x="168" y="208"/>
                  </a:cubicBezTo>
                  <a:cubicBezTo>
                    <a:pt x="168" y="208"/>
                    <a:pt x="169" y="208"/>
                    <a:pt x="169" y="208"/>
                  </a:cubicBezTo>
                  <a:cubicBezTo>
                    <a:pt x="169" y="207"/>
                    <a:pt x="167" y="205"/>
                    <a:pt x="168" y="204"/>
                  </a:cubicBezTo>
                  <a:cubicBezTo>
                    <a:pt x="170" y="202"/>
                    <a:pt x="172" y="200"/>
                    <a:pt x="174" y="198"/>
                  </a:cubicBezTo>
                  <a:cubicBezTo>
                    <a:pt x="176" y="197"/>
                    <a:pt x="178" y="196"/>
                    <a:pt x="181" y="196"/>
                  </a:cubicBezTo>
                  <a:cubicBezTo>
                    <a:pt x="183" y="196"/>
                    <a:pt x="186" y="198"/>
                    <a:pt x="189" y="197"/>
                  </a:cubicBezTo>
                  <a:cubicBezTo>
                    <a:pt x="190" y="196"/>
                    <a:pt x="191" y="195"/>
                    <a:pt x="192" y="195"/>
                  </a:cubicBezTo>
                  <a:cubicBezTo>
                    <a:pt x="193" y="195"/>
                    <a:pt x="193" y="197"/>
                    <a:pt x="194" y="197"/>
                  </a:cubicBezTo>
                  <a:cubicBezTo>
                    <a:pt x="195" y="196"/>
                    <a:pt x="196" y="196"/>
                    <a:pt x="197" y="195"/>
                  </a:cubicBezTo>
                  <a:cubicBezTo>
                    <a:pt x="198" y="195"/>
                    <a:pt x="198" y="196"/>
                    <a:pt x="199" y="197"/>
                  </a:cubicBezTo>
                  <a:cubicBezTo>
                    <a:pt x="200" y="195"/>
                    <a:pt x="201" y="194"/>
                    <a:pt x="201" y="193"/>
                  </a:cubicBezTo>
                  <a:cubicBezTo>
                    <a:pt x="202" y="192"/>
                    <a:pt x="202" y="191"/>
                    <a:pt x="202" y="190"/>
                  </a:cubicBezTo>
                  <a:cubicBezTo>
                    <a:pt x="203" y="190"/>
                    <a:pt x="204" y="190"/>
                    <a:pt x="204" y="191"/>
                  </a:cubicBezTo>
                  <a:cubicBezTo>
                    <a:pt x="207" y="190"/>
                    <a:pt x="208" y="188"/>
                    <a:pt x="209" y="185"/>
                  </a:cubicBezTo>
                  <a:cubicBezTo>
                    <a:pt x="210" y="186"/>
                    <a:pt x="212" y="186"/>
                    <a:pt x="213" y="186"/>
                  </a:cubicBezTo>
                  <a:cubicBezTo>
                    <a:pt x="214" y="186"/>
                    <a:pt x="216" y="186"/>
                    <a:pt x="216" y="184"/>
                  </a:cubicBezTo>
                  <a:cubicBezTo>
                    <a:pt x="217" y="184"/>
                    <a:pt x="217" y="183"/>
                    <a:pt x="217" y="183"/>
                  </a:cubicBezTo>
                  <a:cubicBezTo>
                    <a:pt x="218" y="181"/>
                    <a:pt x="220" y="181"/>
                    <a:pt x="221" y="179"/>
                  </a:cubicBezTo>
                  <a:cubicBezTo>
                    <a:pt x="221" y="180"/>
                    <a:pt x="223" y="181"/>
                    <a:pt x="224" y="181"/>
                  </a:cubicBezTo>
                  <a:cubicBezTo>
                    <a:pt x="225" y="180"/>
                    <a:pt x="226" y="180"/>
                    <a:pt x="227" y="179"/>
                  </a:cubicBezTo>
                  <a:cubicBezTo>
                    <a:pt x="228" y="179"/>
                    <a:pt x="229" y="179"/>
                    <a:pt x="230" y="179"/>
                  </a:cubicBezTo>
                  <a:cubicBezTo>
                    <a:pt x="231" y="180"/>
                    <a:pt x="231" y="181"/>
                    <a:pt x="232" y="181"/>
                  </a:cubicBezTo>
                  <a:cubicBezTo>
                    <a:pt x="233" y="181"/>
                    <a:pt x="233" y="180"/>
                    <a:pt x="233" y="180"/>
                  </a:cubicBezTo>
                  <a:cubicBezTo>
                    <a:pt x="233" y="179"/>
                    <a:pt x="233" y="178"/>
                    <a:pt x="233" y="178"/>
                  </a:cubicBezTo>
                  <a:cubicBezTo>
                    <a:pt x="232" y="176"/>
                    <a:pt x="234" y="174"/>
                    <a:pt x="235" y="173"/>
                  </a:cubicBezTo>
                  <a:cubicBezTo>
                    <a:pt x="237" y="172"/>
                    <a:pt x="240" y="173"/>
                    <a:pt x="241" y="175"/>
                  </a:cubicBezTo>
                  <a:cubicBezTo>
                    <a:pt x="241" y="176"/>
                    <a:pt x="241" y="176"/>
                    <a:pt x="242" y="177"/>
                  </a:cubicBezTo>
                  <a:cubicBezTo>
                    <a:pt x="242" y="177"/>
                    <a:pt x="243" y="177"/>
                    <a:pt x="244" y="178"/>
                  </a:cubicBezTo>
                  <a:cubicBezTo>
                    <a:pt x="246" y="178"/>
                    <a:pt x="248" y="178"/>
                    <a:pt x="250" y="178"/>
                  </a:cubicBezTo>
                  <a:cubicBezTo>
                    <a:pt x="254" y="177"/>
                    <a:pt x="258" y="176"/>
                    <a:pt x="262" y="176"/>
                  </a:cubicBezTo>
                  <a:cubicBezTo>
                    <a:pt x="262" y="176"/>
                    <a:pt x="263" y="176"/>
                    <a:pt x="263" y="176"/>
                  </a:cubicBezTo>
                  <a:cubicBezTo>
                    <a:pt x="264" y="175"/>
                    <a:pt x="264" y="173"/>
                    <a:pt x="265" y="173"/>
                  </a:cubicBezTo>
                  <a:cubicBezTo>
                    <a:pt x="266" y="172"/>
                    <a:pt x="267" y="173"/>
                    <a:pt x="267" y="174"/>
                  </a:cubicBezTo>
                  <a:cubicBezTo>
                    <a:pt x="268" y="175"/>
                    <a:pt x="268" y="176"/>
                    <a:pt x="267" y="177"/>
                  </a:cubicBezTo>
                  <a:cubicBezTo>
                    <a:pt x="268" y="177"/>
                    <a:pt x="269" y="177"/>
                    <a:pt x="270" y="176"/>
                  </a:cubicBezTo>
                  <a:cubicBezTo>
                    <a:pt x="271" y="176"/>
                    <a:pt x="271" y="175"/>
                    <a:pt x="272" y="174"/>
                  </a:cubicBezTo>
                  <a:cubicBezTo>
                    <a:pt x="272" y="175"/>
                    <a:pt x="273" y="176"/>
                    <a:pt x="274" y="176"/>
                  </a:cubicBezTo>
                  <a:cubicBezTo>
                    <a:pt x="275" y="176"/>
                    <a:pt x="276" y="176"/>
                    <a:pt x="277" y="175"/>
                  </a:cubicBezTo>
                  <a:cubicBezTo>
                    <a:pt x="278" y="175"/>
                    <a:pt x="278" y="177"/>
                    <a:pt x="280" y="177"/>
                  </a:cubicBezTo>
                  <a:cubicBezTo>
                    <a:pt x="280" y="177"/>
                    <a:pt x="281" y="177"/>
                    <a:pt x="281" y="177"/>
                  </a:cubicBezTo>
                  <a:cubicBezTo>
                    <a:pt x="284" y="176"/>
                    <a:pt x="286" y="174"/>
                    <a:pt x="289" y="173"/>
                  </a:cubicBezTo>
                  <a:cubicBezTo>
                    <a:pt x="289" y="173"/>
                    <a:pt x="290" y="173"/>
                    <a:pt x="290" y="173"/>
                  </a:cubicBezTo>
                  <a:cubicBezTo>
                    <a:pt x="291" y="173"/>
                    <a:pt x="292" y="174"/>
                    <a:pt x="293" y="174"/>
                  </a:cubicBezTo>
                  <a:cubicBezTo>
                    <a:pt x="294" y="174"/>
                    <a:pt x="294" y="173"/>
                    <a:pt x="295" y="172"/>
                  </a:cubicBezTo>
                  <a:cubicBezTo>
                    <a:pt x="296" y="172"/>
                    <a:pt x="296" y="173"/>
                    <a:pt x="297" y="173"/>
                  </a:cubicBezTo>
                  <a:cubicBezTo>
                    <a:pt x="298" y="174"/>
                    <a:pt x="298" y="175"/>
                    <a:pt x="299" y="175"/>
                  </a:cubicBezTo>
                  <a:cubicBezTo>
                    <a:pt x="301" y="175"/>
                    <a:pt x="302" y="173"/>
                    <a:pt x="304" y="173"/>
                  </a:cubicBezTo>
                  <a:cubicBezTo>
                    <a:pt x="305" y="172"/>
                    <a:pt x="306" y="172"/>
                    <a:pt x="306" y="171"/>
                  </a:cubicBezTo>
                  <a:cubicBezTo>
                    <a:pt x="307" y="170"/>
                    <a:pt x="307" y="170"/>
                    <a:pt x="307" y="170"/>
                  </a:cubicBezTo>
                  <a:cubicBezTo>
                    <a:pt x="307" y="169"/>
                    <a:pt x="308" y="170"/>
                    <a:pt x="309" y="170"/>
                  </a:cubicBezTo>
                  <a:cubicBezTo>
                    <a:pt x="309" y="171"/>
                    <a:pt x="310" y="172"/>
                    <a:pt x="311" y="172"/>
                  </a:cubicBezTo>
                  <a:cubicBezTo>
                    <a:pt x="311" y="172"/>
                    <a:pt x="311" y="172"/>
                    <a:pt x="312" y="172"/>
                  </a:cubicBezTo>
                  <a:cubicBezTo>
                    <a:pt x="313" y="172"/>
                    <a:pt x="313" y="173"/>
                    <a:pt x="313" y="174"/>
                  </a:cubicBezTo>
                  <a:cubicBezTo>
                    <a:pt x="315" y="173"/>
                    <a:pt x="317" y="171"/>
                    <a:pt x="319" y="172"/>
                  </a:cubicBezTo>
                  <a:cubicBezTo>
                    <a:pt x="320" y="172"/>
                    <a:pt x="320" y="173"/>
                    <a:pt x="321" y="173"/>
                  </a:cubicBezTo>
                  <a:cubicBezTo>
                    <a:pt x="322" y="173"/>
                    <a:pt x="323" y="172"/>
                    <a:pt x="323" y="171"/>
                  </a:cubicBezTo>
                  <a:cubicBezTo>
                    <a:pt x="324" y="172"/>
                    <a:pt x="326" y="172"/>
                    <a:pt x="327" y="173"/>
                  </a:cubicBezTo>
                  <a:cubicBezTo>
                    <a:pt x="328" y="0"/>
                    <a:pt x="328" y="0"/>
                    <a:pt x="328" y="0"/>
                  </a:cubicBezTo>
                  <a:cubicBezTo>
                    <a:pt x="326" y="0"/>
                    <a:pt x="324" y="0"/>
                    <a:pt x="324" y="0"/>
                  </a:cubicBezTo>
                  <a:cubicBezTo>
                    <a:pt x="323" y="0"/>
                    <a:pt x="319" y="4"/>
                    <a:pt x="317" y="5"/>
                  </a:cubicBezTo>
                  <a:cubicBezTo>
                    <a:pt x="316" y="6"/>
                    <a:pt x="315" y="7"/>
                    <a:pt x="310" y="8"/>
                  </a:cubicBezTo>
                  <a:cubicBezTo>
                    <a:pt x="306" y="10"/>
                    <a:pt x="304" y="10"/>
                    <a:pt x="302" y="11"/>
                  </a:cubicBezTo>
                  <a:cubicBezTo>
                    <a:pt x="300" y="12"/>
                    <a:pt x="298" y="14"/>
                    <a:pt x="295" y="15"/>
                  </a:cubicBezTo>
                  <a:cubicBezTo>
                    <a:pt x="292" y="17"/>
                    <a:pt x="290" y="17"/>
                    <a:pt x="288" y="18"/>
                  </a:cubicBezTo>
                  <a:cubicBezTo>
                    <a:pt x="286" y="19"/>
                    <a:pt x="285" y="18"/>
                    <a:pt x="283" y="21"/>
                  </a:cubicBezTo>
                  <a:cubicBezTo>
                    <a:pt x="280" y="24"/>
                    <a:pt x="279" y="24"/>
                    <a:pt x="277" y="25"/>
                  </a:cubicBezTo>
                  <a:cubicBezTo>
                    <a:pt x="275" y="26"/>
                    <a:pt x="271" y="27"/>
                    <a:pt x="270" y="27"/>
                  </a:cubicBezTo>
                  <a:cubicBezTo>
                    <a:pt x="269" y="27"/>
                    <a:pt x="266" y="26"/>
                    <a:pt x="265" y="26"/>
                  </a:cubicBezTo>
                  <a:cubicBezTo>
                    <a:pt x="264" y="27"/>
                    <a:pt x="262" y="28"/>
                    <a:pt x="261" y="30"/>
                  </a:cubicBezTo>
                  <a:cubicBezTo>
                    <a:pt x="259" y="32"/>
                    <a:pt x="257" y="34"/>
                    <a:pt x="255" y="37"/>
                  </a:cubicBezTo>
                  <a:cubicBezTo>
                    <a:pt x="254" y="39"/>
                    <a:pt x="254" y="40"/>
                    <a:pt x="252" y="41"/>
                  </a:cubicBezTo>
                  <a:cubicBezTo>
                    <a:pt x="251" y="42"/>
                    <a:pt x="250" y="43"/>
                    <a:pt x="250" y="43"/>
                  </a:cubicBezTo>
                  <a:cubicBezTo>
                    <a:pt x="249" y="44"/>
                    <a:pt x="248" y="43"/>
                    <a:pt x="247" y="43"/>
                  </a:cubicBezTo>
                  <a:cubicBezTo>
                    <a:pt x="245" y="44"/>
                    <a:pt x="244" y="43"/>
                    <a:pt x="242" y="42"/>
                  </a:cubicBezTo>
                  <a:cubicBezTo>
                    <a:pt x="240" y="41"/>
                    <a:pt x="240" y="40"/>
                    <a:pt x="236" y="39"/>
                  </a:cubicBezTo>
                  <a:cubicBezTo>
                    <a:pt x="231" y="38"/>
                    <a:pt x="234" y="35"/>
                    <a:pt x="228" y="39"/>
                  </a:cubicBezTo>
                  <a:cubicBezTo>
                    <a:pt x="222" y="43"/>
                    <a:pt x="220" y="44"/>
                    <a:pt x="219" y="44"/>
                  </a:cubicBezTo>
                  <a:cubicBezTo>
                    <a:pt x="219" y="45"/>
                    <a:pt x="217" y="47"/>
                    <a:pt x="216" y="48"/>
                  </a:cubicBezTo>
                  <a:cubicBezTo>
                    <a:pt x="214" y="49"/>
                    <a:pt x="212" y="48"/>
                    <a:pt x="212" y="48"/>
                  </a:cubicBezTo>
                  <a:cubicBezTo>
                    <a:pt x="212" y="48"/>
                    <a:pt x="211" y="48"/>
                    <a:pt x="210" y="48"/>
                  </a:cubicBezTo>
                  <a:cubicBezTo>
                    <a:pt x="210" y="49"/>
                    <a:pt x="207" y="48"/>
                    <a:pt x="206" y="48"/>
                  </a:cubicBezTo>
                  <a:cubicBezTo>
                    <a:pt x="206" y="49"/>
                    <a:pt x="202" y="47"/>
                    <a:pt x="202" y="47"/>
                  </a:cubicBezTo>
                  <a:cubicBezTo>
                    <a:pt x="202" y="47"/>
                    <a:pt x="200" y="48"/>
                    <a:pt x="200" y="48"/>
                  </a:cubicBezTo>
                  <a:cubicBezTo>
                    <a:pt x="199" y="49"/>
                    <a:pt x="202" y="50"/>
                    <a:pt x="197" y="50"/>
                  </a:cubicBezTo>
                  <a:cubicBezTo>
                    <a:pt x="192" y="51"/>
                    <a:pt x="190" y="50"/>
                    <a:pt x="190" y="50"/>
                  </a:cubicBezTo>
                  <a:cubicBezTo>
                    <a:pt x="190" y="50"/>
                    <a:pt x="190" y="52"/>
                    <a:pt x="188" y="51"/>
                  </a:cubicBezTo>
                  <a:cubicBezTo>
                    <a:pt x="187" y="50"/>
                    <a:pt x="184" y="48"/>
                    <a:pt x="183" y="48"/>
                  </a:cubicBezTo>
                  <a:cubicBezTo>
                    <a:pt x="182" y="47"/>
                    <a:pt x="179" y="47"/>
                    <a:pt x="179" y="46"/>
                  </a:cubicBezTo>
                  <a:cubicBezTo>
                    <a:pt x="179" y="46"/>
                    <a:pt x="180" y="45"/>
                    <a:pt x="180" y="44"/>
                  </a:cubicBezTo>
                  <a:cubicBezTo>
                    <a:pt x="179" y="42"/>
                    <a:pt x="177" y="41"/>
                    <a:pt x="177" y="40"/>
                  </a:cubicBezTo>
                  <a:cubicBezTo>
                    <a:pt x="176" y="38"/>
                    <a:pt x="174" y="38"/>
                    <a:pt x="173" y="36"/>
                  </a:cubicBezTo>
                  <a:cubicBezTo>
                    <a:pt x="171" y="35"/>
                    <a:pt x="171" y="35"/>
                    <a:pt x="170" y="32"/>
                  </a:cubicBezTo>
                  <a:cubicBezTo>
                    <a:pt x="168" y="30"/>
                    <a:pt x="165" y="28"/>
                    <a:pt x="165" y="25"/>
                  </a:cubicBezTo>
                  <a:cubicBezTo>
                    <a:pt x="164" y="22"/>
                    <a:pt x="162" y="17"/>
                    <a:pt x="162" y="17"/>
                  </a:cubicBezTo>
                  <a:cubicBezTo>
                    <a:pt x="158" y="17"/>
                    <a:pt x="158" y="17"/>
                    <a:pt x="158" y="17"/>
                  </a:cubicBezTo>
                  <a:cubicBezTo>
                    <a:pt x="158" y="18"/>
                    <a:pt x="158" y="19"/>
                    <a:pt x="158" y="19"/>
                  </a:cubicBezTo>
                  <a:cubicBezTo>
                    <a:pt x="158" y="20"/>
                    <a:pt x="156" y="31"/>
                    <a:pt x="156" y="31"/>
                  </a:cubicBezTo>
                  <a:cubicBezTo>
                    <a:pt x="152" y="59"/>
                    <a:pt x="152" y="59"/>
                    <a:pt x="152" y="59"/>
                  </a:cubicBezTo>
                  <a:cubicBezTo>
                    <a:pt x="143" y="52"/>
                    <a:pt x="143" y="52"/>
                    <a:pt x="143" y="52"/>
                  </a:cubicBezTo>
                  <a:cubicBezTo>
                    <a:pt x="143" y="52"/>
                    <a:pt x="136" y="49"/>
                    <a:pt x="135" y="49"/>
                  </a:cubicBezTo>
                  <a:cubicBezTo>
                    <a:pt x="135" y="49"/>
                    <a:pt x="130" y="49"/>
                    <a:pt x="130" y="49"/>
                  </a:cubicBezTo>
                  <a:cubicBezTo>
                    <a:pt x="126" y="52"/>
                    <a:pt x="126" y="52"/>
                    <a:pt x="126" y="52"/>
                  </a:cubicBezTo>
                  <a:cubicBezTo>
                    <a:pt x="126" y="52"/>
                    <a:pt x="119" y="53"/>
                    <a:pt x="118" y="52"/>
                  </a:cubicBezTo>
                  <a:cubicBezTo>
                    <a:pt x="118" y="52"/>
                    <a:pt x="115" y="49"/>
                    <a:pt x="115" y="49"/>
                  </a:cubicBezTo>
                  <a:cubicBezTo>
                    <a:pt x="115" y="43"/>
                    <a:pt x="115" y="43"/>
                    <a:pt x="115" y="43"/>
                  </a:cubicBezTo>
                  <a:cubicBezTo>
                    <a:pt x="115" y="43"/>
                    <a:pt x="112" y="39"/>
                    <a:pt x="112" y="38"/>
                  </a:cubicBezTo>
                  <a:cubicBezTo>
                    <a:pt x="112" y="38"/>
                    <a:pt x="112" y="35"/>
                    <a:pt x="112" y="35"/>
                  </a:cubicBezTo>
                  <a:cubicBezTo>
                    <a:pt x="112" y="34"/>
                    <a:pt x="114" y="33"/>
                    <a:pt x="114" y="33"/>
                  </a:cubicBezTo>
                  <a:cubicBezTo>
                    <a:pt x="114" y="30"/>
                    <a:pt x="114" y="30"/>
                    <a:pt x="114" y="30"/>
                  </a:cubicBezTo>
                  <a:cubicBezTo>
                    <a:pt x="114" y="30"/>
                    <a:pt x="111" y="29"/>
                    <a:pt x="111" y="29"/>
                  </a:cubicBezTo>
                  <a:cubicBezTo>
                    <a:pt x="111" y="29"/>
                    <a:pt x="108" y="27"/>
                    <a:pt x="108" y="27"/>
                  </a:cubicBezTo>
                  <a:cubicBezTo>
                    <a:pt x="108" y="27"/>
                    <a:pt x="108" y="29"/>
                    <a:pt x="108" y="30"/>
                  </a:cubicBezTo>
                  <a:cubicBezTo>
                    <a:pt x="108" y="31"/>
                    <a:pt x="108" y="35"/>
                    <a:pt x="108" y="35"/>
                  </a:cubicBezTo>
                  <a:cubicBezTo>
                    <a:pt x="105" y="33"/>
                    <a:pt x="105" y="33"/>
                    <a:pt x="105" y="33"/>
                  </a:cubicBezTo>
                  <a:cubicBezTo>
                    <a:pt x="105" y="33"/>
                    <a:pt x="102" y="32"/>
                    <a:pt x="102" y="33"/>
                  </a:cubicBezTo>
                  <a:cubicBezTo>
                    <a:pt x="101" y="33"/>
                    <a:pt x="99" y="38"/>
                    <a:pt x="99" y="38"/>
                  </a:cubicBezTo>
                  <a:cubicBezTo>
                    <a:pt x="94" y="40"/>
                    <a:pt x="94" y="40"/>
                    <a:pt x="94" y="40"/>
                  </a:cubicBezTo>
                  <a:cubicBezTo>
                    <a:pt x="94" y="40"/>
                    <a:pt x="94" y="43"/>
                    <a:pt x="94" y="43"/>
                  </a:cubicBezTo>
                  <a:cubicBezTo>
                    <a:pt x="95" y="44"/>
                    <a:pt x="96" y="51"/>
                    <a:pt x="96" y="52"/>
                  </a:cubicBezTo>
                  <a:cubicBezTo>
                    <a:pt x="96" y="52"/>
                    <a:pt x="99" y="55"/>
                    <a:pt x="99" y="55"/>
                  </a:cubicBezTo>
                  <a:cubicBezTo>
                    <a:pt x="99" y="55"/>
                    <a:pt x="98" y="58"/>
                    <a:pt x="98" y="58"/>
                  </a:cubicBezTo>
                  <a:cubicBezTo>
                    <a:pt x="93" y="61"/>
                    <a:pt x="93" y="61"/>
                    <a:pt x="93" y="61"/>
                  </a:cubicBezTo>
                  <a:cubicBezTo>
                    <a:pt x="89" y="64"/>
                    <a:pt x="89" y="64"/>
                    <a:pt x="89" y="64"/>
                  </a:cubicBezTo>
                  <a:cubicBezTo>
                    <a:pt x="84" y="65"/>
                    <a:pt x="84" y="65"/>
                    <a:pt x="84" y="65"/>
                  </a:cubicBezTo>
                  <a:cubicBezTo>
                    <a:pt x="82" y="68"/>
                    <a:pt x="82" y="68"/>
                    <a:pt x="82" y="68"/>
                  </a:cubicBezTo>
                  <a:cubicBezTo>
                    <a:pt x="76" y="67"/>
                    <a:pt x="76" y="67"/>
                    <a:pt x="76" y="67"/>
                  </a:cubicBezTo>
                  <a:cubicBezTo>
                    <a:pt x="74" y="72"/>
                    <a:pt x="74" y="72"/>
                    <a:pt x="74" y="72"/>
                  </a:cubicBezTo>
                  <a:cubicBezTo>
                    <a:pt x="72" y="72"/>
                    <a:pt x="72" y="72"/>
                    <a:pt x="72" y="72"/>
                  </a:cubicBezTo>
                  <a:cubicBezTo>
                    <a:pt x="70" y="75"/>
                    <a:pt x="70" y="75"/>
                    <a:pt x="70" y="75"/>
                  </a:cubicBezTo>
                  <a:cubicBezTo>
                    <a:pt x="65" y="76"/>
                    <a:pt x="65" y="76"/>
                    <a:pt x="65" y="76"/>
                  </a:cubicBezTo>
                  <a:cubicBezTo>
                    <a:pt x="63" y="75"/>
                    <a:pt x="63" y="75"/>
                    <a:pt x="63" y="75"/>
                  </a:cubicBezTo>
                  <a:cubicBezTo>
                    <a:pt x="60" y="77"/>
                    <a:pt x="60" y="77"/>
                    <a:pt x="60" y="77"/>
                  </a:cubicBezTo>
                  <a:cubicBezTo>
                    <a:pt x="60" y="77"/>
                    <a:pt x="57" y="83"/>
                    <a:pt x="56" y="83"/>
                  </a:cubicBezTo>
                  <a:cubicBezTo>
                    <a:pt x="56" y="84"/>
                    <a:pt x="52" y="87"/>
                    <a:pt x="51" y="88"/>
                  </a:cubicBezTo>
                  <a:cubicBezTo>
                    <a:pt x="51" y="88"/>
                    <a:pt x="52" y="92"/>
                    <a:pt x="52" y="92"/>
                  </a:cubicBezTo>
                  <a:cubicBezTo>
                    <a:pt x="49" y="92"/>
                    <a:pt x="49" y="92"/>
                    <a:pt x="49" y="92"/>
                  </a:cubicBezTo>
                  <a:cubicBezTo>
                    <a:pt x="43" y="99"/>
                    <a:pt x="43" y="99"/>
                    <a:pt x="43" y="99"/>
                  </a:cubicBezTo>
                  <a:cubicBezTo>
                    <a:pt x="43" y="103"/>
                    <a:pt x="43" y="103"/>
                    <a:pt x="43" y="103"/>
                  </a:cubicBezTo>
                  <a:cubicBezTo>
                    <a:pt x="40" y="103"/>
                    <a:pt x="40" y="103"/>
                    <a:pt x="40" y="103"/>
                  </a:cubicBezTo>
                  <a:cubicBezTo>
                    <a:pt x="37" y="105"/>
                    <a:pt x="37" y="105"/>
                    <a:pt x="37" y="105"/>
                  </a:cubicBezTo>
                  <a:cubicBezTo>
                    <a:pt x="32" y="110"/>
                    <a:pt x="32" y="110"/>
                    <a:pt x="32" y="110"/>
                  </a:cubicBezTo>
                  <a:cubicBezTo>
                    <a:pt x="28" y="115"/>
                    <a:pt x="28" y="115"/>
                    <a:pt x="28" y="115"/>
                  </a:cubicBezTo>
                  <a:cubicBezTo>
                    <a:pt x="27" y="133"/>
                    <a:pt x="27" y="133"/>
                    <a:pt x="27" y="133"/>
                  </a:cubicBezTo>
                  <a:cubicBezTo>
                    <a:pt x="17" y="148"/>
                    <a:pt x="17" y="148"/>
                    <a:pt x="17" y="148"/>
                  </a:cubicBezTo>
                  <a:cubicBezTo>
                    <a:pt x="17" y="152"/>
                    <a:pt x="17" y="152"/>
                    <a:pt x="17" y="152"/>
                  </a:cubicBezTo>
                  <a:cubicBezTo>
                    <a:pt x="14" y="156"/>
                    <a:pt x="14" y="156"/>
                    <a:pt x="14" y="156"/>
                  </a:cubicBezTo>
                  <a:cubicBezTo>
                    <a:pt x="14" y="156"/>
                    <a:pt x="9" y="155"/>
                    <a:pt x="9" y="156"/>
                  </a:cubicBezTo>
                  <a:cubicBezTo>
                    <a:pt x="8" y="156"/>
                    <a:pt x="6" y="159"/>
                    <a:pt x="5" y="159"/>
                  </a:cubicBezTo>
                  <a:cubicBezTo>
                    <a:pt x="5" y="159"/>
                    <a:pt x="0" y="164"/>
                    <a:pt x="0" y="164"/>
                  </a:cubicBezTo>
                  <a:cubicBezTo>
                    <a:pt x="0" y="165"/>
                    <a:pt x="0" y="165"/>
                    <a:pt x="0" y="165"/>
                  </a:cubicBezTo>
                  <a:cubicBezTo>
                    <a:pt x="4" y="166"/>
                    <a:pt x="8" y="167"/>
                    <a:pt x="11" y="170"/>
                  </a:cubicBezTo>
                  <a:cubicBezTo>
                    <a:pt x="13" y="171"/>
                    <a:pt x="15" y="173"/>
                    <a:pt x="17" y="174"/>
                  </a:cubicBezTo>
                  <a:cubicBezTo>
                    <a:pt x="18" y="175"/>
                    <a:pt x="20" y="175"/>
                    <a:pt x="21" y="176"/>
                  </a:cubicBezTo>
                  <a:cubicBezTo>
                    <a:pt x="22" y="177"/>
                    <a:pt x="23" y="178"/>
                    <a:pt x="23" y="179"/>
                  </a:cubicBezTo>
                  <a:cubicBezTo>
                    <a:pt x="24" y="180"/>
                    <a:pt x="26" y="182"/>
                    <a:pt x="26" y="184"/>
                  </a:cubicBezTo>
                  <a:cubicBezTo>
                    <a:pt x="28" y="188"/>
                    <a:pt x="26" y="192"/>
                    <a:pt x="23" y="196"/>
                  </a:cubicBezTo>
                  <a:cubicBezTo>
                    <a:pt x="22" y="198"/>
                    <a:pt x="19" y="200"/>
                    <a:pt x="19" y="202"/>
                  </a:cubicBezTo>
                  <a:cubicBezTo>
                    <a:pt x="18" y="204"/>
                    <a:pt x="19" y="207"/>
                    <a:pt x="20" y="209"/>
                  </a:cubicBezTo>
                  <a:cubicBezTo>
                    <a:pt x="21" y="215"/>
                    <a:pt x="20" y="221"/>
                    <a:pt x="22" y="226"/>
                  </a:cubicBezTo>
                  <a:cubicBezTo>
                    <a:pt x="24" y="228"/>
                    <a:pt x="26" y="230"/>
                    <a:pt x="26" y="232"/>
                  </a:cubicBezTo>
                  <a:cubicBezTo>
                    <a:pt x="25" y="243"/>
                    <a:pt x="27" y="253"/>
                    <a:pt x="33" y="262"/>
                  </a:cubicBezTo>
                  <a:cubicBezTo>
                    <a:pt x="33" y="263"/>
                    <a:pt x="34" y="265"/>
                    <a:pt x="36" y="265"/>
                  </a:cubicBezTo>
                  <a:cubicBezTo>
                    <a:pt x="37" y="266"/>
                    <a:pt x="39" y="265"/>
                    <a:pt x="41" y="266"/>
                  </a:cubicBezTo>
                  <a:cubicBezTo>
                    <a:pt x="43" y="266"/>
                    <a:pt x="44" y="268"/>
                    <a:pt x="46" y="268"/>
                  </a:cubicBezTo>
                  <a:cubicBezTo>
                    <a:pt x="47" y="268"/>
                    <a:pt x="48" y="267"/>
                    <a:pt x="49" y="267"/>
                  </a:cubicBezTo>
                  <a:cubicBezTo>
                    <a:pt x="51" y="267"/>
                    <a:pt x="52" y="268"/>
                    <a:pt x="52" y="270"/>
                  </a:cubicBezTo>
                  <a:cubicBezTo>
                    <a:pt x="53" y="271"/>
                    <a:pt x="53" y="273"/>
                    <a:pt x="54" y="274"/>
                  </a:cubicBezTo>
                  <a:cubicBezTo>
                    <a:pt x="54" y="276"/>
                    <a:pt x="56" y="277"/>
                    <a:pt x="57" y="277"/>
                  </a:cubicBezTo>
                  <a:cubicBezTo>
                    <a:pt x="59" y="276"/>
                    <a:pt x="60" y="273"/>
                    <a:pt x="62" y="272"/>
                  </a:cubicBezTo>
                  <a:cubicBezTo>
                    <a:pt x="63" y="272"/>
                    <a:pt x="64" y="273"/>
                    <a:pt x="65" y="274"/>
                  </a:cubicBezTo>
                  <a:cubicBezTo>
                    <a:pt x="66" y="275"/>
                    <a:pt x="68" y="276"/>
                    <a:pt x="69" y="277"/>
                  </a:cubicBezTo>
                  <a:cubicBezTo>
                    <a:pt x="69" y="277"/>
                    <a:pt x="69" y="278"/>
                    <a:pt x="70" y="278"/>
                  </a:cubicBezTo>
                  <a:cubicBezTo>
                    <a:pt x="70" y="278"/>
                    <a:pt x="70" y="278"/>
                    <a:pt x="71" y="278"/>
                  </a:cubicBezTo>
                  <a:cubicBezTo>
                    <a:pt x="73" y="277"/>
                    <a:pt x="75" y="279"/>
                    <a:pt x="77" y="280"/>
                  </a:cubicBezTo>
                  <a:cubicBezTo>
                    <a:pt x="77" y="281"/>
                    <a:pt x="77" y="281"/>
                    <a:pt x="78" y="281"/>
                  </a:cubicBezTo>
                  <a:cubicBezTo>
                    <a:pt x="78" y="281"/>
                    <a:pt x="79" y="280"/>
                    <a:pt x="79" y="280"/>
                  </a:cubicBezTo>
                  <a:cubicBezTo>
                    <a:pt x="80" y="279"/>
                    <a:pt x="82" y="280"/>
                    <a:pt x="83" y="280"/>
                  </a:cubicBezTo>
                  <a:cubicBezTo>
                    <a:pt x="86" y="282"/>
                    <a:pt x="90" y="281"/>
                    <a:pt x="93" y="280"/>
                  </a:cubicBezTo>
                  <a:cubicBezTo>
                    <a:pt x="93" y="279"/>
                    <a:pt x="94" y="279"/>
                    <a:pt x="95" y="279"/>
                  </a:cubicBezTo>
                  <a:cubicBezTo>
                    <a:pt x="97" y="278"/>
                    <a:pt x="99" y="279"/>
                    <a:pt x="101" y="280"/>
                  </a:cubicBezTo>
                  <a:cubicBezTo>
                    <a:pt x="103" y="281"/>
                    <a:pt x="105" y="282"/>
                    <a:pt x="107" y="280"/>
                  </a:cubicBezTo>
                  <a:cubicBezTo>
                    <a:pt x="107" y="223"/>
                    <a:pt x="107" y="223"/>
                    <a:pt x="107" y="223"/>
                  </a:cubicBezTo>
                  <a:cubicBezTo>
                    <a:pt x="108" y="223"/>
                    <a:pt x="109" y="222"/>
                    <a:pt x="109" y="221"/>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77" name="Google Shape;277;g33246b44340_0_454"/>
            <p:cNvSpPr/>
            <p:nvPr/>
          </p:nvSpPr>
          <p:spPr>
            <a:xfrm>
              <a:off x="1833675" y="1283587"/>
              <a:ext cx="454025" cy="785812"/>
            </a:xfrm>
            <a:custGeom>
              <a:rect b="b" l="l" r="r" t="t"/>
              <a:pathLst>
                <a:path extrusionOk="0" h="206" w="119">
                  <a:moveTo>
                    <a:pt x="118" y="52"/>
                  </a:moveTo>
                  <a:cubicBezTo>
                    <a:pt x="114" y="55"/>
                    <a:pt x="114" y="55"/>
                    <a:pt x="114" y="55"/>
                  </a:cubicBezTo>
                  <a:cubicBezTo>
                    <a:pt x="114" y="55"/>
                    <a:pt x="114" y="60"/>
                    <a:pt x="114" y="60"/>
                  </a:cubicBezTo>
                  <a:cubicBezTo>
                    <a:pt x="114" y="61"/>
                    <a:pt x="115" y="65"/>
                    <a:pt x="115" y="65"/>
                  </a:cubicBezTo>
                  <a:cubicBezTo>
                    <a:pt x="118" y="68"/>
                    <a:pt x="118" y="68"/>
                    <a:pt x="118" y="68"/>
                  </a:cubicBezTo>
                  <a:cubicBezTo>
                    <a:pt x="118" y="71"/>
                    <a:pt x="118" y="71"/>
                    <a:pt x="118" y="71"/>
                  </a:cubicBezTo>
                  <a:cubicBezTo>
                    <a:pt x="112" y="71"/>
                    <a:pt x="112" y="71"/>
                    <a:pt x="112" y="71"/>
                  </a:cubicBezTo>
                  <a:cubicBezTo>
                    <a:pt x="112" y="71"/>
                    <a:pt x="112" y="74"/>
                    <a:pt x="110" y="75"/>
                  </a:cubicBezTo>
                  <a:cubicBezTo>
                    <a:pt x="109" y="75"/>
                    <a:pt x="107" y="75"/>
                    <a:pt x="106" y="76"/>
                  </a:cubicBezTo>
                  <a:cubicBezTo>
                    <a:pt x="104" y="77"/>
                    <a:pt x="101" y="80"/>
                    <a:pt x="100" y="80"/>
                  </a:cubicBezTo>
                  <a:cubicBezTo>
                    <a:pt x="99" y="81"/>
                    <a:pt x="94" y="81"/>
                    <a:pt x="93" y="81"/>
                  </a:cubicBezTo>
                  <a:cubicBezTo>
                    <a:pt x="92" y="81"/>
                    <a:pt x="87" y="83"/>
                    <a:pt x="86" y="84"/>
                  </a:cubicBezTo>
                  <a:cubicBezTo>
                    <a:pt x="85" y="85"/>
                    <a:pt x="83" y="90"/>
                    <a:pt x="83" y="90"/>
                  </a:cubicBezTo>
                  <a:cubicBezTo>
                    <a:pt x="83" y="91"/>
                    <a:pt x="79" y="93"/>
                    <a:pt x="79" y="94"/>
                  </a:cubicBezTo>
                  <a:cubicBezTo>
                    <a:pt x="79" y="94"/>
                    <a:pt x="74" y="109"/>
                    <a:pt x="74" y="109"/>
                  </a:cubicBezTo>
                  <a:cubicBezTo>
                    <a:pt x="74" y="110"/>
                    <a:pt x="80" y="116"/>
                    <a:pt x="80" y="116"/>
                  </a:cubicBezTo>
                  <a:cubicBezTo>
                    <a:pt x="80" y="117"/>
                    <a:pt x="81" y="120"/>
                    <a:pt x="81" y="120"/>
                  </a:cubicBezTo>
                  <a:cubicBezTo>
                    <a:pt x="86" y="123"/>
                    <a:pt x="86" y="123"/>
                    <a:pt x="86" y="123"/>
                  </a:cubicBezTo>
                  <a:cubicBezTo>
                    <a:pt x="91" y="131"/>
                    <a:pt x="91" y="131"/>
                    <a:pt x="91" y="131"/>
                  </a:cubicBezTo>
                  <a:cubicBezTo>
                    <a:pt x="91" y="131"/>
                    <a:pt x="93" y="130"/>
                    <a:pt x="93" y="132"/>
                  </a:cubicBezTo>
                  <a:cubicBezTo>
                    <a:pt x="94" y="134"/>
                    <a:pt x="94" y="140"/>
                    <a:pt x="94" y="140"/>
                  </a:cubicBezTo>
                  <a:cubicBezTo>
                    <a:pt x="95" y="140"/>
                    <a:pt x="97" y="142"/>
                    <a:pt x="97" y="142"/>
                  </a:cubicBezTo>
                  <a:cubicBezTo>
                    <a:pt x="97" y="143"/>
                    <a:pt x="99" y="149"/>
                    <a:pt x="99" y="149"/>
                  </a:cubicBezTo>
                  <a:cubicBezTo>
                    <a:pt x="99" y="153"/>
                    <a:pt x="99" y="153"/>
                    <a:pt x="99" y="153"/>
                  </a:cubicBezTo>
                  <a:cubicBezTo>
                    <a:pt x="97" y="150"/>
                    <a:pt x="97" y="150"/>
                    <a:pt x="97" y="150"/>
                  </a:cubicBezTo>
                  <a:cubicBezTo>
                    <a:pt x="97" y="150"/>
                    <a:pt x="94" y="152"/>
                    <a:pt x="93" y="152"/>
                  </a:cubicBezTo>
                  <a:cubicBezTo>
                    <a:pt x="93" y="152"/>
                    <a:pt x="89" y="153"/>
                    <a:pt x="88" y="153"/>
                  </a:cubicBezTo>
                  <a:cubicBezTo>
                    <a:pt x="87" y="153"/>
                    <a:pt x="81" y="152"/>
                    <a:pt x="81" y="152"/>
                  </a:cubicBezTo>
                  <a:cubicBezTo>
                    <a:pt x="81" y="152"/>
                    <a:pt x="78" y="150"/>
                    <a:pt x="77" y="150"/>
                  </a:cubicBezTo>
                  <a:cubicBezTo>
                    <a:pt x="77" y="151"/>
                    <a:pt x="69" y="160"/>
                    <a:pt x="69" y="160"/>
                  </a:cubicBezTo>
                  <a:cubicBezTo>
                    <a:pt x="82" y="167"/>
                    <a:pt x="82" y="167"/>
                    <a:pt x="82" y="167"/>
                  </a:cubicBezTo>
                  <a:cubicBezTo>
                    <a:pt x="82" y="175"/>
                    <a:pt x="82" y="175"/>
                    <a:pt x="82" y="175"/>
                  </a:cubicBezTo>
                  <a:cubicBezTo>
                    <a:pt x="85" y="177"/>
                    <a:pt x="85" y="177"/>
                    <a:pt x="85" y="177"/>
                  </a:cubicBezTo>
                  <a:cubicBezTo>
                    <a:pt x="84" y="186"/>
                    <a:pt x="84" y="186"/>
                    <a:pt x="84" y="186"/>
                  </a:cubicBezTo>
                  <a:cubicBezTo>
                    <a:pt x="89" y="186"/>
                    <a:pt x="89" y="186"/>
                    <a:pt x="89" y="186"/>
                  </a:cubicBezTo>
                  <a:cubicBezTo>
                    <a:pt x="89" y="186"/>
                    <a:pt x="92" y="186"/>
                    <a:pt x="92" y="187"/>
                  </a:cubicBezTo>
                  <a:cubicBezTo>
                    <a:pt x="93" y="187"/>
                    <a:pt x="92" y="193"/>
                    <a:pt x="92" y="193"/>
                  </a:cubicBezTo>
                  <a:cubicBezTo>
                    <a:pt x="92" y="193"/>
                    <a:pt x="95" y="194"/>
                    <a:pt x="96" y="195"/>
                  </a:cubicBezTo>
                  <a:cubicBezTo>
                    <a:pt x="96" y="195"/>
                    <a:pt x="98" y="197"/>
                    <a:pt x="98" y="198"/>
                  </a:cubicBezTo>
                  <a:cubicBezTo>
                    <a:pt x="98" y="198"/>
                    <a:pt x="95" y="203"/>
                    <a:pt x="95" y="203"/>
                  </a:cubicBezTo>
                  <a:cubicBezTo>
                    <a:pt x="95" y="203"/>
                    <a:pt x="95" y="204"/>
                    <a:pt x="94" y="206"/>
                  </a:cubicBezTo>
                  <a:cubicBezTo>
                    <a:pt x="83" y="201"/>
                    <a:pt x="83" y="201"/>
                    <a:pt x="83" y="201"/>
                  </a:cubicBezTo>
                  <a:cubicBezTo>
                    <a:pt x="80" y="197"/>
                    <a:pt x="80" y="197"/>
                    <a:pt x="80" y="197"/>
                  </a:cubicBezTo>
                  <a:cubicBezTo>
                    <a:pt x="80" y="197"/>
                    <a:pt x="75" y="200"/>
                    <a:pt x="73" y="201"/>
                  </a:cubicBezTo>
                  <a:cubicBezTo>
                    <a:pt x="72" y="201"/>
                    <a:pt x="71" y="200"/>
                    <a:pt x="70" y="199"/>
                  </a:cubicBezTo>
                  <a:cubicBezTo>
                    <a:pt x="70" y="198"/>
                    <a:pt x="68" y="197"/>
                    <a:pt x="67" y="196"/>
                  </a:cubicBezTo>
                  <a:cubicBezTo>
                    <a:pt x="66" y="195"/>
                    <a:pt x="64" y="193"/>
                    <a:pt x="63" y="192"/>
                  </a:cubicBezTo>
                  <a:cubicBezTo>
                    <a:pt x="62" y="191"/>
                    <a:pt x="60" y="189"/>
                    <a:pt x="60" y="188"/>
                  </a:cubicBezTo>
                  <a:cubicBezTo>
                    <a:pt x="60" y="188"/>
                    <a:pt x="56" y="188"/>
                    <a:pt x="55" y="187"/>
                  </a:cubicBezTo>
                  <a:cubicBezTo>
                    <a:pt x="54" y="186"/>
                    <a:pt x="52" y="183"/>
                    <a:pt x="52" y="183"/>
                  </a:cubicBezTo>
                  <a:cubicBezTo>
                    <a:pt x="48" y="184"/>
                    <a:pt x="48" y="184"/>
                    <a:pt x="48" y="184"/>
                  </a:cubicBezTo>
                  <a:cubicBezTo>
                    <a:pt x="48" y="184"/>
                    <a:pt x="45" y="181"/>
                    <a:pt x="44" y="180"/>
                  </a:cubicBezTo>
                  <a:cubicBezTo>
                    <a:pt x="43" y="178"/>
                    <a:pt x="42" y="179"/>
                    <a:pt x="42" y="179"/>
                  </a:cubicBezTo>
                  <a:cubicBezTo>
                    <a:pt x="37" y="182"/>
                    <a:pt x="37" y="182"/>
                    <a:pt x="37" y="182"/>
                  </a:cubicBezTo>
                  <a:cubicBezTo>
                    <a:pt x="37" y="182"/>
                    <a:pt x="35" y="180"/>
                    <a:pt x="34" y="179"/>
                  </a:cubicBezTo>
                  <a:cubicBezTo>
                    <a:pt x="34" y="178"/>
                    <a:pt x="33" y="175"/>
                    <a:pt x="33" y="175"/>
                  </a:cubicBezTo>
                  <a:cubicBezTo>
                    <a:pt x="32" y="174"/>
                    <a:pt x="30" y="174"/>
                    <a:pt x="29" y="173"/>
                  </a:cubicBezTo>
                  <a:cubicBezTo>
                    <a:pt x="29" y="172"/>
                    <a:pt x="27" y="168"/>
                    <a:pt x="27" y="168"/>
                  </a:cubicBezTo>
                  <a:cubicBezTo>
                    <a:pt x="27" y="168"/>
                    <a:pt x="25" y="168"/>
                    <a:pt x="24" y="168"/>
                  </a:cubicBezTo>
                  <a:cubicBezTo>
                    <a:pt x="23" y="168"/>
                    <a:pt x="23" y="167"/>
                    <a:pt x="22" y="165"/>
                  </a:cubicBezTo>
                  <a:cubicBezTo>
                    <a:pt x="21" y="164"/>
                    <a:pt x="19" y="166"/>
                    <a:pt x="18" y="165"/>
                  </a:cubicBezTo>
                  <a:cubicBezTo>
                    <a:pt x="18" y="165"/>
                    <a:pt x="16" y="163"/>
                    <a:pt x="16" y="163"/>
                  </a:cubicBezTo>
                  <a:cubicBezTo>
                    <a:pt x="12" y="163"/>
                    <a:pt x="12" y="163"/>
                    <a:pt x="12" y="163"/>
                  </a:cubicBezTo>
                  <a:cubicBezTo>
                    <a:pt x="12" y="163"/>
                    <a:pt x="14" y="160"/>
                    <a:pt x="14" y="159"/>
                  </a:cubicBezTo>
                  <a:cubicBezTo>
                    <a:pt x="14" y="158"/>
                    <a:pt x="13" y="158"/>
                    <a:pt x="13" y="157"/>
                  </a:cubicBezTo>
                  <a:cubicBezTo>
                    <a:pt x="13" y="156"/>
                    <a:pt x="13" y="155"/>
                    <a:pt x="14" y="154"/>
                  </a:cubicBezTo>
                  <a:cubicBezTo>
                    <a:pt x="15" y="153"/>
                    <a:pt x="16" y="151"/>
                    <a:pt x="16" y="151"/>
                  </a:cubicBezTo>
                  <a:cubicBezTo>
                    <a:pt x="16" y="151"/>
                    <a:pt x="15" y="149"/>
                    <a:pt x="15" y="149"/>
                  </a:cubicBezTo>
                  <a:cubicBezTo>
                    <a:pt x="15" y="148"/>
                    <a:pt x="15" y="146"/>
                    <a:pt x="15" y="146"/>
                  </a:cubicBezTo>
                  <a:cubicBezTo>
                    <a:pt x="15" y="146"/>
                    <a:pt x="12" y="143"/>
                    <a:pt x="11" y="142"/>
                  </a:cubicBezTo>
                  <a:cubicBezTo>
                    <a:pt x="11" y="141"/>
                    <a:pt x="11" y="141"/>
                    <a:pt x="12" y="140"/>
                  </a:cubicBezTo>
                  <a:cubicBezTo>
                    <a:pt x="12" y="140"/>
                    <a:pt x="12" y="135"/>
                    <a:pt x="12" y="135"/>
                  </a:cubicBezTo>
                  <a:cubicBezTo>
                    <a:pt x="11" y="133"/>
                    <a:pt x="11" y="133"/>
                    <a:pt x="11" y="133"/>
                  </a:cubicBezTo>
                  <a:cubicBezTo>
                    <a:pt x="6" y="128"/>
                    <a:pt x="6" y="128"/>
                    <a:pt x="6" y="128"/>
                  </a:cubicBezTo>
                  <a:cubicBezTo>
                    <a:pt x="6" y="124"/>
                    <a:pt x="6" y="124"/>
                    <a:pt x="6" y="124"/>
                  </a:cubicBezTo>
                  <a:cubicBezTo>
                    <a:pt x="8" y="121"/>
                    <a:pt x="8" y="121"/>
                    <a:pt x="8" y="121"/>
                  </a:cubicBezTo>
                  <a:cubicBezTo>
                    <a:pt x="13" y="118"/>
                    <a:pt x="13" y="118"/>
                    <a:pt x="13" y="118"/>
                  </a:cubicBezTo>
                  <a:cubicBezTo>
                    <a:pt x="15" y="116"/>
                    <a:pt x="15" y="116"/>
                    <a:pt x="15" y="116"/>
                  </a:cubicBezTo>
                  <a:cubicBezTo>
                    <a:pt x="12" y="111"/>
                    <a:pt x="12" y="111"/>
                    <a:pt x="12" y="111"/>
                  </a:cubicBezTo>
                  <a:cubicBezTo>
                    <a:pt x="9" y="106"/>
                    <a:pt x="9" y="106"/>
                    <a:pt x="9" y="106"/>
                  </a:cubicBezTo>
                  <a:cubicBezTo>
                    <a:pt x="4" y="106"/>
                    <a:pt x="4" y="106"/>
                    <a:pt x="4" y="106"/>
                  </a:cubicBezTo>
                  <a:cubicBezTo>
                    <a:pt x="0" y="105"/>
                    <a:pt x="0" y="105"/>
                    <a:pt x="0" y="105"/>
                  </a:cubicBezTo>
                  <a:cubicBezTo>
                    <a:pt x="0" y="103"/>
                    <a:pt x="0" y="103"/>
                    <a:pt x="0" y="103"/>
                  </a:cubicBezTo>
                  <a:cubicBezTo>
                    <a:pt x="2" y="97"/>
                    <a:pt x="2" y="97"/>
                    <a:pt x="2" y="97"/>
                  </a:cubicBezTo>
                  <a:cubicBezTo>
                    <a:pt x="2" y="97"/>
                    <a:pt x="6" y="87"/>
                    <a:pt x="7" y="86"/>
                  </a:cubicBezTo>
                  <a:cubicBezTo>
                    <a:pt x="7" y="85"/>
                    <a:pt x="10" y="79"/>
                    <a:pt x="10" y="79"/>
                  </a:cubicBezTo>
                  <a:cubicBezTo>
                    <a:pt x="13" y="72"/>
                    <a:pt x="13" y="72"/>
                    <a:pt x="13" y="72"/>
                  </a:cubicBezTo>
                  <a:cubicBezTo>
                    <a:pt x="18" y="64"/>
                    <a:pt x="18" y="64"/>
                    <a:pt x="18" y="64"/>
                  </a:cubicBezTo>
                  <a:cubicBezTo>
                    <a:pt x="17" y="59"/>
                    <a:pt x="17" y="59"/>
                    <a:pt x="17" y="59"/>
                  </a:cubicBezTo>
                  <a:cubicBezTo>
                    <a:pt x="17" y="59"/>
                    <a:pt x="17" y="56"/>
                    <a:pt x="17" y="55"/>
                  </a:cubicBezTo>
                  <a:cubicBezTo>
                    <a:pt x="18" y="54"/>
                    <a:pt x="19" y="49"/>
                    <a:pt x="18" y="48"/>
                  </a:cubicBezTo>
                  <a:cubicBezTo>
                    <a:pt x="18" y="48"/>
                    <a:pt x="17" y="45"/>
                    <a:pt x="17" y="45"/>
                  </a:cubicBezTo>
                  <a:cubicBezTo>
                    <a:pt x="18" y="40"/>
                    <a:pt x="18" y="40"/>
                    <a:pt x="18" y="40"/>
                  </a:cubicBezTo>
                  <a:cubicBezTo>
                    <a:pt x="18" y="36"/>
                    <a:pt x="18" y="36"/>
                    <a:pt x="18" y="36"/>
                  </a:cubicBezTo>
                  <a:cubicBezTo>
                    <a:pt x="17" y="33"/>
                    <a:pt x="17" y="33"/>
                    <a:pt x="17" y="33"/>
                  </a:cubicBezTo>
                  <a:cubicBezTo>
                    <a:pt x="17" y="30"/>
                    <a:pt x="17" y="30"/>
                    <a:pt x="17" y="30"/>
                  </a:cubicBezTo>
                  <a:cubicBezTo>
                    <a:pt x="18" y="30"/>
                    <a:pt x="19" y="29"/>
                    <a:pt x="21" y="28"/>
                  </a:cubicBezTo>
                  <a:cubicBezTo>
                    <a:pt x="23" y="27"/>
                    <a:pt x="25" y="26"/>
                    <a:pt x="28" y="27"/>
                  </a:cubicBezTo>
                  <a:cubicBezTo>
                    <a:pt x="31" y="27"/>
                    <a:pt x="36" y="29"/>
                    <a:pt x="38" y="29"/>
                  </a:cubicBezTo>
                  <a:cubicBezTo>
                    <a:pt x="40" y="29"/>
                    <a:pt x="43" y="30"/>
                    <a:pt x="45" y="30"/>
                  </a:cubicBezTo>
                  <a:cubicBezTo>
                    <a:pt x="47" y="30"/>
                    <a:pt x="52" y="29"/>
                    <a:pt x="53" y="29"/>
                  </a:cubicBezTo>
                  <a:cubicBezTo>
                    <a:pt x="55" y="28"/>
                    <a:pt x="57" y="29"/>
                    <a:pt x="59" y="28"/>
                  </a:cubicBezTo>
                  <a:cubicBezTo>
                    <a:pt x="60" y="27"/>
                    <a:pt x="61" y="26"/>
                    <a:pt x="62" y="25"/>
                  </a:cubicBezTo>
                  <a:cubicBezTo>
                    <a:pt x="62" y="23"/>
                    <a:pt x="62" y="20"/>
                    <a:pt x="62" y="19"/>
                  </a:cubicBezTo>
                  <a:cubicBezTo>
                    <a:pt x="62" y="18"/>
                    <a:pt x="62" y="14"/>
                    <a:pt x="62" y="12"/>
                  </a:cubicBezTo>
                  <a:cubicBezTo>
                    <a:pt x="62" y="10"/>
                    <a:pt x="63" y="7"/>
                    <a:pt x="64" y="7"/>
                  </a:cubicBezTo>
                  <a:cubicBezTo>
                    <a:pt x="64" y="6"/>
                    <a:pt x="64" y="6"/>
                    <a:pt x="65" y="4"/>
                  </a:cubicBezTo>
                  <a:cubicBezTo>
                    <a:pt x="66" y="2"/>
                    <a:pt x="69" y="0"/>
                    <a:pt x="71" y="0"/>
                  </a:cubicBezTo>
                  <a:cubicBezTo>
                    <a:pt x="74" y="0"/>
                    <a:pt x="76" y="0"/>
                    <a:pt x="78" y="0"/>
                  </a:cubicBezTo>
                  <a:cubicBezTo>
                    <a:pt x="80" y="0"/>
                    <a:pt x="84" y="0"/>
                    <a:pt x="86" y="0"/>
                  </a:cubicBezTo>
                  <a:cubicBezTo>
                    <a:pt x="87" y="1"/>
                    <a:pt x="90" y="2"/>
                    <a:pt x="91" y="3"/>
                  </a:cubicBezTo>
                  <a:cubicBezTo>
                    <a:pt x="93" y="5"/>
                    <a:pt x="94" y="6"/>
                    <a:pt x="98" y="6"/>
                  </a:cubicBezTo>
                  <a:cubicBezTo>
                    <a:pt x="101" y="6"/>
                    <a:pt x="108" y="6"/>
                    <a:pt x="110" y="6"/>
                  </a:cubicBezTo>
                  <a:cubicBezTo>
                    <a:pt x="112" y="6"/>
                    <a:pt x="115" y="5"/>
                    <a:pt x="117" y="5"/>
                  </a:cubicBezTo>
                  <a:cubicBezTo>
                    <a:pt x="118" y="10"/>
                    <a:pt x="118" y="10"/>
                    <a:pt x="118" y="10"/>
                  </a:cubicBezTo>
                  <a:cubicBezTo>
                    <a:pt x="112" y="16"/>
                    <a:pt x="112" y="16"/>
                    <a:pt x="112" y="16"/>
                  </a:cubicBezTo>
                  <a:cubicBezTo>
                    <a:pt x="110" y="16"/>
                    <a:pt x="110" y="16"/>
                    <a:pt x="110" y="16"/>
                  </a:cubicBezTo>
                  <a:cubicBezTo>
                    <a:pt x="110" y="16"/>
                    <a:pt x="111" y="25"/>
                    <a:pt x="111" y="25"/>
                  </a:cubicBezTo>
                  <a:cubicBezTo>
                    <a:pt x="111" y="26"/>
                    <a:pt x="108" y="27"/>
                    <a:pt x="108" y="27"/>
                  </a:cubicBezTo>
                  <a:cubicBezTo>
                    <a:pt x="108" y="27"/>
                    <a:pt x="111" y="32"/>
                    <a:pt x="111" y="33"/>
                  </a:cubicBezTo>
                  <a:cubicBezTo>
                    <a:pt x="111" y="33"/>
                    <a:pt x="111" y="36"/>
                    <a:pt x="111" y="36"/>
                  </a:cubicBezTo>
                  <a:cubicBezTo>
                    <a:pt x="111" y="37"/>
                    <a:pt x="115" y="43"/>
                    <a:pt x="115" y="43"/>
                  </a:cubicBezTo>
                  <a:cubicBezTo>
                    <a:pt x="112" y="45"/>
                    <a:pt x="112" y="45"/>
                    <a:pt x="112" y="45"/>
                  </a:cubicBezTo>
                  <a:cubicBezTo>
                    <a:pt x="112" y="47"/>
                    <a:pt x="112" y="47"/>
                    <a:pt x="112" y="47"/>
                  </a:cubicBezTo>
                  <a:cubicBezTo>
                    <a:pt x="115" y="48"/>
                    <a:pt x="115" y="48"/>
                    <a:pt x="115" y="48"/>
                  </a:cubicBezTo>
                  <a:cubicBezTo>
                    <a:pt x="119" y="49"/>
                    <a:pt x="119" y="49"/>
                    <a:pt x="119" y="49"/>
                  </a:cubicBezTo>
                  <a:lnTo>
                    <a:pt x="118" y="52"/>
                  </a:lnTo>
                  <a:close/>
                  <a:moveTo>
                    <a:pt x="15" y="22"/>
                  </a:moveTo>
                  <a:cubicBezTo>
                    <a:pt x="14" y="22"/>
                    <a:pt x="13" y="22"/>
                    <a:pt x="12" y="21"/>
                  </a:cubicBezTo>
                  <a:cubicBezTo>
                    <a:pt x="12" y="21"/>
                    <a:pt x="11" y="21"/>
                    <a:pt x="10" y="21"/>
                  </a:cubicBezTo>
                  <a:cubicBezTo>
                    <a:pt x="10" y="21"/>
                    <a:pt x="10" y="21"/>
                    <a:pt x="10" y="21"/>
                  </a:cubicBezTo>
                  <a:cubicBezTo>
                    <a:pt x="10" y="21"/>
                    <a:pt x="10" y="21"/>
                    <a:pt x="10" y="21"/>
                  </a:cubicBezTo>
                  <a:cubicBezTo>
                    <a:pt x="10" y="23"/>
                    <a:pt x="11" y="24"/>
                    <a:pt x="12" y="25"/>
                  </a:cubicBezTo>
                  <a:cubicBezTo>
                    <a:pt x="14" y="26"/>
                    <a:pt x="15" y="27"/>
                    <a:pt x="16" y="28"/>
                  </a:cubicBezTo>
                  <a:cubicBezTo>
                    <a:pt x="16" y="28"/>
                    <a:pt x="16" y="28"/>
                    <a:pt x="16" y="28"/>
                  </a:cubicBezTo>
                  <a:cubicBezTo>
                    <a:pt x="17" y="28"/>
                    <a:pt x="17" y="28"/>
                    <a:pt x="17" y="28"/>
                  </a:cubicBezTo>
                  <a:cubicBezTo>
                    <a:pt x="19" y="28"/>
                    <a:pt x="20" y="27"/>
                    <a:pt x="21" y="27"/>
                  </a:cubicBezTo>
                  <a:cubicBezTo>
                    <a:pt x="22" y="27"/>
                    <a:pt x="22" y="27"/>
                    <a:pt x="23" y="26"/>
                  </a:cubicBezTo>
                  <a:cubicBezTo>
                    <a:pt x="23" y="26"/>
                    <a:pt x="23" y="25"/>
                    <a:pt x="23" y="25"/>
                  </a:cubicBezTo>
                  <a:cubicBezTo>
                    <a:pt x="22" y="25"/>
                    <a:pt x="22" y="25"/>
                    <a:pt x="21" y="25"/>
                  </a:cubicBezTo>
                  <a:cubicBezTo>
                    <a:pt x="21" y="25"/>
                    <a:pt x="20" y="24"/>
                    <a:pt x="20" y="25"/>
                  </a:cubicBezTo>
                  <a:cubicBezTo>
                    <a:pt x="20" y="25"/>
                    <a:pt x="19" y="25"/>
                    <a:pt x="19" y="25"/>
                  </a:cubicBezTo>
                  <a:cubicBezTo>
                    <a:pt x="19" y="25"/>
                    <a:pt x="18" y="24"/>
                    <a:pt x="18" y="24"/>
                  </a:cubicBezTo>
                  <a:cubicBezTo>
                    <a:pt x="18" y="24"/>
                    <a:pt x="18" y="23"/>
                    <a:pt x="17" y="23"/>
                  </a:cubicBezTo>
                  <a:cubicBezTo>
                    <a:pt x="17" y="22"/>
                    <a:pt x="16" y="22"/>
                    <a:pt x="15" y="22"/>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78" name="Google Shape;278;g33246b44340_0_454"/>
            <p:cNvSpPr/>
            <p:nvPr/>
          </p:nvSpPr>
          <p:spPr>
            <a:xfrm>
              <a:off x="2244838" y="907350"/>
              <a:ext cx="838200" cy="681037"/>
            </a:xfrm>
            <a:custGeom>
              <a:rect b="b" l="l" r="r" t="t"/>
              <a:pathLst>
                <a:path extrusionOk="0" h="179" w="220">
                  <a:moveTo>
                    <a:pt x="220" y="32"/>
                  </a:moveTo>
                  <a:cubicBezTo>
                    <a:pt x="219" y="31"/>
                    <a:pt x="218" y="30"/>
                    <a:pt x="217" y="29"/>
                  </a:cubicBezTo>
                  <a:cubicBezTo>
                    <a:pt x="216" y="27"/>
                    <a:pt x="208" y="12"/>
                    <a:pt x="208" y="12"/>
                  </a:cubicBezTo>
                  <a:cubicBezTo>
                    <a:pt x="207" y="11"/>
                    <a:pt x="206" y="10"/>
                    <a:pt x="204" y="10"/>
                  </a:cubicBezTo>
                  <a:cubicBezTo>
                    <a:pt x="202" y="10"/>
                    <a:pt x="202" y="9"/>
                    <a:pt x="201" y="9"/>
                  </a:cubicBezTo>
                  <a:cubicBezTo>
                    <a:pt x="201" y="9"/>
                    <a:pt x="200" y="8"/>
                    <a:pt x="197" y="8"/>
                  </a:cubicBezTo>
                  <a:cubicBezTo>
                    <a:pt x="195" y="7"/>
                    <a:pt x="193" y="7"/>
                    <a:pt x="192" y="6"/>
                  </a:cubicBezTo>
                  <a:cubicBezTo>
                    <a:pt x="191" y="6"/>
                    <a:pt x="189" y="4"/>
                    <a:pt x="187" y="3"/>
                  </a:cubicBezTo>
                  <a:cubicBezTo>
                    <a:pt x="184" y="1"/>
                    <a:pt x="179" y="2"/>
                    <a:pt x="178" y="2"/>
                  </a:cubicBezTo>
                  <a:cubicBezTo>
                    <a:pt x="177" y="2"/>
                    <a:pt x="174" y="1"/>
                    <a:pt x="173" y="1"/>
                  </a:cubicBezTo>
                  <a:cubicBezTo>
                    <a:pt x="172" y="0"/>
                    <a:pt x="170" y="1"/>
                    <a:pt x="170" y="2"/>
                  </a:cubicBezTo>
                  <a:cubicBezTo>
                    <a:pt x="169" y="2"/>
                    <a:pt x="168" y="2"/>
                    <a:pt x="167" y="3"/>
                  </a:cubicBezTo>
                  <a:cubicBezTo>
                    <a:pt x="166" y="4"/>
                    <a:pt x="167" y="5"/>
                    <a:pt x="167" y="5"/>
                  </a:cubicBezTo>
                  <a:cubicBezTo>
                    <a:pt x="168" y="5"/>
                    <a:pt x="169" y="4"/>
                    <a:pt x="170" y="4"/>
                  </a:cubicBezTo>
                  <a:cubicBezTo>
                    <a:pt x="171" y="3"/>
                    <a:pt x="173" y="3"/>
                    <a:pt x="174" y="4"/>
                  </a:cubicBezTo>
                  <a:cubicBezTo>
                    <a:pt x="175" y="4"/>
                    <a:pt x="174" y="5"/>
                    <a:pt x="173" y="5"/>
                  </a:cubicBezTo>
                  <a:cubicBezTo>
                    <a:pt x="172" y="6"/>
                    <a:pt x="172" y="6"/>
                    <a:pt x="171" y="7"/>
                  </a:cubicBezTo>
                  <a:cubicBezTo>
                    <a:pt x="171" y="7"/>
                    <a:pt x="170" y="8"/>
                    <a:pt x="170" y="8"/>
                  </a:cubicBezTo>
                  <a:cubicBezTo>
                    <a:pt x="169" y="9"/>
                    <a:pt x="168" y="8"/>
                    <a:pt x="168" y="8"/>
                  </a:cubicBezTo>
                  <a:cubicBezTo>
                    <a:pt x="167" y="7"/>
                    <a:pt x="166" y="7"/>
                    <a:pt x="166" y="7"/>
                  </a:cubicBezTo>
                  <a:cubicBezTo>
                    <a:pt x="166" y="7"/>
                    <a:pt x="167" y="8"/>
                    <a:pt x="167" y="9"/>
                  </a:cubicBezTo>
                  <a:cubicBezTo>
                    <a:pt x="167" y="9"/>
                    <a:pt x="165" y="11"/>
                    <a:pt x="165" y="11"/>
                  </a:cubicBezTo>
                  <a:cubicBezTo>
                    <a:pt x="165" y="12"/>
                    <a:pt x="163" y="12"/>
                    <a:pt x="162" y="13"/>
                  </a:cubicBezTo>
                  <a:cubicBezTo>
                    <a:pt x="161" y="13"/>
                    <a:pt x="162" y="14"/>
                    <a:pt x="162" y="14"/>
                  </a:cubicBezTo>
                  <a:cubicBezTo>
                    <a:pt x="163" y="14"/>
                    <a:pt x="163" y="15"/>
                    <a:pt x="163" y="15"/>
                  </a:cubicBezTo>
                  <a:cubicBezTo>
                    <a:pt x="162" y="15"/>
                    <a:pt x="159" y="15"/>
                    <a:pt x="158" y="15"/>
                  </a:cubicBezTo>
                  <a:cubicBezTo>
                    <a:pt x="156" y="15"/>
                    <a:pt x="156" y="14"/>
                    <a:pt x="156" y="14"/>
                  </a:cubicBezTo>
                  <a:cubicBezTo>
                    <a:pt x="155" y="13"/>
                    <a:pt x="157" y="12"/>
                    <a:pt x="157" y="12"/>
                  </a:cubicBezTo>
                  <a:cubicBezTo>
                    <a:pt x="157" y="12"/>
                    <a:pt x="159" y="14"/>
                    <a:pt x="159" y="14"/>
                  </a:cubicBezTo>
                  <a:cubicBezTo>
                    <a:pt x="160" y="15"/>
                    <a:pt x="160" y="14"/>
                    <a:pt x="160" y="14"/>
                  </a:cubicBezTo>
                  <a:cubicBezTo>
                    <a:pt x="160" y="13"/>
                    <a:pt x="160" y="12"/>
                    <a:pt x="159" y="12"/>
                  </a:cubicBezTo>
                  <a:cubicBezTo>
                    <a:pt x="159" y="11"/>
                    <a:pt x="159" y="10"/>
                    <a:pt x="158" y="10"/>
                  </a:cubicBezTo>
                  <a:cubicBezTo>
                    <a:pt x="158" y="9"/>
                    <a:pt x="157" y="10"/>
                    <a:pt x="156" y="10"/>
                  </a:cubicBezTo>
                  <a:cubicBezTo>
                    <a:pt x="155" y="11"/>
                    <a:pt x="154" y="11"/>
                    <a:pt x="153" y="12"/>
                  </a:cubicBezTo>
                  <a:cubicBezTo>
                    <a:pt x="152" y="13"/>
                    <a:pt x="150" y="15"/>
                    <a:pt x="150" y="16"/>
                  </a:cubicBezTo>
                  <a:cubicBezTo>
                    <a:pt x="149" y="17"/>
                    <a:pt x="150" y="16"/>
                    <a:pt x="151" y="17"/>
                  </a:cubicBezTo>
                  <a:cubicBezTo>
                    <a:pt x="152" y="17"/>
                    <a:pt x="155" y="18"/>
                    <a:pt x="156" y="18"/>
                  </a:cubicBezTo>
                  <a:cubicBezTo>
                    <a:pt x="156" y="18"/>
                    <a:pt x="156" y="19"/>
                    <a:pt x="156" y="20"/>
                  </a:cubicBezTo>
                  <a:cubicBezTo>
                    <a:pt x="156" y="20"/>
                    <a:pt x="156" y="22"/>
                    <a:pt x="156" y="22"/>
                  </a:cubicBezTo>
                  <a:cubicBezTo>
                    <a:pt x="155" y="23"/>
                    <a:pt x="153" y="23"/>
                    <a:pt x="153" y="24"/>
                  </a:cubicBezTo>
                  <a:cubicBezTo>
                    <a:pt x="152" y="24"/>
                    <a:pt x="150" y="26"/>
                    <a:pt x="149" y="27"/>
                  </a:cubicBezTo>
                  <a:cubicBezTo>
                    <a:pt x="148" y="28"/>
                    <a:pt x="146" y="27"/>
                    <a:pt x="146" y="27"/>
                  </a:cubicBezTo>
                  <a:cubicBezTo>
                    <a:pt x="145" y="27"/>
                    <a:pt x="145" y="25"/>
                    <a:pt x="145" y="24"/>
                  </a:cubicBezTo>
                  <a:cubicBezTo>
                    <a:pt x="145" y="23"/>
                    <a:pt x="146" y="22"/>
                    <a:pt x="147" y="22"/>
                  </a:cubicBezTo>
                  <a:cubicBezTo>
                    <a:pt x="147" y="21"/>
                    <a:pt x="148" y="19"/>
                    <a:pt x="148" y="18"/>
                  </a:cubicBezTo>
                  <a:cubicBezTo>
                    <a:pt x="148" y="18"/>
                    <a:pt x="148" y="18"/>
                    <a:pt x="148" y="18"/>
                  </a:cubicBezTo>
                  <a:cubicBezTo>
                    <a:pt x="147" y="17"/>
                    <a:pt x="146" y="18"/>
                    <a:pt x="146" y="19"/>
                  </a:cubicBezTo>
                  <a:cubicBezTo>
                    <a:pt x="145" y="19"/>
                    <a:pt x="143" y="19"/>
                    <a:pt x="143" y="19"/>
                  </a:cubicBezTo>
                  <a:cubicBezTo>
                    <a:pt x="142" y="19"/>
                    <a:pt x="139" y="20"/>
                    <a:pt x="138" y="20"/>
                  </a:cubicBezTo>
                  <a:cubicBezTo>
                    <a:pt x="137" y="20"/>
                    <a:pt x="131" y="20"/>
                    <a:pt x="131" y="20"/>
                  </a:cubicBezTo>
                  <a:cubicBezTo>
                    <a:pt x="131" y="20"/>
                    <a:pt x="131" y="21"/>
                    <a:pt x="131" y="22"/>
                  </a:cubicBezTo>
                  <a:cubicBezTo>
                    <a:pt x="131" y="22"/>
                    <a:pt x="132" y="23"/>
                    <a:pt x="132" y="24"/>
                  </a:cubicBezTo>
                  <a:cubicBezTo>
                    <a:pt x="133" y="25"/>
                    <a:pt x="132" y="33"/>
                    <a:pt x="132" y="34"/>
                  </a:cubicBezTo>
                  <a:cubicBezTo>
                    <a:pt x="132" y="35"/>
                    <a:pt x="129" y="40"/>
                    <a:pt x="129" y="41"/>
                  </a:cubicBezTo>
                  <a:cubicBezTo>
                    <a:pt x="128" y="42"/>
                    <a:pt x="125" y="47"/>
                    <a:pt x="125" y="48"/>
                  </a:cubicBezTo>
                  <a:cubicBezTo>
                    <a:pt x="125" y="49"/>
                    <a:pt x="113" y="56"/>
                    <a:pt x="112" y="57"/>
                  </a:cubicBezTo>
                  <a:cubicBezTo>
                    <a:pt x="111" y="57"/>
                    <a:pt x="107" y="60"/>
                    <a:pt x="105" y="60"/>
                  </a:cubicBezTo>
                  <a:cubicBezTo>
                    <a:pt x="103" y="61"/>
                    <a:pt x="97" y="62"/>
                    <a:pt x="96" y="63"/>
                  </a:cubicBezTo>
                  <a:cubicBezTo>
                    <a:pt x="94" y="63"/>
                    <a:pt x="90" y="65"/>
                    <a:pt x="88" y="65"/>
                  </a:cubicBezTo>
                  <a:cubicBezTo>
                    <a:pt x="85" y="66"/>
                    <a:pt x="83" y="67"/>
                    <a:pt x="82" y="68"/>
                  </a:cubicBezTo>
                  <a:cubicBezTo>
                    <a:pt x="80" y="68"/>
                    <a:pt x="74" y="73"/>
                    <a:pt x="72" y="74"/>
                  </a:cubicBezTo>
                  <a:cubicBezTo>
                    <a:pt x="71" y="76"/>
                    <a:pt x="69" y="78"/>
                    <a:pt x="68" y="79"/>
                  </a:cubicBezTo>
                  <a:cubicBezTo>
                    <a:pt x="67" y="80"/>
                    <a:pt x="65" y="81"/>
                    <a:pt x="63" y="82"/>
                  </a:cubicBezTo>
                  <a:cubicBezTo>
                    <a:pt x="62" y="82"/>
                    <a:pt x="56" y="86"/>
                    <a:pt x="55" y="87"/>
                  </a:cubicBezTo>
                  <a:cubicBezTo>
                    <a:pt x="54" y="87"/>
                    <a:pt x="52" y="91"/>
                    <a:pt x="52" y="92"/>
                  </a:cubicBezTo>
                  <a:cubicBezTo>
                    <a:pt x="51" y="93"/>
                    <a:pt x="50" y="92"/>
                    <a:pt x="49" y="93"/>
                  </a:cubicBezTo>
                  <a:cubicBezTo>
                    <a:pt x="48" y="93"/>
                    <a:pt x="47" y="94"/>
                    <a:pt x="47" y="94"/>
                  </a:cubicBezTo>
                  <a:cubicBezTo>
                    <a:pt x="47" y="95"/>
                    <a:pt x="49" y="96"/>
                    <a:pt x="49" y="96"/>
                  </a:cubicBezTo>
                  <a:cubicBezTo>
                    <a:pt x="49" y="96"/>
                    <a:pt x="47" y="96"/>
                    <a:pt x="46" y="95"/>
                  </a:cubicBezTo>
                  <a:cubicBezTo>
                    <a:pt x="45" y="95"/>
                    <a:pt x="45" y="95"/>
                    <a:pt x="44" y="95"/>
                  </a:cubicBezTo>
                  <a:cubicBezTo>
                    <a:pt x="44" y="95"/>
                    <a:pt x="44" y="96"/>
                    <a:pt x="42" y="98"/>
                  </a:cubicBezTo>
                  <a:cubicBezTo>
                    <a:pt x="41" y="100"/>
                    <a:pt x="37" y="103"/>
                    <a:pt x="35" y="104"/>
                  </a:cubicBezTo>
                  <a:cubicBezTo>
                    <a:pt x="34" y="105"/>
                    <a:pt x="18" y="106"/>
                    <a:pt x="16" y="106"/>
                  </a:cubicBezTo>
                  <a:cubicBezTo>
                    <a:pt x="14" y="106"/>
                    <a:pt x="13" y="105"/>
                    <a:pt x="11" y="105"/>
                  </a:cubicBezTo>
                  <a:cubicBezTo>
                    <a:pt x="10" y="104"/>
                    <a:pt x="10" y="104"/>
                    <a:pt x="9" y="104"/>
                  </a:cubicBezTo>
                  <a:cubicBezTo>
                    <a:pt x="10" y="109"/>
                    <a:pt x="10" y="109"/>
                    <a:pt x="10" y="109"/>
                  </a:cubicBezTo>
                  <a:cubicBezTo>
                    <a:pt x="4" y="115"/>
                    <a:pt x="4" y="115"/>
                    <a:pt x="4" y="115"/>
                  </a:cubicBezTo>
                  <a:cubicBezTo>
                    <a:pt x="2" y="115"/>
                    <a:pt x="2" y="115"/>
                    <a:pt x="2" y="115"/>
                  </a:cubicBezTo>
                  <a:cubicBezTo>
                    <a:pt x="2" y="115"/>
                    <a:pt x="3" y="124"/>
                    <a:pt x="3" y="124"/>
                  </a:cubicBezTo>
                  <a:cubicBezTo>
                    <a:pt x="3" y="125"/>
                    <a:pt x="0" y="126"/>
                    <a:pt x="0" y="126"/>
                  </a:cubicBezTo>
                  <a:cubicBezTo>
                    <a:pt x="0" y="126"/>
                    <a:pt x="3" y="131"/>
                    <a:pt x="3" y="132"/>
                  </a:cubicBezTo>
                  <a:cubicBezTo>
                    <a:pt x="3" y="132"/>
                    <a:pt x="3" y="135"/>
                    <a:pt x="3" y="135"/>
                  </a:cubicBezTo>
                  <a:cubicBezTo>
                    <a:pt x="3" y="136"/>
                    <a:pt x="7" y="142"/>
                    <a:pt x="7" y="142"/>
                  </a:cubicBezTo>
                  <a:cubicBezTo>
                    <a:pt x="14" y="141"/>
                    <a:pt x="14" y="141"/>
                    <a:pt x="14" y="141"/>
                  </a:cubicBezTo>
                  <a:cubicBezTo>
                    <a:pt x="16" y="139"/>
                    <a:pt x="16" y="139"/>
                    <a:pt x="16" y="139"/>
                  </a:cubicBezTo>
                  <a:cubicBezTo>
                    <a:pt x="16" y="139"/>
                    <a:pt x="22" y="139"/>
                    <a:pt x="23" y="139"/>
                  </a:cubicBezTo>
                  <a:cubicBezTo>
                    <a:pt x="25" y="139"/>
                    <a:pt x="30" y="141"/>
                    <a:pt x="30" y="141"/>
                  </a:cubicBezTo>
                  <a:cubicBezTo>
                    <a:pt x="31" y="141"/>
                    <a:pt x="34" y="140"/>
                    <a:pt x="34" y="140"/>
                  </a:cubicBezTo>
                  <a:cubicBezTo>
                    <a:pt x="36" y="143"/>
                    <a:pt x="36" y="143"/>
                    <a:pt x="36" y="143"/>
                  </a:cubicBezTo>
                  <a:cubicBezTo>
                    <a:pt x="37" y="148"/>
                    <a:pt x="37" y="148"/>
                    <a:pt x="37" y="148"/>
                  </a:cubicBezTo>
                  <a:cubicBezTo>
                    <a:pt x="33" y="151"/>
                    <a:pt x="33" y="151"/>
                    <a:pt x="33" y="151"/>
                  </a:cubicBezTo>
                  <a:cubicBezTo>
                    <a:pt x="40" y="152"/>
                    <a:pt x="40" y="152"/>
                    <a:pt x="40" y="152"/>
                  </a:cubicBezTo>
                  <a:cubicBezTo>
                    <a:pt x="40" y="152"/>
                    <a:pt x="40" y="153"/>
                    <a:pt x="40" y="153"/>
                  </a:cubicBezTo>
                  <a:cubicBezTo>
                    <a:pt x="41" y="154"/>
                    <a:pt x="48" y="156"/>
                    <a:pt x="48" y="156"/>
                  </a:cubicBezTo>
                  <a:cubicBezTo>
                    <a:pt x="48" y="156"/>
                    <a:pt x="50" y="159"/>
                    <a:pt x="51" y="160"/>
                  </a:cubicBezTo>
                  <a:cubicBezTo>
                    <a:pt x="51" y="161"/>
                    <a:pt x="51" y="164"/>
                    <a:pt x="51" y="165"/>
                  </a:cubicBezTo>
                  <a:cubicBezTo>
                    <a:pt x="50" y="166"/>
                    <a:pt x="47" y="168"/>
                    <a:pt x="47" y="168"/>
                  </a:cubicBezTo>
                  <a:cubicBezTo>
                    <a:pt x="42" y="173"/>
                    <a:pt x="42" y="173"/>
                    <a:pt x="42" y="173"/>
                  </a:cubicBezTo>
                  <a:cubicBezTo>
                    <a:pt x="47" y="179"/>
                    <a:pt x="47" y="179"/>
                    <a:pt x="47" y="179"/>
                  </a:cubicBezTo>
                  <a:cubicBezTo>
                    <a:pt x="47" y="179"/>
                    <a:pt x="51" y="177"/>
                    <a:pt x="51" y="178"/>
                  </a:cubicBezTo>
                  <a:cubicBezTo>
                    <a:pt x="52" y="178"/>
                    <a:pt x="55" y="179"/>
                    <a:pt x="55" y="179"/>
                  </a:cubicBezTo>
                  <a:cubicBezTo>
                    <a:pt x="55" y="178"/>
                    <a:pt x="61" y="179"/>
                    <a:pt x="61" y="179"/>
                  </a:cubicBezTo>
                  <a:cubicBezTo>
                    <a:pt x="67" y="178"/>
                    <a:pt x="67" y="178"/>
                    <a:pt x="67" y="178"/>
                  </a:cubicBezTo>
                  <a:cubicBezTo>
                    <a:pt x="66" y="177"/>
                    <a:pt x="67" y="176"/>
                    <a:pt x="67" y="176"/>
                  </a:cubicBezTo>
                  <a:cubicBezTo>
                    <a:pt x="67" y="175"/>
                    <a:pt x="71" y="173"/>
                    <a:pt x="71" y="172"/>
                  </a:cubicBezTo>
                  <a:cubicBezTo>
                    <a:pt x="72" y="172"/>
                    <a:pt x="72" y="167"/>
                    <a:pt x="72" y="167"/>
                  </a:cubicBezTo>
                  <a:cubicBezTo>
                    <a:pt x="72" y="167"/>
                    <a:pt x="80" y="159"/>
                    <a:pt x="80" y="159"/>
                  </a:cubicBezTo>
                  <a:cubicBezTo>
                    <a:pt x="80" y="159"/>
                    <a:pt x="81" y="156"/>
                    <a:pt x="81" y="156"/>
                  </a:cubicBezTo>
                  <a:cubicBezTo>
                    <a:pt x="81" y="155"/>
                    <a:pt x="82" y="153"/>
                    <a:pt x="82" y="152"/>
                  </a:cubicBezTo>
                  <a:cubicBezTo>
                    <a:pt x="82" y="152"/>
                    <a:pt x="83" y="150"/>
                    <a:pt x="83" y="150"/>
                  </a:cubicBezTo>
                  <a:cubicBezTo>
                    <a:pt x="83" y="149"/>
                    <a:pt x="84" y="149"/>
                    <a:pt x="84" y="149"/>
                  </a:cubicBezTo>
                  <a:cubicBezTo>
                    <a:pt x="84" y="149"/>
                    <a:pt x="86" y="148"/>
                    <a:pt x="86" y="148"/>
                  </a:cubicBezTo>
                  <a:cubicBezTo>
                    <a:pt x="86" y="148"/>
                    <a:pt x="86" y="144"/>
                    <a:pt x="86" y="143"/>
                  </a:cubicBezTo>
                  <a:cubicBezTo>
                    <a:pt x="86" y="142"/>
                    <a:pt x="86" y="141"/>
                    <a:pt x="87" y="141"/>
                  </a:cubicBezTo>
                  <a:cubicBezTo>
                    <a:pt x="87" y="140"/>
                    <a:pt x="88" y="139"/>
                    <a:pt x="88" y="138"/>
                  </a:cubicBezTo>
                  <a:cubicBezTo>
                    <a:pt x="88" y="138"/>
                    <a:pt x="91" y="138"/>
                    <a:pt x="91" y="138"/>
                  </a:cubicBezTo>
                  <a:cubicBezTo>
                    <a:pt x="91" y="138"/>
                    <a:pt x="98" y="130"/>
                    <a:pt x="98" y="130"/>
                  </a:cubicBezTo>
                  <a:cubicBezTo>
                    <a:pt x="98" y="129"/>
                    <a:pt x="99" y="127"/>
                    <a:pt x="99" y="127"/>
                  </a:cubicBezTo>
                  <a:cubicBezTo>
                    <a:pt x="99" y="126"/>
                    <a:pt x="100" y="126"/>
                    <a:pt x="101" y="125"/>
                  </a:cubicBezTo>
                  <a:cubicBezTo>
                    <a:pt x="102" y="125"/>
                    <a:pt x="102" y="123"/>
                    <a:pt x="102" y="122"/>
                  </a:cubicBezTo>
                  <a:cubicBezTo>
                    <a:pt x="101" y="122"/>
                    <a:pt x="101" y="120"/>
                    <a:pt x="102" y="119"/>
                  </a:cubicBezTo>
                  <a:cubicBezTo>
                    <a:pt x="102" y="118"/>
                    <a:pt x="104" y="117"/>
                    <a:pt x="105" y="117"/>
                  </a:cubicBezTo>
                  <a:cubicBezTo>
                    <a:pt x="106" y="117"/>
                    <a:pt x="108" y="117"/>
                    <a:pt x="109" y="116"/>
                  </a:cubicBezTo>
                  <a:cubicBezTo>
                    <a:pt x="111" y="116"/>
                    <a:pt x="111" y="115"/>
                    <a:pt x="112" y="115"/>
                  </a:cubicBezTo>
                  <a:cubicBezTo>
                    <a:pt x="113" y="114"/>
                    <a:pt x="115" y="114"/>
                    <a:pt x="115" y="114"/>
                  </a:cubicBezTo>
                  <a:cubicBezTo>
                    <a:pt x="115" y="114"/>
                    <a:pt x="117" y="115"/>
                    <a:pt x="117" y="115"/>
                  </a:cubicBezTo>
                  <a:cubicBezTo>
                    <a:pt x="122" y="115"/>
                    <a:pt x="122" y="115"/>
                    <a:pt x="122" y="115"/>
                  </a:cubicBezTo>
                  <a:cubicBezTo>
                    <a:pt x="143" y="77"/>
                    <a:pt x="143" y="77"/>
                    <a:pt x="143" y="77"/>
                  </a:cubicBezTo>
                  <a:cubicBezTo>
                    <a:pt x="146" y="71"/>
                    <a:pt x="146" y="71"/>
                    <a:pt x="146" y="71"/>
                  </a:cubicBezTo>
                  <a:cubicBezTo>
                    <a:pt x="151" y="71"/>
                    <a:pt x="151" y="71"/>
                    <a:pt x="151" y="71"/>
                  </a:cubicBezTo>
                  <a:cubicBezTo>
                    <a:pt x="151" y="71"/>
                    <a:pt x="195" y="57"/>
                    <a:pt x="196" y="57"/>
                  </a:cubicBezTo>
                  <a:cubicBezTo>
                    <a:pt x="196" y="57"/>
                    <a:pt x="197" y="55"/>
                    <a:pt x="197" y="55"/>
                  </a:cubicBezTo>
                  <a:cubicBezTo>
                    <a:pt x="197" y="55"/>
                    <a:pt x="198" y="54"/>
                    <a:pt x="199" y="54"/>
                  </a:cubicBezTo>
                  <a:cubicBezTo>
                    <a:pt x="199" y="54"/>
                    <a:pt x="202" y="54"/>
                    <a:pt x="202" y="53"/>
                  </a:cubicBezTo>
                  <a:cubicBezTo>
                    <a:pt x="202" y="53"/>
                    <a:pt x="203" y="50"/>
                    <a:pt x="204" y="49"/>
                  </a:cubicBezTo>
                  <a:cubicBezTo>
                    <a:pt x="205" y="49"/>
                    <a:pt x="209" y="46"/>
                    <a:pt x="209" y="46"/>
                  </a:cubicBezTo>
                  <a:cubicBezTo>
                    <a:pt x="210" y="45"/>
                    <a:pt x="219" y="39"/>
                    <a:pt x="219" y="39"/>
                  </a:cubicBezTo>
                  <a:cubicBezTo>
                    <a:pt x="220" y="38"/>
                    <a:pt x="220" y="33"/>
                    <a:pt x="220" y="32"/>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79" name="Google Shape;279;g33246b44340_0_454"/>
            <p:cNvSpPr/>
            <p:nvPr/>
          </p:nvSpPr>
          <p:spPr>
            <a:xfrm>
              <a:off x="1289163" y="3748977"/>
              <a:ext cx="720725" cy="754062"/>
            </a:xfrm>
            <a:custGeom>
              <a:rect b="b" l="l" r="r" t="t"/>
              <a:pathLst>
                <a:path extrusionOk="0" h="198" w="189">
                  <a:moveTo>
                    <a:pt x="45" y="197"/>
                  </a:moveTo>
                  <a:cubicBezTo>
                    <a:pt x="47" y="198"/>
                    <a:pt x="47" y="198"/>
                    <a:pt x="47" y="198"/>
                  </a:cubicBezTo>
                  <a:cubicBezTo>
                    <a:pt x="48" y="195"/>
                    <a:pt x="48" y="195"/>
                    <a:pt x="48" y="195"/>
                  </a:cubicBezTo>
                  <a:cubicBezTo>
                    <a:pt x="55" y="190"/>
                    <a:pt x="55" y="190"/>
                    <a:pt x="55" y="190"/>
                  </a:cubicBezTo>
                  <a:cubicBezTo>
                    <a:pt x="55" y="190"/>
                    <a:pt x="57" y="188"/>
                    <a:pt x="57" y="188"/>
                  </a:cubicBezTo>
                  <a:cubicBezTo>
                    <a:pt x="57" y="188"/>
                    <a:pt x="60" y="181"/>
                    <a:pt x="60" y="181"/>
                  </a:cubicBezTo>
                  <a:cubicBezTo>
                    <a:pt x="60" y="181"/>
                    <a:pt x="63" y="181"/>
                    <a:pt x="63" y="181"/>
                  </a:cubicBezTo>
                  <a:cubicBezTo>
                    <a:pt x="64" y="181"/>
                    <a:pt x="67" y="178"/>
                    <a:pt x="68" y="178"/>
                  </a:cubicBezTo>
                  <a:cubicBezTo>
                    <a:pt x="69" y="178"/>
                    <a:pt x="73" y="176"/>
                    <a:pt x="73" y="176"/>
                  </a:cubicBezTo>
                  <a:cubicBezTo>
                    <a:pt x="74" y="175"/>
                    <a:pt x="86" y="159"/>
                    <a:pt x="86" y="159"/>
                  </a:cubicBezTo>
                  <a:cubicBezTo>
                    <a:pt x="89" y="157"/>
                    <a:pt x="89" y="157"/>
                    <a:pt x="89" y="157"/>
                  </a:cubicBezTo>
                  <a:cubicBezTo>
                    <a:pt x="89" y="157"/>
                    <a:pt x="89" y="154"/>
                    <a:pt x="89" y="153"/>
                  </a:cubicBezTo>
                  <a:cubicBezTo>
                    <a:pt x="89" y="153"/>
                    <a:pt x="93" y="148"/>
                    <a:pt x="93" y="148"/>
                  </a:cubicBezTo>
                  <a:cubicBezTo>
                    <a:pt x="93" y="148"/>
                    <a:pt x="96" y="148"/>
                    <a:pt x="96" y="147"/>
                  </a:cubicBezTo>
                  <a:cubicBezTo>
                    <a:pt x="97" y="147"/>
                    <a:pt x="100" y="144"/>
                    <a:pt x="100" y="144"/>
                  </a:cubicBezTo>
                  <a:cubicBezTo>
                    <a:pt x="102" y="143"/>
                    <a:pt x="102" y="143"/>
                    <a:pt x="102" y="143"/>
                  </a:cubicBezTo>
                  <a:cubicBezTo>
                    <a:pt x="104" y="133"/>
                    <a:pt x="104" y="133"/>
                    <a:pt x="104" y="133"/>
                  </a:cubicBezTo>
                  <a:cubicBezTo>
                    <a:pt x="104" y="133"/>
                    <a:pt x="107" y="131"/>
                    <a:pt x="107" y="130"/>
                  </a:cubicBezTo>
                  <a:cubicBezTo>
                    <a:pt x="108" y="130"/>
                    <a:pt x="112" y="123"/>
                    <a:pt x="112" y="123"/>
                  </a:cubicBezTo>
                  <a:cubicBezTo>
                    <a:pt x="112" y="123"/>
                    <a:pt x="115" y="119"/>
                    <a:pt x="116" y="119"/>
                  </a:cubicBezTo>
                  <a:cubicBezTo>
                    <a:pt x="117" y="118"/>
                    <a:pt x="122" y="111"/>
                    <a:pt x="122" y="111"/>
                  </a:cubicBezTo>
                  <a:cubicBezTo>
                    <a:pt x="122" y="110"/>
                    <a:pt x="127" y="106"/>
                    <a:pt x="127" y="106"/>
                  </a:cubicBezTo>
                  <a:cubicBezTo>
                    <a:pt x="127" y="105"/>
                    <a:pt x="131" y="102"/>
                    <a:pt x="131" y="102"/>
                  </a:cubicBezTo>
                  <a:cubicBezTo>
                    <a:pt x="134" y="97"/>
                    <a:pt x="134" y="97"/>
                    <a:pt x="134" y="97"/>
                  </a:cubicBezTo>
                  <a:cubicBezTo>
                    <a:pt x="134" y="97"/>
                    <a:pt x="133" y="91"/>
                    <a:pt x="133" y="90"/>
                  </a:cubicBezTo>
                  <a:cubicBezTo>
                    <a:pt x="133" y="90"/>
                    <a:pt x="136" y="85"/>
                    <a:pt x="136" y="84"/>
                  </a:cubicBezTo>
                  <a:cubicBezTo>
                    <a:pt x="137" y="84"/>
                    <a:pt x="143" y="75"/>
                    <a:pt x="143" y="75"/>
                  </a:cubicBezTo>
                  <a:cubicBezTo>
                    <a:pt x="146" y="73"/>
                    <a:pt x="146" y="73"/>
                    <a:pt x="146" y="73"/>
                  </a:cubicBezTo>
                  <a:cubicBezTo>
                    <a:pt x="146" y="73"/>
                    <a:pt x="151" y="68"/>
                    <a:pt x="151" y="68"/>
                  </a:cubicBezTo>
                  <a:cubicBezTo>
                    <a:pt x="152" y="68"/>
                    <a:pt x="154" y="65"/>
                    <a:pt x="155" y="65"/>
                  </a:cubicBezTo>
                  <a:cubicBezTo>
                    <a:pt x="155" y="64"/>
                    <a:pt x="160" y="65"/>
                    <a:pt x="160" y="65"/>
                  </a:cubicBezTo>
                  <a:cubicBezTo>
                    <a:pt x="163" y="61"/>
                    <a:pt x="163" y="61"/>
                    <a:pt x="163" y="61"/>
                  </a:cubicBezTo>
                  <a:cubicBezTo>
                    <a:pt x="163" y="57"/>
                    <a:pt x="163" y="57"/>
                    <a:pt x="163" y="57"/>
                  </a:cubicBezTo>
                  <a:cubicBezTo>
                    <a:pt x="173" y="42"/>
                    <a:pt x="173" y="42"/>
                    <a:pt x="173" y="42"/>
                  </a:cubicBezTo>
                  <a:cubicBezTo>
                    <a:pt x="174" y="24"/>
                    <a:pt x="174" y="24"/>
                    <a:pt x="174" y="24"/>
                  </a:cubicBezTo>
                  <a:cubicBezTo>
                    <a:pt x="178" y="19"/>
                    <a:pt x="178" y="19"/>
                    <a:pt x="178" y="19"/>
                  </a:cubicBezTo>
                  <a:cubicBezTo>
                    <a:pt x="183" y="14"/>
                    <a:pt x="183" y="14"/>
                    <a:pt x="183" y="14"/>
                  </a:cubicBezTo>
                  <a:cubicBezTo>
                    <a:pt x="186" y="12"/>
                    <a:pt x="186" y="12"/>
                    <a:pt x="186" y="12"/>
                  </a:cubicBezTo>
                  <a:cubicBezTo>
                    <a:pt x="189" y="12"/>
                    <a:pt x="189" y="12"/>
                    <a:pt x="189" y="12"/>
                  </a:cubicBezTo>
                  <a:cubicBezTo>
                    <a:pt x="189" y="8"/>
                    <a:pt x="189" y="8"/>
                    <a:pt x="189" y="8"/>
                  </a:cubicBezTo>
                  <a:cubicBezTo>
                    <a:pt x="185" y="9"/>
                    <a:pt x="185" y="9"/>
                    <a:pt x="185" y="9"/>
                  </a:cubicBezTo>
                  <a:cubicBezTo>
                    <a:pt x="184" y="4"/>
                    <a:pt x="184" y="4"/>
                    <a:pt x="184" y="4"/>
                  </a:cubicBezTo>
                  <a:cubicBezTo>
                    <a:pt x="182" y="3"/>
                    <a:pt x="182" y="3"/>
                    <a:pt x="182" y="3"/>
                  </a:cubicBezTo>
                  <a:cubicBezTo>
                    <a:pt x="178" y="0"/>
                    <a:pt x="178" y="0"/>
                    <a:pt x="178" y="0"/>
                  </a:cubicBezTo>
                  <a:cubicBezTo>
                    <a:pt x="175" y="8"/>
                    <a:pt x="175" y="8"/>
                    <a:pt x="175" y="8"/>
                  </a:cubicBezTo>
                  <a:cubicBezTo>
                    <a:pt x="167" y="13"/>
                    <a:pt x="167" y="13"/>
                    <a:pt x="167" y="13"/>
                  </a:cubicBezTo>
                  <a:cubicBezTo>
                    <a:pt x="162" y="21"/>
                    <a:pt x="162" y="21"/>
                    <a:pt x="162" y="21"/>
                  </a:cubicBezTo>
                  <a:cubicBezTo>
                    <a:pt x="160" y="26"/>
                    <a:pt x="160" y="26"/>
                    <a:pt x="160" y="26"/>
                  </a:cubicBezTo>
                  <a:cubicBezTo>
                    <a:pt x="156" y="28"/>
                    <a:pt x="156" y="28"/>
                    <a:pt x="156" y="28"/>
                  </a:cubicBezTo>
                  <a:cubicBezTo>
                    <a:pt x="157" y="34"/>
                    <a:pt x="157" y="34"/>
                    <a:pt x="157" y="34"/>
                  </a:cubicBezTo>
                  <a:cubicBezTo>
                    <a:pt x="154" y="37"/>
                    <a:pt x="154" y="37"/>
                    <a:pt x="154" y="37"/>
                  </a:cubicBezTo>
                  <a:cubicBezTo>
                    <a:pt x="154" y="37"/>
                    <a:pt x="152" y="40"/>
                    <a:pt x="152" y="41"/>
                  </a:cubicBezTo>
                  <a:cubicBezTo>
                    <a:pt x="152" y="41"/>
                    <a:pt x="147" y="46"/>
                    <a:pt x="147" y="46"/>
                  </a:cubicBezTo>
                  <a:cubicBezTo>
                    <a:pt x="147" y="46"/>
                    <a:pt x="141" y="47"/>
                    <a:pt x="141" y="48"/>
                  </a:cubicBezTo>
                  <a:cubicBezTo>
                    <a:pt x="140" y="48"/>
                    <a:pt x="134" y="47"/>
                    <a:pt x="134" y="47"/>
                  </a:cubicBezTo>
                  <a:cubicBezTo>
                    <a:pt x="132" y="44"/>
                    <a:pt x="132" y="44"/>
                    <a:pt x="132" y="44"/>
                  </a:cubicBezTo>
                  <a:cubicBezTo>
                    <a:pt x="132" y="40"/>
                    <a:pt x="132" y="40"/>
                    <a:pt x="132" y="40"/>
                  </a:cubicBezTo>
                  <a:cubicBezTo>
                    <a:pt x="136" y="38"/>
                    <a:pt x="136" y="38"/>
                    <a:pt x="136" y="38"/>
                  </a:cubicBezTo>
                  <a:cubicBezTo>
                    <a:pt x="135" y="34"/>
                    <a:pt x="135" y="34"/>
                    <a:pt x="135" y="34"/>
                  </a:cubicBezTo>
                  <a:cubicBezTo>
                    <a:pt x="126" y="35"/>
                    <a:pt x="126" y="35"/>
                    <a:pt x="126" y="35"/>
                  </a:cubicBezTo>
                  <a:cubicBezTo>
                    <a:pt x="123" y="39"/>
                    <a:pt x="123" y="39"/>
                    <a:pt x="123" y="39"/>
                  </a:cubicBezTo>
                  <a:cubicBezTo>
                    <a:pt x="123" y="39"/>
                    <a:pt x="120" y="36"/>
                    <a:pt x="119" y="36"/>
                  </a:cubicBezTo>
                  <a:cubicBezTo>
                    <a:pt x="119" y="36"/>
                    <a:pt x="117" y="39"/>
                    <a:pt x="117" y="39"/>
                  </a:cubicBezTo>
                  <a:cubicBezTo>
                    <a:pt x="116" y="39"/>
                    <a:pt x="114" y="38"/>
                    <a:pt x="114" y="38"/>
                  </a:cubicBezTo>
                  <a:cubicBezTo>
                    <a:pt x="112" y="36"/>
                    <a:pt x="112" y="36"/>
                    <a:pt x="112" y="36"/>
                  </a:cubicBezTo>
                  <a:cubicBezTo>
                    <a:pt x="102" y="42"/>
                    <a:pt x="102" y="42"/>
                    <a:pt x="102" y="42"/>
                  </a:cubicBezTo>
                  <a:cubicBezTo>
                    <a:pt x="102" y="42"/>
                    <a:pt x="99" y="40"/>
                    <a:pt x="98" y="41"/>
                  </a:cubicBezTo>
                  <a:cubicBezTo>
                    <a:pt x="97" y="41"/>
                    <a:pt x="93" y="44"/>
                    <a:pt x="93" y="44"/>
                  </a:cubicBezTo>
                  <a:cubicBezTo>
                    <a:pt x="93" y="44"/>
                    <a:pt x="89" y="52"/>
                    <a:pt x="88" y="53"/>
                  </a:cubicBezTo>
                  <a:cubicBezTo>
                    <a:pt x="88" y="53"/>
                    <a:pt x="87" y="62"/>
                    <a:pt x="87" y="62"/>
                  </a:cubicBezTo>
                  <a:cubicBezTo>
                    <a:pt x="78" y="69"/>
                    <a:pt x="78" y="69"/>
                    <a:pt x="78" y="69"/>
                  </a:cubicBezTo>
                  <a:cubicBezTo>
                    <a:pt x="78" y="69"/>
                    <a:pt x="70" y="74"/>
                    <a:pt x="70" y="74"/>
                  </a:cubicBezTo>
                  <a:cubicBezTo>
                    <a:pt x="70" y="75"/>
                    <a:pt x="68" y="82"/>
                    <a:pt x="68" y="82"/>
                  </a:cubicBezTo>
                  <a:cubicBezTo>
                    <a:pt x="68" y="82"/>
                    <a:pt x="65" y="82"/>
                    <a:pt x="64" y="82"/>
                  </a:cubicBezTo>
                  <a:cubicBezTo>
                    <a:pt x="64" y="82"/>
                    <a:pt x="56" y="77"/>
                    <a:pt x="56" y="77"/>
                  </a:cubicBezTo>
                  <a:cubicBezTo>
                    <a:pt x="54" y="73"/>
                    <a:pt x="54" y="73"/>
                    <a:pt x="54" y="73"/>
                  </a:cubicBezTo>
                  <a:cubicBezTo>
                    <a:pt x="50" y="70"/>
                    <a:pt x="50" y="70"/>
                    <a:pt x="50" y="70"/>
                  </a:cubicBezTo>
                  <a:cubicBezTo>
                    <a:pt x="49" y="77"/>
                    <a:pt x="49" y="77"/>
                    <a:pt x="49" y="77"/>
                  </a:cubicBezTo>
                  <a:cubicBezTo>
                    <a:pt x="64" y="90"/>
                    <a:pt x="64" y="90"/>
                    <a:pt x="64" y="90"/>
                  </a:cubicBezTo>
                  <a:cubicBezTo>
                    <a:pt x="68" y="89"/>
                    <a:pt x="68" y="89"/>
                    <a:pt x="68" y="89"/>
                  </a:cubicBezTo>
                  <a:cubicBezTo>
                    <a:pt x="68" y="89"/>
                    <a:pt x="73" y="93"/>
                    <a:pt x="73" y="93"/>
                  </a:cubicBezTo>
                  <a:cubicBezTo>
                    <a:pt x="73" y="94"/>
                    <a:pt x="73" y="96"/>
                    <a:pt x="73" y="96"/>
                  </a:cubicBezTo>
                  <a:cubicBezTo>
                    <a:pt x="73" y="96"/>
                    <a:pt x="70" y="102"/>
                    <a:pt x="70" y="103"/>
                  </a:cubicBezTo>
                  <a:cubicBezTo>
                    <a:pt x="70" y="103"/>
                    <a:pt x="68" y="109"/>
                    <a:pt x="68" y="109"/>
                  </a:cubicBezTo>
                  <a:cubicBezTo>
                    <a:pt x="68" y="109"/>
                    <a:pt x="68" y="115"/>
                    <a:pt x="68" y="116"/>
                  </a:cubicBezTo>
                  <a:cubicBezTo>
                    <a:pt x="68" y="117"/>
                    <a:pt x="63" y="121"/>
                    <a:pt x="63" y="122"/>
                  </a:cubicBezTo>
                  <a:cubicBezTo>
                    <a:pt x="62" y="122"/>
                    <a:pt x="57" y="114"/>
                    <a:pt x="57" y="114"/>
                  </a:cubicBezTo>
                  <a:cubicBezTo>
                    <a:pt x="55" y="114"/>
                    <a:pt x="55" y="114"/>
                    <a:pt x="55" y="114"/>
                  </a:cubicBezTo>
                  <a:cubicBezTo>
                    <a:pt x="55" y="114"/>
                    <a:pt x="53" y="117"/>
                    <a:pt x="53" y="117"/>
                  </a:cubicBezTo>
                  <a:cubicBezTo>
                    <a:pt x="52" y="118"/>
                    <a:pt x="50" y="123"/>
                    <a:pt x="50" y="123"/>
                  </a:cubicBezTo>
                  <a:cubicBezTo>
                    <a:pt x="43" y="123"/>
                    <a:pt x="43" y="123"/>
                    <a:pt x="43" y="123"/>
                  </a:cubicBezTo>
                  <a:cubicBezTo>
                    <a:pt x="41" y="126"/>
                    <a:pt x="41" y="126"/>
                    <a:pt x="41" y="126"/>
                  </a:cubicBezTo>
                  <a:cubicBezTo>
                    <a:pt x="41" y="126"/>
                    <a:pt x="39" y="130"/>
                    <a:pt x="39" y="131"/>
                  </a:cubicBezTo>
                  <a:cubicBezTo>
                    <a:pt x="39" y="132"/>
                    <a:pt x="40" y="134"/>
                    <a:pt x="40" y="134"/>
                  </a:cubicBezTo>
                  <a:cubicBezTo>
                    <a:pt x="40" y="135"/>
                    <a:pt x="43" y="136"/>
                    <a:pt x="43" y="136"/>
                  </a:cubicBezTo>
                  <a:cubicBezTo>
                    <a:pt x="43" y="139"/>
                    <a:pt x="43" y="139"/>
                    <a:pt x="43" y="139"/>
                  </a:cubicBezTo>
                  <a:cubicBezTo>
                    <a:pt x="43" y="139"/>
                    <a:pt x="38" y="141"/>
                    <a:pt x="38" y="141"/>
                  </a:cubicBezTo>
                  <a:cubicBezTo>
                    <a:pt x="38" y="141"/>
                    <a:pt x="34" y="139"/>
                    <a:pt x="34" y="138"/>
                  </a:cubicBezTo>
                  <a:cubicBezTo>
                    <a:pt x="33" y="138"/>
                    <a:pt x="22" y="133"/>
                    <a:pt x="22" y="133"/>
                  </a:cubicBezTo>
                  <a:cubicBezTo>
                    <a:pt x="22" y="133"/>
                    <a:pt x="20" y="135"/>
                    <a:pt x="20" y="135"/>
                  </a:cubicBezTo>
                  <a:cubicBezTo>
                    <a:pt x="20" y="136"/>
                    <a:pt x="18" y="138"/>
                    <a:pt x="18" y="138"/>
                  </a:cubicBezTo>
                  <a:cubicBezTo>
                    <a:pt x="17" y="139"/>
                    <a:pt x="16" y="141"/>
                    <a:pt x="16" y="141"/>
                  </a:cubicBezTo>
                  <a:cubicBezTo>
                    <a:pt x="16" y="142"/>
                    <a:pt x="16" y="147"/>
                    <a:pt x="16" y="147"/>
                  </a:cubicBezTo>
                  <a:cubicBezTo>
                    <a:pt x="16" y="147"/>
                    <a:pt x="13" y="147"/>
                    <a:pt x="13" y="147"/>
                  </a:cubicBezTo>
                  <a:cubicBezTo>
                    <a:pt x="12" y="147"/>
                    <a:pt x="6" y="145"/>
                    <a:pt x="6" y="145"/>
                  </a:cubicBezTo>
                  <a:cubicBezTo>
                    <a:pt x="3" y="146"/>
                    <a:pt x="3" y="146"/>
                    <a:pt x="3" y="146"/>
                  </a:cubicBezTo>
                  <a:cubicBezTo>
                    <a:pt x="3" y="146"/>
                    <a:pt x="2" y="150"/>
                    <a:pt x="2" y="150"/>
                  </a:cubicBezTo>
                  <a:cubicBezTo>
                    <a:pt x="2" y="150"/>
                    <a:pt x="3" y="155"/>
                    <a:pt x="3" y="155"/>
                  </a:cubicBezTo>
                  <a:cubicBezTo>
                    <a:pt x="0" y="157"/>
                    <a:pt x="0" y="157"/>
                    <a:pt x="0" y="157"/>
                  </a:cubicBezTo>
                  <a:cubicBezTo>
                    <a:pt x="0" y="162"/>
                    <a:pt x="0" y="162"/>
                    <a:pt x="0" y="162"/>
                  </a:cubicBezTo>
                  <a:cubicBezTo>
                    <a:pt x="0" y="162"/>
                    <a:pt x="2" y="164"/>
                    <a:pt x="2" y="165"/>
                  </a:cubicBezTo>
                  <a:cubicBezTo>
                    <a:pt x="3" y="165"/>
                    <a:pt x="3" y="169"/>
                    <a:pt x="3" y="169"/>
                  </a:cubicBezTo>
                  <a:cubicBezTo>
                    <a:pt x="3" y="169"/>
                    <a:pt x="7" y="169"/>
                    <a:pt x="7" y="169"/>
                  </a:cubicBezTo>
                  <a:cubicBezTo>
                    <a:pt x="8" y="169"/>
                    <a:pt x="13" y="166"/>
                    <a:pt x="13" y="166"/>
                  </a:cubicBezTo>
                  <a:cubicBezTo>
                    <a:pt x="13" y="166"/>
                    <a:pt x="16" y="172"/>
                    <a:pt x="16" y="173"/>
                  </a:cubicBezTo>
                  <a:cubicBezTo>
                    <a:pt x="16" y="174"/>
                    <a:pt x="16" y="179"/>
                    <a:pt x="16" y="180"/>
                  </a:cubicBezTo>
                  <a:cubicBezTo>
                    <a:pt x="16" y="181"/>
                    <a:pt x="16" y="187"/>
                    <a:pt x="16" y="187"/>
                  </a:cubicBezTo>
                  <a:cubicBezTo>
                    <a:pt x="17" y="188"/>
                    <a:pt x="22" y="191"/>
                    <a:pt x="22" y="191"/>
                  </a:cubicBezTo>
                  <a:cubicBezTo>
                    <a:pt x="22" y="192"/>
                    <a:pt x="28" y="194"/>
                    <a:pt x="28" y="194"/>
                  </a:cubicBezTo>
                  <a:cubicBezTo>
                    <a:pt x="36" y="195"/>
                    <a:pt x="36" y="195"/>
                    <a:pt x="36" y="195"/>
                  </a:cubicBezTo>
                  <a:cubicBezTo>
                    <a:pt x="40" y="196"/>
                    <a:pt x="40" y="196"/>
                    <a:pt x="40" y="196"/>
                  </a:cubicBezTo>
                  <a:cubicBezTo>
                    <a:pt x="44" y="194"/>
                    <a:pt x="44" y="194"/>
                    <a:pt x="44" y="194"/>
                  </a:cubicBezTo>
                  <a:lnTo>
                    <a:pt x="45" y="197"/>
                  </a:ln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80" name="Google Shape;280;g33246b44340_0_454"/>
            <p:cNvSpPr/>
            <p:nvPr/>
          </p:nvSpPr>
          <p:spPr>
            <a:xfrm>
              <a:off x="2252775" y="4045838"/>
              <a:ext cx="1195388" cy="739775"/>
            </a:xfrm>
            <a:custGeom>
              <a:rect b="b" l="l" r="r" t="t"/>
              <a:pathLst>
                <a:path extrusionOk="0" h="194" w="314">
                  <a:moveTo>
                    <a:pt x="160" y="173"/>
                  </a:moveTo>
                  <a:cubicBezTo>
                    <a:pt x="163" y="166"/>
                    <a:pt x="163" y="166"/>
                    <a:pt x="163" y="166"/>
                  </a:cubicBezTo>
                  <a:cubicBezTo>
                    <a:pt x="170" y="166"/>
                    <a:pt x="170" y="166"/>
                    <a:pt x="170" y="166"/>
                  </a:cubicBezTo>
                  <a:cubicBezTo>
                    <a:pt x="178" y="159"/>
                    <a:pt x="178" y="159"/>
                    <a:pt x="178" y="159"/>
                  </a:cubicBezTo>
                  <a:cubicBezTo>
                    <a:pt x="178" y="159"/>
                    <a:pt x="178" y="154"/>
                    <a:pt x="178" y="154"/>
                  </a:cubicBezTo>
                  <a:cubicBezTo>
                    <a:pt x="177" y="154"/>
                    <a:pt x="179" y="151"/>
                    <a:pt x="179" y="151"/>
                  </a:cubicBezTo>
                  <a:cubicBezTo>
                    <a:pt x="181" y="155"/>
                    <a:pt x="181" y="155"/>
                    <a:pt x="181" y="155"/>
                  </a:cubicBezTo>
                  <a:cubicBezTo>
                    <a:pt x="185" y="155"/>
                    <a:pt x="185" y="155"/>
                    <a:pt x="185" y="155"/>
                  </a:cubicBezTo>
                  <a:cubicBezTo>
                    <a:pt x="183" y="150"/>
                    <a:pt x="183" y="150"/>
                    <a:pt x="183" y="150"/>
                  </a:cubicBezTo>
                  <a:cubicBezTo>
                    <a:pt x="183" y="150"/>
                    <a:pt x="180" y="145"/>
                    <a:pt x="180" y="144"/>
                  </a:cubicBezTo>
                  <a:cubicBezTo>
                    <a:pt x="180" y="143"/>
                    <a:pt x="180" y="141"/>
                    <a:pt x="180" y="141"/>
                  </a:cubicBezTo>
                  <a:cubicBezTo>
                    <a:pt x="180" y="141"/>
                    <a:pt x="181" y="140"/>
                    <a:pt x="181" y="140"/>
                  </a:cubicBezTo>
                  <a:cubicBezTo>
                    <a:pt x="181" y="139"/>
                    <a:pt x="186" y="132"/>
                    <a:pt x="186" y="131"/>
                  </a:cubicBezTo>
                  <a:cubicBezTo>
                    <a:pt x="186" y="131"/>
                    <a:pt x="185" y="127"/>
                    <a:pt x="185" y="126"/>
                  </a:cubicBezTo>
                  <a:cubicBezTo>
                    <a:pt x="186" y="126"/>
                    <a:pt x="188" y="124"/>
                    <a:pt x="188" y="124"/>
                  </a:cubicBezTo>
                  <a:cubicBezTo>
                    <a:pt x="189" y="117"/>
                    <a:pt x="189" y="117"/>
                    <a:pt x="189" y="117"/>
                  </a:cubicBezTo>
                  <a:cubicBezTo>
                    <a:pt x="194" y="114"/>
                    <a:pt x="194" y="114"/>
                    <a:pt x="194" y="114"/>
                  </a:cubicBezTo>
                  <a:cubicBezTo>
                    <a:pt x="194" y="101"/>
                    <a:pt x="194" y="101"/>
                    <a:pt x="194" y="101"/>
                  </a:cubicBezTo>
                  <a:cubicBezTo>
                    <a:pt x="198" y="104"/>
                    <a:pt x="198" y="104"/>
                    <a:pt x="198" y="104"/>
                  </a:cubicBezTo>
                  <a:cubicBezTo>
                    <a:pt x="198" y="104"/>
                    <a:pt x="202" y="105"/>
                    <a:pt x="202" y="105"/>
                  </a:cubicBezTo>
                  <a:cubicBezTo>
                    <a:pt x="202" y="105"/>
                    <a:pt x="205" y="108"/>
                    <a:pt x="205" y="108"/>
                  </a:cubicBezTo>
                  <a:cubicBezTo>
                    <a:pt x="205" y="108"/>
                    <a:pt x="209" y="103"/>
                    <a:pt x="209" y="102"/>
                  </a:cubicBezTo>
                  <a:cubicBezTo>
                    <a:pt x="209" y="102"/>
                    <a:pt x="217" y="97"/>
                    <a:pt x="217" y="97"/>
                  </a:cubicBezTo>
                  <a:cubicBezTo>
                    <a:pt x="217" y="97"/>
                    <a:pt x="225" y="96"/>
                    <a:pt x="225" y="96"/>
                  </a:cubicBezTo>
                  <a:cubicBezTo>
                    <a:pt x="236" y="86"/>
                    <a:pt x="236" y="86"/>
                    <a:pt x="236" y="86"/>
                  </a:cubicBezTo>
                  <a:cubicBezTo>
                    <a:pt x="244" y="87"/>
                    <a:pt x="244" y="87"/>
                    <a:pt x="244" y="87"/>
                  </a:cubicBezTo>
                  <a:cubicBezTo>
                    <a:pt x="244" y="87"/>
                    <a:pt x="247" y="85"/>
                    <a:pt x="247" y="85"/>
                  </a:cubicBezTo>
                  <a:cubicBezTo>
                    <a:pt x="248" y="85"/>
                    <a:pt x="253" y="88"/>
                    <a:pt x="253" y="88"/>
                  </a:cubicBezTo>
                  <a:cubicBezTo>
                    <a:pt x="258" y="87"/>
                    <a:pt x="258" y="87"/>
                    <a:pt x="258" y="87"/>
                  </a:cubicBezTo>
                  <a:cubicBezTo>
                    <a:pt x="258" y="87"/>
                    <a:pt x="261" y="85"/>
                    <a:pt x="262" y="85"/>
                  </a:cubicBezTo>
                  <a:cubicBezTo>
                    <a:pt x="263" y="85"/>
                    <a:pt x="269" y="84"/>
                    <a:pt x="269" y="84"/>
                  </a:cubicBezTo>
                  <a:cubicBezTo>
                    <a:pt x="269" y="84"/>
                    <a:pt x="276" y="78"/>
                    <a:pt x="276" y="78"/>
                  </a:cubicBezTo>
                  <a:cubicBezTo>
                    <a:pt x="276" y="78"/>
                    <a:pt x="283" y="80"/>
                    <a:pt x="283" y="80"/>
                  </a:cubicBezTo>
                  <a:cubicBezTo>
                    <a:pt x="283" y="80"/>
                    <a:pt x="285" y="78"/>
                    <a:pt x="286" y="78"/>
                  </a:cubicBezTo>
                  <a:cubicBezTo>
                    <a:pt x="287" y="78"/>
                    <a:pt x="293" y="77"/>
                    <a:pt x="293" y="77"/>
                  </a:cubicBezTo>
                  <a:cubicBezTo>
                    <a:pt x="293" y="77"/>
                    <a:pt x="296" y="78"/>
                    <a:pt x="296" y="77"/>
                  </a:cubicBezTo>
                  <a:cubicBezTo>
                    <a:pt x="297" y="77"/>
                    <a:pt x="303" y="70"/>
                    <a:pt x="303" y="70"/>
                  </a:cubicBezTo>
                  <a:cubicBezTo>
                    <a:pt x="314" y="62"/>
                    <a:pt x="314" y="62"/>
                    <a:pt x="314" y="62"/>
                  </a:cubicBezTo>
                  <a:cubicBezTo>
                    <a:pt x="314" y="62"/>
                    <a:pt x="313" y="60"/>
                    <a:pt x="313" y="59"/>
                  </a:cubicBezTo>
                  <a:cubicBezTo>
                    <a:pt x="312" y="58"/>
                    <a:pt x="312" y="58"/>
                    <a:pt x="312" y="57"/>
                  </a:cubicBezTo>
                  <a:cubicBezTo>
                    <a:pt x="311" y="56"/>
                    <a:pt x="309" y="54"/>
                    <a:pt x="309" y="54"/>
                  </a:cubicBezTo>
                  <a:cubicBezTo>
                    <a:pt x="309" y="54"/>
                    <a:pt x="305" y="56"/>
                    <a:pt x="304" y="56"/>
                  </a:cubicBezTo>
                  <a:cubicBezTo>
                    <a:pt x="304" y="56"/>
                    <a:pt x="302" y="56"/>
                    <a:pt x="301" y="57"/>
                  </a:cubicBezTo>
                  <a:cubicBezTo>
                    <a:pt x="300" y="57"/>
                    <a:pt x="297" y="59"/>
                    <a:pt x="295" y="59"/>
                  </a:cubicBezTo>
                  <a:cubicBezTo>
                    <a:pt x="293" y="58"/>
                    <a:pt x="293" y="57"/>
                    <a:pt x="291" y="56"/>
                  </a:cubicBezTo>
                  <a:cubicBezTo>
                    <a:pt x="290" y="56"/>
                    <a:pt x="289" y="59"/>
                    <a:pt x="289" y="59"/>
                  </a:cubicBezTo>
                  <a:cubicBezTo>
                    <a:pt x="289" y="59"/>
                    <a:pt x="286" y="60"/>
                    <a:pt x="285" y="58"/>
                  </a:cubicBezTo>
                  <a:cubicBezTo>
                    <a:pt x="285" y="57"/>
                    <a:pt x="283" y="58"/>
                    <a:pt x="282" y="57"/>
                  </a:cubicBezTo>
                  <a:cubicBezTo>
                    <a:pt x="281" y="57"/>
                    <a:pt x="280" y="56"/>
                    <a:pt x="280" y="56"/>
                  </a:cubicBezTo>
                  <a:cubicBezTo>
                    <a:pt x="275" y="58"/>
                    <a:pt x="275" y="58"/>
                    <a:pt x="275" y="58"/>
                  </a:cubicBezTo>
                  <a:cubicBezTo>
                    <a:pt x="275" y="58"/>
                    <a:pt x="272" y="58"/>
                    <a:pt x="271" y="58"/>
                  </a:cubicBezTo>
                  <a:cubicBezTo>
                    <a:pt x="270" y="58"/>
                    <a:pt x="271" y="56"/>
                    <a:pt x="271" y="56"/>
                  </a:cubicBezTo>
                  <a:cubicBezTo>
                    <a:pt x="271" y="56"/>
                    <a:pt x="267" y="57"/>
                    <a:pt x="266" y="56"/>
                  </a:cubicBezTo>
                  <a:cubicBezTo>
                    <a:pt x="265" y="56"/>
                    <a:pt x="263" y="54"/>
                    <a:pt x="263" y="53"/>
                  </a:cubicBezTo>
                  <a:cubicBezTo>
                    <a:pt x="262" y="52"/>
                    <a:pt x="260" y="52"/>
                    <a:pt x="260" y="52"/>
                  </a:cubicBezTo>
                  <a:cubicBezTo>
                    <a:pt x="260" y="52"/>
                    <a:pt x="258" y="47"/>
                    <a:pt x="257" y="46"/>
                  </a:cubicBezTo>
                  <a:cubicBezTo>
                    <a:pt x="257" y="46"/>
                    <a:pt x="250" y="34"/>
                    <a:pt x="250" y="34"/>
                  </a:cubicBezTo>
                  <a:cubicBezTo>
                    <a:pt x="248" y="33"/>
                    <a:pt x="248" y="33"/>
                    <a:pt x="248" y="33"/>
                  </a:cubicBezTo>
                  <a:cubicBezTo>
                    <a:pt x="243" y="33"/>
                    <a:pt x="243" y="33"/>
                    <a:pt x="243" y="33"/>
                  </a:cubicBezTo>
                  <a:cubicBezTo>
                    <a:pt x="243" y="33"/>
                    <a:pt x="241" y="31"/>
                    <a:pt x="240" y="30"/>
                  </a:cubicBezTo>
                  <a:cubicBezTo>
                    <a:pt x="240" y="29"/>
                    <a:pt x="234" y="29"/>
                    <a:pt x="234" y="29"/>
                  </a:cubicBezTo>
                  <a:cubicBezTo>
                    <a:pt x="234" y="29"/>
                    <a:pt x="235" y="27"/>
                    <a:pt x="235" y="26"/>
                  </a:cubicBezTo>
                  <a:cubicBezTo>
                    <a:pt x="235" y="26"/>
                    <a:pt x="251" y="20"/>
                    <a:pt x="251" y="20"/>
                  </a:cubicBezTo>
                  <a:cubicBezTo>
                    <a:pt x="270" y="11"/>
                    <a:pt x="270" y="11"/>
                    <a:pt x="270" y="11"/>
                  </a:cubicBezTo>
                  <a:cubicBezTo>
                    <a:pt x="269" y="10"/>
                    <a:pt x="268" y="10"/>
                    <a:pt x="266" y="9"/>
                  </a:cubicBezTo>
                  <a:cubicBezTo>
                    <a:pt x="266" y="9"/>
                    <a:pt x="265" y="8"/>
                    <a:pt x="264" y="8"/>
                  </a:cubicBezTo>
                  <a:cubicBezTo>
                    <a:pt x="263" y="8"/>
                    <a:pt x="261" y="9"/>
                    <a:pt x="260" y="11"/>
                  </a:cubicBezTo>
                  <a:cubicBezTo>
                    <a:pt x="260" y="9"/>
                    <a:pt x="259" y="7"/>
                    <a:pt x="257" y="6"/>
                  </a:cubicBezTo>
                  <a:cubicBezTo>
                    <a:pt x="256" y="8"/>
                    <a:pt x="256" y="10"/>
                    <a:pt x="256" y="12"/>
                  </a:cubicBezTo>
                  <a:cubicBezTo>
                    <a:pt x="256" y="14"/>
                    <a:pt x="255" y="16"/>
                    <a:pt x="253" y="16"/>
                  </a:cubicBezTo>
                  <a:cubicBezTo>
                    <a:pt x="252" y="15"/>
                    <a:pt x="251" y="14"/>
                    <a:pt x="250" y="13"/>
                  </a:cubicBezTo>
                  <a:cubicBezTo>
                    <a:pt x="249" y="13"/>
                    <a:pt x="247" y="13"/>
                    <a:pt x="247" y="14"/>
                  </a:cubicBezTo>
                  <a:cubicBezTo>
                    <a:pt x="246" y="13"/>
                    <a:pt x="245" y="12"/>
                    <a:pt x="244" y="12"/>
                  </a:cubicBezTo>
                  <a:cubicBezTo>
                    <a:pt x="243" y="12"/>
                    <a:pt x="243" y="12"/>
                    <a:pt x="243" y="12"/>
                  </a:cubicBezTo>
                  <a:cubicBezTo>
                    <a:pt x="242" y="12"/>
                    <a:pt x="241" y="11"/>
                    <a:pt x="241" y="10"/>
                  </a:cubicBezTo>
                  <a:cubicBezTo>
                    <a:pt x="241" y="10"/>
                    <a:pt x="240" y="9"/>
                    <a:pt x="239" y="9"/>
                  </a:cubicBezTo>
                  <a:cubicBezTo>
                    <a:pt x="238" y="9"/>
                    <a:pt x="238" y="11"/>
                    <a:pt x="238" y="11"/>
                  </a:cubicBezTo>
                  <a:cubicBezTo>
                    <a:pt x="238" y="11"/>
                    <a:pt x="236" y="11"/>
                    <a:pt x="236" y="11"/>
                  </a:cubicBezTo>
                  <a:cubicBezTo>
                    <a:pt x="234" y="10"/>
                    <a:pt x="234" y="8"/>
                    <a:pt x="233" y="7"/>
                  </a:cubicBezTo>
                  <a:cubicBezTo>
                    <a:pt x="232" y="8"/>
                    <a:pt x="231" y="8"/>
                    <a:pt x="231" y="9"/>
                  </a:cubicBezTo>
                  <a:cubicBezTo>
                    <a:pt x="230" y="8"/>
                    <a:pt x="229" y="8"/>
                    <a:pt x="228" y="7"/>
                  </a:cubicBezTo>
                  <a:cubicBezTo>
                    <a:pt x="228" y="7"/>
                    <a:pt x="227" y="6"/>
                    <a:pt x="226" y="6"/>
                  </a:cubicBezTo>
                  <a:cubicBezTo>
                    <a:pt x="225" y="6"/>
                    <a:pt x="224" y="7"/>
                    <a:pt x="224" y="8"/>
                  </a:cubicBezTo>
                  <a:cubicBezTo>
                    <a:pt x="220" y="4"/>
                    <a:pt x="220" y="4"/>
                    <a:pt x="220" y="4"/>
                  </a:cubicBezTo>
                  <a:cubicBezTo>
                    <a:pt x="219" y="3"/>
                    <a:pt x="217" y="3"/>
                    <a:pt x="216" y="2"/>
                  </a:cubicBezTo>
                  <a:cubicBezTo>
                    <a:pt x="216" y="3"/>
                    <a:pt x="215" y="4"/>
                    <a:pt x="214" y="4"/>
                  </a:cubicBezTo>
                  <a:cubicBezTo>
                    <a:pt x="213" y="4"/>
                    <a:pt x="213" y="3"/>
                    <a:pt x="212" y="3"/>
                  </a:cubicBezTo>
                  <a:cubicBezTo>
                    <a:pt x="210" y="2"/>
                    <a:pt x="208" y="4"/>
                    <a:pt x="206" y="5"/>
                  </a:cubicBezTo>
                  <a:cubicBezTo>
                    <a:pt x="206" y="4"/>
                    <a:pt x="206" y="3"/>
                    <a:pt x="205" y="3"/>
                  </a:cubicBezTo>
                  <a:cubicBezTo>
                    <a:pt x="204" y="3"/>
                    <a:pt x="204" y="3"/>
                    <a:pt x="204" y="3"/>
                  </a:cubicBezTo>
                  <a:cubicBezTo>
                    <a:pt x="203" y="3"/>
                    <a:pt x="202" y="2"/>
                    <a:pt x="202" y="1"/>
                  </a:cubicBezTo>
                  <a:cubicBezTo>
                    <a:pt x="201" y="1"/>
                    <a:pt x="200" y="0"/>
                    <a:pt x="200" y="1"/>
                  </a:cubicBezTo>
                  <a:cubicBezTo>
                    <a:pt x="200" y="1"/>
                    <a:pt x="200" y="1"/>
                    <a:pt x="199" y="2"/>
                  </a:cubicBezTo>
                  <a:cubicBezTo>
                    <a:pt x="199" y="3"/>
                    <a:pt x="198" y="3"/>
                    <a:pt x="197" y="4"/>
                  </a:cubicBezTo>
                  <a:cubicBezTo>
                    <a:pt x="195" y="4"/>
                    <a:pt x="194" y="6"/>
                    <a:pt x="192" y="6"/>
                  </a:cubicBezTo>
                  <a:cubicBezTo>
                    <a:pt x="191" y="6"/>
                    <a:pt x="191" y="5"/>
                    <a:pt x="190" y="4"/>
                  </a:cubicBezTo>
                  <a:cubicBezTo>
                    <a:pt x="189" y="4"/>
                    <a:pt x="189" y="3"/>
                    <a:pt x="188" y="3"/>
                  </a:cubicBezTo>
                  <a:cubicBezTo>
                    <a:pt x="187" y="4"/>
                    <a:pt x="187" y="5"/>
                    <a:pt x="186" y="5"/>
                  </a:cubicBezTo>
                  <a:cubicBezTo>
                    <a:pt x="185" y="5"/>
                    <a:pt x="184" y="4"/>
                    <a:pt x="183" y="4"/>
                  </a:cubicBezTo>
                  <a:cubicBezTo>
                    <a:pt x="183" y="4"/>
                    <a:pt x="182" y="4"/>
                    <a:pt x="182" y="4"/>
                  </a:cubicBezTo>
                  <a:cubicBezTo>
                    <a:pt x="179" y="5"/>
                    <a:pt x="177" y="7"/>
                    <a:pt x="174" y="8"/>
                  </a:cubicBezTo>
                  <a:cubicBezTo>
                    <a:pt x="174" y="8"/>
                    <a:pt x="173" y="8"/>
                    <a:pt x="173" y="8"/>
                  </a:cubicBezTo>
                  <a:cubicBezTo>
                    <a:pt x="171" y="8"/>
                    <a:pt x="171" y="6"/>
                    <a:pt x="170" y="6"/>
                  </a:cubicBezTo>
                  <a:cubicBezTo>
                    <a:pt x="169" y="7"/>
                    <a:pt x="168" y="7"/>
                    <a:pt x="167" y="7"/>
                  </a:cubicBezTo>
                  <a:cubicBezTo>
                    <a:pt x="166" y="7"/>
                    <a:pt x="165" y="6"/>
                    <a:pt x="165" y="5"/>
                  </a:cubicBezTo>
                  <a:cubicBezTo>
                    <a:pt x="164" y="6"/>
                    <a:pt x="164" y="7"/>
                    <a:pt x="163" y="7"/>
                  </a:cubicBezTo>
                  <a:cubicBezTo>
                    <a:pt x="162" y="8"/>
                    <a:pt x="161" y="8"/>
                    <a:pt x="160" y="8"/>
                  </a:cubicBezTo>
                  <a:cubicBezTo>
                    <a:pt x="161" y="7"/>
                    <a:pt x="161" y="6"/>
                    <a:pt x="160" y="5"/>
                  </a:cubicBezTo>
                  <a:cubicBezTo>
                    <a:pt x="160" y="4"/>
                    <a:pt x="159" y="3"/>
                    <a:pt x="158" y="4"/>
                  </a:cubicBezTo>
                  <a:cubicBezTo>
                    <a:pt x="157" y="4"/>
                    <a:pt x="157" y="6"/>
                    <a:pt x="156" y="7"/>
                  </a:cubicBezTo>
                  <a:cubicBezTo>
                    <a:pt x="156" y="7"/>
                    <a:pt x="155" y="7"/>
                    <a:pt x="155" y="7"/>
                  </a:cubicBezTo>
                  <a:cubicBezTo>
                    <a:pt x="151" y="7"/>
                    <a:pt x="147" y="8"/>
                    <a:pt x="143" y="9"/>
                  </a:cubicBezTo>
                  <a:cubicBezTo>
                    <a:pt x="141" y="9"/>
                    <a:pt x="139" y="9"/>
                    <a:pt x="137" y="9"/>
                  </a:cubicBezTo>
                  <a:cubicBezTo>
                    <a:pt x="136" y="8"/>
                    <a:pt x="135" y="8"/>
                    <a:pt x="135" y="8"/>
                  </a:cubicBezTo>
                  <a:cubicBezTo>
                    <a:pt x="134" y="7"/>
                    <a:pt x="134" y="7"/>
                    <a:pt x="134" y="6"/>
                  </a:cubicBezTo>
                  <a:cubicBezTo>
                    <a:pt x="133" y="4"/>
                    <a:pt x="130" y="3"/>
                    <a:pt x="128" y="4"/>
                  </a:cubicBezTo>
                  <a:cubicBezTo>
                    <a:pt x="127" y="5"/>
                    <a:pt x="125" y="7"/>
                    <a:pt x="126" y="9"/>
                  </a:cubicBezTo>
                  <a:cubicBezTo>
                    <a:pt x="126" y="9"/>
                    <a:pt x="126" y="10"/>
                    <a:pt x="126" y="11"/>
                  </a:cubicBezTo>
                  <a:cubicBezTo>
                    <a:pt x="126" y="11"/>
                    <a:pt x="126" y="12"/>
                    <a:pt x="125" y="12"/>
                  </a:cubicBezTo>
                  <a:cubicBezTo>
                    <a:pt x="124" y="12"/>
                    <a:pt x="124" y="11"/>
                    <a:pt x="123" y="10"/>
                  </a:cubicBezTo>
                  <a:cubicBezTo>
                    <a:pt x="122" y="10"/>
                    <a:pt x="121" y="10"/>
                    <a:pt x="120" y="10"/>
                  </a:cubicBezTo>
                  <a:cubicBezTo>
                    <a:pt x="119" y="11"/>
                    <a:pt x="118" y="11"/>
                    <a:pt x="117" y="12"/>
                  </a:cubicBezTo>
                  <a:cubicBezTo>
                    <a:pt x="116" y="12"/>
                    <a:pt x="114" y="11"/>
                    <a:pt x="114" y="10"/>
                  </a:cubicBezTo>
                  <a:cubicBezTo>
                    <a:pt x="113" y="12"/>
                    <a:pt x="111" y="12"/>
                    <a:pt x="110" y="14"/>
                  </a:cubicBezTo>
                  <a:cubicBezTo>
                    <a:pt x="110" y="14"/>
                    <a:pt x="110" y="15"/>
                    <a:pt x="109" y="15"/>
                  </a:cubicBezTo>
                  <a:cubicBezTo>
                    <a:pt x="109" y="17"/>
                    <a:pt x="107" y="17"/>
                    <a:pt x="106" y="17"/>
                  </a:cubicBezTo>
                  <a:cubicBezTo>
                    <a:pt x="105" y="17"/>
                    <a:pt x="103" y="17"/>
                    <a:pt x="102" y="16"/>
                  </a:cubicBezTo>
                  <a:cubicBezTo>
                    <a:pt x="101" y="19"/>
                    <a:pt x="100" y="21"/>
                    <a:pt x="97" y="22"/>
                  </a:cubicBezTo>
                  <a:cubicBezTo>
                    <a:pt x="97" y="21"/>
                    <a:pt x="96" y="21"/>
                    <a:pt x="95" y="21"/>
                  </a:cubicBezTo>
                  <a:cubicBezTo>
                    <a:pt x="95" y="22"/>
                    <a:pt x="95" y="23"/>
                    <a:pt x="94" y="24"/>
                  </a:cubicBezTo>
                  <a:cubicBezTo>
                    <a:pt x="94" y="25"/>
                    <a:pt x="93" y="26"/>
                    <a:pt x="92" y="28"/>
                  </a:cubicBezTo>
                  <a:cubicBezTo>
                    <a:pt x="91" y="27"/>
                    <a:pt x="91" y="26"/>
                    <a:pt x="90" y="26"/>
                  </a:cubicBezTo>
                  <a:cubicBezTo>
                    <a:pt x="89" y="27"/>
                    <a:pt x="88" y="27"/>
                    <a:pt x="87" y="28"/>
                  </a:cubicBezTo>
                  <a:cubicBezTo>
                    <a:pt x="86" y="28"/>
                    <a:pt x="86" y="26"/>
                    <a:pt x="85" y="26"/>
                  </a:cubicBezTo>
                  <a:cubicBezTo>
                    <a:pt x="84" y="26"/>
                    <a:pt x="83" y="27"/>
                    <a:pt x="82" y="28"/>
                  </a:cubicBezTo>
                  <a:cubicBezTo>
                    <a:pt x="79" y="29"/>
                    <a:pt x="76" y="27"/>
                    <a:pt x="74" y="27"/>
                  </a:cubicBezTo>
                  <a:cubicBezTo>
                    <a:pt x="71" y="27"/>
                    <a:pt x="69" y="28"/>
                    <a:pt x="67" y="29"/>
                  </a:cubicBezTo>
                  <a:cubicBezTo>
                    <a:pt x="65" y="31"/>
                    <a:pt x="63" y="33"/>
                    <a:pt x="61" y="35"/>
                  </a:cubicBezTo>
                  <a:cubicBezTo>
                    <a:pt x="60" y="36"/>
                    <a:pt x="62" y="38"/>
                    <a:pt x="62" y="39"/>
                  </a:cubicBezTo>
                  <a:cubicBezTo>
                    <a:pt x="62" y="39"/>
                    <a:pt x="61" y="39"/>
                    <a:pt x="61" y="39"/>
                  </a:cubicBezTo>
                  <a:cubicBezTo>
                    <a:pt x="59" y="40"/>
                    <a:pt x="57" y="41"/>
                    <a:pt x="55" y="42"/>
                  </a:cubicBezTo>
                  <a:cubicBezTo>
                    <a:pt x="54" y="42"/>
                    <a:pt x="53" y="43"/>
                    <a:pt x="52" y="43"/>
                  </a:cubicBezTo>
                  <a:cubicBezTo>
                    <a:pt x="51" y="43"/>
                    <a:pt x="50" y="43"/>
                    <a:pt x="49" y="44"/>
                  </a:cubicBezTo>
                  <a:cubicBezTo>
                    <a:pt x="48" y="44"/>
                    <a:pt x="48" y="45"/>
                    <a:pt x="47" y="46"/>
                  </a:cubicBezTo>
                  <a:cubicBezTo>
                    <a:pt x="46" y="46"/>
                    <a:pt x="46" y="47"/>
                    <a:pt x="45" y="47"/>
                  </a:cubicBezTo>
                  <a:cubicBezTo>
                    <a:pt x="44" y="46"/>
                    <a:pt x="44" y="46"/>
                    <a:pt x="44" y="46"/>
                  </a:cubicBezTo>
                  <a:cubicBezTo>
                    <a:pt x="44" y="46"/>
                    <a:pt x="44" y="47"/>
                    <a:pt x="43" y="47"/>
                  </a:cubicBezTo>
                  <a:cubicBezTo>
                    <a:pt x="43" y="47"/>
                    <a:pt x="42" y="47"/>
                    <a:pt x="42" y="46"/>
                  </a:cubicBezTo>
                  <a:cubicBezTo>
                    <a:pt x="40" y="46"/>
                    <a:pt x="38" y="46"/>
                    <a:pt x="37" y="48"/>
                  </a:cubicBezTo>
                  <a:cubicBezTo>
                    <a:pt x="37" y="47"/>
                    <a:pt x="36" y="46"/>
                    <a:pt x="36" y="45"/>
                  </a:cubicBezTo>
                  <a:cubicBezTo>
                    <a:pt x="34" y="46"/>
                    <a:pt x="32" y="48"/>
                    <a:pt x="30" y="49"/>
                  </a:cubicBezTo>
                  <a:cubicBezTo>
                    <a:pt x="30" y="50"/>
                    <a:pt x="29" y="50"/>
                    <a:pt x="28" y="50"/>
                  </a:cubicBezTo>
                  <a:cubicBezTo>
                    <a:pt x="27" y="50"/>
                    <a:pt x="27" y="48"/>
                    <a:pt x="26" y="49"/>
                  </a:cubicBezTo>
                  <a:cubicBezTo>
                    <a:pt x="25" y="49"/>
                    <a:pt x="25" y="50"/>
                    <a:pt x="25" y="50"/>
                  </a:cubicBezTo>
                  <a:cubicBezTo>
                    <a:pt x="24" y="51"/>
                    <a:pt x="23" y="51"/>
                    <a:pt x="23" y="50"/>
                  </a:cubicBezTo>
                  <a:cubicBezTo>
                    <a:pt x="22" y="50"/>
                    <a:pt x="22" y="49"/>
                    <a:pt x="21" y="49"/>
                  </a:cubicBezTo>
                  <a:cubicBezTo>
                    <a:pt x="21" y="49"/>
                    <a:pt x="20" y="50"/>
                    <a:pt x="19" y="50"/>
                  </a:cubicBezTo>
                  <a:cubicBezTo>
                    <a:pt x="19" y="49"/>
                    <a:pt x="19" y="47"/>
                    <a:pt x="18" y="46"/>
                  </a:cubicBezTo>
                  <a:cubicBezTo>
                    <a:pt x="17" y="47"/>
                    <a:pt x="16" y="48"/>
                    <a:pt x="15" y="49"/>
                  </a:cubicBezTo>
                  <a:cubicBezTo>
                    <a:pt x="14" y="49"/>
                    <a:pt x="13" y="50"/>
                    <a:pt x="13" y="49"/>
                  </a:cubicBezTo>
                  <a:cubicBezTo>
                    <a:pt x="12" y="48"/>
                    <a:pt x="12" y="46"/>
                    <a:pt x="11" y="46"/>
                  </a:cubicBezTo>
                  <a:cubicBezTo>
                    <a:pt x="10" y="45"/>
                    <a:pt x="9" y="46"/>
                    <a:pt x="9" y="47"/>
                  </a:cubicBezTo>
                  <a:cubicBezTo>
                    <a:pt x="8" y="47"/>
                    <a:pt x="7" y="48"/>
                    <a:pt x="6" y="47"/>
                  </a:cubicBezTo>
                  <a:cubicBezTo>
                    <a:pt x="6" y="47"/>
                    <a:pt x="6" y="47"/>
                    <a:pt x="6" y="47"/>
                  </a:cubicBezTo>
                  <a:cubicBezTo>
                    <a:pt x="6" y="46"/>
                    <a:pt x="5" y="45"/>
                    <a:pt x="4" y="45"/>
                  </a:cubicBezTo>
                  <a:cubicBezTo>
                    <a:pt x="3" y="45"/>
                    <a:pt x="3" y="47"/>
                    <a:pt x="2" y="48"/>
                  </a:cubicBezTo>
                  <a:cubicBezTo>
                    <a:pt x="2" y="49"/>
                    <a:pt x="3" y="51"/>
                    <a:pt x="2" y="52"/>
                  </a:cubicBezTo>
                  <a:cubicBezTo>
                    <a:pt x="2" y="53"/>
                    <a:pt x="1" y="54"/>
                    <a:pt x="0" y="54"/>
                  </a:cubicBezTo>
                  <a:cubicBezTo>
                    <a:pt x="0" y="111"/>
                    <a:pt x="0" y="111"/>
                    <a:pt x="0" y="111"/>
                  </a:cubicBezTo>
                  <a:cubicBezTo>
                    <a:pt x="0" y="116"/>
                    <a:pt x="2" y="120"/>
                    <a:pt x="5" y="124"/>
                  </a:cubicBezTo>
                  <a:cubicBezTo>
                    <a:pt x="7" y="126"/>
                    <a:pt x="9" y="127"/>
                    <a:pt x="11" y="129"/>
                  </a:cubicBezTo>
                  <a:cubicBezTo>
                    <a:pt x="13" y="131"/>
                    <a:pt x="14" y="134"/>
                    <a:pt x="16" y="136"/>
                  </a:cubicBezTo>
                  <a:cubicBezTo>
                    <a:pt x="18" y="139"/>
                    <a:pt x="21" y="142"/>
                    <a:pt x="21" y="146"/>
                  </a:cubicBezTo>
                  <a:cubicBezTo>
                    <a:pt x="21" y="148"/>
                    <a:pt x="21" y="150"/>
                    <a:pt x="22" y="152"/>
                  </a:cubicBezTo>
                  <a:cubicBezTo>
                    <a:pt x="23" y="152"/>
                    <a:pt x="24" y="153"/>
                    <a:pt x="25" y="153"/>
                  </a:cubicBezTo>
                  <a:cubicBezTo>
                    <a:pt x="28" y="155"/>
                    <a:pt x="30" y="159"/>
                    <a:pt x="34" y="160"/>
                  </a:cubicBezTo>
                  <a:cubicBezTo>
                    <a:pt x="34" y="160"/>
                    <a:pt x="35" y="161"/>
                    <a:pt x="35" y="161"/>
                  </a:cubicBezTo>
                  <a:cubicBezTo>
                    <a:pt x="36" y="161"/>
                    <a:pt x="36" y="162"/>
                    <a:pt x="36" y="162"/>
                  </a:cubicBezTo>
                  <a:cubicBezTo>
                    <a:pt x="38" y="164"/>
                    <a:pt x="40" y="165"/>
                    <a:pt x="42" y="165"/>
                  </a:cubicBezTo>
                  <a:cubicBezTo>
                    <a:pt x="41" y="165"/>
                    <a:pt x="41" y="166"/>
                    <a:pt x="41" y="167"/>
                  </a:cubicBezTo>
                  <a:cubicBezTo>
                    <a:pt x="41" y="167"/>
                    <a:pt x="42" y="168"/>
                    <a:pt x="42" y="168"/>
                  </a:cubicBezTo>
                  <a:cubicBezTo>
                    <a:pt x="45" y="170"/>
                    <a:pt x="49" y="173"/>
                    <a:pt x="52" y="172"/>
                  </a:cubicBezTo>
                  <a:cubicBezTo>
                    <a:pt x="53" y="171"/>
                    <a:pt x="54" y="171"/>
                    <a:pt x="55" y="170"/>
                  </a:cubicBezTo>
                  <a:cubicBezTo>
                    <a:pt x="55" y="171"/>
                    <a:pt x="56" y="171"/>
                    <a:pt x="56" y="170"/>
                  </a:cubicBezTo>
                  <a:cubicBezTo>
                    <a:pt x="56" y="170"/>
                    <a:pt x="56" y="169"/>
                    <a:pt x="56" y="168"/>
                  </a:cubicBezTo>
                  <a:cubicBezTo>
                    <a:pt x="56" y="167"/>
                    <a:pt x="58" y="166"/>
                    <a:pt x="59" y="166"/>
                  </a:cubicBezTo>
                  <a:cubicBezTo>
                    <a:pt x="61" y="165"/>
                    <a:pt x="62" y="164"/>
                    <a:pt x="61" y="162"/>
                  </a:cubicBezTo>
                  <a:cubicBezTo>
                    <a:pt x="63" y="162"/>
                    <a:pt x="65" y="162"/>
                    <a:pt x="66" y="162"/>
                  </a:cubicBezTo>
                  <a:cubicBezTo>
                    <a:pt x="67" y="161"/>
                    <a:pt x="68" y="159"/>
                    <a:pt x="67" y="158"/>
                  </a:cubicBezTo>
                  <a:cubicBezTo>
                    <a:pt x="67" y="157"/>
                    <a:pt x="66" y="157"/>
                    <a:pt x="66" y="157"/>
                  </a:cubicBezTo>
                  <a:cubicBezTo>
                    <a:pt x="65" y="156"/>
                    <a:pt x="66" y="155"/>
                    <a:pt x="66" y="155"/>
                  </a:cubicBezTo>
                  <a:cubicBezTo>
                    <a:pt x="67" y="153"/>
                    <a:pt x="69" y="151"/>
                    <a:pt x="70" y="149"/>
                  </a:cubicBezTo>
                  <a:cubicBezTo>
                    <a:pt x="70" y="148"/>
                    <a:pt x="70" y="148"/>
                    <a:pt x="71" y="147"/>
                  </a:cubicBezTo>
                  <a:cubicBezTo>
                    <a:pt x="72" y="147"/>
                    <a:pt x="73" y="148"/>
                    <a:pt x="74" y="149"/>
                  </a:cubicBezTo>
                  <a:cubicBezTo>
                    <a:pt x="75" y="150"/>
                    <a:pt x="76" y="152"/>
                    <a:pt x="77" y="152"/>
                  </a:cubicBezTo>
                  <a:cubicBezTo>
                    <a:pt x="79" y="152"/>
                    <a:pt x="80" y="150"/>
                    <a:pt x="81" y="148"/>
                  </a:cubicBezTo>
                  <a:cubicBezTo>
                    <a:pt x="82" y="148"/>
                    <a:pt x="83" y="149"/>
                    <a:pt x="83" y="150"/>
                  </a:cubicBezTo>
                  <a:cubicBezTo>
                    <a:pt x="84" y="149"/>
                    <a:pt x="84" y="149"/>
                    <a:pt x="84" y="148"/>
                  </a:cubicBezTo>
                  <a:cubicBezTo>
                    <a:pt x="85" y="148"/>
                    <a:pt x="86" y="149"/>
                    <a:pt x="86" y="149"/>
                  </a:cubicBezTo>
                  <a:cubicBezTo>
                    <a:pt x="87" y="150"/>
                    <a:pt x="87" y="151"/>
                    <a:pt x="88" y="151"/>
                  </a:cubicBezTo>
                  <a:cubicBezTo>
                    <a:pt x="89" y="152"/>
                    <a:pt x="90" y="152"/>
                    <a:pt x="92" y="153"/>
                  </a:cubicBezTo>
                  <a:cubicBezTo>
                    <a:pt x="94" y="154"/>
                    <a:pt x="94" y="156"/>
                    <a:pt x="96" y="157"/>
                  </a:cubicBezTo>
                  <a:cubicBezTo>
                    <a:pt x="98" y="158"/>
                    <a:pt x="99" y="158"/>
                    <a:pt x="101" y="158"/>
                  </a:cubicBezTo>
                  <a:cubicBezTo>
                    <a:pt x="105" y="159"/>
                    <a:pt x="108" y="162"/>
                    <a:pt x="108" y="165"/>
                  </a:cubicBezTo>
                  <a:cubicBezTo>
                    <a:pt x="109" y="167"/>
                    <a:pt x="109" y="168"/>
                    <a:pt x="109" y="169"/>
                  </a:cubicBezTo>
                  <a:cubicBezTo>
                    <a:pt x="110" y="170"/>
                    <a:pt x="111" y="171"/>
                    <a:pt x="112" y="171"/>
                  </a:cubicBezTo>
                  <a:cubicBezTo>
                    <a:pt x="112" y="172"/>
                    <a:pt x="112" y="172"/>
                    <a:pt x="111" y="173"/>
                  </a:cubicBezTo>
                  <a:cubicBezTo>
                    <a:pt x="111" y="174"/>
                    <a:pt x="112" y="175"/>
                    <a:pt x="113" y="176"/>
                  </a:cubicBezTo>
                  <a:cubicBezTo>
                    <a:pt x="114" y="176"/>
                    <a:pt x="116" y="175"/>
                    <a:pt x="116" y="174"/>
                  </a:cubicBezTo>
                  <a:cubicBezTo>
                    <a:pt x="117" y="175"/>
                    <a:pt x="116" y="177"/>
                    <a:pt x="116" y="178"/>
                  </a:cubicBezTo>
                  <a:cubicBezTo>
                    <a:pt x="116" y="180"/>
                    <a:pt x="116" y="181"/>
                    <a:pt x="116" y="182"/>
                  </a:cubicBezTo>
                  <a:cubicBezTo>
                    <a:pt x="117" y="183"/>
                    <a:pt x="119" y="183"/>
                    <a:pt x="120" y="182"/>
                  </a:cubicBezTo>
                  <a:cubicBezTo>
                    <a:pt x="122" y="183"/>
                    <a:pt x="123" y="187"/>
                    <a:pt x="122" y="189"/>
                  </a:cubicBezTo>
                  <a:cubicBezTo>
                    <a:pt x="123" y="188"/>
                    <a:pt x="125" y="187"/>
                    <a:pt x="126" y="188"/>
                  </a:cubicBezTo>
                  <a:cubicBezTo>
                    <a:pt x="126" y="188"/>
                    <a:pt x="127" y="188"/>
                    <a:pt x="127" y="188"/>
                  </a:cubicBezTo>
                  <a:cubicBezTo>
                    <a:pt x="128" y="189"/>
                    <a:pt x="130" y="188"/>
                    <a:pt x="131" y="187"/>
                  </a:cubicBezTo>
                  <a:cubicBezTo>
                    <a:pt x="132" y="188"/>
                    <a:pt x="132" y="189"/>
                    <a:pt x="132" y="190"/>
                  </a:cubicBezTo>
                  <a:cubicBezTo>
                    <a:pt x="133" y="190"/>
                    <a:pt x="134" y="190"/>
                    <a:pt x="135" y="190"/>
                  </a:cubicBezTo>
                  <a:cubicBezTo>
                    <a:pt x="134" y="191"/>
                    <a:pt x="134" y="193"/>
                    <a:pt x="134" y="194"/>
                  </a:cubicBezTo>
                  <a:cubicBezTo>
                    <a:pt x="135" y="193"/>
                    <a:pt x="137" y="193"/>
                    <a:pt x="139" y="193"/>
                  </a:cubicBezTo>
                  <a:cubicBezTo>
                    <a:pt x="151" y="179"/>
                    <a:pt x="151" y="179"/>
                    <a:pt x="151" y="179"/>
                  </a:cubicBezTo>
                  <a:lnTo>
                    <a:pt x="160" y="173"/>
                  </a:ln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81" name="Google Shape;281;g33246b44340_0_454"/>
            <p:cNvSpPr/>
            <p:nvPr/>
          </p:nvSpPr>
          <p:spPr>
            <a:xfrm>
              <a:off x="3143362" y="3680714"/>
              <a:ext cx="1328738" cy="936625"/>
            </a:xfrm>
            <a:custGeom>
              <a:rect b="b" l="l" r="r" t="t"/>
              <a:pathLst>
                <a:path extrusionOk="0" h="246" w="349">
                  <a:moveTo>
                    <a:pt x="349" y="232"/>
                  </a:moveTo>
                  <a:cubicBezTo>
                    <a:pt x="349" y="231"/>
                    <a:pt x="348" y="229"/>
                    <a:pt x="348" y="229"/>
                  </a:cubicBezTo>
                  <a:cubicBezTo>
                    <a:pt x="348" y="229"/>
                    <a:pt x="344" y="226"/>
                    <a:pt x="343" y="225"/>
                  </a:cubicBezTo>
                  <a:cubicBezTo>
                    <a:pt x="343" y="225"/>
                    <a:pt x="343" y="215"/>
                    <a:pt x="343" y="214"/>
                  </a:cubicBezTo>
                  <a:cubicBezTo>
                    <a:pt x="342" y="214"/>
                    <a:pt x="339" y="212"/>
                    <a:pt x="339" y="211"/>
                  </a:cubicBezTo>
                  <a:cubicBezTo>
                    <a:pt x="338" y="211"/>
                    <a:pt x="339" y="206"/>
                    <a:pt x="339" y="206"/>
                  </a:cubicBezTo>
                  <a:cubicBezTo>
                    <a:pt x="339" y="206"/>
                    <a:pt x="335" y="199"/>
                    <a:pt x="334" y="198"/>
                  </a:cubicBezTo>
                  <a:cubicBezTo>
                    <a:pt x="334" y="198"/>
                    <a:pt x="332" y="193"/>
                    <a:pt x="332" y="192"/>
                  </a:cubicBezTo>
                  <a:cubicBezTo>
                    <a:pt x="332" y="192"/>
                    <a:pt x="331" y="186"/>
                    <a:pt x="331" y="185"/>
                  </a:cubicBezTo>
                  <a:cubicBezTo>
                    <a:pt x="331" y="185"/>
                    <a:pt x="329" y="181"/>
                    <a:pt x="328" y="181"/>
                  </a:cubicBezTo>
                  <a:cubicBezTo>
                    <a:pt x="328" y="181"/>
                    <a:pt x="325" y="177"/>
                    <a:pt x="325" y="176"/>
                  </a:cubicBezTo>
                  <a:cubicBezTo>
                    <a:pt x="325" y="176"/>
                    <a:pt x="327" y="170"/>
                    <a:pt x="327" y="169"/>
                  </a:cubicBezTo>
                  <a:cubicBezTo>
                    <a:pt x="327" y="168"/>
                    <a:pt x="326" y="164"/>
                    <a:pt x="326" y="164"/>
                  </a:cubicBezTo>
                  <a:cubicBezTo>
                    <a:pt x="322" y="163"/>
                    <a:pt x="322" y="163"/>
                    <a:pt x="322" y="163"/>
                  </a:cubicBezTo>
                  <a:cubicBezTo>
                    <a:pt x="322" y="163"/>
                    <a:pt x="316" y="154"/>
                    <a:pt x="316" y="154"/>
                  </a:cubicBezTo>
                  <a:cubicBezTo>
                    <a:pt x="316" y="153"/>
                    <a:pt x="316" y="150"/>
                    <a:pt x="316" y="150"/>
                  </a:cubicBezTo>
                  <a:cubicBezTo>
                    <a:pt x="316" y="150"/>
                    <a:pt x="318" y="147"/>
                    <a:pt x="319" y="146"/>
                  </a:cubicBezTo>
                  <a:cubicBezTo>
                    <a:pt x="319" y="145"/>
                    <a:pt x="319" y="144"/>
                    <a:pt x="319" y="144"/>
                  </a:cubicBezTo>
                  <a:cubicBezTo>
                    <a:pt x="319" y="144"/>
                    <a:pt x="317" y="142"/>
                    <a:pt x="316" y="141"/>
                  </a:cubicBezTo>
                  <a:cubicBezTo>
                    <a:pt x="316" y="140"/>
                    <a:pt x="311" y="138"/>
                    <a:pt x="311" y="138"/>
                  </a:cubicBezTo>
                  <a:cubicBezTo>
                    <a:pt x="311" y="138"/>
                    <a:pt x="307" y="131"/>
                    <a:pt x="307" y="130"/>
                  </a:cubicBezTo>
                  <a:cubicBezTo>
                    <a:pt x="307" y="130"/>
                    <a:pt x="295" y="122"/>
                    <a:pt x="295" y="122"/>
                  </a:cubicBezTo>
                  <a:cubicBezTo>
                    <a:pt x="295" y="122"/>
                    <a:pt x="295" y="120"/>
                    <a:pt x="295" y="120"/>
                  </a:cubicBezTo>
                  <a:cubicBezTo>
                    <a:pt x="295" y="120"/>
                    <a:pt x="293" y="118"/>
                    <a:pt x="293" y="118"/>
                  </a:cubicBezTo>
                  <a:cubicBezTo>
                    <a:pt x="293" y="117"/>
                    <a:pt x="291" y="118"/>
                    <a:pt x="291" y="118"/>
                  </a:cubicBezTo>
                  <a:cubicBezTo>
                    <a:pt x="287" y="119"/>
                    <a:pt x="287" y="119"/>
                    <a:pt x="287" y="119"/>
                  </a:cubicBezTo>
                  <a:cubicBezTo>
                    <a:pt x="287" y="113"/>
                    <a:pt x="287" y="113"/>
                    <a:pt x="287" y="113"/>
                  </a:cubicBezTo>
                  <a:cubicBezTo>
                    <a:pt x="283" y="106"/>
                    <a:pt x="283" y="106"/>
                    <a:pt x="283" y="106"/>
                  </a:cubicBezTo>
                  <a:cubicBezTo>
                    <a:pt x="282" y="105"/>
                    <a:pt x="282" y="105"/>
                    <a:pt x="282" y="105"/>
                  </a:cubicBezTo>
                  <a:cubicBezTo>
                    <a:pt x="280" y="106"/>
                    <a:pt x="280" y="106"/>
                    <a:pt x="280" y="106"/>
                  </a:cubicBezTo>
                  <a:cubicBezTo>
                    <a:pt x="280" y="106"/>
                    <a:pt x="275" y="106"/>
                    <a:pt x="275" y="106"/>
                  </a:cubicBezTo>
                  <a:cubicBezTo>
                    <a:pt x="275" y="106"/>
                    <a:pt x="271" y="103"/>
                    <a:pt x="271" y="103"/>
                  </a:cubicBezTo>
                  <a:cubicBezTo>
                    <a:pt x="266" y="103"/>
                    <a:pt x="266" y="103"/>
                    <a:pt x="266" y="103"/>
                  </a:cubicBezTo>
                  <a:cubicBezTo>
                    <a:pt x="264" y="107"/>
                    <a:pt x="264" y="107"/>
                    <a:pt x="264" y="107"/>
                  </a:cubicBezTo>
                  <a:cubicBezTo>
                    <a:pt x="261" y="107"/>
                    <a:pt x="261" y="107"/>
                    <a:pt x="261" y="107"/>
                  </a:cubicBezTo>
                  <a:cubicBezTo>
                    <a:pt x="261" y="102"/>
                    <a:pt x="261" y="102"/>
                    <a:pt x="261" y="102"/>
                  </a:cubicBezTo>
                  <a:cubicBezTo>
                    <a:pt x="298" y="68"/>
                    <a:pt x="298" y="68"/>
                    <a:pt x="298" y="68"/>
                  </a:cubicBezTo>
                  <a:cubicBezTo>
                    <a:pt x="303" y="69"/>
                    <a:pt x="303" y="69"/>
                    <a:pt x="303" y="69"/>
                  </a:cubicBezTo>
                  <a:cubicBezTo>
                    <a:pt x="303" y="65"/>
                    <a:pt x="303" y="65"/>
                    <a:pt x="303" y="65"/>
                  </a:cubicBezTo>
                  <a:cubicBezTo>
                    <a:pt x="309" y="57"/>
                    <a:pt x="309" y="57"/>
                    <a:pt x="309" y="57"/>
                  </a:cubicBezTo>
                  <a:cubicBezTo>
                    <a:pt x="309" y="57"/>
                    <a:pt x="308" y="53"/>
                    <a:pt x="307" y="52"/>
                  </a:cubicBezTo>
                  <a:cubicBezTo>
                    <a:pt x="307" y="52"/>
                    <a:pt x="306" y="51"/>
                    <a:pt x="306" y="50"/>
                  </a:cubicBezTo>
                  <a:cubicBezTo>
                    <a:pt x="305" y="49"/>
                    <a:pt x="302" y="49"/>
                    <a:pt x="301" y="48"/>
                  </a:cubicBezTo>
                  <a:cubicBezTo>
                    <a:pt x="301" y="48"/>
                    <a:pt x="299" y="44"/>
                    <a:pt x="299" y="43"/>
                  </a:cubicBezTo>
                  <a:cubicBezTo>
                    <a:pt x="299" y="43"/>
                    <a:pt x="298" y="39"/>
                    <a:pt x="298" y="39"/>
                  </a:cubicBezTo>
                  <a:cubicBezTo>
                    <a:pt x="298" y="38"/>
                    <a:pt x="297" y="31"/>
                    <a:pt x="297" y="31"/>
                  </a:cubicBezTo>
                  <a:cubicBezTo>
                    <a:pt x="297" y="31"/>
                    <a:pt x="294" y="28"/>
                    <a:pt x="294" y="28"/>
                  </a:cubicBezTo>
                  <a:cubicBezTo>
                    <a:pt x="294" y="27"/>
                    <a:pt x="293" y="24"/>
                    <a:pt x="293" y="24"/>
                  </a:cubicBezTo>
                  <a:cubicBezTo>
                    <a:pt x="293" y="23"/>
                    <a:pt x="292" y="23"/>
                    <a:pt x="292" y="23"/>
                  </a:cubicBezTo>
                  <a:cubicBezTo>
                    <a:pt x="292" y="23"/>
                    <a:pt x="288" y="24"/>
                    <a:pt x="288" y="24"/>
                  </a:cubicBezTo>
                  <a:cubicBezTo>
                    <a:pt x="287" y="24"/>
                    <a:pt x="285" y="25"/>
                    <a:pt x="285" y="25"/>
                  </a:cubicBezTo>
                  <a:cubicBezTo>
                    <a:pt x="285" y="25"/>
                    <a:pt x="281" y="23"/>
                    <a:pt x="281" y="22"/>
                  </a:cubicBezTo>
                  <a:cubicBezTo>
                    <a:pt x="281" y="22"/>
                    <a:pt x="280" y="16"/>
                    <a:pt x="280" y="16"/>
                  </a:cubicBezTo>
                  <a:cubicBezTo>
                    <a:pt x="280" y="16"/>
                    <a:pt x="276" y="10"/>
                    <a:pt x="276" y="10"/>
                  </a:cubicBezTo>
                  <a:cubicBezTo>
                    <a:pt x="276" y="9"/>
                    <a:pt x="276" y="1"/>
                    <a:pt x="276" y="0"/>
                  </a:cubicBezTo>
                  <a:cubicBezTo>
                    <a:pt x="273" y="1"/>
                    <a:pt x="271" y="3"/>
                    <a:pt x="269" y="4"/>
                  </a:cubicBezTo>
                  <a:cubicBezTo>
                    <a:pt x="267" y="6"/>
                    <a:pt x="265" y="8"/>
                    <a:pt x="262" y="9"/>
                  </a:cubicBezTo>
                  <a:cubicBezTo>
                    <a:pt x="262" y="10"/>
                    <a:pt x="261" y="10"/>
                    <a:pt x="260" y="10"/>
                  </a:cubicBezTo>
                  <a:cubicBezTo>
                    <a:pt x="259" y="11"/>
                    <a:pt x="258" y="10"/>
                    <a:pt x="257" y="10"/>
                  </a:cubicBezTo>
                  <a:cubicBezTo>
                    <a:pt x="257" y="9"/>
                    <a:pt x="257" y="8"/>
                    <a:pt x="256" y="7"/>
                  </a:cubicBezTo>
                  <a:cubicBezTo>
                    <a:pt x="255" y="7"/>
                    <a:pt x="254" y="7"/>
                    <a:pt x="253" y="7"/>
                  </a:cubicBezTo>
                  <a:cubicBezTo>
                    <a:pt x="251" y="7"/>
                    <a:pt x="250" y="4"/>
                    <a:pt x="248" y="4"/>
                  </a:cubicBezTo>
                  <a:cubicBezTo>
                    <a:pt x="247" y="4"/>
                    <a:pt x="247" y="5"/>
                    <a:pt x="246" y="5"/>
                  </a:cubicBezTo>
                  <a:cubicBezTo>
                    <a:pt x="245" y="6"/>
                    <a:pt x="244" y="6"/>
                    <a:pt x="242" y="7"/>
                  </a:cubicBezTo>
                  <a:cubicBezTo>
                    <a:pt x="242" y="7"/>
                    <a:pt x="242" y="7"/>
                    <a:pt x="241" y="7"/>
                  </a:cubicBezTo>
                  <a:cubicBezTo>
                    <a:pt x="240" y="8"/>
                    <a:pt x="240" y="7"/>
                    <a:pt x="240" y="6"/>
                  </a:cubicBezTo>
                  <a:cubicBezTo>
                    <a:pt x="239" y="6"/>
                    <a:pt x="239" y="5"/>
                    <a:pt x="239" y="4"/>
                  </a:cubicBezTo>
                  <a:cubicBezTo>
                    <a:pt x="238" y="5"/>
                    <a:pt x="236" y="5"/>
                    <a:pt x="234" y="5"/>
                  </a:cubicBezTo>
                  <a:cubicBezTo>
                    <a:pt x="234" y="5"/>
                    <a:pt x="233" y="5"/>
                    <a:pt x="232" y="5"/>
                  </a:cubicBezTo>
                  <a:cubicBezTo>
                    <a:pt x="232" y="5"/>
                    <a:pt x="231" y="6"/>
                    <a:pt x="231" y="7"/>
                  </a:cubicBezTo>
                  <a:cubicBezTo>
                    <a:pt x="231" y="7"/>
                    <a:pt x="230" y="7"/>
                    <a:pt x="230" y="7"/>
                  </a:cubicBezTo>
                  <a:cubicBezTo>
                    <a:pt x="228" y="7"/>
                    <a:pt x="227" y="7"/>
                    <a:pt x="226" y="6"/>
                  </a:cubicBezTo>
                  <a:cubicBezTo>
                    <a:pt x="224" y="6"/>
                    <a:pt x="223" y="5"/>
                    <a:pt x="222" y="6"/>
                  </a:cubicBezTo>
                  <a:cubicBezTo>
                    <a:pt x="220" y="7"/>
                    <a:pt x="221" y="10"/>
                    <a:pt x="219" y="11"/>
                  </a:cubicBezTo>
                  <a:cubicBezTo>
                    <a:pt x="218" y="11"/>
                    <a:pt x="216" y="11"/>
                    <a:pt x="215" y="11"/>
                  </a:cubicBezTo>
                  <a:cubicBezTo>
                    <a:pt x="214" y="12"/>
                    <a:pt x="215" y="14"/>
                    <a:pt x="214" y="14"/>
                  </a:cubicBezTo>
                  <a:cubicBezTo>
                    <a:pt x="213" y="15"/>
                    <a:pt x="213" y="15"/>
                    <a:pt x="212" y="15"/>
                  </a:cubicBezTo>
                  <a:cubicBezTo>
                    <a:pt x="211" y="15"/>
                    <a:pt x="211" y="16"/>
                    <a:pt x="210" y="17"/>
                  </a:cubicBezTo>
                  <a:cubicBezTo>
                    <a:pt x="209" y="17"/>
                    <a:pt x="208" y="17"/>
                    <a:pt x="207" y="18"/>
                  </a:cubicBezTo>
                  <a:cubicBezTo>
                    <a:pt x="206" y="18"/>
                    <a:pt x="206" y="19"/>
                    <a:pt x="206" y="20"/>
                  </a:cubicBezTo>
                  <a:cubicBezTo>
                    <a:pt x="205" y="20"/>
                    <a:pt x="204" y="21"/>
                    <a:pt x="203" y="21"/>
                  </a:cubicBezTo>
                  <a:cubicBezTo>
                    <a:pt x="203" y="21"/>
                    <a:pt x="203" y="20"/>
                    <a:pt x="202" y="20"/>
                  </a:cubicBezTo>
                  <a:cubicBezTo>
                    <a:pt x="201" y="20"/>
                    <a:pt x="200" y="22"/>
                    <a:pt x="198" y="22"/>
                  </a:cubicBezTo>
                  <a:cubicBezTo>
                    <a:pt x="196" y="23"/>
                    <a:pt x="194" y="21"/>
                    <a:pt x="193" y="22"/>
                  </a:cubicBezTo>
                  <a:cubicBezTo>
                    <a:pt x="193" y="22"/>
                    <a:pt x="193" y="22"/>
                    <a:pt x="192" y="23"/>
                  </a:cubicBezTo>
                  <a:cubicBezTo>
                    <a:pt x="191" y="24"/>
                    <a:pt x="188" y="21"/>
                    <a:pt x="186" y="23"/>
                  </a:cubicBezTo>
                  <a:cubicBezTo>
                    <a:pt x="186" y="23"/>
                    <a:pt x="186" y="23"/>
                    <a:pt x="185" y="24"/>
                  </a:cubicBezTo>
                  <a:cubicBezTo>
                    <a:pt x="184" y="26"/>
                    <a:pt x="182" y="27"/>
                    <a:pt x="180" y="28"/>
                  </a:cubicBezTo>
                  <a:cubicBezTo>
                    <a:pt x="179" y="28"/>
                    <a:pt x="178" y="28"/>
                    <a:pt x="177" y="28"/>
                  </a:cubicBezTo>
                  <a:cubicBezTo>
                    <a:pt x="177" y="29"/>
                    <a:pt x="176" y="29"/>
                    <a:pt x="176" y="30"/>
                  </a:cubicBezTo>
                  <a:cubicBezTo>
                    <a:pt x="175" y="30"/>
                    <a:pt x="173" y="28"/>
                    <a:pt x="172" y="28"/>
                  </a:cubicBezTo>
                  <a:cubicBezTo>
                    <a:pt x="171" y="29"/>
                    <a:pt x="170" y="31"/>
                    <a:pt x="169" y="31"/>
                  </a:cubicBezTo>
                  <a:cubicBezTo>
                    <a:pt x="168" y="31"/>
                    <a:pt x="167" y="30"/>
                    <a:pt x="166" y="30"/>
                  </a:cubicBezTo>
                  <a:cubicBezTo>
                    <a:pt x="165" y="30"/>
                    <a:pt x="165" y="30"/>
                    <a:pt x="164" y="31"/>
                  </a:cubicBezTo>
                  <a:cubicBezTo>
                    <a:pt x="163" y="32"/>
                    <a:pt x="162" y="33"/>
                    <a:pt x="160" y="34"/>
                  </a:cubicBezTo>
                  <a:cubicBezTo>
                    <a:pt x="158" y="34"/>
                    <a:pt x="156" y="34"/>
                    <a:pt x="155" y="32"/>
                  </a:cubicBezTo>
                  <a:cubicBezTo>
                    <a:pt x="155" y="33"/>
                    <a:pt x="154" y="34"/>
                    <a:pt x="153" y="34"/>
                  </a:cubicBezTo>
                  <a:cubicBezTo>
                    <a:pt x="152" y="34"/>
                    <a:pt x="151" y="35"/>
                    <a:pt x="151" y="34"/>
                  </a:cubicBezTo>
                  <a:cubicBezTo>
                    <a:pt x="150" y="34"/>
                    <a:pt x="150" y="33"/>
                    <a:pt x="150" y="33"/>
                  </a:cubicBezTo>
                  <a:cubicBezTo>
                    <a:pt x="149" y="32"/>
                    <a:pt x="149" y="31"/>
                    <a:pt x="148" y="31"/>
                  </a:cubicBezTo>
                  <a:cubicBezTo>
                    <a:pt x="147" y="31"/>
                    <a:pt x="147" y="31"/>
                    <a:pt x="146" y="31"/>
                  </a:cubicBezTo>
                  <a:cubicBezTo>
                    <a:pt x="145" y="32"/>
                    <a:pt x="144" y="31"/>
                    <a:pt x="144" y="30"/>
                  </a:cubicBezTo>
                  <a:cubicBezTo>
                    <a:pt x="143" y="31"/>
                    <a:pt x="142" y="33"/>
                    <a:pt x="140" y="32"/>
                  </a:cubicBezTo>
                  <a:cubicBezTo>
                    <a:pt x="139" y="32"/>
                    <a:pt x="138" y="31"/>
                    <a:pt x="138" y="30"/>
                  </a:cubicBezTo>
                  <a:cubicBezTo>
                    <a:pt x="138" y="30"/>
                    <a:pt x="138" y="28"/>
                    <a:pt x="138" y="28"/>
                  </a:cubicBezTo>
                  <a:cubicBezTo>
                    <a:pt x="136" y="29"/>
                    <a:pt x="134" y="30"/>
                    <a:pt x="132" y="31"/>
                  </a:cubicBezTo>
                  <a:cubicBezTo>
                    <a:pt x="132" y="31"/>
                    <a:pt x="131" y="31"/>
                    <a:pt x="131" y="31"/>
                  </a:cubicBezTo>
                  <a:cubicBezTo>
                    <a:pt x="130" y="31"/>
                    <a:pt x="129" y="30"/>
                    <a:pt x="128" y="30"/>
                  </a:cubicBezTo>
                  <a:cubicBezTo>
                    <a:pt x="125" y="29"/>
                    <a:pt x="123" y="33"/>
                    <a:pt x="121" y="32"/>
                  </a:cubicBezTo>
                  <a:cubicBezTo>
                    <a:pt x="120" y="32"/>
                    <a:pt x="119" y="30"/>
                    <a:pt x="117" y="30"/>
                  </a:cubicBezTo>
                  <a:cubicBezTo>
                    <a:pt x="116" y="30"/>
                    <a:pt x="115" y="32"/>
                    <a:pt x="115" y="33"/>
                  </a:cubicBezTo>
                  <a:cubicBezTo>
                    <a:pt x="115" y="34"/>
                    <a:pt x="115" y="35"/>
                    <a:pt x="115" y="36"/>
                  </a:cubicBezTo>
                  <a:cubicBezTo>
                    <a:pt x="115" y="37"/>
                    <a:pt x="114" y="39"/>
                    <a:pt x="113" y="39"/>
                  </a:cubicBezTo>
                  <a:cubicBezTo>
                    <a:pt x="112" y="39"/>
                    <a:pt x="112" y="38"/>
                    <a:pt x="111" y="39"/>
                  </a:cubicBezTo>
                  <a:cubicBezTo>
                    <a:pt x="110" y="39"/>
                    <a:pt x="109" y="40"/>
                    <a:pt x="108" y="40"/>
                  </a:cubicBezTo>
                  <a:cubicBezTo>
                    <a:pt x="107" y="41"/>
                    <a:pt x="105" y="40"/>
                    <a:pt x="103" y="41"/>
                  </a:cubicBezTo>
                  <a:cubicBezTo>
                    <a:pt x="103" y="41"/>
                    <a:pt x="103" y="42"/>
                    <a:pt x="102" y="42"/>
                  </a:cubicBezTo>
                  <a:cubicBezTo>
                    <a:pt x="101" y="42"/>
                    <a:pt x="100" y="41"/>
                    <a:pt x="99" y="40"/>
                  </a:cubicBezTo>
                  <a:cubicBezTo>
                    <a:pt x="98" y="42"/>
                    <a:pt x="97" y="43"/>
                    <a:pt x="96" y="45"/>
                  </a:cubicBezTo>
                  <a:cubicBezTo>
                    <a:pt x="96" y="45"/>
                    <a:pt x="95" y="45"/>
                    <a:pt x="95" y="45"/>
                  </a:cubicBezTo>
                  <a:cubicBezTo>
                    <a:pt x="94" y="45"/>
                    <a:pt x="93" y="44"/>
                    <a:pt x="92" y="44"/>
                  </a:cubicBezTo>
                  <a:cubicBezTo>
                    <a:pt x="91" y="44"/>
                    <a:pt x="91" y="45"/>
                    <a:pt x="91" y="45"/>
                  </a:cubicBezTo>
                  <a:cubicBezTo>
                    <a:pt x="91" y="46"/>
                    <a:pt x="91" y="47"/>
                    <a:pt x="91" y="48"/>
                  </a:cubicBezTo>
                  <a:cubicBezTo>
                    <a:pt x="91" y="49"/>
                    <a:pt x="91" y="51"/>
                    <a:pt x="90" y="52"/>
                  </a:cubicBezTo>
                  <a:cubicBezTo>
                    <a:pt x="90" y="53"/>
                    <a:pt x="90" y="53"/>
                    <a:pt x="89" y="53"/>
                  </a:cubicBezTo>
                  <a:cubicBezTo>
                    <a:pt x="88" y="54"/>
                    <a:pt x="87" y="51"/>
                    <a:pt x="86" y="51"/>
                  </a:cubicBezTo>
                  <a:cubicBezTo>
                    <a:pt x="85" y="50"/>
                    <a:pt x="84" y="51"/>
                    <a:pt x="83" y="51"/>
                  </a:cubicBezTo>
                  <a:cubicBezTo>
                    <a:pt x="83" y="52"/>
                    <a:pt x="84" y="54"/>
                    <a:pt x="84" y="55"/>
                  </a:cubicBezTo>
                  <a:cubicBezTo>
                    <a:pt x="84" y="56"/>
                    <a:pt x="83" y="57"/>
                    <a:pt x="82" y="57"/>
                  </a:cubicBezTo>
                  <a:cubicBezTo>
                    <a:pt x="81" y="57"/>
                    <a:pt x="80" y="57"/>
                    <a:pt x="79" y="57"/>
                  </a:cubicBezTo>
                  <a:cubicBezTo>
                    <a:pt x="78" y="57"/>
                    <a:pt x="78" y="57"/>
                    <a:pt x="77" y="56"/>
                  </a:cubicBezTo>
                  <a:cubicBezTo>
                    <a:pt x="77" y="56"/>
                    <a:pt x="77" y="55"/>
                    <a:pt x="77" y="55"/>
                  </a:cubicBezTo>
                  <a:cubicBezTo>
                    <a:pt x="76" y="54"/>
                    <a:pt x="75" y="54"/>
                    <a:pt x="75" y="55"/>
                  </a:cubicBezTo>
                  <a:cubicBezTo>
                    <a:pt x="74" y="55"/>
                    <a:pt x="73" y="55"/>
                    <a:pt x="73" y="56"/>
                  </a:cubicBezTo>
                  <a:cubicBezTo>
                    <a:pt x="72" y="56"/>
                    <a:pt x="71" y="55"/>
                    <a:pt x="70" y="55"/>
                  </a:cubicBezTo>
                  <a:cubicBezTo>
                    <a:pt x="70" y="55"/>
                    <a:pt x="69" y="56"/>
                    <a:pt x="69" y="56"/>
                  </a:cubicBezTo>
                  <a:cubicBezTo>
                    <a:pt x="68" y="57"/>
                    <a:pt x="67" y="57"/>
                    <a:pt x="67" y="57"/>
                  </a:cubicBezTo>
                  <a:cubicBezTo>
                    <a:pt x="65" y="58"/>
                    <a:pt x="64" y="61"/>
                    <a:pt x="65" y="63"/>
                  </a:cubicBezTo>
                  <a:cubicBezTo>
                    <a:pt x="67" y="63"/>
                    <a:pt x="68" y="64"/>
                    <a:pt x="69" y="64"/>
                  </a:cubicBezTo>
                  <a:cubicBezTo>
                    <a:pt x="67" y="64"/>
                    <a:pt x="66" y="67"/>
                    <a:pt x="65" y="70"/>
                  </a:cubicBezTo>
                  <a:cubicBezTo>
                    <a:pt x="65" y="70"/>
                    <a:pt x="65" y="70"/>
                    <a:pt x="65" y="71"/>
                  </a:cubicBezTo>
                  <a:cubicBezTo>
                    <a:pt x="65" y="72"/>
                    <a:pt x="68" y="71"/>
                    <a:pt x="68" y="72"/>
                  </a:cubicBezTo>
                  <a:cubicBezTo>
                    <a:pt x="68" y="73"/>
                    <a:pt x="67" y="73"/>
                    <a:pt x="67" y="73"/>
                  </a:cubicBezTo>
                  <a:cubicBezTo>
                    <a:pt x="66" y="74"/>
                    <a:pt x="63" y="73"/>
                    <a:pt x="61" y="73"/>
                  </a:cubicBezTo>
                  <a:cubicBezTo>
                    <a:pt x="58" y="73"/>
                    <a:pt x="56" y="76"/>
                    <a:pt x="55" y="78"/>
                  </a:cubicBezTo>
                  <a:cubicBezTo>
                    <a:pt x="54" y="79"/>
                    <a:pt x="54" y="80"/>
                    <a:pt x="54" y="80"/>
                  </a:cubicBezTo>
                  <a:cubicBezTo>
                    <a:pt x="53" y="81"/>
                    <a:pt x="53" y="81"/>
                    <a:pt x="53" y="82"/>
                  </a:cubicBezTo>
                  <a:cubicBezTo>
                    <a:pt x="53" y="83"/>
                    <a:pt x="54" y="84"/>
                    <a:pt x="55" y="85"/>
                  </a:cubicBezTo>
                  <a:cubicBezTo>
                    <a:pt x="56" y="85"/>
                    <a:pt x="56" y="85"/>
                    <a:pt x="56" y="85"/>
                  </a:cubicBezTo>
                  <a:cubicBezTo>
                    <a:pt x="56" y="86"/>
                    <a:pt x="56" y="86"/>
                    <a:pt x="55" y="87"/>
                  </a:cubicBezTo>
                  <a:cubicBezTo>
                    <a:pt x="54" y="87"/>
                    <a:pt x="54" y="88"/>
                    <a:pt x="54" y="89"/>
                  </a:cubicBezTo>
                  <a:cubicBezTo>
                    <a:pt x="53" y="91"/>
                    <a:pt x="56" y="93"/>
                    <a:pt x="55" y="95"/>
                  </a:cubicBezTo>
                  <a:cubicBezTo>
                    <a:pt x="54" y="97"/>
                    <a:pt x="51" y="96"/>
                    <a:pt x="50" y="98"/>
                  </a:cubicBezTo>
                  <a:cubicBezTo>
                    <a:pt x="50" y="99"/>
                    <a:pt x="50" y="100"/>
                    <a:pt x="49" y="100"/>
                  </a:cubicBezTo>
                  <a:cubicBezTo>
                    <a:pt x="49" y="102"/>
                    <a:pt x="48" y="102"/>
                    <a:pt x="47" y="103"/>
                  </a:cubicBezTo>
                  <a:cubicBezTo>
                    <a:pt x="44" y="104"/>
                    <a:pt x="42" y="105"/>
                    <a:pt x="39" y="105"/>
                  </a:cubicBezTo>
                  <a:cubicBezTo>
                    <a:pt x="38" y="106"/>
                    <a:pt x="37" y="106"/>
                    <a:pt x="36" y="107"/>
                  </a:cubicBezTo>
                  <a:cubicBezTo>
                    <a:pt x="17" y="116"/>
                    <a:pt x="17" y="116"/>
                    <a:pt x="17" y="116"/>
                  </a:cubicBezTo>
                  <a:cubicBezTo>
                    <a:pt x="17" y="116"/>
                    <a:pt x="1" y="122"/>
                    <a:pt x="1" y="122"/>
                  </a:cubicBezTo>
                  <a:cubicBezTo>
                    <a:pt x="1" y="123"/>
                    <a:pt x="0" y="125"/>
                    <a:pt x="0" y="125"/>
                  </a:cubicBezTo>
                  <a:cubicBezTo>
                    <a:pt x="0" y="125"/>
                    <a:pt x="6" y="125"/>
                    <a:pt x="6" y="126"/>
                  </a:cubicBezTo>
                  <a:cubicBezTo>
                    <a:pt x="7" y="127"/>
                    <a:pt x="9" y="129"/>
                    <a:pt x="9" y="129"/>
                  </a:cubicBezTo>
                  <a:cubicBezTo>
                    <a:pt x="14" y="129"/>
                    <a:pt x="14" y="129"/>
                    <a:pt x="14" y="129"/>
                  </a:cubicBezTo>
                  <a:cubicBezTo>
                    <a:pt x="16" y="130"/>
                    <a:pt x="16" y="130"/>
                    <a:pt x="16" y="130"/>
                  </a:cubicBezTo>
                  <a:cubicBezTo>
                    <a:pt x="16" y="130"/>
                    <a:pt x="23" y="142"/>
                    <a:pt x="23" y="142"/>
                  </a:cubicBezTo>
                  <a:cubicBezTo>
                    <a:pt x="24" y="143"/>
                    <a:pt x="26" y="148"/>
                    <a:pt x="26" y="148"/>
                  </a:cubicBezTo>
                  <a:cubicBezTo>
                    <a:pt x="26" y="148"/>
                    <a:pt x="28" y="148"/>
                    <a:pt x="29" y="149"/>
                  </a:cubicBezTo>
                  <a:cubicBezTo>
                    <a:pt x="29" y="150"/>
                    <a:pt x="31" y="152"/>
                    <a:pt x="32" y="152"/>
                  </a:cubicBezTo>
                  <a:cubicBezTo>
                    <a:pt x="33" y="153"/>
                    <a:pt x="37" y="152"/>
                    <a:pt x="37" y="152"/>
                  </a:cubicBezTo>
                  <a:cubicBezTo>
                    <a:pt x="37" y="152"/>
                    <a:pt x="36" y="154"/>
                    <a:pt x="37" y="154"/>
                  </a:cubicBezTo>
                  <a:cubicBezTo>
                    <a:pt x="38" y="154"/>
                    <a:pt x="41" y="154"/>
                    <a:pt x="41" y="154"/>
                  </a:cubicBezTo>
                  <a:cubicBezTo>
                    <a:pt x="46" y="152"/>
                    <a:pt x="46" y="152"/>
                    <a:pt x="46" y="152"/>
                  </a:cubicBezTo>
                  <a:cubicBezTo>
                    <a:pt x="46" y="152"/>
                    <a:pt x="47" y="153"/>
                    <a:pt x="48" y="153"/>
                  </a:cubicBezTo>
                  <a:cubicBezTo>
                    <a:pt x="49" y="154"/>
                    <a:pt x="51" y="153"/>
                    <a:pt x="51" y="154"/>
                  </a:cubicBezTo>
                  <a:cubicBezTo>
                    <a:pt x="52" y="156"/>
                    <a:pt x="55" y="155"/>
                    <a:pt x="55" y="155"/>
                  </a:cubicBezTo>
                  <a:cubicBezTo>
                    <a:pt x="55" y="155"/>
                    <a:pt x="56" y="152"/>
                    <a:pt x="57" y="152"/>
                  </a:cubicBezTo>
                  <a:cubicBezTo>
                    <a:pt x="59" y="153"/>
                    <a:pt x="59" y="154"/>
                    <a:pt x="61" y="155"/>
                  </a:cubicBezTo>
                  <a:cubicBezTo>
                    <a:pt x="63" y="155"/>
                    <a:pt x="66" y="153"/>
                    <a:pt x="67" y="153"/>
                  </a:cubicBezTo>
                  <a:cubicBezTo>
                    <a:pt x="68" y="152"/>
                    <a:pt x="70" y="152"/>
                    <a:pt x="70" y="152"/>
                  </a:cubicBezTo>
                  <a:cubicBezTo>
                    <a:pt x="71" y="152"/>
                    <a:pt x="75" y="150"/>
                    <a:pt x="75" y="150"/>
                  </a:cubicBezTo>
                  <a:cubicBezTo>
                    <a:pt x="75" y="150"/>
                    <a:pt x="77" y="152"/>
                    <a:pt x="78" y="153"/>
                  </a:cubicBezTo>
                  <a:cubicBezTo>
                    <a:pt x="78" y="154"/>
                    <a:pt x="78" y="154"/>
                    <a:pt x="79" y="155"/>
                  </a:cubicBezTo>
                  <a:cubicBezTo>
                    <a:pt x="79" y="156"/>
                    <a:pt x="80" y="158"/>
                    <a:pt x="80" y="158"/>
                  </a:cubicBezTo>
                  <a:cubicBezTo>
                    <a:pt x="69" y="166"/>
                    <a:pt x="69" y="166"/>
                    <a:pt x="69" y="166"/>
                  </a:cubicBezTo>
                  <a:cubicBezTo>
                    <a:pt x="69" y="166"/>
                    <a:pt x="69" y="170"/>
                    <a:pt x="69" y="170"/>
                  </a:cubicBezTo>
                  <a:cubicBezTo>
                    <a:pt x="69" y="171"/>
                    <a:pt x="67" y="177"/>
                    <a:pt x="67" y="178"/>
                  </a:cubicBezTo>
                  <a:cubicBezTo>
                    <a:pt x="67" y="178"/>
                    <a:pt x="65" y="184"/>
                    <a:pt x="65" y="184"/>
                  </a:cubicBezTo>
                  <a:cubicBezTo>
                    <a:pt x="76" y="195"/>
                    <a:pt x="76" y="195"/>
                    <a:pt x="76" y="195"/>
                  </a:cubicBezTo>
                  <a:cubicBezTo>
                    <a:pt x="76" y="195"/>
                    <a:pt x="81" y="197"/>
                    <a:pt x="81" y="197"/>
                  </a:cubicBezTo>
                  <a:cubicBezTo>
                    <a:pt x="82" y="198"/>
                    <a:pt x="92" y="199"/>
                    <a:pt x="92" y="199"/>
                  </a:cubicBezTo>
                  <a:cubicBezTo>
                    <a:pt x="92" y="199"/>
                    <a:pt x="97" y="202"/>
                    <a:pt x="98" y="202"/>
                  </a:cubicBezTo>
                  <a:cubicBezTo>
                    <a:pt x="98" y="202"/>
                    <a:pt x="103" y="197"/>
                    <a:pt x="103" y="197"/>
                  </a:cubicBezTo>
                  <a:cubicBezTo>
                    <a:pt x="103" y="197"/>
                    <a:pt x="108" y="199"/>
                    <a:pt x="108" y="199"/>
                  </a:cubicBezTo>
                  <a:cubicBezTo>
                    <a:pt x="109" y="199"/>
                    <a:pt x="111" y="199"/>
                    <a:pt x="111" y="199"/>
                  </a:cubicBezTo>
                  <a:cubicBezTo>
                    <a:pt x="118" y="193"/>
                    <a:pt x="118" y="193"/>
                    <a:pt x="118" y="193"/>
                  </a:cubicBezTo>
                  <a:cubicBezTo>
                    <a:pt x="129" y="198"/>
                    <a:pt x="129" y="198"/>
                    <a:pt x="129" y="198"/>
                  </a:cubicBezTo>
                  <a:cubicBezTo>
                    <a:pt x="236" y="198"/>
                    <a:pt x="236" y="198"/>
                    <a:pt x="236" y="198"/>
                  </a:cubicBezTo>
                  <a:cubicBezTo>
                    <a:pt x="236" y="198"/>
                    <a:pt x="234" y="196"/>
                    <a:pt x="234" y="196"/>
                  </a:cubicBezTo>
                  <a:cubicBezTo>
                    <a:pt x="234" y="196"/>
                    <a:pt x="234" y="194"/>
                    <a:pt x="234" y="194"/>
                  </a:cubicBezTo>
                  <a:cubicBezTo>
                    <a:pt x="233" y="194"/>
                    <a:pt x="230" y="195"/>
                    <a:pt x="229" y="194"/>
                  </a:cubicBezTo>
                  <a:cubicBezTo>
                    <a:pt x="229" y="194"/>
                    <a:pt x="230" y="192"/>
                    <a:pt x="230" y="192"/>
                  </a:cubicBezTo>
                  <a:cubicBezTo>
                    <a:pt x="230" y="191"/>
                    <a:pt x="230" y="189"/>
                    <a:pt x="230" y="189"/>
                  </a:cubicBezTo>
                  <a:cubicBezTo>
                    <a:pt x="225" y="189"/>
                    <a:pt x="225" y="189"/>
                    <a:pt x="225" y="189"/>
                  </a:cubicBezTo>
                  <a:cubicBezTo>
                    <a:pt x="232" y="179"/>
                    <a:pt x="232" y="179"/>
                    <a:pt x="232" y="179"/>
                  </a:cubicBezTo>
                  <a:cubicBezTo>
                    <a:pt x="233" y="172"/>
                    <a:pt x="233" y="172"/>
                    <a:pt x="233" y="172"/>
                  </a:cubicBezTo>
                  <a:cubicBezTo>
                    <a:pt x="234" y="177"/>
                    <a:pt x="234" y="177"/>
                    <a:pt x="234" y="177"/>
                  </a:cubicBezTo>
                  <a:cubicBezTo>
                    <a:pt x="239" y="179"/>
                    <a:pt x="239" y="179"/>
                    <a:pt x="239" y="179"/>
                  </a:cubicBezTo>
                  <a:cubicBezTo>
                    <a:pt x="241" y="184"/>
                    <a:pt x="241" y="184"/>
                    <a:pt x="241" y="184"/>
                  </a:cubicBezTo>
                  <a:cubicBezTo>
                    <a:pt x="244" y="183"/>
                    <a:pt x="244" y="183"/>
                    <a:pt x="244" y="183"/>
                  </a:cubicBezTo>
                  <a:cubicBezTo>
                    <a:pt x="244" y="183"/>
                    <a:pt x="245" y="188"/>
                    <a:pt x="245" y="188"/>
                  </a:cubicBezTo>
                  <a:cubicBezTo>
                    <a:pt x="245" y="189"/>
                    <a:pt x="246" y="191"/>
                    <a:pt x="246" y="191"/>
                  </a:cubicBezTo>
                  <a:cubicBezTo>
                    <a:pt x="249" y="190"/>
                    <a:pt x="249" y="190"/>
                    <a:pt x="249" y="190"/>
                  </a:cubicBezTo>
                  <a:cubicBezTo>
                    <a:pt x="250" y="191"/>
                    <a:pt x="250" y="191"/>
                    <a:pt x="250" y="191"/>
                  </a:cubicBezTo>
                  <a:cubicBezTo>
                    <a:pt x="251" y="190"/>
                    <a:pt x="251" y="190"/>
                    <a:pt x="251" y="190"/>
                  </a:cubicBezTo>
                  <a:cubicBezTo>
                    <a:pt x="251" y="190"/>
                    <a:pt x="255" y="190"/>
                    <a:pt x="255" y="190"/>
                  </a:cubicBezTo>
                  <a:cubicBezTo>
                    <a:pt x="255" y="190"/>
                    <a:pt x="258" y="192"/>
                    <a:pt x="258" y="192"/>
                  </a:cubicBezTo>
                  <a:cubicBezTo>
                    <a:pt x="258" y="192"/>
                    <a:pt x="257" y="188"/>
                    <a:pt x="257" y="188"/>
                  </a:cubicBezTo>
                  <a:cubicBezTo>
                    <a:pt x="257" y="187"/>
                    <a:pt x="257" y="186"/>
                    <a:pt x="256" y="186"/>
                  </a:cubicBezTo>
                  <a:cubicBezTo>
                    <a:pt x="256" y="185"/>
                    <a:pt x="256" y="184"/>
                    <a:pt x="256" y="184"/>
                  </a:cubicBezTo>
                  <a:cubicBezTo>
                    <a:pt x="256" y="184"/>
                    <a:pt x="260" y="184"/>
                    <a:pt x="261" y="184"/>
                  </a:cubicBezTo>
                  <a:cubicBezTo>
                    <a:pt x="261" y="184"/>
                    <a:pt x="269" y="175"/>
                    <a:pt x="269" y="175"/>
                  </a:cubicBezTo>
                  <a:cubicBezTo>
                    <a:pt x="269" y="171"/>
                    <a:pt x="269" y="171"/>
                    <a:pt x="269" y="171"/>
                  </a:cubicBezTo>
                  <a:cubicBezTo>
                    <a:pt x="269" y="171"/>
                    <a:pt x="271" y="172"/>
                    <a:pt x="272" y="172"/>
                  </a:cubicBezTo>
                  <a:cubicBezTo>
                    <a:pt x="272" y="172"/>
                    <a:pt x="279" y="175"/>
                    <a:pt x="279" y="175"/>
                  </a:cubicBezTo>
                  <a:cubicBezTo>
                    <a:pt x="280" y="172"/>
                    <a:pt x="280" y="172"/>
                    <a:pt x="280" y="172"/>
                  </a:cubicBezTo>
                  <a:cubicBezTo>
                    <a:pt x="280" y="172"/>
                    <a:pt x="284" y="172"/>
                    <a:pt x="284" y="171"/>
                  </a:cubicBezTo>
                  <a:cubicBezTo>
                    <a:pt x="284" y="171"/>
                    <a:pt x="285" y="169"/>
                    <a:pt x="285" y="169"/>
                  </a:cubicBezTo>
                  <a:cubicBezTo>
                    <a:pt x="285" y="169"/>
                    <a:pt x="286" y="161"/>
                    <a:pt x="286" y="161"/>
                  </a:cubicBezTo>
                  <a:cubicBezTo>
                    <a:pt x="294" y="161"/>
                    <a:pt x="294" y="161"/>
                    <a:pt x="294" y="161"/>
                  </a:cubicBezTo>
                  <a:cubicBezTo>
                    <a:pt x="295" y="158"/>
                    <a:pt x="295" y="158"/>
                    <a:pt x="295" y="158"/>
                  </a:cubicBezTo>
                  <a:cubicBezTo>
                    <a:pt x="299" y="155"/>
                    <a:pt x="299" y="155"/>
                    <a:pt x="299" y="155"/>
                  </a:cubicBezTo>
                  <a:cubicBezTo>
                    <a:pt x="305" y="155"/>
                    <a:pt x="305" y="155"/>
                    <a:pt x="305" y="155"/>
                  </a:cubicBezTo>
                  <a:cubicBezTo>
                    <a:pt x="305" y="159"/>
                    <a:pt x="305" y="159"/>
                    <a:pt x="305" y="159"/>
                  </a:cubicBezTo>
                  <a:cubicBezTo>
                    <a:pt x="305" y="159"/>
                    <a:pt x="303" y="162"/>
                    <a:pt x="303" y="162"/>
                  </a:cubicBezTo>
                  <a:cubicBezTo>
                    <a:pt x="303" y="162"/>
                    <a:pt x="306" y="163"/>
                    <a:pt x="306" y="163"/>
                  </a:cubicBezTo>
                  <a:cubicBezTo>
                    <a:pt x="305" y="165"/>
                    <a:pt x="305" y="165"/>
                    <a:pt x="305" y="165"/>
                  </a:cubicBezTo>
                  <a:cubicBezTo>
                    <a:pt x="305" y="172"/>
                    <a:pt x="305" y="172"/>
                    <a:pt x="305" y="172"/>
                  </a:cubicBezTo>
                  <a:cubicBezTo>
                    <a:pt x="305" y="172"/>
                    <a:pt x="307" y="179"/>
                    <a:pt x="307" y="179"/>
                  </a:cubicBezTo>
                  <a:cubicBezTo>
                    <a:pt x="307" y="180"/>
                    <a:pt x="309" y="182"/>
                    <a:pt x="309" y="182"/>
                  </a:cubicBezTo>
                  <a:cubicBezTo>
                    <a:pt x="311" y="180"/>
                    <a:pt x="311" y="180"/>
                    <a:pt x="311" y="180"/>
                  </a:cubicBezTo>
                  <a:cubicBezTo>
                    <a:pt x="313" y="182"/>
                    <a:pt x="313" y="182"/>
                    <a:pt x="313" y="182"/>
                  </a:cubicBezTo>
                  <a:cubicBezTo>
                    <a:pt x="313" y="182"/>
                    <a:pt x="314" y="180"/>
                    <a:pt x="314" y="180"/>
                  </a:cubicBezTo>
                  <a:cubicBezTo>
                    <a:pt x="314" y="180"/>
                    <a:pt x="317" y="181"/>
                    <a:pt x="317" y="181"/>
                  </a:cubicBezTo>
                  <a:cubicBezTo>
                    <a:pt x="316" y="186"/>
                    <a:pt x="316" y="186"/>
                    <a:pt x="316" y="186"/>
                  </a:cubicBezTo>
                  <a:cubicBezTo>
                    <a:pt x="320" y="189"/>
                    <a:pt x="320" y="189"/>
                    <a:pt x="320" y="189"/>
                  </a:cubicBezTo>
                  <a:cubicBezTo>
                    <a:pt x="320" y="189"/>
                    <a:pt x="319" y="190"/>
                    <a:pt x="320" y="190"/>
                  </a:cubicBezTo>
                  <a:cubicBezTo>
                    <a:pt x="320" y="191"/>
                    <a:pt x="324" y="193"/>
                    <a:pt x="324" y="193"/>
                  </a:cubicBezTo>
                  <a:cubicBezTo>
                    <a:pt x="324" y="193"/>
                    <a:pt x="322" y="195"/>
                    <a:pt x="322" y="195"/>
                  </a:cubicBezTo>
                  <a:cubicBezTo>
                    <a:pt x="322" y="195"/>
                    <a:pt x="324" y="197"/>
                    <a:pt x="324" y="197"/>
                  </a:cubicBezTo>
                  <a:cubicBezTo>
                    <a:pt x="324" y="206"/>
                    <a:pt x="324" y="206"/>
                    <a:pt x="324" y="206"/>
                  </a:cubicBezTo>
                  <a:cubicBezTo>
                    <a:pt x="324" y="206"/>
                    <a:pt x="323" y="208"/>
                    <a:pt x="323" y="208"/>
                  </a:cubicBezTo>
                  <a:cubicBezTo>
                    <a:pt x="323" y="208"/>
                    <a:pt x="327" y="211"/>
                    <a:pt x="327" y="211"/>
                  </a:cubicBezTo>
                  <a:cubicBezTo>
                    <a:pt x="327" y="211"/>
                    <a:pt x="326" y="217"/>
                    <a:pt x="326" y="217"/>
                  </a:cubicBezTo>
                  <a:cubicBezTo>
                    <a:pt x="326" y="217"/>
                    <a:pt x="329" y="219"/>
                    <a:pt x="329" y="219"/>
                  </a:cubicBezTo>
                  <a:cubicBezTo>
                    <a:pt x="329" y="221"/>
                    <a:pt x="329" y="221"/>
                    <a:pt x="329" y="221"/>
                  </a:cubicBezTo>
                  <a:cubicBezTo>
                    <a:pt x="329" y="221"/>
                    <a:pt x="328" y="226"/>
                    <a:pt x="328" y="226"/>
                  </a:cubicBezTo>
                  <a:cubicBezTo>
                    <a:pt x="328" y="226"/>
                    <a:pt x="329" y="228"/>
                    <a:pt x="329" y="228"/>
                  </a:cubicBezTo>
                  <a:cubicBezTo>
                    <a:pt x="328" y="230"/>
                    <a:pt x="328" y="230"/>
                    <a:pt x="328" y="230"/>
                  </a:cubicBezTo>
                  <a:cubicBezTo>
                    <a:pt x="326" y="232"/>
                    <a:pt x="326" y="232"/>
                    <a:pt x="326" y="232"/>
                  </a:cubicBezTo>
                  <a:cubicBezTo>
                    <a:pt x="323" y="230"/>
                    <a:pt x="323" y="230"/>
                    <a:pt x="323" y="230"/>
                  </a:cubicBezTo>
                  <a:cubicBezTo>
                    <a:pt x="322" y="233"/>
                    <a:pt x="322" y="233"/>
                    <a:pt x="322" y="233"/>
                  </a:cubicBezTo>
                  <a:cubicBezTo>
                    <a:pt x="327" y="239"/>
                    <a:pt x="327" y="239"/>
                    <a:pt x="327" y="239"/>
                  </a:cubicBezTo>
                  <a:cubicBezTo>
                    <a:pt x="328" y="244"/>
                    <a:pt x="328" y="244"/>
                    <a:pt x="328" y="244"/>
                  </a:cubicBezTo>
                  <a:cubicBezTo>
                    <a:pt x="327" y="246"/>
                    <a:pt x="327" y="246"/>
                    <a:pt x="327" y="246"/>
                  </a:cubicBezTo>
                  <a:cubicBezTo>
                    <a:pt x="348" y="242"/>
                    <a:pt x="348" y="242"/>
                    <a:pt x="348" y="242"/>
                  </a:cubicBezTo>
                  <a:cubicBezTo>
                    <a:pt x="346" y="235"/>
                    <a:pt x="346" y="235"/>
                    <a:pt x="346" y="235"/>
                  </a:cubicBezTo>
                  <a:cubicBezTo>
                    <a:pt x="346" y="235"/>
                    <a:pt x="349" y="232"/>
                    <a:pt x="349" y="232"/>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82" name="Google Shape;282;g33246b44340_0_454"/>
            <p:cNvSpPr/>
            <p:nvPr/>
          </p:nvSpPr>
          <p:spPr>
            <a:xfrm>
              <a:off x="1852725" y="3101276"/>
              <a:ext cx="598488" cy="681037"/>
            </a:xfrm>
            <a:custGeom>
              <a:rect b="b" l="l" r="r" t="t"/>
              <a:pathLst>
                <a:path extrusionOk="0" h="179" w="157">
                  <a:moveTo>
                    <a:pt x="70" y="151"/>
                  </a:moveTo>
                  <a:cubicBezTo>
                    <a:pt x="72" y="151"/>
                    <a:pt x="72" y="151"/>
                    <a:pt x="72" y="151"/>
                  </a:cubicBezTo>
                  <a:cubicBezTo>
                    <a:pt x="74" y="146"/>
                    <a:pt x="74" y="146"/>
                    <a:pt x="74" y="146"/>
                  </a:cubicBezTo>
                  <a:cubicBezTo>
                    <a:pt x="80" y="147"/>
                    <a:pt x="80" y="147"/>
                    <a:pt x="80" y="147"/>
                  </a:cubicBezTo>
                  <a:cubicBezTo>
                    <a:pt x="82" y="144"/>
                    <a:pt x="82" y="144"/>
                    <a:pt x="82" y="144"/>
                  </a:cubicBezTo>
                  <a:cubicBezTo>
                    <a:pt x="87" y="143"/>
                    <a:pt x="87" y="143"/>
                    <a:pt x="87" y="143"/>
                  </a:cubicBezTo>
                  <a:cubicBezTo>
                    <a:pt x="91" y="140"/>
                    <a:pt x="91" y="140"/>
                    <a:pt x="91" y="140"/>
                  </a:cubicBezTo>
                  <a:cubicBezTo>
                    <a:pt x="96" y="137"/>
                    <a:pt x="96" y="137"/>
                    <a:pt x="96" y="137"/>
                  </a:cubicBezTo>
                  <a:cubicBezTo>
                    <a:pt x="96" y="137"/>
                    <a:pt x="97" y="134"/>
                    <a:pt x="97" y="134"/>
                  </a:cubicBezTo>
                  <a:cubicBezTo>
                    <a:pt x="97" y="134"/>
                    <a:pt x="94" y="131"/>
                    <a:pt x="94" y="131"/>
                  </a:cubicBezTo>
                  <a:cubicBezTo>
                    <a:pt x="94" y="130"/>
                    <a:pt x="93" y="123"/>
                    <a:pt x="92" y="122"/>
                  </a:cubicBezTo>
                  <a:cubicBezTo>
                    <a:pt x="92" y="122"/>
                    <a:pt x="92" y="119"/>
                    <a:pt x="92" y="119"/>
                  </a:cubicBezTo>
                  <a:cubicBezTo>
                    <a:pt x="97" y="117"/>
                    <a:pt x="97" y="117"/>
                    <a:pt x="97" y="117"/>
                  </a:cubicBezTo>
                  <a:cubicBezTo>
                    <a:pt x="97" y="117"/>
                    <a:pt x="99" y="112"/>
                    <a:pt x="100" y="112"/>
                  </a:cubicBezTo>
                  <a:cubicBezTo>
                    <a:pt x="100" y="111"/>
                    <a:pt x="103" y="112"/>
                    <a:pt x="103" y="112"/>
                  </a:cubicBezTo>
                  <a:cubicBezTo>
                    <a:pt x="106" y="114"/>
                    <a:pt x="106" y="114"/>
                    <a:pt x="106" y="114"/>
                  </a:cubicBezTo>
                  <a:cubicBezTo>
                    <a:pt x="106" y="114"/>
                    <a:pt x="106" y="110"/>
                    <a:pt x="106" y="109"/>
                  </a:cubicBezTo>
                  <a:cubicBezTo>
                    <a:pt x="106" y="108"/>
                    <a:pt x="106" y="106"/>
                    <a:pt x="106" y="106"/>
                  </a:cubicBezTo>
                  <a:cubicBezTo>
                    <a:pt x="106" y="106"/>
                    <a:pt x="109" y="108"/>
                    <a:pt x="109" y="108"/>
                  </a:cubicBezTo>
                  <a:cubicBezTo>
                    <a:pt x="109" y="108"/>
                    <a:pt x="112" y="109"/>
                    <a:pt x="112" y="109"/>
                  </a:cubicBezTo>
                  <a:cubicBezTo>
                    <a:pt x="112" y="112"/>
                    <a:pt x="112" y="112"/>
                    <a:pt x="112" y="112"/>
                  </a:cubicBezTo>
                  <a:cubicBezTo>
                    <a:pt x="112" y="112"/>
                    <a:pt x="110" y="113"/>
                    <a:pt x="110" y="114"/>
                  </a:cubicBezTo>
                  <a:cubicBezTo>
                    <a:pt x="110" y="114"/>
                    <a:pt x="110" y="117"/>
                    <a:pt x="110" y="117"/>
                  </a:cubicBezTo>
                  <a:cubicBezTo>
                    <a:pt x="110" y="118"/>
                    <a:pt x="113" y="122"/>
                    <a:pt x="113" y="122"/>
                  </a:cubicBezTo>
                  <a:cubicBezTo>
                    <a:pt x="113" y="128"/>
                    <a:pt x="113" y="128"/>
                    <a:pt x="113" y="128"/>
                  </a:cubicBezTo>
                  <a:cubicBezTo>
                    <a:pt x="113" y="128"/>
                    <a:pt x="116" y="131"/>
                    <a:pt x="116" y="131"/>
                  </a:cubicBezTo>
                  <a:cubicBezTo>
                    <a:pt x="117" y="132"/>
                    <a:pt x="124" y="131"/>
                    <a:pt x="124" y="131"/>
                  </a:cubicBezTo>
                  <a:cubicBezTo>
                    <a:pt x="128" y="128"/>
                    <a:pt x="128" y="128"/>
                    <a:pt x="128" y="128"/>
                  </a:cubicBezTo>
                  <a:cubicBezTo>
                    <a:pt x="128" y="128"/>
                    <a:pt x="133" y="128"/>
                    <a:pt x="133" y="128"/>
                  </a:cubicBezTo>
                  <a:cubicBezTo>
                    <a:pt x="134" y="128"/>
                    <a:pt x="141" y="131"/>
                    <a:pt x="141" y="131"/>
                  </a:cubicBezTo>
                  <a:cubicBezTo>
                    <a:pt x="150" y="138"/>
                    <a:pt x="150" y="138"/>
                    <a:pt x="150" y="138"/>
                  </a:cubicBezTo>
                  <a:cubicBezTo>
                    <a:pt x="154" y="110"/>
                    <a:pt x="154" y="110"/>
                    <a:pt x="154" y="110"/>
                  </a:cubicBezTo>
                  <a:cubicBezTo>
                    <a:pt x="154" y="110"/>
                    <a:pt x="156" y="99"/>
                    <a:pt x="156" y="98"/>
                  </a:cubicBezTo>
                  <a:cubicBezTo>
                    <a:pt x="156" y="98"/>
                    <a:pt x="157" y="92"/>
                    <a:pt x="157" y="92"/>
                  </a:cubicBezTo>
                  <a:cubicBezTo>
                    <a:pt x="154" y="94"/>
                    <a:pt x="154" y="94"/>
                    <a:pt x="154" y="94"/>
                  </a:cubicBezTo>
                  <a:cubicBezTo>
                    <a:pt x="151" y="100"/>
                    <a:pt x="151" y="100"/>
                    <a:pt x="151" y="100"/>
                  </a:cubicBezTo>
                  <a:cubicBezTo>
                    <a:pt x="146" y="100"/>
                    <a:pt x="146" y="100"/>
                    <a:pt x="146" y="100"/>
                  </a:cubicBezTo>
                  <a:cubicBezTo>
                    <a:pt x="142" y="98"/>
                    <a:pt x="142" y="98"/>
                    <a:pt x="142" y="98"/>
                  </a:cubicBezTo>
                  <a:cubicBezTo>
                    <a:pt x="142" y="92"/>
                    <a:pt x="142" y="92"/>
                    <a:pt x="142" y="92"/>
                  </a:cubicBezTo>
                  <a:cubicBezTo>
                    <a:pt x="136" y="93"/>
                    <a:pt x="136" y="93"/>
                    <a:pt x="136" y="93"/>
                  </a:cubicBezTo>
                  <a:cubicBezTo>
                    <a:pt x="136" y="93"/>
                    <a:pt x="134" y="90"/>
                    <a:pt x="133" y="89"/>
                  </a:cubicBezTo>
                  <a:cubicBezTo>
                    <a:pt x="133" y="89"/>
                    <a:pt x="130" y="87"/>
                    <a:pt x="130" y="86"/>
                  </a:cubicBezTo>
                  <a:cubicBezTo>
                    <a:pt x="129" y="85"/>
                    <a:pt x="127" y="80"/>
                    <a:pt x="127" y="80"/>
                  </a:cubicBezTo>
                  <a:cubicBezTo>
                    <a:pt x="117" y="80"/>
                    <a:pt x="117" y="80"/>
                    <a:pt x="117" y="80"/>
                  </a:cubicBezTo>
                  <a:cubicBezTo>
                    <a:pt x="117" y="80"/>
                    <a:pt x="115" y="78"/>
                    <a:pt x="115" y="77"/>
                  </a:cubicBezTo>
                  <a:cubicBezTo>
                    <a:pt x="115" y="77"/>
                    <a:pt x="115" y="74"/>
                    <a:pt x="115" y="73"/>
                  </a:cubicBezTo>
                  <a:cubicBezTo>
                    <a:pt x="116" y="72"/>
                    <a:pt x="119" y="68"/>
                    <a:pt x="119" y="67"/>
                  </a:cubicBezTo>
                  <a:cubicBezTo>
                    <a:pt x="119" y="67"/>
                    <a:pt x="120" y="61"/>
                    <a:pt x="120" y="61"/>
                  </a:cubicBezTo>
                  <a:cubicBezTo>
                    <a:pt x="120" y="55"/>
                    <a:pt x="120" y="55"/>
                    <a:pt x="120" y="55"/>
                  </a:cubicBezTo>
                  <a:cubicBezTo>
                    <a:pt x="116" y="53"/>
                    <a:pt x="116" y="53"/>
                    <a:pt x="116" y="53"/>
                  </a:cubicBezTo>
                  <a:cubicBezTo>
                    <a:pt x="118" y="49"/>
                    <a:pt x="118" y="49"/>
                    <a:pt x="118" y="49"/>
                  </a:cubicBezTo>
                  <a:cubicBezTo>
                    <a:pt x="113" y="44"/>
                    <a:pt x="113" y="44"/>
                    <a:pt x="113" y="44"/>
                  </a:cubicBezTo>
                  <a:cubicBezTo>
                    <a:pt x="110" y="43"/>
                    <a:pt x="110" y="43"/>
                    <a:pt x="110" y="43"/>
                  </a:cubicBezTo>
                  <a:cubicBezTo>
                    <a:pt x="110" y="35"/>
                    <a:pt x="110" y="35"/>
                    <a:pt x="110" y="35"/>
                  </a:cubicBezTo>
                  <a:cubicBezTo>
                    <a:pt x="110" y="35"/>
                    <a:pt x="107" y="35"/>
                    <a:pt x="107" y="35"/>
                  </a:cubicBezTo>
                  <a:cubicBezTo>
                    <a:pt x="107" y="35"/>
                    <a:pt x="102" y="31"/>
                    <a:pt x="102" y="31"/>
                  </a:cubicBezTo>
                  <a:cubicBezTo>
                    <a:pt x="100" y="28"/>
                    <a:pt x="100" y="28"/>
                    <a:pt x="100" y="28"/>
                  </a:cubicBezTo>
                  <a:cubicBezTo>
                    <a:pt x="95" y="28"/>
                    <a:pt x="95" y="28"/>
                    <a:pt x="95" y="28"/>
                  </a:cubicBezTo>
                  <a:cubicBezTo>
                    <a:pt x="95" y="28"/>
                    <a:pt x="92" y="19"/>
                    <a:pt x="92" y="20"/>
                  </a:cubicBezTo>
                  <a:cubicBezTo>
                    <a:pt x="92" y="20"/>
                    <a:pt x="90" y="23"/>
                    <a:pt x="90" y="23"/>
                  </a:cubicBezTo>
                  <a:cubicBezTo>
                    <a:pt x="86" y="24"/>
                    <a:pt x="86" y="24"/>
                    <a:pt x="86" y="24"/>
                  </a:cubicBezTo>
                  <a:cubicBezTo>
                    <a:pt x="86" y="24"/>
                    <a:pt x="85" y="27"/>
                    <a:pt x="84" y="28"/>
                  </a:cubicBezTo>
                  <a:cubicBezTo>
                    <a:pt x="84" y="28"/>
                    <a:pt x="82" y="34"/>
                    <a:pt x="82" y="34"/>
                  </a:cubicBezTo>
                  <a:cubicBezTo>
                    <a:pt x="79" y="34"/>
                    <a:pt x="79" y="34"/>
                    <a:pt x="79" y="34"/>
                  </a:cubicBezTo>
                  <a:cubicBezTo>
                    <a:pt x="79" y="34"/>
                    <a:pt x="78" y="36"/>
                    <a:pt x="77" y="36"/>
                  </a:cubicBezTo>
                  <a:cubicBezTo>
                    <a:pt x="76" y="37"/>
                    <a:pt x="74" y="39"/>
                    <a:pt x="74" y="39"/>
                  </a:cubicBezTo>
                  <a:cubicBezTo>
                    <a:pt x="74" y="39"/>
                    <a:pt x="70" y="38"/>
                    <a:pt x="69" y="37"/>
                  </a:cubicBezTo>
                  <a:cubicBezTo>
                    <a:pt x="69" y="36"/>
                    <a:pt x="67" y="31"/>
                    <a:pt x="67" y="31"/>
                  </a:cubicBezTo>
                  <a:cubicBezTo>
                    <a:pt x="67" y="31"/>
                    <a:pt x="63" y="32"/>
                    <a:pt x="63" y="32"/>
                  </a:cubicBezTo>
                  <a:cubicBezTo>
                    <a:pt x="62" y="32"/>
                    <a:pt x="58" y="27"/>
                    <a:pt x="58" y="27"/>
                  </a:cubicBezTo>
                  <a:cubicBezTo>
                    <a:pt x="55" y="28"/>
                    <a:pt x="55" y="28"/>
                    <a:pt x="55" y="28"/>
                  </a:cubicBezTo>
                  <a:cubicBezTo>
                    <a:pt x="55" y="28"/>
                    <a:pt x="55" y="23"/>
                    <a:pt x="55" y="23"/>
                  </a:cubicBezTo>
                  <a:cubicBezTo>
                    <a:pt x="54" y="22"/>
                    <a:pt x="50" y="19"/>
                    <a:pt x="50" y="19"/>
                  </a:cubicBezTo>
                  <a:cubicBezTo>
                    <a:pt x="50" y="18"/>
                    <a:pt x="49" y="15"/>
                    <a:pt x="49" y="15"/>
                  </a:cubicBezTo>
                  <a:cubicBezTo>
                    <a:pt x="53" y="11"/>
                    <a:pt x="53" y="11"/>
                    <a:pt x="53" y="11"/>
                  </a:cubicBezTo>
                  <a:cubicBezTo>
                    <a:pt x="53" y="11"/>
                    <a:pt x="49" y="9"/>
                    <a:pt x="49" y="9"/>
                  </a:cubicBezTo>
                  <a:cubicBezTo>
                    <a:pt x="50" y="8"/>
                    <a:pt x="51" y="5"/>
                    <a:pt x="51" y="5"/>
                  </a:cubicBezTo>
                  <a:cubicBezTo>
                    <a:pt x="51" y="4"/>
                    <a:pt x="49" y="2"/>
                    <a:pt x="49" y="2"/>
                  </a:cubicBezTo>
                  <a:cubicBezTo>
                    <a:pt x="44" y="0"/>
                    <a:pt x="44" y="0"/>
                    <a:pt x="44" y="0"/>
                  </a:cubicBezTo>
                  <a:cubicBezTo>
                    <a:pt x="44" y="0"/>
                    <a:pt x="41" y="4"/>
                    <a:pt x="40" y="4"/>
                  </a:cubicBezTo>
                  <a:cubicBezTo>
                    <a:pt x="40" y="4"/>
                    <a:pt x="38" y="5"/>
                    <a:pt x="37" y="5"/>
                  </a:cubicBezTo>
                  <a:cubicBezTo>
                    <a:pt x="37" y="4"/>
                    <a:pt x="31" y="1"/>
                    <a:pt x="30" y="1"/>
                  </a:cubicBezTo>
                  <a:cubicBezTo>
                    <a:pt x="30" y="2"/>
                    <a:pt x="26" y="6"/>
                    <a:pt x="26" y="6"/>
                  </a:cubicBezTo>
                  <a:cubicBezTo>
                    <a:pt x="19" y="5"/>
                    <a:pt x="19" y="5"/>
                    <a:pt x="19" y="5"/>
                  </a:cubicBezTo>
                  <a:cubicBezTo>
                    <a:pt x="22" y="12"/>
                    <a:pt x="22" y="12"/>
                    <a:pt x="22" y="12"/>
                  </a:cubicBezTo>
                  <a:cubicBezTo>
                    <a:pt x="20" y="19"/>
                    <a:pt x="20" y="19"/>
                    <a:pt x="20" y="19"/>
                  </a:cubicBezTo>
                  <a:cubicBezTo>
                    <a:pt x="20" y="19"/>
                    <a:pt x="19" y="26"/>
                    <a:pt x="19" y="27"/>
                  </a:cubicBezTo>
                  <a:cubicBezTo>
                    <a:pt x="18" y="28"/>
                    <a:pt x="19" y="33"/>
                    <a:pt x="19" y="33"/>
                  </a:cubicBezTo>
                  <a:cubicBezTo>
                    <a:pt x="19" y="34"/>
                    <a:pt x="17" y="36"/>
                    <a:pt x="17" y="36"/>
                  </a:cubicBezTo>
                  <a:cubicBezTo>
                    <a:pt x="15" y="41"/>
                    <a:pt x="15" y="41"/>
                    <a:pt x="15" y="41"/>
                  </a:cubicBezTo>
                  <a:cubicBezTo>
                    <a:pt x="12" y="44"/>
                    <a:pt x="12" y="44"/>
                    <a:pt x="12" y="44"/>
                  </a:cubicBezTo>
                  <a:cubicBezTo>
                    <a:pt x="12" y="44"/>
                    <a:pt x="14" y="53"/>
                    <a:pt x="14" y="54"/>
                  </a:cubicBezTo>
                  <a:cubicBezTo>
                    <a:pt x="15" y="54"/>
                    <a:pt x="14" y="64"/>
                    <a:pt x="14" y="64"/>
                  </a:cubicBezTo>
                  <a:cubicBezTo>
                    <a:pt x="14" y="65"/>
                    <a:pt x="12" y="68"/>
                    <a:pt x="12" y="69"/>
                  </a:cubicBezTo>
                  <a:cubicBezTo>
                    <a:pt x="12" y="70"/>
                    <a:pt x="14" y="72"/>
                    <a:pt x="14" y="72"/>
                  </a:cubicBezTo>
                  <a:cubicBezTo>
                    <a:pt x="14" y="73"/>
                    <a:pt x="12" y="73"/>
                    <a:pt x="12" y="73"/>
                  </a:cubicBezTo>
                  <a:cubicBezTo>
                    <a:pt x="12" y="73"/>
                    <a:pt x="13" y="78"/>
                    <a:pt x="13" y="79"/>
                  </a:cubicBezTo>
                  <a:cubicBezTo>
                    <a:pt x="13" y="79"/>
                    <a:pt x="11" y="82"/>
                    <a:pt x="11" y="83"/>
                  </a:cubicBezTo>
                  <a:cubicBezTo>
                    <a:pt x="11" y="83"/>
                    <a:pt x="13" y="85"/>
                    <a:pt x="13" y="86"/>
                  </a:cubicBezTo>
                  <a:cubicBezTo>
                    <a:pt x="13" y="86"/>
                    <a:pt x="10" y="91"/>
                    <a:pt x="9" y="91"/>
                  </a:cubicBezTo>
                  <a:cubicBezTo>
                    <a:pt x="9" y="92"/>
                    <a:pt x="8" y="90"/>
                    <a:pt x="8" y="91"/>
                  </a:cubicBezTo>
                  <a:cubicBezTo>
                    <a:pt x="8" y="91"/>
                    <a:pt x="6" y="93"/>
                    <a:pt x="6" y="93"/>
                  </a:cubicBezTo>
                  <a:cubicBezTo>
                    <a:pt x="6" y="93"/>
                    <a:pt x="8" y="99"/>
                    <a:pt x="8" y="99"/>
                  </a:cubicBezTo>
                  <a:cubicBezTo>
                    <a:pt x="8" y="100"/>
                    <a:pt x="6" y="104"/>
                    <a:pt x="6" y="105"/>
                  </a:cubicBezTo>
                  <a:cubicBezTo>
                    <a:pt x="6" y="105"/>
                    <a:pt x="9" y="113"/>
                    <a:pt x="9" y="113"/>
                  </a:cubicBezTo>
                  <a:cubicBezTo>
                    <a:pt x="9" y="113"/>
                    <a:pt x="4" y="118"/>
                    <a:pt x="4" y="118"/>
                  </a:cubicBezTo>
                  <a:cubicBezTo>
                    <a:pt x="4" y="119"/>
                    <a:pt x="2" y="125"/>
                    <a:pt x="1" y="125"/>
                  </a:cubicBezTo>
                  <a:cubicBezTo>
                    <a:pt x="1" y="126"/>
                    <a:pt x="0" y="131"/>
                    <a:pt x="0" y="132"/>
                  </a:cubicBezTo>
                  <a:cubicBezTo>
                    <a:pt x="0" y="133"/>
                    <a:pt x="2" y="134"/>
                    <a:pt x="2" y="134"/>
                  </a:cubicBezTo>
                  <a:cubicBezTo>
                    <a:pt x="3" y="134"/>
                    <a:pt x="8" y="131"/>
                    <a:pt x="9" y="131"/>
                  </a:cubicBezTo>
                  <a:cubicBezTo>
                    <a:pt x="9" y="131"/>
                    <a:pt x="16" y="138"/>
                    <a:pt x="16" y="138"/>
                  </a:cubicBezTo>
                  <a:cubicBezTo>
                    <a:pt x="16" y="138"/>
                    <a:pt x="20" y="138"/>
                    <a:pt x="20" y="138"/>
                  </a:cubicBezTo>
                  <a:cubicBezTo>
                    <a:pt x="21" y="138"/>
                    <a:pt x="23" y="135"/>
                    <a:pt x="23" y="135"/>
                  </a:cubicBezTo>
                  <a:cubicBezTo>
                    <a:pt x="23" y="134"/>
                    <a:pt x="26" y="132"/>
                    <a:pt x="26" y="132"/>
                  </a:cubicBezTo>
                  <a:cubicBezTo>
                    <a:pt x="26" y="132"/>
                    <a:pt x="30" y="133"/>
                    <a:pt x="30" y="134"/>
                  </a:cubicBezTo>
                  <a:cubicBezTo>
                    <a:pt x="30" y="134"/>
                    <a:pt x="34" y="142"/>
                    <a:pt x="35" y="143"/>
                  </a:cubicBezTo>
                  <a:cubicBezTo>
                    <a:pt x="35" y="145"/>
                    <a:pt x="33" y="148"/>
                    <a:pt x="32" y="149"/>
                  </a:cubicBezTo>
                  <a:cubicBezTo>
                    <a:pt x="32" y="149"/>
                    <a:pt x="30" y="154"/>
                    <a:pt x="30" y="155"/>
                  </a:cubicBezTo>
                  <a:cubicBezTo>
                    <a:pt x="30" y="156"/>
                    <a:pt x="32" y="160"/>
                    <a:pt x="32" y="161"/>
                  </a:cubicBezTo>
                  <a:cubicBezTo>
                    <a:pt x="32" y="161"/>
                    <a:pt x="31" y="165"/>
                    <a:pt x="31" y="166"/>
                  </a:cubicBezTo>
                  <a:cubicBezTo>
                    <a:pt x="31" y="166"/>
                    <a:pt x="30" y="170"/>
                    <a:pt x="30" y="170"/>
                  </a:cubicBezTo>
                  <a:cubicBezTo>
                    <a:pt x="34" y="173"/>
                    <a:pt x="34" y="173"/>
                    <a:pt x="34" y="173"/>
                  </a:cubicBezTo>
                  <a:cubicBezTo>
                    <a:pt x="36" y="174"/>
                    <a:pt x="36" y="174"/>
                    <a:pt x="36" y="174"/>
                  </a:cubicBezTo>
                  <a:cubicBezTo>
                    <a:pt x="37" y="179"/>
                    <a:pt x="37" y="179"/>
                    <a:pt x="37" y="179"/>
                  </a:cubicBezTo>
                  <a:cubicBezTo>
                    <a:pt x="43" y="167"/>
                    <a:pt x="43" y="167"/>
                    <a:pt x="43" y="167"/>
                  </a:cubicBezTo>
                  <a:cubicBezTo>
                    <a:pt x="45" y="161"/>
                    <a:pt x="45" y="161"/>
                    <a:pt x="45" y="161"/>
                  </a:cubicBezTo>
                  <a:cubicBezTo>
                    <a:pt x="45" y="161"/>
                    <a:pt x="44" y="158"/>
                    <a:pt x="44" y="158"/>
                  </a:cubicBezTo>
                  <a:cubicBezTo>
                    <a:pt x="44" y="157"/>
                    <a:pt x="45" y="151"/>
                    <a:pt x="45" y="151"/>
                  </a:cubicBezTo>
                  <a:cubicBezTo>
                    <a:pt x="45" y="151"/>
                    <a:pt x="48" y="144"/>
                    <a:pt x="48" y="144"/>
                  </a:cubicBezTo>
                  <a:cubicBezTo>
                    <a:pt x="48" y="144"/>
                    <a:pt x="51" y="148"/>
                    <a:pt x="51" y="147"/>
                  </a:cubicBezTo>
                  <a:cubicBezTo>
                    <a:pt x="51" y="147"/>
                    <a:pt x="55" y="147"/>
                    <a:pt x="55" y="147"/>
                  </a:cubicBezTo>
                  <a:cubicBezTo>
                    <a:pt x="55" y="147"/>
                    <a:pt x="54" y="140"/>
                    <a:pt x="54" y="139"/>
                  </a:cubicBezTo>
                  <a:cubicBezTo>
                    <a:pt x="54" y="139"/>
                    <a:pt x="58" y="136"/>
                    <a:pt x="58" y="135"/>
                  </a:cubicBezTo>
                  <a:cubicBezTo>
                    <a:pt x="58" y="135"/>
                    <a:pt x="56" y="125"/>
                    <a:pt x="56" y="124"/>
                  </a:cubicBezTo>
                  <a:cubicBezTo>
                    <a:pt x="57" y="124"/>
                    <a:pt x="59" y="118"/>
                    <a:pt x="59" y="116"/>
                  </a:cubicBezTo>
                  <a:cubicBezTo>
                    <a:pt x="60" y="115"/>
                    <a:pt x="60" y="106"/>
                    <a:pt x="60" y="105"/>
                  </a:cubicBezTo>
                  <a:cubicBezTo>
                    <a:pt x="60" y="105"/>
                    <a:pt x="57" y="101"/>
                    <a:pt x="57" y="101"/>
                  </a:cubicBezTo>
                  <a:cubicBezTo>
                    <a:pt x="60" y="99"/>
                    <a:pt x="60" y="99"/>
                    <a:pt x="60" y="99"/>
                  </a:cubicBezTo>
                  <a:cubicBezTo>
                    <a:pt x="60" y="99"/>
                    <a:pt x="61" y="97"/>
                    <a:pt x="62" y="96"/>
                  </a:cubicBezTo>
                  <a:cubicBezTo>
                    <a:pt x="62" y="94"/>
                    <a:pt x="65" y="92"/>
                    <a:pt x="65" y="92"/>
                  </a:cubicBezTo>
                  <a:cubicBezTo>
                    <a:pt x="65" y="87"/>
                    <a:pt x="65" y="87"/>
                    <a:pt x="65" y="87"/>
                  </a:cubicBezTo>
                  <a:cubicBezTo>
                    <a:pt x="71" y="83"/>
                    <a:pt x="71" y="83"/>
                    <a:pt x="71" y="83"/>
                  </a:cubicBezTo>
                  <a:cubicBezTo>
                    <a:pt x="73" y="86"/>
                    <a:pt x="73" y="86"/>
                    <a:pt x="73" y="86"/>
                  </a:cubicBezTo>
                  <a:cubicBezTo>
                    <a:pt x="75" y="86"/>
                    <a:pt x="75" y="86"/>
                    <a:pt x="75" y="86"/>
                  </a:cubicBezTo>
                  <a:cubicBezTo>
                    <a:pt x="74" y="95"/>
                    <a:pt x="74" y="95"/>
                    <a:pt x="74" y="95"/>
                  </a:cubicBezTo>
                  <a:cubicBezTo>
                    <a:pt x="74" y="95"/>
                    <a:pt x="75" y="97"/>
                    <a:pt x="75" y="97"/>
                  </a:cubicBezTo>
                  <a:cubicBezTo>
                    <a:pt x="75" y="98"/>
                    <a:pt x="74" y="102"/>
                    <a:pt x="74" y="102"/>
                  </a:cubicBezTo>
                  <a:cubicBezTo>
                    <a:pt x="75" y="102"/>
                    <a:pt x="76" y="104"/>
                    <a:pt x="76" y="104"/>
                  </a:cubicBezTo>
                  <a:cubicBezTo>
                    <a:pt x="72" y="112"/>
                    <a:pt x="72" y="112"/>
                    <a:pt x="72" y="112"/>
                  </a:cubicBezTo>
                  <a:cubicBezTo>
                    <a:pt x="68" y="117"/>
                    <a:pt x="68" y="117"/>
                    <a:pt x="68" y="117"/>
                  </a:cubicBezTo>
                  <a:cubicBezTo>
                    <a:pt x="68" y="117"/>
                    <a:pt x="66" y="118"/>
                    <a:pt x="66" y="119"/>
                  </a:cubicBezTo>
                  <a:cubicBezTo>
                    <a:pt x="66" y="120"/>
                    <a:pt x="66" y="122"/>
                    <a:pt x="66" y="122"/>
                  </a:cubicBezTo>
                  <a:cubicBezTo>
                    <a:pt x="68" y="124"/>
                    <a:pt x="68" y="124"/>
                    <a:pt x="68" y="124"/>
                  </a:cubicBezTo>
                  <a:cubicBezTo>
                    <a:pt x="63" y="133"/>
                    <a:pt x="63" y="133"/>
                    <a:pt x="63" y="133"/>
                  </a:cubicBezTo>
                  <a:cubicBezTo>
                    <a:pt x="64" y="136"/>
                    <a:pt x="64" y="136"/>
                    <a:pt x="64" y="136"/>
                  </a:cubicBezTo>
                  <a:cubicBezTo>
                    <a:pt x="66" y="141"/>
                    <a:pt x="66" y="141"/>
                    <a:pt x="66" y="141"/>
                  </a:cubicBezTo>
                  <a:cubicBezTo>
                    <a:pt x="66" y="141"/>
                    <a:pt x="67" y="144"/>
                    <a:pt x="67" y="145"/>
                  </a:cubicBezTo>
                  <a:cubicBezTo>
                    <a:pt x="67" y="145"/>
                    <a:pt x="65" y="147"/>
                    <a:pt x="65" y="147"/>
                  </a:cubicBezTo>
                  <a:cubicBezTo>
                    <a:pt x="63" y="155"/>
                    <a:pt x="63" y="155"/>
                    <a:pt x="63" y="155"/>
                  </a:cubicBezTo>
                  <a:cubicBezTo>
                    <a:pt x="68" y="154"/>
                    <a:pt x="68" y="154"/>
                    <a:pt x="68" y="154"/>
                  </a:cubicBezTo>
                  <a:lnTo>
                    <a:pt x="70" y="151"/>
                  </a:ln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83" name="Google Shape;283;g33246b44340_0_454"/>
            <p:cNvSpPr/>
            <p:nvPr/>
          </p:nvSpPr>
          <p:spPr>
            <a:xfrm>
              <a:off x="1320913" y="1912238"/>
              <a:ext cx="561975" cy="682625"/>
            </a:xfrm>
            <a:custGeom>
              <a:rect b="b" l="l" r="r" t="t"/>
              <a:pathLst>
                <a:path extrusionOk="0" h="179" w="148">
                  <a:moveTo>
                    <a:pt x="147" y="102"/>
                  </a:moveTo>
                  <a:cubicBezTo>
                    <a:pt x="147" y="102"/>
                    <a:pt x="148" y="99"/>
                    <a:pt x="148" y="99"/>
                  </a:cubicBezTo>
                  <a:cubicBezTo>
                    <a:pt x="148" y="99"/>
                    <a:pt x="147" y="97"/>
                    <a:pt x="147" y="96"/>
                  </a:cubicBezTo>
                  <a:cubicBezTo>
                    <a:pt x="147" y="96"/>
                    <a:pt x="145" y="89"/>
                    <a:pt x="145" y="89"/>
                  </a:cubicBezTo>
                  <a:cubicBezTo>
                    <a:pt x="140" y="89"/>
                    <a:pt x="140" y="89"/>
                    <a:pt x="140" y="89"/>
                  </a:cubicBezTo>
                  <a:cubicBezTo>
                    <a:pt x="140" y="85"/>
                    <a:pt x="140" y="85"/>
                    <a:pt x="140" y="85"/>
                  </a:cubicBezTo>
                  <a:cubicBezTo>
                    <a:pt x="140" y="85"/>
                    <a:pt x="135" y="83"/>
                    <a:pt x="135" y="83"/>
                  </a:cubicBezTo>
                  <a:cubicBezTo>
                    <a:pt x="134" y="83"/>
                    <a:pt x="130" y="83"/>
                    <a:pt x="130" y="83"/>
                  </a:cubicBezTo>
                  <a:cubicBezTo>
                    <a:pt x="128" y="80"/>
                    <a:pt x="128" y="80"/>
                    <a:pt x="128" y="80"/>
                  </a:cubicBezTo>
                  <a:cubicBezTo>
                    <a:pt x="128" y="80"/>
                    <a:pt x="126" y="83"/>
                    <a:pt x="125" y="84"/>
                  </a:cubicBezTo>
                  <a:cubicBezTo>
                    <a:pt x="125" y="84"/>
                    <a:pt x="123" y="85"/>
                    <a:pt x="123" y="85"/>
                  </a:cubicBezTo>
                  <a:cubicBezTo>
                    <a:pt x="122" y="86"/>
                    <a:pt x="120" y="89"/>
                    <a:pt x="120" y="89"/>
                  </a:cubicBezTo>
                  <a:cubicBezTo>
                    <a:pt x="116" y="90"/>
                    <a:pt x="116" y="90"/>
                    <a:pt x="116" y="90"/>
                  </a:cubicBezTo>
                  <a:cubicBezTo>
                    <a:pt x="111" y="88"/>
                    <a:pt x="111" y="88"/>
                    <a:pt x="111" y="88"/>
                  </a:cubicBezTo>
                  <a:cubicBezTo>
                    <a:pt x="112" y="83"/>
                    <a:pt x="112" y="83"/>
                    <a:pt x="112" y="83"/>
                  </a:cubicBezTo>
                  <a:cubicBezTo>
                    <a:pt x="103" y="80"/>
                    <a:pt x="103" y="80"/>
                    <a:pt x="103" y="80"/>
                  </a:cubicBezTo>
                  <a:cubicBezTo>
                    <a:pt x="103" y="80"/>
                    <a:pt x="102" y="69"/>
                    <a:pt x="102" y="68"/>
                  </a:cubicBezTo>
                  <a:cubicBezTo>
                    <a:pt x="102" y="68"/>
                    <a:pt x="100" y="64"/>
                    <a:pt x="100" y="64"/>
                  </a:cubicBezTo>
                  <a:cubicBezTo>
                    <a:pt x="100" y="64"/>
                    <a:pt x="102" y="61"/>
                    <a:pt x="102" y="61"/>
                  </a:cubicBezTo>
                  <a:cubicBezTo>
                    <a:pt x="102" y="61"/>
                    <a:pt x="103" y="59"/>
                    <a:pt x="102" y="58"/>
                  </a:cubicBezTo>
                  <a:cubicBezTo>
                    <a:pt x="102" y="58"/>
                    <a:pt x="98" y="54"/>
                    <a:pt x="98" y="54"/>
                  </a:cubicBezTo>
                  <a:cubicBezTo>
                    <a:pt x="98" y="50"/>
                    <a:pt x="98" y="50"/>
                    <a:pt x="98" y="50"/>
                  </a:cubicBezTo>
                  <a:cubicBezTo>
                    <a:pt x="101" y="50"/>
                    <a:pt x="101" y="50"/>
                    <a:pt x="101" y="50"/>
                  </a:cubicBezTo>
                  <a:cubicBezTo>
                    <a:pt x="101" y="50"/>
                    <a:pt x="103" y="49"/>
                    <a:pt x="104" y="49"/>
                  </a:cubicBezTo>
                  <a:cubicBezTo>
                    <a:pt x="105" y="48"/>
                    <a:pt x="110" y="45"/>
                    <a:pt x="110" y="45"/>
                  </a:cubicBezTo>
                  <a:cubicBezTo>
                    <a:pt x="113" y="44"/>
                    <a:pt x="113" y="44"/>
                    <a:pt x="113" y="44"/>
                  </a:cubicBezTo>
                  <a:cubicBezTo>
                    <a:pt x="113" y="44"/>
                    <a:pt x="113" y="41"/>
                    <a:pt x="113" y="41"/>
                  </a:cubicBezTo>
                  <a:cubicBezTo>
                    <a:pt x="113" y="40"/>
                    <a:pt x="115" y="39"/>
                    <a:pt x="114" y="38"/>
                  </a:cubicBezTo>
                  <a:cubicBezTo>
                    <a:pt x="114" y="38"/>
                    <a:pt x="111" y="36"/>
                    <a:pt x="111" y="36"/>
                  </a:cubicBezTo>
                  <a:cubicBezTo>
                    <a:pt x="110" y="31"/>
                    <a:pt x="110" y="31"/>
                    <a:pt x="110" y="31"/>
                  </a:cubicBezTo>
                  <a:cubicBezTo>
                    <a:pt x="105" y="31"/>
                    <a:pt x="105" y="31"/>
                    <a:pt x="105" y="31"/>
                  </a:cubicBezTo>
                  <a:cubicBezTo>
                    <a:pt x="105" y="31"/>
                    <a:pt x="106" y="27"/>
                    <a:pt x="104" y="27"/>
                  </a:cubicBezTo>
                  <a:cubicBezTo>
                    <a:pt x="103" y="26"/>
                    <a:pt x="99" y="26"/>
                    <a:pt x="99" y="26"/>
                  </a:cubicBezTo>
                  <a:cubicBezTo>
                    <a:pt x="97" y="24"/>
                    <a:pt x="97" y="24"/>
                    <a:pt x="97" y="24"/>
                  </a:cubicBezTo>
                  <a:cubicBezTo>
                    <a:pt x="94" y="25"/>
                    <a:pt x="94" y="25"/>
                    <a:pt x="94" y="25"/>
                  </a:cubicBezTo>
                  <a:cubicBezTo>
                    <a:pt x="94" y="25"/>
                    <a:pt x="92" y="22"/>
                    <a:pt x="92" y="21"/>
                  </a:cubicBezTo>
                  <a:cubicBezTo>
                    <a:pt x="91" y="20"/>
                    <a:pt x="90" y="14"/>
                    <a:pt x="90" y="14"/>
                  </a:cubicBezTo>
                  <a:cubicBezTo>
                    <a:pt x="86" y="13"/>
                    <a:pt x="86" y="13"/>
                    <a:pt x="86" y="13"/>
                  </a:cubicBezTo>
                  <a:cubicBezTo>
                    <a:pt x="81" y="13"/>
                    <a:pt x="81" y="13"/>
                    <a:pt x="81" y="13"/>
                  </a:cubicBezTo>
                  <a:cubicBezTo>
                    <a:pt x="78" y="6"/>
                    <a:pt x="78" y="6"/>
                    <a:pt x="78" y="6"/>
                  </a:cubicBezTo>
                  <a:cubicBezTo>
                    <a:pt x="75" y="8"/>
                    <a:pt x="75" y="8"/>
                    <a:pt x="75" y="8"/>
                  </a:cubicBezTo>
                  <a:cubicBezTo>
                    <a:pt x="72" y="7"/>
                    <a:pt x="72" y="7"/>
                    <a:pt x="72" y="7"/>
                  </a:cubicBezTo>
                  <a:cubicBezTo>
                    <a:pt x="69" y="6"/>
                    <a:pt x="69" y="6"/>
                    <a:pt x="69" y="6"/>
                  </a:cubicBezTo>
                  <a:cubicBezTo>
                    <a:pt x="71" y="1"/>
                    <a:pt x="71" y="1"/>
                    <a:pt x="71" y="1"/>
                  </a:cubicBezTo>
                  <a:cubicBezTo>
                    <a:pt x="70" y="1"/>
                    <a:pt x="69" y="1"/>
                    <a:pt x="68" y="1"/>
                  </a:cubicBezTo>
                  <a:cubicBezTo>
                    <a:pt x="67" y="1"/>
                    <a:pt x="67" y="2"/>
                    <a:pt x="66" y="3"/>
                  </a:cubicBezTo>
                  <a:cubicBezTo>
                    <a:pt x="65" y="3"/>
                    <a:pt x="62" y="3"/>
                    <a:pt x="61" y="3"/>
                  </a:cubicBezTo>
                  <a:cubicBezTo>
                    <a:pt x="59" y="3"/>
                    <a:pt x="62" y="2"/>
                    <a:pt x="62" y="1"/>
                  </a:cubicBezTo>
                  <a:cubicBezTo>
                    <a:pt x="63" y="1"/>
                    <a:pt x="61" y="0"/>
                    <a:pt x="60" y="1"/>
                  </a:cubicBezTo>
                  <a:cubicBezTo>
                    <a:pt x="58" y="1"/>
                    <a:pt x="56" y="1"/>
                    <a:pt x="55" y="0"/>
                  </a:cubicBezTo>
                  <a:cubicBezTo>
                    <a:pt x="53" y="0"/>
                    <a:pt x="54" y="1"/>
                    <a:pt x="53" y="2"/>
                  </a:cubicBezTo>
                  <a:cubicBezTo>
                    <a:pt x="52" y="3"/>
                    <a:pt x="51" y="1"/>
                    <a:pt x="51" y="1"/>
                  </a:cubicBezTo>
                  <a:cubicBezTo>
                    <a:pt x="51" y="0"/>
                    <a:pt x="49" y="0"/>
                    <a:pt x="49" y="1"/>
                  </a:cubicBezTo>
                  <a:cubicBezTo>
                    <a:pt x="48" y="2"/>
                    <a:pt x="48" y="3"/>
                    <a:pt x="48" y="4"/>
                  </a:cubicBezTo>
                  <a:cubicBezTo>
                    <a:pt x="47" y="6"/>
                    <a:pt x="44" y="6"/>
                    <a:pt x="42" y="7"/>
                  </a:cubicBezTo>
                  <a:cubicBezTo>
                    <a:pt x="41" y="8"/>
                    <a:pt x="38" y="8"/>
                    <a:pt x="37" y="9"/>
                  </a:cubicBezTo>
                  <a:cubicBezTo>
                    <a:pt x="36" y="10"/>
                    <a:pt x="36" y="11"/>
                    <a:pt x="36" y="12"/>
                  </a:cubicBezTo>
                  <a:cubicBezTo>
                    <a:pt x="36" y="13"/>
                    <a:pt x="36" y="14"/>
                    <a:pt x="34" y="16"/>
                  </a:cubicBezTo>
                  <a:cubicBezTo>
                    <a:pt x="33" y="17"/>
                    <a:pt x="32" y="17"/>
                    <a:pt x="31" y="17"/>
                  </a:cubicBezTo>
                  <a:cubicBezTo>
                    <a:pt x="31" y="18"/>
                    <a:pt x="31" y="19"/>
                    <a:pt x="31" y="20"/>
                  </a:cubicBezTo>
                  <a:cubicBezTo>
                    <a:pt x="31" y="20"/>
                    <a:pt x="30" y="23"/>
                    <a:pt x="30" y="23"/>
                  </a:cubicBezTo>
                  <a:cubicBezTo>
                    <a:pt x="30" y="24"/>
                    <a:pt x="30" y="26"/>
                    <a:pt x="30" y="26"/>
                  </a:cubicBezTo>
                  <a:cubicBezTo>
                    <a:pt x="29" y="27"/>
                    <a:pt x="28" y="30"/>
                    <a:pt x="27" y="31"/>
                  </a:cubicBezTo>
                  <a:cubicBezTo>
                    <a:pt x="26" y="31"/>
                    <a:pt x="23" y="34"/>
                    <a:pt x="23" y="34"/>
                  </a:cubicBezTo>
                  <a:cubicBezTo>
                    <a:pt x="22" y="37"/>
                    <a:pt x="22" y="37"/>
                    <a:pt x="22" y="37"/>
                  </a:cubicBezTo>
                  <a:cubicBezTo>
                    <a:pt x="22" y="39"/>
                    <a:pt x="20" y="39"/>
                    <a:pt x="19" y="40"/>
                  </a:cubicBezTo>
                  <a:cubicBezTo>
                    <a:pt x="18" y="42"/>
                    <a:pt x="16" y="43"/>
                    <a:pt x="15" y="44"/>
                  </a:cubicBezTo>
                  <a:cubicBezTo>
                    <a:pt x="13" y="45"/>
                    <a:pt x="12" y="46"/>
                    <a:pt x="11" y="46"/>
                  </a:cubicBezTo>
                  <a:cubicBezTo>
                    <a:pt x="10" y="46"/>
                    <a:pt x="10" y="46"/>
                    <a:pt x="10" y="47"/>
                  </a:cubicBezTo>
                  <a:cubicBezTo>
                    <a:pt x="10" y="49"/>
                    <a:pt x="10" y="49"/>
                    <a:pt x="10" y="49"/>
                  </a:cubicBezTo>
                  <a:cubicBezTo>
                    <a:pt x="13" y="55"/>
                    <a:pt x="13" y="55"/>
                    <a:pt x="13" y="55"/>
                  </a:cubicBezTo>
                  <a:cubicBezTo>
                    <a:pt x="9" y="58"/>
                    <a:pt x="9" y="58"/>
                    <a:pt x="9" y="58"/>
                  </a:cubicBezTo>
                  <a:cubicBezTo>
                    <a:pt x="9" y="58"/>
                    <a:pt x="12" y="60"/>
                    <a:pt x="12" y="61"/>
                  </a:cubicBezTo>
                  <a:cubicBezTo>
                    <a:pt x="12" y="61"/>
                    <a:pt x="14" y="67"/>
                    <a:pt x="15" y="67"/>
                  </a:cubicBezTo>
                  <a:cubicBezTo>
                    <a:pt x="15" y="67"/>
                    <a:pt x="17" y="68"/>
                    <a:pt x="17" y="68"/>
                  </a:cubicBezTo>
                  <a:cubicBezTo>
                    <a:pt x="20" y="67"/>
                    <a:pt x="20" y="67"/>
                    <a:pt x="20" y="67"/>
                  </a:cubicBezTo>
                  <a:cubicBezTo>
                    <a:pt x="25" y="74"/>
                    <a:pt x="25" y="74"/>
                    <a:pt x="25" y="74"/>
                  </a:cubicBezTo>
                  <a:cubicBezTo>
                    <a:pt x="25" y="74"/>
                    <a:pt x="23" y="79"/>
                    <a:pt x="23" y="79"/>
                  </a:cubicBezTo>
                  <a:cubicBezTo>
                    <a:pt x="23" y="80"/>
                    <a:pt x="26" y="81"/>
                    <a:pt x="26" y="82"/>
                  </a:cubicBezTo>
                  <a:cubicBezTo>
                    <a:pt x="27" y="82"/>
                    <a:pt x="26" y="86"/>
                    <a:pt x="26" y="86"/>
                  </a:cubicBezTo>
                  <a:cubicBezTo>
                    <a:pt x="26" y="86"/>
                    <a:pt x="28" y="88"/>
                    <a:pt x="28" y="88"/>
                  </a:cubicBezTo>
                  <a:cubicBezTo>
                    <a:pt x="28" y="88"/>
                    <a:pt x="27" y="91"/>
                    <a:pt x="27" y="91"/>
                  </a:cubicBezTo>
                  <a:cubicBezTo>
                    <a:pt x="20" y="94"/>
                    <a:pt x="20" y="94"/>
                    <a:pt x="20" y="94"/>
                  </a:cubicBezTo>
                  <a:cubicBezTo>
                    <a:pt x="20" y="94"/>
                    <a:pt x="19" y="98"/>
                    <a:pt x="19" y="98"/>
                  </a:cubicBezTo>
                  <a:cubicBezTo>
                    <a:pt x="19" y="98"/>
                    <a:pt x="16" y="106"/>
                    <a:pt x="16" y="106"/>
                  </a:cubicBezTo>
                  <a:cubicBezTo>
                    <a:pt x="16" y="106"/>
                    <a:pt x="14" y="107"/>
                    <a:pt x="14" y="108"/>
                  </a:cubicBezTo>
                  <a:cubicBezTo>
                    <a:pt x="13" y="108"/>
                    <a:pt x="12" y="113"/>
                    <a:pt x="12" y="113"/>
                  </a:cubicBezTo>
                  <a:cubicBezTo>
                    <a:pt x="12" y="113"/>
                    <a:pt x="9" y="116"/>
                    <a:pt x="9" y="116"/>
                  </a:cubicBezTo>
                  <a:cubicBezTo>
                    <a:pt x="9" y="116"/>
                    <a:pt x="9" y="128"/>
                    <a:pt x="9" y="128"/>
                  </a:cubicBezTo>
                  <a:cubicBezTo>
                    <a:pt x="9" y="128"/>
                    <a:pt x="5" y="134"/>
                    <a:pt x="5" y="134"/>
                  </a:cubicBezTo>
                  <a:cubicBezTo>
                    <a:pt x="5" y="135"/>
                    <a:pt x="3" y="139"/>
                    <a:pt x="3" y="139"/>
                  </a:cubicBezTo>
                  <a:cubicBezTo>
                    <a:pt x="3" y="139"/>
                    <a:pt x="3" y="145"/>
                    <a:pt x="3" y="146"/>
                  </a:cubicBezTo>
                  <a:cubicBezTo>
                    <a:pt x="3" y="146"/>
                    <a:pt x="1" y="152"/>
                    <a:pt x="1" y="152"/>
                  </a:cubicBezTo>
                  <a:cubicBezTo>
                    <a:pt x="0" y="160"/>
                    <a:pt x="0" y="160"/>
                    <a:pt x="0" y="160"/>
                  </a:cubicBezTo>
                  <a:cubicBezTo>
                    <a:pt x="0" y="160"/>
                    <a:pt x="6" y="166"/>
                    <a:pt x="6" y="166"/>
                  </a:cubicBezTo>
                  <a:cubicBezTo>
                    <a:pt x="7" y="166"/>
                    <a:pt x="9" y="177"/>
                    <a:pt x="9" y="177"/>
                  </a:cubicBezTo>
                  <a:cubicBezTo>
                    <a:pt x="9" y="177"/>
                    <a:pt x="32" y="177"/>
                    <a:pt x="33" y="177"/>
                  </a:cubicBezTo>
                  <a:cubicBezTo>
                    <a:pt x="33" y="177"/>
                    <a:pt x="59" y="179"/>
                    <a:pt x="59" y="179"/>
                  </a:cubicBezTo>
                  <a:cubicBezTo>
                    <a:pt x="61" y="171"/>
                    <a:pt x="61" y="171"/>
                    <a:pt x="61" y="171"/>
                  </a:cubicBezTo>
                  <a:cubicBezTo>
                    <a:pt x="63" y="170"/>
                    <a:pt x="63" y="170"/>
                    <a:pt x="63" y="170"/>
                  </a:cubicBezTo>
                  <a:cubicBezTo>
                    <a:pt x="65" y="164"/>
                    <a:pt x="65" y="164"/>
                    <a:pt x="65" y="164"/>
                  </a:cubicBezTo>
                  <a:cubicBezTo>
                    <a:pt x="81" y="155"/>
                    <a:pt x="81" y="155"/>
                    <a:pt x="81" y="155"/>
                  </a:cubicBezTo>
                  <a:cubicBezTo>
                    <a:pt x="89" y="146"/>
                    <a:pt x="89" y="146"/>
                    <a:pt x="89" y="146"/>
                  </a:cubicBezTo>
                  <a:cubicBezTo>
                    <a:pt x="90" y="138"/>
                    <a:pt x="90" y="138"/>
                    <a:pt x="90" y="138"/>
                  </a:cubicBezTo>
                  <a:cubicBezTo>
                    <a:pt x="97" y="137"/>
                    <a:pt x="97" y="137"/>
                    <a:pt x="97" y="137"/>
                  </a:cubicBezTo>
                  <a:cubicBezTo>
                    <a:pt x="97" y="136"/>
                    <a:pt x="97" y="136"/>
                    <a:pt x="97" y="136"/>
                  </a:cubicBezTo>
                  <a:cubicBezTo>
                    <a:pt x="100" y="135"/>
                    <a:pt x="100" y="135"/>
                    <a:pt x="100" y="135"/>
                  </a:cubicBezTo>
                  <a:cubicBezTo>
                    <a:pt x="100" y="135"/>
                    <a:pt x="102" y="128"/>
                    <a:pt x="102" y="127"/>
                  </a:cubicBezTo>
                  <a:cubicBezTo>
                    <a:pt x="102" y="127"/>
                    <a:pt x="105" y="128"/>
                    <a:pt x="105" y="128"/>
                  </a:cubicBezTo>
                  <a:cubicBezTo>
                    <a:pt x="108" y="124"/>
                    <a:pt x="108" y="124"/>
                    <a:pt x="108" y="124"/>
                  </a:cubicBezTo>
                  <a:cubicBezTo>
                    <a:pt x="112" y="118"/>
                    <a:pt x="112" y="118"/>
                    <a:pt x="112" y="118"/>
                  </a:cubicBezTo>
                  <a:cubicBezTo>
                    <a:pt x="112" y="118"/>
                    <a:pt x="113" y="119"/>
                    <a:pt x="114" y="119"/>
                  </a:cubicBezTo>
                  <a:cubicBezTo>
                    <a:pt x="114" y="119"/>
                    <a:pt x="116" y="118"/>
                    <a:pt x="116" y="118"/>
                  </a:cubicBezTo>
                  <a:cubicBezTo>
                    <a:pt x="117" y="118"/>
                    <a:pt x="119" y="119"/>
                    <a:pt x="119" y="119"/>
                  </a:cubicBezTo>
                  <a:cubicBezTo>
                    <a:pt x="119" y="119"/>
                    <a:pt x="121" y="118"/>
                    <a:pt x="122" y="118"/>
                  </a:cubicBezTo>
                  <a:cubicBezTo>
                    <a:pt x="124" y="117"/>
                    <a:pt x="126" y="119"/>
                    <a:pt x="126" y="119"/>
                  </a:cubicBezTo>
                  <a:cubicBezTo>
                    <a:pt x="130" y="117"/>
                    <a:pt x="130" y="117"/>
                    <a:pt x="130" y="117"/>
                  </a:cubicBezTo>
                  <a:cubicBezTo>
                    <a:pt x="137" y="117"/>
                    <a:pt x="137" y="117"/>
                    <a:pt x="137" y="117"/>
                  </a:cubicBezTo>
                  <a:cubicBezTo>
                    <a:pt x="137" y="117"/>
                    <a:pt x="142" y="110"/>
                    <a:pt x="141" y="109"/>
                  </a:cubicBezTo>
                  <a:cubicBezTo>
                    <a:pt x="141" y="109"/>
                    <a:pt x="141" y="106"/>
                    <a:pt x="141" y="106"/>
                  </a:cubicBezTo>
                  <a:cubicBezTo>
                    <a:pt x="145" y="104"/>
                    <a:pt x="145" y="104"/>
                    <a:pt x="145" y="104"/>
                  </a:cubicBezTo>
                  <a:cubicBezTo>
                    <a:pt x="145" y="104"/>
                    <a:pt x="147" y="103"/>
                    <a:pt x="147" y="102"/>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84" name="Google Shape;284;g33246b44340_0_454"/>
            <p:cNvSpPr/>
            <p:nvPr/>
          </p:nvSpPr>
          <p:spPr>
            <a:xfrm>
              <a:off x="874825" y="2167826"/>
              <a:ext cx="609600" cy="1527175"/>
            </a:xfrm>
            <a:custGeom>
              <a:rect b="b" l="l" r="r" t="t"/>
              <a:pathLst>
                <a:path extrusionOk="0" h="401" w="160">
                  <a:moveTo>
                    <a:pt x="160" y="268"/>
                  </a:moveTo>
                  <a:cubicBezTo>
                    <a:pt x="160" y="269"/>
                    <a:pt x="160" y="269"/>
                    <a:pt x="160" y="269"/>
                  </a:cubicBezTo>
                  <a:cubicBezTo>
                    <a:pt x="160" y="275"/>
                    <a:pt x="160" y="275"/>
                    <a:pt x="160" y="275"/>
                  </a:cubicBezTo>
                  <a:cubicBezTo>
                    <a:pt x="156" y="276"/>
                    <a:pt x="156" y="276"/>
                    <a:pt x="156" y="276"/>
                  </a:cubicBezTo>
                  <a:cubicBezTo>
                    <a:pt x="153" y="279"/>
                    <a:pt x="153" y="279"/>
                    <a:pt x="153" y="279"/>
                  </a:cubicBezTo>
                  <a:cubicBezTo>
                    <a:pt x="153" y="279"/>
                    <a:pt x="150" y="281"/>
                    <a:pt x="150" y="281"/>
                  </a:cubicBezTo>
                  <a:cubicBezTo>
                    <a:pt x="149" y="281"/>
                    <a:pt x="144" y="280"/>
                    <a:pt x="144" y="280"/>
                  </a:cubicBezTo>
                  <a:cubicBezTo>
                    <a:pt x="144" y="280"/>
                    <a:pt x="143" y="286"/>
                    <a:pt x="143" y="287"/>
                  </a:cubicBezTo>
                  <a:cubicBezTo>
                    <a:pt x="143" y="288"/>
                    <a:pt x="141" y="290"/>
                    <a:pt x="141" y="291"/>
                  </a:cubicBezTo>
                  <a:cubicBezTo>
                    <a:pt x="141" y="291"/>
                    <a:pt x="142" y="294"/>
                    <a:pt x="142" y="294"/>
                  </a:cubicBezTo>
                  <a:cubicBezTo>
                    <a:pt x="143" y="295"/>
                    <a:pt x="149" y="295"/>
                    <a:pt x="149" y="295"/>
                  </a:cubicBezTo>
                  <a:cubicBezTo>
                    <a:pt x="153" y="298"/>
                    <a:pt x="153" y="298"/>
                    <a:pt x="153" y="298"/>
                  </a:cubicBezTo>
                  <a:cubicBezTo>
                    <a:pt x="153" y="298"/>
                    <a:pt x="154" y="302"/>
                    <a:pt x="154" y="303"/>
                  </a:cubicBezTo>
                  <a:cubicBezTo>
                    <a:pt x="154" y="304"/>
                    <a:pt x="157" y="314"/>
                    <a:pt x="157" y="314"/>
                  </a:cubicBezTo>
                  <a:cubicBezTo>
                    <a:pt x="153" y="314"/>
                    <a:pt x="153" y="314"/>
                    <a:pt x="153" y="314"/>
                  </a:cubicBezTo>
                  <a:cubicBezTo>
                    <a:pt x="153" y="320"/>
                    <a:pt x="153" y="320"/>
                    <a:pt x="153" y="320"/>
                  </a:cubicBezTo>
                  <a:cubicBezTo>
                    <a:pt x="153" y="320"/>
                    <a:pt x="152" y="323"/>
                    <a:pt x="152" y="323"/>
                  </a:cubicBezTo>
                  <a:cubicBezTo>
                    <a:pt x="152" y="324"/>
                    <a:pt x="150" y="328"/>
                    <a:pt x="150" y="328"/>
                  </a:cubicBezTo>
                  <a:cubicBezTo>
                    <a:pt x="144" y="328"/>
                    <a:pt x="144" y="328"/>
                    <a:pt x="144" y="328"/>
                  </a:cubicBezTo>
                  <a:cubicBezTo>
                    <a:pt x="144" y="328"/>
                    <a:pt x="142" y="331"/>
                    <a:pt x="142" y="332"/>
                  </a:cubicBezTo>
                  <a:cubicBezTo>
                    <a:pt x="141" y="332"/>
                    <a:pt x="136" y="337"/>
                    <a:pt x="136" y="337"/>
                  </a:cubicBezTo>
                  <a:cubicBezTo>
                    <a:pt x="137" y="340"/>
                    <a:pt x="137" y="340"/>
                    <a:pt x="137" y="340"/>
                  </a:cubicBezTo>
                  <a:cubicBezTo>
                    <a:pt x="137" y="340"/>
                    <a:pt x="135" y="344"/>
                    <a:pt x="136" y="345"/>
                  </a:cubicBezTo>
                  <a:cubicBezTo>
                    <a:pt x="136" y="346"/>
                    <a:pt x="131" y="353"/>
                    <a:pt x="131" y="353"/>
                  </a:cubicBezTo>
                  <a:cubicBezTo>
                    <a:pt x="129" y="361"/>
                    <a:pt x="129" y="361"/>
                    <a:pt x="129" y="361"/>
                  </a:cubicBezTo>
                  <a:cubicBezTo>
                    <a:pt x="122" y="366"/>
                    <a:pt x="122" y="366"/>
                    <a:pt x="122" y="366"/>
                  </a:cubicBezTo>
                  <a:cubicBezTo>
                    <a:pt x="115" y="366"/>
                    <a:pt x="115" y="366"/>
                    <a:pt x="115" y="366"/>
                  </a:cubicBezTo>
                  <a:cubicBezTo>
                    <a:pt x="115" y="374"/>
                    <a:pt x="115" y="374"/>
                    <a:pt x="115" y="374"/>
                  </a:cubicBezTo>
                  <a:cubicBezTo>
                    <a:pt x="118" y="379"/>
                    <a:pt x="118" y="379"/>
                    <a:pt x="118" y="379"/>
                  </a:cubicBezTo>
                  <a:cubicBezTo>
                    <a:pt x="122" y="381"/>
                    <a:pt x="122" y="381"/>
                    <a:pt x="122" y="381"/>
                  </a:cubicBezTo>
                  <a:cubicBezTo>
                    <a:pt x="122" y="392"/>
                    <a:pt x="122" y="392"/>
                    <a:pt x="122" y="392"/>
                  </a:cubicBezTo>
                  <a:cubicBezTo>
                    <a:pt x="117" y="398"/>
                    <a:pt x="117" y="398"/>
                    <a:pt x="117" y="398"/>
                  </a:cubicBezTo>
                  <a:cubicBezTo>
                    <a:pt x="114" y="400"/>
                    <a:pt x="114" y="400"/>
                    <a:pt x="114" y="400"/>
                  </a:cubicBezTo>
                  <a:cubicBezTo>
                    <a:pt x="111" y="398"/>
                    <a:pt x="111" y="398"/>
                    <a:pt x="111" y="398"/>
                  </a:cubicBezTo>
                  <a:cubicBezTo>
                    <a:pt x="105" y="400"/>
                    <a:pt x="105" y="400"/>
                    <a:pt x="105" y="400"/>
                  </a:cubicBezTo>
                  <a:cubicBezTo>
                    <a:pt x="101" y="401"/>
                    <a:pt x="101" y="401"/>
                    <a:pt x="101" y="401"/>
                  </a:cubicBezTo>
                  <a:cubicBezTo>
                    <a:pt x="97" y="400"/>
                    <a:pt x="97" y="400"/>
                    <a:pt x="97" y="400"/>
                  </a:cubicBezTo>
                  <a:cubicBezTo>
                    <a:pt x="92" y="400"/>
                    <a:pt x="92" y="400"/>
                    <a:pt x="92" y="400"/>
                  </a:cubicBezTo>
                  <a:cubicBezTo>
                    <a:pt x="90" y="397"/>
                    <a:pt x="90" y="397"/>
                    <a:pt x="90" y="397"/>
                  </a:cubicBezTo>
                  <a:cubicBezTo>
                    <a:pt x="87" y="398"/>
                    <a:pt x="87" y="398"/>
                    <a:pt x="87" y="398"/>
                  </a:cubicBezTo>
                  <a:cubicBezTo>
                    <a:pt x="86" y="395"/>
                    <a:pt x="86" y="395"/>
                    <a:pt x="86" y="395"/>
                  </a:cubicBezTo>
                  <a:cubicBezTo>
                    <a:pt x="86" y="395"/>
                    <a:pt x="84" y="394"/>
                    <a:pt x="84" y="393"/>
                  </a:cubicBezTo>
                  <a:cubicBezTo>
                    <a:pt x="83" y="393"/>
                    <a:pt x="77" y="389"/>
                    <a:pt x="77" y="389"/>
                  </a:cubicBezTo>
                  <a:cubicBezTo>
                    <a:pt x="76" y="392"/>
                    <a:pt x="76" y="392"/>
                    <a:pt x="76" y="392"/>
                  </a:cubicBezTo>
                  <a:cubicBezTo>
                    <a:pt x="71" y="392"/>
                    <a:pt x="71" y="392"/>
                    <a:pt x="71" y="392"/>
                  </a:cubicBezTo>
                  <a:cubicBezTo>
                    <a:pt x="68" y="390"/>
                    <a:pt x="68" y="390"/>
                    <a:pt x="68" y="390"/>
                  </a:cubicBezTo>
                  <a:cubicBezTo>
                    <a:pt x="66" y="390"/>
                    <a:pt x="66" y="390"/>
                    <a:pt x="66" y="390"/>
                  </a:cubicBezTo>
                  <a:cubicBezTo>
                    <a:pt x="66" y="390"/>
                    <a:pt x="64" y="387"/>
                    <a:pt x="63" y="386"/>
                  </a:cubicBezTo>
                  <a:cubicBezTo>
                    <a:pt x="63" y="386"/>
                    <a:pt x="60" y="386"/>
                    <a:pt x="60" y="386"/>
                  </a:cubicBezTo>
                  <a:cubicBezTo>
                    <a:pt x="57" y="388"/>
                    <a:pt x="57" y="388"/>
                    <a:pt x="57" y="388"/>
                  </a:cubicBezTo>
                  <a:cubicBezTo>
                    <a:pt x="55" y="385"/>
                    <a:pt x="55" y="385"/>
                    <a:pt x="55" y="385"/>
                  </a:cubicBezTo>
                  <a:cubicBezTo>
                    <a:pt x="55" y="380"/>
                    <a:pt x="55" y="380"/>
                    <a:pt x="55" y="380"/>
                  </a:cubicBezTo>
                  <a:cubicBezTo>
                    <a:pt x="53" y="383"/>
                    <a:pt x="53" y="383"/>
                    <a:pt x="53" y="383"/>
                  </a:cubicBezTo>
                  <a:cubicBezTo>
                    <a:pt x="50" y="386"/>
                    <a:pt x="50" y="386"/>
                    <a:pt x="50" y="386"/>
                  </a:cubicBezTo>
                  <a:cubicBezTo>
                    <a:pt x="48" y="385"/>
                    <a:pt x="48" y="385"/>
                    <a:pt x="48" y="385"/>
                  </a:cubicBezTo>
                  <a:cubicBezTo>
                    <a:pt x="44" y="385"/>
                    <a:pt x="44" y="385"/>
                    <a:pt x="44" y="385"/>
                  </a:cubicBezTo>
                  <a:cubicBezTo>
                    <a:pt x="39" y="389"/>
                    <a:pt x="39" y="389"/>
                    <a:pt x="39" y="389"/>
                  </a:cubicBezTo>
                  <a:cubicBezTo>
                    <a:pt x="39" y="389"/>
                    <a:pt x="39" y="389"/>
                    <a:pt x="39" y="388"/>
                  </a:cubicBezTo>
                  <a:cubicBezTo>
                    <a:pt x="38" y="388"/>
                    <a:pt x="38" y="388"/>
                    <a:pt x="37" y="388"/>
                  </a:cubicBezTo>
                  <a:cubicBezTo>
                    <a:pt x="37" y="388"/>
                    <a:pt x="36" y="388"/>
                    <a:pt x="36" y="388"/>
                  </a:cubicBezTo>
                  <a:cubicBezTo>
                    <a:pt x="35" y="388"/>
                    <a:pt x="35" y="388"/>
                    <a:pt x="34" y="388"/>
                  </a:cubicBezTo>
                  <a:cubicBezTo>
                    <a:pt x="33" y="388"/>
                    <a:pt x="33" y="389"/>
                    <a:pt x="33" y="389"/>
                  </a:cubicBezTo>
                  <a:cubicBezTo>
                    <a:pt x="33" y="390"/>
                    <a:pt x="33" y="390"/>
                    <a:pt x="32" y="390"/>
                  </a:cubicBezTo>
                  <a:cubicBezTo>
                    <a:pt x="32" y="390"/>
                    <a:pt x="32" y="390"/>
                    <a:pt x="32" y="390"/>
                  </a:cubicBezTo>
                  <a:cubicBezTo>
                    <a:pt x="31" y="390"/>
                    <a:pt x="31" y="389"/>
                    <a:pt x="31" y="389"/>
                  </a:cubicBezTo>
                  <a:cubicBezTo>
                    <a:pt x="31" y="388"/>
                    <a:pt x="32" y="387"/>
                    <a:pt x="32" y="387"/>
                  </a:cubicBezTo>
                  <a:cubicBezTo>
                    <a:pt x="32" y="386"/>
                    <a:pt x="32" y="386"/>
                    <a:pt x="32" y="386"/>
                  </a:cubicBezTo>
                  <a:cubicBezTo>
                    <a:pt x="32" y="386"/>
                    <a:pt x="32" y="385"/>
                    <a:pt x="32" y="385"/>
                  </a:cubicBezTo>
                  <a:cubicBezTo>
                    <a:pt x="33" y="385"/>
                    <a:pt x="34" y="384"/>
                    <a:pt x="35" y="384"/>
                  </a:cubicBezTo>
                  <a:cubicBezTo>
                    <a:pt x="34" y="383"/>
                    <a:pt x="34" y="383"/>
                    <a:pt x="33" y="383"/>
                  </a:cubicBezTo>
                  <a:cubicBezTo>
                    <a:pt x="32" y="383"/>
                    <a:pt x="32" y="383"/>
                    <a:pt x="32" y="382"/>
                  </a:cubicBezTo>
                  <a:cubicBezTo>
                    <a:pt x="32" y="382"/>
                    <a:pt x="32" y="381"/>
                    <a:pt x="32" y="381"/>
                  </a:cubicBezTo>
                  <a:cubicBezTo>
                    <a:pt x="32" y="380"/>
                    <a:pt x="32" y="379"/>
                    <a:pt x="33" y="378"/>
                  </a:cubicBezTo>
                  <a:cubicBezTo>
                    <a:pt x="33" y="378"/>
                    <a:pt x="33" y="377"/>
                    <a:pt x="34" y="377"/>
                  </a:cubicBezTo>
                  <a:cubicBezTo>
                    <a:pt x="34" y="377"/>
                    <a:pt x="35" y="377"/>
                    <a:pt x="35" y="377"/>
                  </a:cubicBezTo>
                  <a:cubicBezTo>
                    <a:pt x="35" y="378"/>
                    <a:pt x="35" y="378"/>
                    <a:pt x="35" y="378"/>
                  </a:cubicBezTo>
                  <a:cubicBezTo>
                    <a:pt x="34" y="379"/>
                    <a:pt x="35" y="381"/>
                    <a:pt x="36" y="381"/>
                  </a:cubicBezTo>
                  <a:cubicBezTo>
                    <a:pt x="37" y="381"/>
                    <a:pt x="38" y="380"/>
                    <a:pt x="38" y="379"/>
                  </a:cubicBezTo>
                  <a:cubicBezTo>
                    <a:pt x="37" y="379"/>
                    <a:pt x="37" y="379"/>
                    <a:pt x="36" y="379"/>
                  </a:cubicBezTo>
                  <a:cubicBezTo>
                    <a:pt x="36" y="379"/>
                    <a:pt x="36" y="378"/>
                    <a:pt x="37" y="378"/>
                  </a:cubicBezTo>
                  <a:cubicBezTo>
                    <a:pt x="38" y="377"/>
                    <a:pt x="40" y="377"/>
                    <a:pt x="41" y="376"/>
                  </a:cubicBezTo>
                  <a:cubicBezTo>
                    <a:pt x="41" y="376"/>
                    <a:pt x="41" y="376"/>
                    <a:pt x="41" y="376"/>
                  </a:cubicBezTo>
                  <a:cubicBezTo>
                    <a:pt x="41" y="375"/>
                    <a:pt x="41" y="375"/>
                    <a:pt x="41" y="375"/>
                  </a:cubicBezTo>
                  <a:cubicBezTo>
                    <a:pt x="40" y="375"/>
                    <a:pt x="40" y="375"/>
                    <a:pt x="39" y="375"/>
                  </a:cubicBezTo>
                  <a:cubicBezTo>
                    <a:pt x="40" y="374"/>
                    <a:pt x="41" y="374"/>
                    <a:pt x="42" y="373"/>
                  </a:cubicBezTo>
                  <a:cubicBezTo>
                    <a:pt x="42" y="373"/>
                    <a:pt x="42" y="372"/>
                    <a:pt x="42" y="372"/>
                  </a:cubicBezTo>
                  <a:cubicBezTo>
                    <a:pt x="42" y="371"/>
                    <a:pt x="43" y="371"/>
                    <a:pt x="43" y="370"/>
                  </a:cubicBezTo>
                  <a:cubicBezTo>
                    <a:pt x="44" y="370"/>
                    <a:pt x="45" y="370"/>
                    <a:pt x="45" y="370"/>
                  </a:cubicBezTo>
                  <a:cubicBezTo>
                    <a:pt x="46" y="370"/>
                    <a:pt x="46" y="369"/>
                    <a:pt x="46" y="369"/>
                  </a:cubicBezTo>
                  <a:cubicBezTo>
                    <a:pt x="46" y="369"/>
                    <a:pt x="46" y="369"/>
                    <a:pt x="46" y="369"/>
                  </a:cubicBezTo>
                  <a:cubicBezTo>
                    <a:pt x="45" y="368"/>
                    <a:pt x="45" y="367"/>
                    <a:pt x="46" y="367"/>
                  </a:cubicBezTo>
                  <a:cubicBezTo>
                    <a:pt x="46" y="366"/>
                    <a:pt x="46" y="366"/>
                    <a:pt x="47" y="366"/>
                  </a:cubicBezTo>
                  <a:cubicBezTo>
                    <a:pt x="47" y="365"/>
                    <a:pt x="47" y="364"/>
                    <a:pt x="47" y="363"/>
                  </a:cubicBezTo>
                  <a:cubicBezTo>
                    <a:pt x="47" y="362"/>
                    <a:pt x="47" y="362"/>
                    <a:pt x="47" y="362"/>
                  </a:cubicBezTo>
                  <a:cubicBezTo>
                    <a:pt x="47" y="361"/>
                    <a:pt x="48" y="360"/>
                    <a:pt x="48" y="359"/>
                  </a:cubicBezTo>
                  <a:cubicBezTo>
                    <a:pt x="48" y="359"/>
                    <a:pt x="48" y="358"/>
                    <a:pt x="48" y="357"/>
                  </a:cubicBezTo>
                  <a:cubicBezTo>
                    <a:pt x="48" y="357"/>
                    <a:pt x="49" y="357"/>
                    <a:pt x="49" y="356"/>
                  </a:cubicBezTo>
                  <a:cubicBezTo>
                    <a:pt x="49" y="356"/>
                    <a:pt x="48" y="356"/>
                    <a:pt x="48" y="355"/>
                  </a:cubicBezTo>
                  <a:cubicBezTo>
                    <a:pt x="48" y="355"/>
                    <a:pt x="48" y="354"/>
                    <a:pt x="48" y="354"/>
                  </a:cubicBezTo>
                  <a:cubicBezTo>
                    <a:pt x="49" y="354"/>
                    <a:pt x="49" y="353"/>
                    <a:pt x="49" y="353"/>
                  </a:cubicBezTo>
                  <a:cubicBezTo>
                    <a:pt x="49" y="351"/>
                    <a:pt x="49" y="348"/>
                    <a:pt x="49" y="346"/>
                  </a:cubicBezTo>
                  <a:cubicBezTo>
                    <a:pt x="49" y="346"/>
                    <a:pt x="49" y="345"/>
                    <a:pt x="49" y="345"/>
                  </a:cubicBezTo>
                  <a:cubicBezTo>
                    <a:pt x="49" y="345"/>
                    <a:pt x="50" y="345"/>
                    <a:pt x="50" y="345"/>
                  </a:cubicBezTo>
                  <a:cubicBezTo>
                    <a:pt x="51" y="344"/>
                    <a:pt x="51" y="344"/>
                    <a:pt x="51" y="344"/>
                  </a:cubicBezTo>
                  <a:cubicBezTo>
                    <a:pt x="51" y="343"/>
                    <a:pt x="51" y="343"/>
                    <a:pt x="50" y="343"/>
                  </a:cubicBezTo>
                  <a:cubicBezTo>
                    <a:pt x="49" y="342"/>
                    <a:pt x="49" y="342"/>
                    <a:pt x="49" y="342"/>
                  </a:cubicBezTo>
                  <a:cubicBezTo>
                    <a:pt x="48" y="342"/>
                    <a:pt x="48" y="341"/>
                    <a:pt x="48" y="341"/>
                  </a:cubicBezTo>
                  <a:cubicBezTo>
                    <a:pt x="48" y="340"/>
                    <a:pt x="49" y="339"/>
                    <a:pt x="50" y="339"/>
                  </a:cubicBezTo>
                  <a:cubicBezTo>
                    <a:pt x="50" y="338"/>
                    <a:pt x="52" y="338"/>
                    <a:pt x="52" y="339"/>
                  </a:cubicBezTo>
                  <a:cubicBezTo>
                    <a:pt x="52" y="339"/>
                    <a:pt x="52" y="340"/>
                    <a:pt x="52" y="340"/>
                  </a:cubicBezTo>
                  <a:cubicBezTo>
                    <a:pt x="53" y="340"/>
                    <a:pt x="53" y="341"/>
                    <a:pt x="54" y="341"/>
                  </a:cubicBezTo>
                  <a:cubicBezTo>
                    <a:pt x="54" y="341"/>
                    <a:pt x="55" y="341"/>
                    <a:pt x="55" y="341"/>
                  </a:cubicBezTo>
                  <a:cubicBezTo>
                    <a:pt x="55" y="340"/>
                    <a:pt x="55" y="340"/>
                    <a:pt x="54" y="339"/>
                  </a:cubicBezTo>
                  <a:cubicBezTo>
                    <a:pt x="53" y="339"/>
                    <a:pt x="52" y="338"/>
                    <a:pt x="51" y="337"/>
                  </a:cubicBezTo>
                  <a:cubicBezTo>
                    <a:pt x="51" y="337"/>
                    <a:pt x="51" y="337"/>
                    <a:pt x="51" y="336"/>
                  </a:cubicBezTo>
                  <a:cubicBezTo>
                    <a:pt x="51" y="336"/>
                    <a:pt x="51" y="336"/>
                    <a:pt x="51" y="335"/>
                  </a:cubicBezTo>
                  <a:cubicBezTo>
                    <a:pt x="51" y="335"/>
                    <a:pt x="50" y="335"/>
                    <a:pt x="50" y="335"/>
                  </a:cubicBezTo>
                  <a:cubicBezTo>
                    <a:pt x="50" y="335"/>
                    <a:pt x="49" y="335"/>
                    <a:pt x="48" y="335"/>
                  </a:cubicBezTo>
                  <a:cubicBezTo>
                    <a:pt x="48" y="334"/>
                    <a:pt x="48" y="334"/>
                    <a:pt x="48" y="334"/>
                  </a:cubicBezTo>
                  <a:cubicBezTo>
                    <a:pt x="48" y="334"/>
                    <a:pt x="48" y="333"/>
                    <a:pt x="49" y="333"/>
                  </a:cubicBezTo>
                  <a:cubicBezTo>
                    <a:pt x="49" y="332"/>
                    <a:pt x="48" y="332"/>
                    <a:pt x="48" y="332"/>
                  </a:cubicBezTo>
                  <a:cubicBezTo>
                    <a:pt x="47" y="332"/>
                    <a:pt x="47" y="332"/>
                    <a:pt x="47" y="331"/>
                  </a:cubicBezTo>
                  <a:cubicBezTo>
                    <a:pt x="46" y="331"/>
                    <a:pt x="47" y="330"/>
                    <a:pt x="47" y="330"/>
                  </a:cubicBezTo>
                  <a:cubicBezTo>
                    <a:pt x="47" y="329"/>
                    <a:pt x="47" y="329"/>
                    <a:pt x="46" y="328"/>
                  </a:cubicBezTo>
                  <a:cubicBezTo>
                    <a:pt x="46" y="328"/>
                    <a:pt x="46" y="328"/>
                    <a:pt x="46" y="328"/>
                  </a:cubicBezTo>
                  <a:cubicBezTo>
                    <a:pt x="46" y="328"/>
                    <a:pt x="46" y="328"/>
                    <a:pt x="46" y="327"/>
                  </a:cubicBezTo>
                  <a:cubicBezTo>
                    <a:pt x="46" y="327"/>
                    <a:pt x="47" y="327"/>
                    <a:pt x="47" y="326"/>
                  </a:cubicBezTo>
                  <a:cubicBezTo>
                    <a:pt x="47" y="326"/>
                    <a:pt x="47" y="326"/>
                    <a:pt x="46" y="325"/>
                  </a:cubicBezTo>
                  <a:cubicBezTo>
                    <a:pt x="46" y="324"/>
                    <a:pt x="46" y="322"/>
                    <a:pt x="47" y="321"/>
                  </a:cubicBezTo>
                  <a:cubicBezTo>
                    <a:pt x="47" y="320"/>
                    <a:pt x="47" y="319"/>
                    <a:pt x="47" y="319"/>
                  </a:cubicBezTo>
                  <a:cubicBezTo>
                    <a:pt x="47" y="318"/>
                    <a:pt x="46" y="318"/>
                    <a:pt x="46" y="318"/>
                  </a:cubicBezTo>
                  <a:cubicBezTo>
                    <a:pt x="45" y="319"/>
                    <a:pt x="45" y="319"/>
                    <a:pt x="45" y="319"/>
                  </a:cubicBezTo>
                  <a:cubicBezTo>
                    <a:pt x="45" y="319"/>
                    <a:pt x="45" y="318"/>
                    <a:pt x="45" y="317"/>
                  </a:cubicBezTo>
                  <a:cubicBezTo>
                    <a:pt x="46" y="315"/>
                    <a:pt x="45" y="311"/>
                    <a:pt x="45" y="308"/>
                  </a:cubicBezTo>
                  <a:cubicBezTo>
                    <a:pt x="44" y="308"/>
                    <a:pt x="44" y="308"/>
                    <a:pt x="44" y="307"/>
                  </a:cubicBezTo>
                  <a:cubicBezTo>
                    <a:pt x="44" y="307"/>
                    <a:pt x="44" y="307"/>
                    <a:pt x="44" y="306"/>
                  </a:cubicBezTo>
                  <a:cubicBezTo>
                    <a:pt x="44" y="305"/>
                    <a:pt x="44" y="303"/>
                    <a:pt x="45" y="301"/>
                  </a:cubicBezTo>
                  <a:cubicBezTo>
                    <a:pt x="45" y="300"/>
                    <a:pt x="46" y="299"/>
                    <a:pt x="48" y="298"/>
                  </a:cubicBezTo>
                  <a:cubicBezTo>
                    <a:pt x="47" y="297"/>
                    <a:pt x="46" y="298"/>
                    <a:pt x="45" y="298"/>
                  </a:cubicBezTo>
                  <a:cubicBezTo>
                    <a:pt x="44" y="299"/>
                    <a:pt x="44" y="300"/>
                    <a:pt x="44" y="301"/>
                  </a:cubicBezTo>
                  <a:cubicBezTo>
                    <a:pt x="44" y="301"/>
                    <a:pt x="43" y="302"/>
                    <a:pt x="43" y="302"/>
                  </a:cubicBezTo>
                  <a:cubicBezTo>
                    <a:pt x="43" y="300"/>
                    <a:pt x="43" y="299"/>
                    <a:pt x="44" y="297"/>
                  </a:cubicBezTo>
                  <a:cubicBezTo>
                    <a:pt x="44" y="297"/>
                    <a:pt x="44" y="296"/>
                    <a:pt x="44" y="295"/>
                  </a:cubicBezTo>
                  <a:cubicBezTo>
                    <a:pt x="43" y="295"/>
                    <a:pt x="43" y="295"/>
                    <a:pt x="43" y="295"/>
                  </a:cubicBezTo>
                  <a:cubicBezTo>
                    <a:pt x="43" y="295"/>
                    <a:pt x="43" y="294"/>
                    <a:pt x="43" y="293"/>
                  </a:cubicBezTo>
                  <a:cubicBezTo>
                    <a:pt x="44" y="293"/>
                    <a:pt x="45" y="292"/>
                    <a:pt x="45" y="291"/>
                  </a:cubicBezTo>
                  <a:cubicBezTo>
                    <a:pt x="45" y="290"/>
                    <a:pt x="44" y="288"/>
                    <a:pt x="43" y="288"/>
                  </a:cubicBezTo>
                  <a:cubicBezTo>
                    <a:pt x="43" y="288"/>
                    <a:pt x="43" y="287"/>
                    <a:pt x="42" y="287"/>
                  </a:cubicBezTo>
                  <a:cubicBezTo>
                    <a:pt x="42" y="287"/>
                    <a:pt x="42" y="286"/>
                    <a:pt x="42" y="286"/>
                  </a:cubicBezTo>
                  <a:cubicBezTo>
                    <a:pt x="42" y="284"/>
                    <a:pt x="42" y="283"/>
                    <a:pt x="43" y="281"/>
                  </a:cubicBezTo>
                  <a:cubicBezTo>
                    <a:pt x="43" y="280"/>
                    <a:pt x="44" y="279"/>
                    <a:pt x="43" y="278"/>
                  </a:cubicBezTo>
                  <a:cubicBezTo>
                    <a:pt x="43" y="277"/>
                    <a:pt x="42" y="277"/>
                    <a:pt x="41" y="277"/>
                  </a:cubicBezTo>
                  <a:cubicBezTo>
                    <a:pt x="41" y="277"/>
                    <a:pt x="41" y="278"/>
                    <a:pt x="41" y="278"/>
                  </a:cubicBezTo>
                  <a:cubicBezTo>
                    <a:pt x="40" y="278"/>
                    <a:pt x="40" y="278"/>
                    <a:pt x="40" y="278"/>
                  </a:cubicBezTo>
                  <a:cubicBezTo>
                    <a:pt x="39" y="278"/>
                    <a:pt x="40" y="277"/>
                    <a:pt x="40" y="277"/>
                  </a:cubicBezTo>
                  <a:cubicBezTo>
                    <a:pt x="40" y="277"/>
                    <a:pt x="40" y="277"/>
                    <a:pt x="40" y="276"/>
                  </a:cubicBezTo>
                  <a:cubicBezTo>
                    <a:pt x="39" y="275"/>
                    <a:pt x="38" y="275"/>
                    <a:pt x="37" y="274"/>
                  </a:cubicBezTo>
                  <a:cubicBezTo>
                    <a:pt x="36" y="274"/>
                    <a:pt x="36" y="274"/>
                    <a:pt x="35" y="274"/>
                  </a:cubicBezTo>
                  <a:cubicBezTo>
                    <a:pt x="35" y="274"/>
                    <a:pt x="35" y="275"/>
                    <a:pt x="34" y="275"/>
                  </a:cubicBezTo>
                  <a:cubicBezTo>
                    <a:pt x="34" y="275"/>
                    <a:pt x="32" y="275"/>
                    <a:pt x="31" y="274"/>
                  </a:cubicBezTo>
                  <a:cubicBezTo>
                    <a:pt x="31" y="274"/>
                    <a:pt x="31" y="274"/>
                    <a:pt x="31" y="274"/>
                  </a:cubicBezTo>
                  <a:cubicBezTo>
                    <a:pt x="31" y="273"/>
                    <a:pt x="31" y="273"/>
                    <a:pt x="32" y="273"/>
                  </a:cubicBezTo>
                  <a:cubicBezTo>
                    <a:pt x="32" y="272"/>
                    <a:pt x="32" y="272"/>
                    <a:pt x="32" y="271"/>
                  </a:cubicBezTo>
                  <a:cubicBezTo>
                    <a:pt x="32" y="271"/>
                    <a:pt x="33" y="271"/>
                    <a:pt x="33" y="271"/>
                  </a:cubicBezTo>
                  <a:cubicBezTo>
                    <a:pt x="34" y="271"/>
                    <a:pt x="34" y="270"/>
                    <a:pt x="34" y="269"/>
                  </a:cubicBezTo>
                  <a:cubicBezTo>
                    <a:pt x="34" y="268"/>
                    <a:pt x="34" y="266"/>
                    <a:pt x="34" y="265"/>
                  </a:cubicBezTo>
                  <a:cubicBezTo>
                    <a:pt x="36" y="264"/>
                    <a:pt x="38" y="264"/>
                    <a:pt x="40" y="263"/>
                  </a:cubicBezTo>
                  <a:cubicBezTo>
                    <a:pt x="40" y="263"/>
                    <a:pt x="41" y="263"/>
                    <a:pt x="41" y="262"/>
                  </a:cubicBezTo>
                  <a:cubicBezTo>
                    <a:pt x="41" y="262"/>
                    <a:pt x="42" y="261"/>
                    <a:pt x="42" y="261"/>
                  </a:cubicBezTo>
                  <a:cubicBezTo>
                    <a:pt x="43" y="262"/>
                    <a:pt x="44" y="263"/>
                    <a:pt x="46" y="263"/>
                  </a:cubicBezTo>
                  <a:cubicBezTo>
                    <a:pt x="46" y="263"/>
                    <a:pt x="47" y="262"/>
                    <a:pt x="48" y="262"/>
                  </a:cubicBezTo>
                  <a:cubicBezTo>
                    <a:pt x="48" y="262"/>
                    <a:pt x="48" y="262"/>
                    <a:pt x="49" y="262"/>
                  </a:cubicBezTo>
                  <a:cubicBezTo>
                    <a:pt x="49" y="262"/>
                    <a:pt x="49" y="261"/>
                    <a:pt x="49" y="261"/>
                  </a:cubicBezTo>
                  <a:cubicBezTo>
                    <a:pt x="49" y="260"/>
                    <a:pt x="50" y="259"/>
                    <a:pt x="51" y="258"/>
                  </a:cubicBezTo>
                  <a:cubicBezTo>
                    <a:pt x="51" y="258"/>
                    <a:pt x="54" y="256"/>
                    <a:pt x="54" y="255"/>
                  </a:cubicBezTo>
                  <a:cubicBezTo>
                    <a:pt x="54" y="254"/>
                    <a:pt x="55" y="252"/>
                    <a:pt x="55" y="251"/>
                  </a:cubicBezTo>
                  <a:cubicBezTo>
                    <a:pt x="55" y="251"/>
                    <a:pt x="57" y="249"/>
                    <a:pt x="56" y="248"/>
                  </a:cubicBezTo>
                  <a:cubicBezTo>
                    <a:pt x="56" y="247"/>
                    <a:pt x="54" y="246"/>
                    <a:pt x="54" y="245"/>
                  </a:cubicBezTo>
                  <a:cubicBezTo>
                    <a:pt x="54" y="245"/>
                    <a:pt x="49" y="235"/>
                    <a:pt x="49" y="234"/>
                  </a:cubicBezTo>
                  <a:cubicBezTo>
                    <a:pt x="49" y="233"/>
                    <a:pt x="47" y="229"/>
                    <a:pt x="47" y="229"/>
                  </a:cubicBezTo>
                  <a:cubicBezTo>
                    <a:pt x="47" y="228"/>
                    <a:pt x="47" y="225"/>
                    <a:pt x="47" y="225"/>
                  </a:cubicBezTo>
                  <a:cubicBezTo>
                    <a:pt x="46" y="226"/>
                    <a:pt x="47" y="227"/>
                    <a:pt x="46" y="228"/>
                  </a:cubicBezTo>
                  <a:cubicBezTo>
                    <a:pt x="45" y="228"/>
                    <a:pt x="44" y="228"/>
                    <a:pt x="43" y="227"/>
                  </a:cubicBezTo>
                  <a:cubicBezTo>
                    <a:pt x="43" y="225"/>
                    <a:pt x="41" y="221"/>
                    <a:pt x="40" y="220"/>
                  </a:cubicBezTo>
                  <a:cubicBezTo>
                    <a:pt x="38" y="219"/>
                    <a:pt x="36" y="216"/>
                    <a:pt x="36" y="215"/>
                  </a:cubicBezTo>
                  <a:cubicBezTo>
                    <a:pt x="36" y="213"/>
                    <a:pt x="36" y="212"/>
                    <a:pt x="36" y="209"/>
                  </a:cubicBezTo>
                  <a:cubicBezTo>
                    <a:pt x="36" y="205"/>
                    <a:pt x="37" y="204"/>
                    <a:pt x="37" y="204"/>
                  </a:cubicBezTo>
                  <a:cubicBezTo>
                    <a:pt x="37" y="204"/>
                    <a:pt x="39" y="209"/>
                    <a:pt x="41" y="209"/>
                  </a:cubicBezTo>
                  <a:cubicBezTo>
                    <a:pt x="42" y="210"/>
                    <a:pt x="43" y="209"/>
                    <a:pt x="43" y="208"/>
                  </a:cubicBezTo>
                  <a:cubicBezTo>
                    <a:pt x="44" y="206"/>
                    <a:pt x="44" y="202"/>
                    <a:pt x="44" y="201"/>
                  </a:cubicBezTo>
                  <a:cubicBezTo>
                    <a:pt x="45" y="201"/>
                    <a:pt x="44" y="200"/>
                    <a:pt x="43" y="199"/>
                  </a:cubicBezTo>
                  <a:cubicBezTo>
                    <a:pt x="43" y="198"/>
                    <a:pt x="41" y="196"/>
                    <a:pt x="43" y="196"/>
                  </a:cubicBezTo>
                  <a:cubicBezTo>
                    <a:pt x="44" y="196"/>
                    <a:pt x="44" y="198"/>
                    <a:pt x="45" y="195"/>
                  </a:cubicBezTo>
                  <a:cubicBezTo>
                    <a:pt x="46" y="193"/>
                    <a:pt x="45" y="190"/>
                    <a:pt x="46" y="189"/>
                  </a:cubicBezTo>
                  <a:cubicBezTo>
                    <a:pt x="46" y="188"/>
                    <a:pt x="47" y="186"/>
                    <a:pt x="48" y="185"/>
                  </a:cubicBezTo>
                  <a:cubicBezTo>
                    <a:pt x="48" y="184"/>
                    <a:pt x="49" y="182"/>
                    <a:pt x="48" y="181"/>
                  </a:cubicBezTo>
                  <a:cubicBezTo>
                    <a:pt x="46" y="180"/>
                    <a:pt x="43" y="179"/>
                    <a:pt x="43" y="179"/>
                  </a:cubicBezTo>
                  <a:cubicBezTo>
                    <a:pt x="43" y="178"/>
                    <a:pt x="43" y="175"/>
                    <a:pt x="43" y="174"/>
                  </a:cubicBezTo>
                  <a:cubicBezTo>
                    <a:pt x="43" y="173"/>
                    <a:pt x="42" y="171"/>
                    <a:pt x="41" y="171"/>
                  </a:cubicBezTo>
                  <a:cubicBezTo>
                    <a:pt x="41" y="170"/>
                    <a:pt x="39" y="169"/>
                    <a:pt x="38" y="169"/>
                  </a:cubicBezTo>
                  <a:cubicBezTo>
                    <a:pt x="37" y="169"/>
                    <a:pt x="35" y="168"/>
                    <a:pt x="34" y="170"/>
                  </a:cubicBezTo>
                  <a:cubicBezTo>
                    <a:pt x="34" y="172"/>
                    <a:pt x="33" y="174"/>
                    <a:pt x="32" y="173"/>
                  </a:cubicBezTo>
                  <a:cubicBezTo>
                    <a:pt x="31" y="173"/>
                    <a:pt x="30" y="171"/>
                    <a:pt x="30" y="170"/>
                  </a:cubicBezTo>
                  <a:cubicBezTo>
                    <a:pt x="29" y="168"/>
                    <a:pt x="29" y="165"/>
                    <a:pt x="28" y="163"/>
                  </a:cubicBezTo>
                  <a:cubicBezTo>
                    <a:pt x="28" y="162"/>
                    <a:pt x="26" y="158"/>
                    <a:pt x="24" y="157"/>
                  </a:cubicBezTo>
                  <a:cubicBezTo>
                    <a:pt x="23" y="156"/>
                    <a:pt x="19" y="154"/>
                    <a:pt x="18" y="155"/>
                  </a:cubicBezTo>
                  <a:cubicBezTo>
                    <a:pt x="18" y="155"/>
                    <a:pt x="18" y="156"/>
                    <a:pt x="17" y="156"/>
                  </a:cubicBezTo>
                  <a:cubicBezTo>
                    <a:pt x="17" y="156"/>
                    <a:pt x="17" y="155"/>
                    <a:pt x="17" y="153"/>
                  </a:cubicBezTo>
                  <a:cubicBezTo>
                    <a:pt x="17" y="152"/>
                    <a:pt x="17" y="150"/>
                    <a:pt x="18" y="149"/>
                  </a:cubicBezTo>
                  <a:cubicBezTo>
                    <a:pt x="18" y="148"/>
                    <a:pt x="20" y="147"/>
                    <a:pt x="20" y="147"/>
                  </a:cubicBezTo>
                  <a:cubicBezTo>
                    <a:pt x="20" y="147"/>
                    <a:pt x="21" y="145"/>
                    <a:pt x="20" y="144"/>
                  </a:cubicBezTo>
                  <a:cubicBezTo>
                    <a:pt x="20" y="143"/>
                    <a:pt x="15" y="138"/>
                    <a:pt x="14" y="137"/>
                  </a:cubicBezTo>
                  <a:cubicBezTo>
                    <a:pt x="13" y="136"/>
                    <a:pt x="10" y="133"/>
                    <a:pt x="8" y="132"/>
                  </a:cubicBezTo>
                  <a:cubicBezTo>
                    <a:pt x="7" y="131"/>
                    <a:pt x="5" y="129"/>
                    <a:pt x="4" y="128"/>
                  </a:cubicBezTo>
                  <a:cubicBezTo>
                    <a:pt x="3" y="127"/>
                    <a:pt x="0" y="124"/>
                    <a:pt x="0" y="124"/>
                  </a:cubicBezTo>
                  <a:cubicBezTo>
                    <a:pt x="0" y="124"/>
                    <a:pt x="2" y="115"/>
                    <a:pt x="3" y="112"/>
                  </a:cubicBezTo>
                  <a:cubicBezTo>
                    <a:pt x="4" y="110"/>
                    <a:pt x="5" y="107"/>
                    <a:pt x="5" y="106"/>
                  </a:cubicBezTo>
                  <a:cubicBezTo>
                    <a:pt x="6" y="104"/>
                    <a:pt x="8" y="100"/>
                    <a:pt x="11" y="103"/>
                  </a:cubicBezTo>
                  <a:cubicBezTo>
                    <a:pt x="13" y="106"/>
                    <a:pt x="15" y="106"/>
                    <a:pt x="15" y="104"/>
                  </a:cubicBezTo>
                  <a:cubicBezTo>
                    <a:pt x="16" y="103"/>
                    <a:pt x="16" y="99"/>
                    <a:pt x="15" y="98"/>
                  </a:cubicBezTo>
                  <a:cubicBezTo>
                    <a:pt x="15" y="96"/>
                    <a:pt x="12" y="95"/>
                    <a:pt x="12" y="91"/>
                  </a:cubicBezTo>
                  <a:cubicBezTo>
                    <a:pt x="12" y="88"/>
                    <a:pt x="12" y="85"/>
                    <a:pt x="13" y="85"/>
                  </a:cubicBezTo>
                  <a:cubicBezTo>
                    <a:pt x="14" y="84"/>
                    <a:pt x="16" y="81"/>
                    <a:pt x="19" y="85"/>
                  </a:cubicBezTo>
                  <a:cubicBezTo>
                    <a:pt x="22" y="89"/>
                    <a:pt x="22" y="92"/>
                    <a:pt x="22" y="93"/>
                  </a:cubicBezTo>
                  <a:cubicBezTo>
                    <a:pt x="23" y="94"/>
                    <a:pt x="24" y="96"/>
                    <a:pt x="25" y="98"/>
                  </a:cubicBezTo>
                  <a:cubicBezTo>
                    <a:pt x="27" y="99"/>
                    <a:pt x="28" y="101"/>
                    <a:pt x="29" y="98"/>
                  </a:cubicBezTo>
                  <a:cubicBezTo>
                    <a:pt x="31" y="95"/>
                    <a:pt x="30" y="95"/>
                    <a:pt x="32" y="95"/>
                  </a:cubicBezTo>
                  <a:cubicBezTo>
                    <a:pt x="35" y="94"/>
                    <a:pt x="34" y="93"/>
                    <a:pt x="35" y="92"/>
                  </a:cubicBezTo>
                  <a:cubicBezTo>
                    <a:pt x="35" y="90"/>
                    <a:pt x="35" y="86"/>
                    <a:pt x="37" y="86"/>
                  </a:cubicBezTo>
                  <a:cubicBezTo>
                    <a:pt x="39" y="86"/>
                    <a:pt x="39" y="86"/>
                    <a:pt x="40" y="84"/>
                  </a:cubicBezTo>
                  <a:cubicBezTo>
                    <a:pt x="41" y="81"/>
                    <a:pt x="41" y="77"/>
                    <a:pt x="43" y="77"/>
                  </a:cubicBezTo>
                  <a:cubicBezTo>
                    <a:pt x="46" y="77"/>
                    <a:pt x="47" y="78"/>
                    <a:pt x="46" y="76"/>
                  </a:cubicBezTo>
                  <a:cubicBezTo>
                    <a:pt x="46" y="75"/>
                    <a:pt x="45" y="74"/>
                    <a:pt x="45" y="73"/>
                  </a:cubicBezTo>
                  <a:cubicBezTo>
                    <a:pt x="45" y="72"/>
                    <a:pt x="46" y="71"/>
                    <a:pt x="47" y="70"/>
                  </a:cubicBezTo>
                  <a:cubicBezTo>
                    <a:pt x="47" y="69"/>
                    <a:pt x="47" y="66"/>
                    <a:pt x="48" y="66"/>
                  </a:cubicBezTo>
                  <a:cubicBezTo>
                    <a:pt x="50" y="66"/>
                    <a:pt x="52" y="65"/>
                    <a:pt x="53" y="65"/>
                  </a:cubicBezTo>
                  <a:cubicBezTo>
                    <a:pt x="55" y="64"/>
                    <a:pt x="59" y="63"/>
                    <a:pt x="60" y="63"/>
                  </a:cubicBezTo>
                  <a:cubicBezTo>
                    <a:pt x="62" y="63"/>
                    <a:pt x="61" y="62"/>
                    <a:pt x="61" y="61"/>
                  </a:cubicBezTo>
                  <a:cubicBezTo>
                    <a:pt x="61" y="61"/>
                    <a:pt x="61" y="59"/>
                    <a:pt x="61" y="59"/>
                  </a:cubicBezTo>
                  <a:cubicBezTo>
                    <a:pt x="61" y="59"/>
                    <a:pt x="56" y="56"/>
                    <a:pt x="56" y="55"/>
                  </a:cubicBezTo>
                  <a:cubicBezTo>
                    <a:pt x="56" y="53"/>
                    <a:pt x="57" y="53"/>
                    <a:pt x="57" y="51"/>
                  </a:cubicBezTo>
                  <a:cubicBezTo>
                    <a:pt x="58" y="49"/>
                    <a:pt x="57" y="45"/>
                    <a:pt x="56" y="45"/>
                  </a:cubicBezTo>
                  <a:cubicBezTo>
                    <a:pt x="56" y="45"/>
                    <a:pt x="54" y="44"/>
                    <a:pt x="54" y="43"/>
                  </a:cubicBezTo>
                  <a:cubicBezTo>
                    <a:pt x="54" y="41"/>
                    <a:pt x="55" y="41"/>
                    <a:pt x="54" y="40"/>
                  </a:cubicBezTo>
                  <a:cubicBezTo>
                    <a:pt x="53" y="39"/>
                    <a:pt x="52" y="39"/>
                    <a:pt x="52" y="38"/>
                  </a:cubicBezTo>
                  <a:cubicBezTo>
                    <a:pt x="52" y="37"/>
                    <a:pt x="52" y="34"/>
                    <a:pt x="51" y="33"/>
                  </a:cubicBezTo>
                  <a:cubicBezTo>
                    <a:pt x="51" y="33"/>
                    <a:pt x="49" y="33"/>
                    <a:pt x="49" y="33"/>
                  </a:cubicBezTo>
                  <a:cubicBezTo>
                    <a:pt x="49" y="33"/>
                    <a:pt x="47" y="33"/>
                    <a:pt x="47" y="33"/>
                  </a:cubicBezTo>
                  <a:cubicBezTo>
                    <a:pt x="46" y="33"/>
                    <a:pt x="46" y="27"/>
                    <a:pt x="46" y="26"/>
                  </a:cubicBezTo>
                  <a:cubicBezTo>
                    <a:pt x="46" y="25"/>
                    <a:pt x="45" y="24"/>
                    <a:pt x="45" y="22"/>
                  </a:cubicBezTo>
                  <a:cubicBezTo>
                    <a:pt x="44" y="20"/>
                    <a:pt x="42" y="17"/>
                    <a:pt x="42" y="17"/>
                  </a:cubicBezTo>
                  <a:cubicBezTo>
                    <a:pt x="42" y="17"/>
                    <a:pt x="39" y="17"/>
                    <a:pt x="38" y="17"/>
                  </a:cubicBezTo>
                  <a:cubicBezTo>
                    <a:pt x="37" y="16"/>
                    <a:pt x="37" y="15"/>
                    <a:pt x="37" y="14"/>
                  </a:cubicBezTo>
                  <a:cubicBezTo>
                    <a:pt x="37" y="14"/>
                    <a:pt x="36" y="11"/>
                    <a:pt x="38" y="10"/>
                  </a:cubicBezTo>
                  <a:cubicBezTo>
                    <a:pt x="40" y="8"/>
                    <a:pt x="41" y="7"/>
                    <a:pt x="41" y="7"/>
                  </a:cubicBezTo>
                  <a:cubicBezTo>
                    <a:pt x="42" y="6"/>
                    <a:pt x="42" y="4"/>
                    <a:pt x="41" y="4"/>
                  </a:cubicBezTo>
                  <a:cubicBezTo>
                    <a:pt x="41" y="3"/>
                    <a:pt x="41" y="2"/>
                    <a:pt x="42" y="1"/>
                  </a:cubicBezTo>
                  <a:cubicBezTo>
                    <a:pt x="43" y="1"/>
                    <a:pt x="44" y="0"/>
                    <a:pt x="45" y="1"/>
                  </a:cubicBezTo>
                  <a:cubicBezTo>
                    <a:pt x="45" y="1"/>
                    <a:pt x="46" y="1"/>
                    <a:pt x="46" y="2"/>
                  </a:cubicBezTo>
                  <a:cubicBezTo>
                    <a:pt x="47" y="3"/>
                    <a:pt x="47" y="4"/>
                    <a:pt x="49" y="5"/>
                  </a:cubicBezTo>
                  <a:cubicBezTo>
                    <a:pt x="50" y="6"/>
                    <a:pt x="51" y="7"/>
                    <a:pt x="51" y="9"/>
                  </a:cubicBezTo>
                  <a:cubicBezTo>
                    <a:pt x="52" y="10"/>
                    <a:pt x="52" y="11"/>
                    <a:pt x="53" y="13"/>
                  </a:cubicBezTo>
                  <a:cubicBezTo>
                    <a:pt x="54" y="16"/>
                    <a:pt x="56" y="17"/>
                    <a:pt x="59" y="18"/>
                  </a:cubicBezTo>
                  <a:cubicBezTo>
                    <a:pt x="63" y="20"/>
                    <a:pt x="65" y="22"/>
                    <a:pt x="66" y="24"/>
                  </a:cubicBezTo>
                  <a:cubicBezTo>
                    <a:pt x="67" y="27"/>
                    <a:pt x="72" y="35"/>
                    <a:pt x="74" y="35"/>
                  </a:cubicBezTo>
                  <a:cubicBezTo>
                    <a:pt x="75" y="36"/>
                    <a:pt x="76" y="36"/>
                    <a:pt x="78" y="36"/>
                  </a:cubicBezTo>
                  <a:cubicBezTo>
                    <a:pt x="80" y="36"/>
                    <a:pt x="82" y="36"/>
                    <a:pt x="81" y="37"/>
                  </a:cubicBezTo>
                  <a:cubicBezTo>
                    <a:pt x="81" y="38"/>
                    <a:pt x="79" y="39"/>
                    <a:pt x="79" y="40"/>
                  </a:cubicBezTo>
                  <a:cubicBezTo>
                    <a:pt x="80" y="41"/>
                    <a:pt x="81" y="42"/>
                    <a:pt x="82" y="41"/>
                  </a:cubicBezTo>
                  <a:cubicBezTo>
                    <a:pt x="84" y="41"/>
                    <a:pt x="84" y="42"/>
                    <a:pt x="83" y="43"/>
                  </a:cubicBezTo>
                  <a:cubicBezTo>
                    <a:pt x="82" y="44"/>
                    <a:pt x="79" y="46"/>
                    <a:pt x="79" y="46"/>
                  </a:cubicBezTo>
                  <a:cubicBezTo>
                    <a:pt x="79" y="47"/>
                    <a:pt x="79" y="48"/>
                    <a:pt x="80" y="48"/>
                  </a:cubicBezTo>
                  <a:cubicBezTo>
                    <a:pt x="80" y="48"/>
                    <a:pt x="81" y="48"/>
                    <a:pt x="82" y="48"/>
                  </a:cubicBezTo>
                  <a:cubicBezTo>
                    <a:pt x="81" y="52"/>
                    <a:pt x="81" y="52"/>
                    <a:pt x="81" y="52"/>
                  </a:cubicBezTo>
                  <a:cubicBezTo>
                    <a:pt x="77" y="54"/>
                    <a:pt x="77" y="54"/>
                    <a:pt x="77" y="54"/>
                  </a:cubicBezTo>
                  <a:cubicBezTo>
                    <a:pt x="77" y="54"/>
                    <a:pt x="77" y="58"/>
                    <a:pt x="77" y="58"/>
                  </a:cubicBezTo>
                  <a:cubicBezTo>
                    <a:pt x="77" y="59"/>
                    <a:pt x="75" y="60"/>
                    <a:pt x="75" y="62"/>
                  </a:cubicBezTo>
                  <a:cubicBezTo>
                    <a:pt x="75" y="63"/>
                    <a:pt x="74" y="67"/>
                    <a:pt x="73" y="68"/>
                  </a:cubicBezTo>
                  <a:cubicBezTo>
                    <a:pt x="73" y="68"/>
                    <a:pt x="68" y="71"/>
                    <a:pt x="68" y="71"/>
                  </a:cubicBezTo>
                  <a:cubicBezTo>
                    <a:pt x="66" y="73"/>
                    <a:pt x="66" y="73"/>
                    <a:pt x="66" y="73"/>
                  </a:cubicBezTo>
                  <a:cubicBezTo>
                    <a:pt x="66" y="73"/>
                    <a:pt x="65" y="77"/>
                    <a:pt x="66" y="78"/>
                  </a:cubicBezTo>
                  <a:cubicBezTo>
                    <a:pt x="66" y="78"/>
                    <a:pt x="70" y="79"/>
                    <a:pt x="70" y="79"/>
                  </a:cubicBezTo>
                  <a:cubicBezTo>
                    <a:pt x="70" y="79"/>
                    <a:pt x="73" y="83"/>
                    <a:pt x="74" y="85"/>
                  </a:cubicBezTo>
                  <a:cubicBezTo>
                    <a:pt x="74" y="86"/>
                    <a:pt x="76" y="87"/>
                    <a:pt x="77" y="87"/>
                  </a:cubicBezTo>
                  <a:cubicBezTo>
                    <a:pt x="77" y="87"/>
                    <a:pt x="77" y="90"/>
                    <a:pt x="77" y="90"/>
                  </a:cubicBezTo>
                  <a:cubicBezTo>
                    <a:pt x="81" y="89"/>
                    <a:pt x="81" y="89"/>
                    <a:pt x="81" y="89"/>
                  </a:cubicBezTo>
                  <a:cubicBezTo>
                    <a:pt x="84" y="92"/>
                    <a:pt x="84" y="92"/>
                    <a:pt x="84" y="92"/>
                  </a:cubicBezTo>
                  <a:cubicBezTo>
                    <a:pt x="84" y="92"/>
                    <a:pt x="91" y="92"/>
                    <a:pt x="91" y="92"/>
                  </a:cubicBezTo>
                  <a:cubicBezTo>
                    <a:pt x="92" y="92"/>
                    <a:pt x="93" y="95"/>
                    <a:pt x="94" y="96"/>
                  </a:cubicBezTo>
                  <a:cubicBezTo>
                    <a:pt x="94" y="97"/>
                    <a:pt x="97" y="102"/>
                    <a:pt x="97" y="103"/>
                  </a:cubicBezTo>
                  <a:cubicBezTo>
                    <a:pt x="97" y="104"/>
                    <a:pt x="98" y="111"/>
                    <a:pt x="98" y="112"/>
                  </a:cubicBezTo>
                  <a:cubicBezTo>
                    <a:pt x="98" y="114"/>
                    <a:pt x="100" y="115"/>
                    <a:pt x="100" y="115"/>
                  </a:cubicBezTo>
                  <a:cubicBezTo>
                    <a:pt x="104" y="115"/>
                    <a:pt x="104" y="115"/>
                    <a:pt x="104" y="115"/>
                  </a:cubicBezTo>
                  <a:cubicBezTo>
                    <a:pt x="108" y="115"/>
                    <a:pt x="108" y="115"/>
                    <a:pt x="108" y="115"/>
                  </a:cubicBezTo>
                  <a:cubicBezTo>
                    <a:pt x="114" y="118"/>
                    <a:pt x="114" y="118"/>
                    <a:pt x="114" y="118"/>
                  </a:cubicBezTo>
                  <a:cubicBezTo>
                    <a:pt x="114" y="118"/>
                    <a:pt x="118" y="124"/>
                    <a:pt x="119" y="125"/>
                  </a:cubicBezTo>
                  <a:cubicBezTo>
                    <a:pt x="119" y="125"/>
                    <a:pt x="120" y="129"/>
                    <a:pt x="120" y="130"/>
                  </a:cubicBezTo>
                  <a:cubicBezTo>
                    <a:pt x="120" y="130"/>
                    <a:pt x="118" y="131"/>
                    <a:pt x="118" y="132"/>
                  </a:cubicBezTo>
                  <a:cubicBezTo>
                    <a:pt x="118" y="133"/>
                    <a:pt x="116" y="135"/>
                    <a:pt x="116" y="136"/>
                  </a:cubicBezTo>
                  <a:cubicBezTo>
                    <a:pt x="116" y="137"/>
                    <a:pt x="117" y="142"/>
                    <a:pt x="117" y="142"/>
                  </a:cubicBezTo>
                  <a:cubicBezTo>
                    <a:pt x="117" y="143"/>
                    <a:pt x="115" y="144"/>
                    <a:pt x="114" y="144"/>
                  </a:cubicBezTo>
                  <a:cubicBezTo>
                    <a:pt x="113" y="145"/>
                    <a:pt x="110" y="142"/>
                    <a:pt x="110" y="142"/>
                  </a:cubicBezTo>
                  <a:cubicBezTo>
                    <a:pt x="105" y="141"/>
                    <a:pt x="105" y="141"/>
                    <a:pt x="105" y="141"/>
                  </a:cubicBezTo>
                  <a:cubicBezTo>
                    <a:pt x="105" y="141"/>
                    <a:pt x="101" y="140"/>
                    <a:pt x="100" y="141"/>
                  </a:cubicBezTo>
                  <a:cubicBezTo>
                    <a:pt x="99" y="141"/>
                    <a:pt x="94" y="143"/>
                    <a:pt x="94" y="143"/>
                  </a:cubicBezTo>
                  <a:cubicBezTo>
                    <a:pt x="94" y="143"/>
                    <a:pt x="90" y="144"/>
                    <a:pt x="90" y="145"/>
                  </a:cubicBezTo>
                  <a:cubicBezTo>
                    <a:pt x="90" y="145"/>
                    <a:pt x="93" y="147"/>
                    <a:pt x="94" y="148"/>
                  </a:cubicBezTo>
                  <a:cubicBezTo>
                    <a:pt x="94" y="149"/>
                    <a:pt x="95" y="153"/>
                    <a:pt x="95" y="153"/>
                  </a:cubicBezTo>
                  <a:cubicBezTo>
                    <a:pt x="95" y="154"/>
                    <a:pt x="91" y="156"/>
                    <a:pt x="90" y="156"/>
                  </a:cubicBezTo>
                  <a:cubicBezTo>
                    <a:pt x="90" y="156"/>
                    <a:pt x="88" y="156"/>
                    <a:pt x="86" y="157"/>
                  </a:cubicBezTo>
                  <a:cubicBezTo>
                    <a:pt x="85" y="157"/>
                    <a:pt x="84" y="156"/>
                    <a:pt x="84" y="156"/>
                  </a:cubicBezTo>
                  <a:cubicBezTo>
                    <a:pt x="82" y="158"/>
                    <a:pt x="82" y="158"/>
                    <a:pt x="82" y="158"/>
                  </a:cubicBezTo>
                  <a:cubicBezTo>
                    <a:pt x="82" y="158"/>
                    <a:pt x="79" y="159"/>
                    <a:pt x="79" y="160"/>
                  </a:cubicBezTo>
                  <a:cubicBezTo>
                    <a:pt x="79" y="161"/>
                    <a:pt x="79" y="164"/>
                    <a:pt x="79" y="164"/>
                  </a:cubicBezTo>
                  <a:cubicBezTo>
                    <a:pt x="79" y="165"/>
                    <a:pt x="81" y="168"/>
                    <a:pt x="81" y="169"/>
                  </a:cubicBezTo>
                  <a:cubicBezTo>
                    <a:pt x="81" y="170"/>
                    <a:pt x="80" y="170"/>
                    <a:pt x="79" y="171"/>
                  </a:cubicBezTo>
                  <a:cubicBezTo>
                    <a:pt x="79" y="172"/>
                    <a:pt x="82" y="171"/>
                    <a:pt x="83" y="172"/>
                  </a:cubicBezTo>
                  <a:cubicBezTo>
                    <a:pt x="85" y="172"/>
                    <a:pt x="84" y="173"/>
                    <a:pt x="85" y="174"/>
                  </a:cubicBezTo>
                  <a:cubicBezTo>
                    <a:pt x="87" y="174"/>
                    <a:pt x="88" y="176"/>
                    <a:pt x="88" y="177"/>
                  </a:cubicBezTo>
                  <a:cubicBezTo>
                    <a:pt x="88" y="178"/>
                    <a:pt x="85" y="179"/>
                    <a:pt x="85" y="180"/>
                  </a:cubicBezTo>
                  <a:cubicBezTo>
                    <a:pt x="85" y="181"/>
                    <a:pt x="88" y="181"/>
                    <a:pt x="89" y="181"/>
                  </a:cubicBezTo>
                  <a:cubicBezTo>
                    <a:pt x="91" y="182"/>
                    <a:pt x="89" y="183"/>
                    <a:pt x="89" y="184"/>
                  </a:cubicBezTo>
                  <a:cubicBezTo>
                    <a:pt x="89" y="185"/>
                    <a:pt x="92" y="185"/>
                    <a:pt x="93" y="185"/>
                  </a:cubicBezTo>
                  <a:cubicBezTo>
                    <a:pt x="94" y="185"/>
                    <a:pt x="95" y="187"/>
                    <a:pt x="95" y="187"/>
                  </a:cubicBezTo>
                  <a:cubicBezTo>
                    <a:pt x="96" y="188"/>
                    <a:pt x="94" y="188"/>
                    <a:pt x="94" y="188"/>
                  </a:cubicBezTo>
                  <a:cubicBezTo>
                    <a:pt x="94" y="188"/>
                    <a:pt x="95" y="190"/>
                    <a:pt x="95" y="191"/>
                  </a:cubicBezTo>
                  <a:cubicBezTo>
                    <a:pt x="95" y="191"/>
                    <a:pt x="94" y="192"/>
                    <a:pt x="94" y="193"/>
                  </a:cubicBezTo>
                  <a:cubicBezTo>
                    <a:pt x="94" y="193"/>
                    <a:pt x="95" y="195"/>
                    <a:pt x="95" y="195"/>
                  </a:cubicBezTo>
                  <a:cubicBezTo>
                    <a:pt x="96" y="197"/>
                    <a:pt x="96" y="197"/>
                    <a:pt x="96" y="197"/>
                  </a:cubicBezTo>
                  <a:cubicBezTo>
                    <a:pt x="96" y="197"/>
                    <a:pt x="94" y="199"/>
                    <a:pt x="94" y="200"/>
                  </a:cubicBezTo>
                  <a:cubicBezTo>
                    <a:pt x="94" y="200"/>
                    <a:pt x="94" y="201"/>
                    <a:pt x="94" y="201"/>
                  </a:cubicBezTo>
                  <a:cubicBezTo>
                    <a:pt x="94" y="202"/>
                    <a:pt x="94" y="203"/>
                    <a:pt x="94" y="204"/>
                  </a:cubicBezTo>
                  <a:cubicBezTo>
                    <a:pt x="94" y="205"/>
                    <a:pt x="97" y="205"/>
                    <a:pt x="98" y="205"/>
                  </a:cubicBezTo>
                  <a:cubicBezTo>
                    <a:pt x="98" y="205"/>
                    <a:pt x="98" y="207"/>
                    <a:pt x="98" y="207"/>
                  </a:cubicBezTo>
                  <a:cubicBezTo>
                    <a:pt x="98" y="207"/>
                    <a:pt x="100" y="210"/>
                    <a:pt x="100" y="210"/>
                  </a:cubicBezTo>
                  <a:cubicBezTo>
                    <a:pt x="101" y="215"/>
                    <a:pt x="101" y="215"/>
                    <a:pt x="101" y="215"/>
                  </a:cubicBezTo>
                  <a:cubicBezTo>
                    <a:pt x="101" y="215"/>
                    <a:pt x="110" y="213"/>
                    <a:pt x="110" y="213"/>
                  </a:cubicBezTo>
                  <a:cubicBezTo>
                    <a:pt x="111" y="212"/>
                    <a:pt x="114" y="213"/>
                    <a:pt x="114" y="213"/>
                  </a:cubicBezTo>
                  <a:cubicBezTo>
                    <a:pt x="121" y="215"/>
                    <a:pt x="121" y="215"/>
                    <a:pt x="121" y="215"/>
                  </a:cubicBezTo>
                  <a:cubicBezTo>
                    <a:pt x="125" y="213"/>
                    <a:pt x="125" y="213"/>
                    <a:pt x="125" y="213"/>
                  </a:cubicBezTo>
                  <a:cubicBezTo>
                    <a:pt x="131" y="213"/>
                    <a:pt x="131" y="213"/>
                    <a:pt x="131" y="213"/>
                  </a:cubicBezTo>
                  <a:cubicBezTo>
                    <a:pt x="135" y="212"/>
                    <a:pt x="135" y="212"/>
                    <a:pt x="135" y="212"/>
                  </a:cubicBezTo>
                  <a:cubicBezTo>
                    <a:pt x="141" y="210"/>
                    <a:pt x="141" y="210"/>
                    <a:pt x="141" y="210"/>
                  </a:cubicBezTo>
                  <a:cubicBezTo>
                    <a:pt x="146" y="216"/>
                    <a:pt x="146" y="216"/>
                    <a:pt x="146" y="216"/>
                  </a:cubicBezTo>
                  <a:cubicBezTo>
                    <a:pt x="145" y="222"/>
                    <a:pt x="145" y="222"/>
                    <a:pt x="145" y="222"/>
                  </a:cubicBezTo>
                  <a:cubicBezTo>
                    <a:pt x="145" y="222"/>
                    <a:pt x="147" y="225"/>
                    <a:pt x="148" y="225"/>
                  </a:cubicBezTo>
                  <a:cubicBezTo>
                    <a:pt x="149" y="226"/>
                    <a:pt x="150" y="228"/>
                    <a:pt x="150" y="228"/>
                  </a:cubicBezTo>
                  <a:cubicBezTo>
                    <a:pt x="150" y="228"/>
                    <a:pt x="154" y="228"/>
                    <a:pt x="154" y="228"/>
                  </a:cubicBezTo>
                  <a:cubicBezTo>
                    <a:pt x="154" y="228"/>
                    <a:pt x="156" y="231"/>
                    <a:pt x="157" y="231"/>
                  </a:cubicBezTo>
                  <a:cubicBezTo>
                    <a:pt x="157" y="232"/>
                    <a:pt x="157" y="234"/>
                    <a:pt x="157" y="234"/>
                  </a:cubicBezTo>
                  <a:cubicBezTo>
                    <a:pt x="157" y="234"/>
                    <a:pt x="155" y="236"/>
                    <a:pt x="153" y="237"/>
                  </a:cubicBezTo>
                  <a:cubicBezTo>
                    <a:pt x="152" y="238"/>
                    <a:pt x="151" y="240"/>
                    <a:pt x="151" y="241"/>
                  </a:cubicBezTo>
                  <a:cubicBezTo>
                    <a:pt x="151" y="242"/>
                    <a:pt x="152" y="245"/>
                    <a:pt x="152" y="247"/>
                  </a:cubicBezTo>
                  <a:cubicBezTo>
                    <a:pt x="153" y="248"/>
                    <a:pt x="153" y="255"/>
                    <a:pt x="153" y="256"/>
                  </a:cubicBezTo>
                  <a:cubicBezTo>
                    <a:pt x="153" y="257"/>
                    <a:pt x="154" y="259"/>
                    <a:pt x="155" y="260"/>
                  </a:cubicBezTo>
                  <a:cubicBezTo>
                    <a:pt x="156" y="260"/>
                    <a:pt x="158" y="262"/>
                    <a:pt x="159" y="262"/>
                  </a:cubicBezTo>
                  <a:cubicBezTo>
                    <a:pt x="159" y="263"/>
                    <a:pt x="159" y="268"/>
                    <a:pt x="160" y="268"/>
                  </a:cubicBezTo>
                  <a:close/>
                  <a:moveTo>
                    <a:pt x="38" y="394"/>
                  </a:moveTo>
                  <a:cubicBezTo>
                    <a:pt x="38" y="394"/>
                    <a:pt x="38" y="394"/>
                    <a:pt x="38" y="393"/>
                  </a:cubicBezTo>
                  <a:cubicBezTo>
                    <a:pt x="38" y="393"/>
                    <a:pt x="38" y="392"/>
                    <a:pt x="38" y="392"/>
                  </a:cubicBezTo>
                  <a:cubicBezTo>
                    <a:pt x="39" y="391"/>
                    <a:pt x="39" y="391"/>
                    <a:pt x="38" y="390"/>
                  </a:cubicBezTo>
                  <a:cubicBezTo>
                    <a:pt x="38" y="390"/>
                    <a:pt x="38" y="390"/>
                    <a:pt x="38" y="390"/>
                  </a:cubicBezTo>
                  <a:cubicBezTo>
                    <a:pt x="37" y="390"/>
                    <a:pt x="37" y="389"/>
                    <a:pt x="37" y="389"/>
                  </a:cubicBezTo>
                  <a:cubicBezTo>
                    <a:pt x="37" y="389"/>
                    <a:pt x="37" y="389"/>
                    <a:pt x="37" y="389"/>
                  </a:cubicBezTo>
                  <a:cubicBezTo>
                    <a:pt x="36" y="389"/>
                    <a:pt x="36" y="389"/>
                    <a:pt x="36" y="390"/>
                  </a:cubicBezTo>
                  <a:cubicBezTo>
                    <a:pt x="35" y="390"/>
                    <a:pt x="35" y="390"/>
                    <a:pt x="34" y="391"/>
                  </a:cubicBezTo>
                  <a:cubicBezTo>
                    <a:pt x="34" y="391"/>
                    <a:pt x="34" y="391"/>
                    <a:pt x="34" y="391"/>
                  </a:cubicBezTo>
                  <a:cubicBezTo>
                    <a:pt x="33" y="391"/>
                    <a:pt x="33" y="391"/>
                    <a:pt x="33" y="391"/>
                  </a:cubicBezTo>
                  <a:cubicBezTo>
                    <a:pt x="33" y="391"/>
                    <a:pt x="33" y="392"/>
                    <a:pt x="33" y="392"/>
                  </a:cubicBezTo>
                  <a:cubicBezTo>
                    <a:pt x="33" y="392"/>
                    <a:pt x="33" y="392"/>
                    <a:pt x="34" y="392"/>
                  </a:cubicBezTo>
                  <a:cubicBezTo>
                    <a:pt x="34" y="392"/>
                    <a:pt x="34" y="392"/>
                    <a:pt x="34" y="392"/>
                  </a:cubicBezTo>
                  <a:cubicBezTo>
                    <a:pt x="35" y="393"/>
                    <a:pt x="35" y="392"/>
                    <a:pt x="35" y="393"/>
                  </a:cubicBezTo>
                  <a:cubicBezTo>
                    <a:pt x="36" y="393"/>
                    <a:pt x="36" y="393"/>
                    <a:pt x="36" y="394"/>
                  </a:cubicBezTo>
                  <a:cubicBezTo>
                    <a:pt x="36" y="394"/>
                    <a:pt x="36" y="395"/>
                    <a:pt x="37" y="395"/>
                  </a:cubicBezTo>
                  <a:cubicBezTo>
                    <a:pt x="37" y="395"/>
                    <a:pt x="37" y="395"/>
                    <a:pt x="38" y="394"/>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85" name="Google Shape;285;g33246b44340_0_454"/>
            <p:cNvSpPr/>
            <p:nvPr/>
          </p:nvSpPr>
          <p:spPr>
            <a:xfrm>
              <a:off x="2097200" y="1435988"/>
              <a:ext cx="406400" cy="1047750"/>
            </a:xfrm>
            <a:custGeom>
              <a:rect b="b" l="l" r="r" t="t"/>
              <a:pathLst>
                <a:path extrusionOk="0" h="275" w="107">
                  <a:moveTo>
                    <a:pt x="107" y="41"/>
                  </a:moveTo>
                  <a:cubicBezTo>
                    <a:pt x="107" y="40"/>
                    <a:pt x="106" y="39"/>
                    <a:pt x="106" y="39"/>
                  </a:cubicBezTo>
                  <a:cubicBezTo>
                    <a:pt x="100" y="40"/>
                    <a:pt x="100" y="40"/>
                    <a:pt x="100" y="40"/>
                  </a:cubicBezTo>
                  <a:cubicBezTo>
                    <a:pt x="100" y="40"/>
                    <a:pt x="94" y="39"/>
                    <a:pt x="94" y="40"/>
                  </a:cubicBezTo>
                  <a:cubicBezTo>
                    <a:pt x="94" y="40"/>
                    <a:pt x="91" y="39"/>
                    <a:pt x="90" y="39"/>
                  </a:cubicBezTo>
                  <a:cubicBezTo>
                    <a:pt x="90" y="38"/>
                    <a:pt x="86" y="40"/>
                    <a:pt x="86" y="40"/>
                  </a:cubicBezTo>
                  <a:cubicBezTo>
                    <a:pt x="81" y="34"/>
                    <a:pt x="81" y="34"/>
                    <a:pt x="81" y="34"/>
                  </a:cubicBezTo>
                  <a:cubicBezTo>
                    <a:pt x="86" y="29"/>
                    <a:pt x="86" y="29"/>
                    <a:pt x="86" y="29"/>
                  </a:cubicBezTo>
                  <a:cubicBezTo>
                    <a:pt x="86" y="29"/>
                    <a:pt x="89" y="27"/>
                    <a:pt x="90" y="26"/>
                  </a:cubicBezTo>
                  <a:cubicBezTo>
                    <a:pt x="90" y="25"/>
                    <a:pt x="90" y="22"/>
                    <a:pt x="90" y="21"/>
                  </a:cubicBezTo>
                  <a:cubicBezTo>
                    <a:pt x="89" y="20"/>
                    <a:pt x="87" y="17"/>
                    <a:pt x="87" y="17"/>
                  </a:cubicBezTo>
                  <a:cubicBezTo>
                    <a:pt x="87" y="17"/>
                    <a:pt x="80" y="15"/>
                    <a:pt x="79" y="14"/>
                  </a:cubicBezTo>
                  <a:cubicBezTo>
                    <a:pt x="79" y="14"/>
                    <a:pt x="79" y="13"/>
                    <a:pt x="79" y="13"/>
                  </a:cubicBezTo>
                  <a:cubicBezTo>
                    <a:pt x="72" y="12"/>
                    <a:pt x="72" y="12"/>
                    <a:pt x="72" y="12"/>
                  </a:cubicBezTo>
                  <a:cubicBezTo>
                    <a:pt x="76" y="9"/>
                    <a:pt x="76" y="9"/>
                    <a:pt x="76" y="9"/>
                  </a:cubicBezTo>
                  <a:cubicBezTo>
                    <a:pt x="75" y="4"/>
                    <a:pt x="75" y="4"/>
                    <a:pt x="75" y="4"/>
                  </a:cubicBezTo>
                  <a:cubicBezTo>
                    <a:pt x="73" y="1"/>
                    <a:pt x="73" y="1"/>
                    <a:pt x="73" y="1"/>
                  </a:cubicBezTo>
                  <a:cubicBezTo>
                    <a:pt x="73" y="1"/>
                    <a:pt x="70" y="2"/>
                    <a:pt x="69" y="2"/>
                  </a:cubicBezTo>
                  <a:cubicBezTo>
                    <a:pt x="69" y="2"/>
                    <a:pt x="64" y="0"/>
                    <a:pt x="62" y="0"/>
                  </a:cubicBezTo>
                  <a:cubicBezTo>
                    <a:pt x="61" y="0"/>
                    <a:pt x="55" y="0"/>
                    <a:pt x="55" y="0"/>
                  </a:cubicBezTo>
                  <a:cubicBezTo>
                    <a:pt x="53" y="2"/>
                    <a:pt x="53" y="2"/>
                    <a:pt x="53" y="2"/>
                  </a:cubicBezTo>
                  <a:cubicBezTo>
                    <a:pt x="46" y="3"/>
                    <a:pt x="46" y="3"/>
                    <a:pt x="46" y="3"/>
                  </a:cubicBezTo>
                  <a:cubicBezTo>
                    <a:pt x="43" y="5"/>
                    <a:pt x="43" y="5"/>
                    <a:pt x="43" y="5"/>
                  </a:cubicBezTo>
                  <a:cubicBezTo>
                    <a:pt x="43" y="7"/>
                    <a:pt x="43" y="7"/>
                    <a:pt x="43" y="7"/>
                  </a:cubicBezTo>
                  <a:cubicBezTo>
                    <a:pt x="46" y="8"/>
                    <a:pt x="46" y="8"/>
                    <a:pt x="46" y="8"/>
                  </a:cubicBezTo>
                  <a:cubicBezTo>
                    <a:pt x="50" y="9"/>
                    <a:pt x="50" y="9"/>
                    <a:pt x="50" y="9"/>
                  </a:cubicBezTo>
                  <a:cubicBezTo>
                    <a:pt x="49" y="12"/>
                    <a:pt x="49" y="12"/>
                    <a:pt x="49" y="12"/>
                  </a:cubicBezTo>
                  <a:cubicBezTo>
                    <a:pt x="45" y="15"/>
                    <a:pt x="45" y="15"/>
                    <a:pt x="45" y="15"/>
                  </a:cubicBezTo>
                  <a:cubicBezTo>
                    <a:pt x="45" y="15"/>
                    <a:pt x="45" y="20"/>
                    <a:pt x="45" y="20"/>
                  </a:cubicBezTo>
                  <a:cubicBezTo>
                    <a:pt x="45" y="21"/>
                    <a:pt x="46" y="25"/>
                    <a:pt x="46" y="25"/>
                  </a:cubicBezTo>
                  <a:cubicBezTo>
                    <a:pt x="49" y="28"/>
                    <a:pt x="49" y="28"/>
                    <a:pt x="49" y="28"/>
                  </a:cubicBezTo>
                  <a:cubicBezTo>
                    <a:pt x="49" y="31"/>
                    <a:pt x="49" y="31"/>
                    <a:pt x="49" y="31"/>
                  </a:cubicBezTo>
                  <a:cubicBezTo>
                    <a:pt x="43" y="31"/>
                    <a:pt x="43" y="31"/>
                    <a:pt x="43" y="31"/>
                  </a:cubicBezTo>
                  <a:cubicBezTo>
                    <a:pt x="43" y="31"/>
                    <a:pt x="43" y="34"/>
                    <a:pt x="41" y="35"/>
                  </a:cubicBezTo>
                  <a:cubicBezTo>
                    <a:pt x="40" y="35"/>
                    <a:pt x="38" y="35"/>
                    <a:pt x="37" y="36"/>
                  </a:cubicBezTo>
                  <a:cubicBezTo>
                    <a:pt x="35" y="37"/>
                    <a:pt x="32" y="40"/>
                    <a:pt x="31" y="40"/>
                  </a:cubicBezTo>
                  <a:cubicBezTo>
                    <a:pt x="30" y="41"/>
                    <a:pt x="25" y="41"/>
                    <a:pt x="24" y="41"/>
                  </a:cubicBezTo>
                  <a:cubicBezTo>
                    <a:pt x="23" y="41"/>
                    <a:pt x="18" y="43"/>
                    <a:pt x="17" y="44"/>
                  </a:cubicBezTo>
                  <a:cubicBezTo>
                    <a:pt x="16" y="45"/>
                    <a:pt x="14" y="50"/>
                    <a:pt x="14" y="50"/>
                  </a:cubicBezTo>
                  <a:cubicBezTo>
                    <a:pt x="14" y="51"/>
                    <a:pt x="10" y="53"/>
                    <a:pt x="10" y="54"/>
                  </a:cubicBezTo>
                  <a:cubicBezTo>
                    <a:pt x="10" y="54"/>
                    <a:pt x="5" y="69"/>
                    <a:pt x="5" y="69"/>
                  </a:cubicBezTo>
                  <a:cubicBezTo>
                    <a:pt x="5" y="70"/>
                    <a:pt x="11" y="76"/>
                    <a:pt x="11" y="76"/>
                  </a:cubicBezTo>
                  <a:cubicBezTo>
                    <a:pt x="11" y="77"/>
                    <a:pt x="12" y="80"/>
                    <a:pt x="12" y="80"/>
                  </a:cubicBezTo>
                  <a:cubicBezTo>
                    <a:pt x="17" y="83"/>
                    <a:pt x="17" y="83"/>
                    <a:pt x="17" y="83"/>
                  </a:cubicBezTo>
                  <a:cubicBezTo>
                    <a:pt x="22" y="91"/>
                    <a:pt x="22" y="91"/>
                    <a:pt x="22" y="91"/>
                  </a:cubicBezTo>
                  <a:cubicBezTo>
                    <a:pt x="22" y="91"/>
                    <a:pt x="24" y="90"/>
                    <a:pt x="24" y="92"/>
                  </a:cubicBezTo>
                  <a:cubicBezTo>
                    <a:pt x="25" y="94"/>
                    <a:pt x="25" y="100"/>
                    <a:pt x="25" y="100"/>
                  </a:cubicBezTo>
                  <a:cubicBezTo>
                    <a:pt x="26" y="100"/>
                    <a:pt x="28" y="102"/>
                    <a:pt x="28" y="102"/>
                  </a:cubicBezTo>
                  <a:cubicBezTo>
                    <a:pt x="28" y="103"/>
                    <a:pt x="30" y="109"/>
                    <a:pt x="30" y="109"/>
                  </a:cubicBezTo>
                  <a:cubicBezTo>
                    <a:pt x="30" y="113"/>
                    <a:pt x="30" y="113"/>
                    <a:pt x="30" y="113"/>
                  </a:cubicBezTo>
                  <a:cubicBezTo>
                    <a:pt x="28" y="110"/>
                    <a:pt x="28" y="110"/>
                    <a:pt x="28" y="110"/>
                  </a:cubicBezTo>
                  <a:cubicBezTo>
                    <a:pt x="28" y="110"/>
                    <a:pt x="25" y="112"/>
                    <a:pt x="24" y="112"/>
                  </a:cubicBezTo>
                  <a:cubicBezTo>
                    <a:pt x="24" y="112"/>
                    <a:pt x="20" y="113"/>
                    <a:pt x="19" y="113"/>
                  </a:cubicBezTo>
                  <a:cubicBezTo>
                    <a:pt x="18" y="113"/>
                    <a:pt x="12" y="112"/>
                    <a:pt x="12" y="112"/>
                  </a:cubicBezTo>
                  <a:cubicBezTo>
                    <a:pt x="12" y="112"/>
                    <a:pt x="9" y="110"/>
                    <a:pt x="8" y="110"/>
                  </a:cubicBezTo>
                  <a:cubicBezTo>
                    <a:pt x="8" y="111"/>
                    <a:pt x="0" y="120"/>
                    <a:pt x="0" y="120"/>
                  </a:cubicBezTo>
                  <a:cubicBezTo>
                    <a:pt x="13" y="127"/>
                    <a:pt x="13" y="127"/>
                    <a:pt x="13" y="127"/>
                  </a:cubicBezTo>
                  <a:cubicBezTo>
                    <a:pt x="13" y="135"/>
                    <a:pt x="13" y="135"/>
                    <a:pt x="13" y="135"/>
                  </a:cubicBezTo>
                  <a:cubicBezTo>
                    <a:pt x="16" y="137"/>
                    <a:pt x="16" y="137"/>
                    <a:pt x="16" y="137"/>
                  </a:cubicBezTo>
                  <a:cubicBezTo>
                    <a:pt x="15" y="146"/>
                    <a:pt x="15" y="146"/>
                    <a:pt x="15" y="146"/>
                  </a:cubicBezTo>
                  <a:cubicBezTo>
                    <a:pt x="20" y="146"/>
                    <a:pt x="20" y="146"/>
                    <a:pt x="20" y="146"/>
                  </a:cubicBezTo>
                  <a:cubicBezTo>
                    <a:pt x="20" y="146"/>
                    <a:pt x="23" y="146"/>
                    <a:pt x="23" y="147"/>
                  </a:cubicBezTo>
                  <a:cubicBezTo>
                    <a:pt x="24" y="147"/>
                    <a:pt x="23" y="153"/>
                    <a:pt x="23" y="153"/>
                  </a:cubicBezTo>
                  <a:cubicBezTo>
                    <a:pt x="23" y="153"/>
                    <a:pt x="26" y="154"/>
                    <a:pt x="27" y="155"/>
                  </a:cubicBezTo>
                  <a:cubicBezTo>
                    <a:pt x="27" y="155"/>
                    <a:pt x="29" y="157"/>
                    <a:pt x="29" y="158"/>
                  </a:cubicBezTo>
                  <a:cubicBezTo>
                    <a:pt x="29" y="158"/>
                    <a:pt x="26" y="163"/>
                    <a:pt x="26" y="163"/>
                  </a:cubicBezTo>
                  <a:cubicBezTo>
                    <a:pt x="26" y="163"/>
                    <a:pt x="24" y="168"/>
                    <a:pt x="23" y="168"/>
                  </a:cubicBezTo>
                  <a:cubicBezTo>
                    <a:pt x="23" y="169"/>
                    <a:pt x="25" y="172"/>
                    <a:pt x="25" y="173"/>
                  </a:cubicBezTo>
                  <a:cubicBezTo>
                    <a:pt x="25" y="175"/>
                    <a:pt x="29" y="179"/>
                    <a:pt x="29" y="179"/>
                  </a:cubicBezTo>
                  <a:cubicBezTo>
                    <a:pt x="29" y="179"/>
                    <a:pt x="28" y="185"/>
                    <a:pt x="28" y="186"/>
                  </a:cubicBezTo>
                  <a:cubicBezTo>
                    <a:pt x="28" y="187"/>
                    <a:pt x="27" y="193"/>
                    <a:pt x="27" y="193"/>
                  </a:cubicBezTo>
                  <a:cubicBezTo>
                    <a:pt x="27" y="193"/>
                    <a:pt x="31" y="200"/>
                    <a:pt x="31" y="201"/>
                  </a:cubicBezTo>
                  <a:cubicBezTo>
                    <a:pt x="31" y="201"/>
                    <a:pt x="31" y="204"/>
                    <a:pt x="32" y="205"/>
                  </a:cubicBezTo>
                  <a:cubicBezTo>
                    <a:pt x="32" y="206"/>
                    <a:pt x="33" y="209"/>
                    <a:pt x="33" y="211"/>
                  </a:cubicBezTo>
                  <a:cubicBezTo>
                    <a:pt x="33" y="213"/>
                    <a:pt x="33" y="216"/>
                    <a:pt x="33" y="218"/>
                  </a:cubicBezTo>
                  <a:cubicBezTo>
                    <a:pt x="33" y="219"/>
                    <a:pt x="31" y="229"/>
                    <a:pt x="31" y="230"/>
                  </a:cubicBezTo>
                  <a:cubicBezTo>
                    <a:pt x="31" y="230"/>
                    <a:pt x="30" y="232"/>
                    <a:pt x="30" y="232"/>
                  </a:cubicBezTo>
                  <a:cubicBezTo>
                    <a:pt x="29" y="238"/>
                    <a:pt x="29" y="238"/>
                    <a:pt x="29" y="238"/>
                  </a:cubicBezTo>
                  <a:cubicBezTo>
                    <a:pt x="32" y="243"/>
                    <a:pt x="32" y="243"/>
                    <a:pt x="32" y="243"/>
                  </a:cubicBezTo>
                  <a:cubicBezTo>
                    <a:pt x="32" y="243"/>
                    <a:pt x="34" y="245"/>
                    <a:pt x="35" y="246"/>
                  </a:cubicBezTo>
                  <a:cubicBezTo>
                    <a:pt x="36" y="247"/>
                    <a:pt x="35" y="251"/>
                    <a:pt x="35" y="251"/>
                  </a:cubicBezTo>
                  <a:cubicBezTo>
                    <a:pt x="35" y="251"/>
                    <a:pt x="39" y="254"/>
                    <a:pt x="39" y="254"/>
                  </a:cubicBezTo>
                  <a:cubicBezTo>
                    <a:pt x="39" y="254"/>
                    <a:pt x="39" y="257"/>
                    <a:pt x="39" y="258"/>
                  </a:cubicBezTo>
                  <a:cubicBezTo>
                    <a:pt x="39" y="258"/>
                    <a:pt x="39" y="262"/>
                    <a:pt x="39" y="262"/>
                  </a:cubicBezTo>
                  <a:cubicBezTo>
                    <a:pt x="42" y="269"/>
                    <a:pt x="42" y="269"/>
                    <a:pt x="42" y="269"/>
                  </a:cubicBezTo>
                  <a:cubicBezTo>
                    <a:pt x="46" y="271"/>
                    <a:pt x="46" y="271"/>
                    <a:pt x="46" y="271"/>
                  </a:cubicBezTo>
                  <a:cubicBezTo>
                    <a:pt x="50" y="272"/>
                    <a:pt x="50" y="272"/>
                    <a:pt x="50" y="272"/>
                  </a:cubicBezTo>
                  <a:cubicBezTo>
                    <a:pt x="50" y="272"/>
                    <a:pt x="55" y="275"/>
                    <a:pt x="56" y="275"/>
                  </a:cubicBezTo>
                  <a:cubicBezTo>
                    <a:pt x="58" y="275"/>
                    <a:pt x="62" y="274"/>
                    <a:pt x="62" y="273"/>
                  </a:cubicBezTo>
                  <a:cubicBezTo>
                    <a:pt x="62" y="272"/>
                    <a:pt x="65" y="269"/>
                    <a:pt x="66" y="268"/>
                  </a:cubicBezTo>
                  <a:cubicBezTo>
                    <a:pt x="67" y="268"/>
                    <a:pt x="66" y="266"/>
                    <a:pt x="67" y="265"/>
                  </a:cubicBezTo>
                  <a:cubicBezTo>
                    <a:pt x="67" y="263"/>
                    <a:pt x="68" y="261"/>
                    <a:pt x="68" y="261"/>
                  </a:cubicBezTo>
                  <a:cubicBezTo>
                    <a:pt x="68" y="258"/>
                    <a:pt x="68" y="258"/>
                    <a:pt x="68" y="258"/>
                  </a:cubicBezTo>
                  <a:cubicBezTo>
                    <a:pt x="68" y="258"/>
                    <a:pt x="72" y="255"/>
                    <a:pt x="72" y="254"/>
                  </a:cubicBezTo>
                  <a:cubicBezTo>
                    <a:pt x="73" y="254"/>
                    <a:pt x="74" y="252"/>
                    <a:pt x="74" y="251"/>
                  </a:cubicBezTo>
                  <a:cubicBezTo>
                    <a:pt x="73" y="249"/>
                    <a:pt x="70" y="247"/>
                    <a:pt x="70" y="247"/>
                  </a:cubicBezTo>
                  <a:cubicBezTo>
                    <a:pt x="70" y="247"/>
                    <a:pt x="66" y="246"/>
                    <a:pt x="66" y="245"/>
                  </a:cubicBezTo>
                  <a:cubicBezTo>
                    <a:pt x="66" y="244"/>
                    <a:pt x="64" y="239"/>
                    <a:pt x="64" y="238"/>
                  </a:cubicBezTo>
                  <a:cubicBezTo>
                    <a:pt x="63" y="238"/>
                    <a:pt x="61" y="236"/>
                    <a:pt x="61" y="236"/>
                  </a:cubicBezTo>
                  <a:cubicBezTo>
                    <a:pt x="61" y="235"/>
                    <a:pt x="63" y="230"/>
                    <a:pt x="63" y="229"/>
                  </a:cubicBezTo>
                  <a:cubicBezTo>
                    <a:pt x="63" y="228"/>
                    <a:pt x="67" y="223"/>
                    <a:pt x="68" y="222"/>
                  </a:cubicBezTo>
                  <a:cubicBezTo>
                    <a:pt x="69" y="221"/>
                    <a:pt x="68" y="215"/>
                    <a:pt x="68" y="213"/>
                  </a:cubicBezTo>
                  <a:cubicBezTo>
                    <a:pt x="68" y="211"/>
                    <a:pt x="67" y="210"/>
                    <a:pt x="66" y="208"/>
                  </a:cubicBezTo>
                  <a:cubicBezTo>
                    <a:pt x="65" y="207"/>
                    <a:pt x="63" y="207"/>
                    <a:pt x="63" y="207"/>
                  </a:cubicBezTo>
                  <a:cubicBezTo>
                    <a:pt x="63" y="207"/>
                    <a:pt x="63" y="215"/>
                    <a:pt x="63" y="215"/>
                  </a:cubicBezTo>
                  <a:cubicBezTo>
                    <a:pt x="63" y="215"/>
                    <a:pt x="59" y="218"/>
                    <a:pt x="59" y="218"/>
                  </a:cubicBezTo>
                  <a:cubicBezTo>
                    <a:pt x="59" y="218"/>
                    <a:pt x="57" y="216"/>
                    <a:pt x="56" y="215"/>
                  </a:cubicBezTo>
                  <a:cubicBezTo>
                    <a:pt x="56" y="214"/>
                    <a:pt x="52" y="216"/>
                    <a:pt x="52" y="216"/>
                  </a:cubicBezTo>
                  <a:cubicBezTo>
                    <a:pt x="52" y="215"/>
                    <a:pt x="52" y="215"/>
                    <a:pt x="52" y="215"/>
                  </a:cubicBezTo>
                  <a:cubicBezTo>
                    <a:pt x="56" y="210"/>
                    <a:pt x="56" y="210"/>
                    <a:pt x="56" y="210"/>
                  </a:cubicBezTo>
                  <a:cubicBezTo>
                    <a:pt x="56" y="210"/>
                    <a:pt x="52" y="207"/>
                    <a:pt x="51" y="207"/>
                  </a:cubicBezTo>
                  <a:cubicBezTo>
                    <a:pt x="51" y="207"/>
                    <a:pt x="48" y="204"/>
                    <a:pt x="48" y="204"/>
                  </a:cubicBezTo>
                  <a:cubicBezTo>
                    <a:pt x="53" y="202"/>
                    <a:pt x="53" y="202"/>
                    <a:pt x="53" y="202"/>
                  </a:cubicBezTo>
                  <a:cubicBezTo>
                    <a:pt x="53" y="202"/>
                    <a:pt x="51" y="198"/>
                    <a:pt x="51" y="197"/>
                  </a:cubicBezTo>
                  <a:cubicBezTo>
                    <a:pt x="51" y="197"/>
                    <a:pt x="52" y="195"/>
                    <a:pt x="53" y="194"/>
                  </a:cubicBezTo>
                  <a:cubicBezTo>
                    <a:pt x="53" y="193"/>
                    <a:pt x="53" y="191"/>
                    <a:pt x="53" y="190"/>
                  </a:cubicBezTo>
                  <a:cubicBezTo>
                    <a:pt x="53" y="189"/>
                    <a:pt x="56" y="188"/>
                    <a:pt x="56" y="188"/>
                  </a:cubicBezTo>
                  <a:cubicBezTo>
                    <a:pt x="56" y="184"/>
                    <a:pt x="56" y="184"/>
                    <a:pt x="56" y="184"/>
                  </a:cubicBezTo>
                  <a:cubicBezTo>
                    <a:pt x="62" y="183"/>
                    <a:pt x="62" y="183"/>
                    <a:pt x="62" y="183"/>
                  </a:cubicBezTo>
                  <a:cubicBezTo>
                    <a:pt x="62" y="183"/>
                    <a:pt x="60" y="179"/>
                    <a:pt x="60" y="178"/>
                  </a:cubicBezTo>
                  <a:cubicBezTo>
                    <a:pt x="60" y="177"/>
                    <a:pt x="59" y="175"/>
                    <a:pt x="60" y="173"/>
                  </a:cubicBezTo>
                  <a:cubicBezTo>
                    <a:pt x="60" y="172"/>
                    <a:pt x="60" y="169"/>
                    <a:pt x="60" y="167"/>
                  </a:cubicBezTo>
                  <a:cubicBezTo>
                    <a:pt x="60" y="166"/>
                    <a:pt x="60" y="163"/>
                    <a:pt x="60" y="162"/>
                  </a:cubicBezTo>
                  <a:cubicBezTo>
                    <a:pt x="60" y="161"/>
                    <a:pt x="62" y="158"/>
                    <a:pt x="62" y="158"/>
                  </a:cubicBezTo>
                  <a:cubicBezTo>
                    <a:pt x="62" y="157"/>
                    <a:pt x="61" y="154"/>
                    <a:pt x="60" y="154"/>
                  </a:cubicBezTo>
                  <a:cubicBezTo>
                    <a:pt x="60" y="153"/>
                    <a:pt x="60" y="151"/>
                    <a:pt x="60" y="151"/>
                  </a:cubicBezTo>
                  <a:cubicBezTo>
                    <a:pt x="66" y="147"/>
                    <a:pt x="66" y="147"/>
                    <a:pt x="66" y="147"/>
                  </a:cubicBezTo>
                  <a:cubicBezTo>
                    <a:pt x="66" y="147"/>
                    <a:pt x="67" y="144"/>
                    <a:pt x="67" y="144"/>
                  </a:cubicBezTo>
                  <a:cubicBezTo>
                    <a:pt x="67" y="143"/>
                    <a:pt x="69" y="143"/>
                    <a:pt x="69" y="143"/>
                  </a:cubicBezTo>
                  <a:cubicBezTo>
                    <a:pt x="73" y="135"/>
                    <a:pt x="73" y="135"/>
                    <a:pt x="73" y="135"/>
                  </a:cubicBezTo>
                  <a:cubicBezTo>
                    <a:pt x="73" y="135"/>
                    <a:pt x="75" y="134"/>
                    <a:pt x="75" y="133"/>
                  </a:cubicBezTo>
                  <a:cubicBezTo>
                    <a:pt x="75" y="133"/>
                    <a:pt x="75" y="130"/>
                    <a:pt x="76" y="130"/>
                  </a:cubicBezTo>
                  <a:cubicBezTo>
                    <a:pt x="76" y="129"/>
                    <a:pt x="76" y="128"/>
                    <a:pt x="76" y="128"/>
                  </a:cubicBezTo>
                  <a:cubicBezTo>
                    <a:pt x="76" y="128"/>
                    <a:pt x="80" y="124"/>
                    <a:pt x="80" y="124"/>
                  </a:cubicBezTo>
                  <a:cubicBezTo>
                    <a:pt x="80" y="122"/>
                    <a:pt x="80" y="122"/>
                    <a:pt x="80" y="122"/>
                  </a:cubicBezTo>
                  <a:cubicBezTo>
                    <a:pt x="81" y="121"/>
                    <a:pt x="81" y="121"/>
                    <a:pt x="81" y="121"/>
                  </a:cubicBezTo>
                  <a:cubicBezTo>
                    <a:pt x="81" y="121"/>
                    <a:pt x="82" y="119"/>
                    <a:pt x="82" y="118"/>
                  </a:cubicBezTo>
                  <a:cubicBezTo>
                    <a:pt x="83" y="118"/>
                    <a:pt x="86" y="114"/>
                    <a:pt x="86" y="114"/>
                  </a:cubicBezTo>
                  <a:cubicBezTo>
                    <a:pt x="90" y="114"/>
                    <a:pt x="90" y="114"/>
                    <a:pt x="90" y="114"/>
                  </a:cubicBezTo>
                  <a:cubicBezTo>
                    <a:pt x="90" y="114"/>
                    <a:pt x="92" y="105"/>
                    <a:pt x="92" y="105"/>
                  </a:cubicBezTo>
                  <a:cubicBezTo>
                    <a:pt x="92" y="105"/>
                    <a:pt x="102" y="90"/>
                    <a:pt x="102" y="90"/>
                  </a:cubicBezTo>
                  <a:cubicBezTo>
                    <a:pt x="102" y="89"/>
                    <a:pt x="99" y="87"/>
                    <a:pt x="99" y="87"/>
                  </a:cubicBezTo>
                  <a:cubicBezTo>
                    <a:pt x="98" y="87"/>
                    <a:pt x="99" y="86"/>
                    <a:pt x="99" y="86"/>
                  </a:cubicBezTo>
                  <a:cubicBezTo>
                    <a:pt x="99" y="85"/>
                    <a:pt x="99" y="84"/>
                    <a:pt x="98" y="84"/>
                  </a:cubicBezTo>
                  <a:cubicBezTo>
                    <a:pt x="98" y="83"/>
                    <a:pt x="98" y="83"/>
                    <a:pt x="97" y="82"/>
                  </a:cubicBezTo>
                  <a:cubicBezTo>
                    <a:pt x="97" y="82"/>
                    <a:pt x="98" y="81"/>
                    <a:pt x="98" y="80"/>
                  </a:cubicBezTo>
                  <a:cubicBezTo>
                    <a:pt x="98" y="80"/>
                    <a:pt x="100" y="78"/>
                    <a:pt x="100" y="77"/>
                  </a:cubicBezTo>
                  <a:cubicBezTo>
                    <a:pt x="100" y="76"/>
                    <a:pt x="100" y="75"/>
                    <a:pt x="100" y="75"/>
                  </a:cubicBezTo>
                  <a:cubicBezTo>
                    <a:pt x="101" y="74"/>
                    <a:pt x="101" y="73"/>
                    <a:pt x="101" y="73"/>
                  </a:cubicBezTo>
                  <a:cubicBezTo>
                    <a:pt x="101" y="72"/>
                    <a:pt x="101" y="70"/>
                    <a:pt x="102" y="69"/>
                  </a:cubicBezTo>
                  <a:cubicBezTo>
                    <a:pt x="102" y="69"/>
                    <a:pt x="104" y="66"/>
                    <a:pt x="104" y="65"/>
                  </a:cubicBezTo>
                  <a:cubicBezTo>
                    <a:pt x="104" y="65"/>
                    <a:pt x="104" y="64"/>
                    <a:pt x="104" y="63"/>
                  </a:cubicBezTo>
                  <a:cubicBezTo>
                    <a:pt x="104" y="63"/>
                    <a:pt x="105" y="61"/>
                    <a:pt x="105" y="61"/>
                  </a:cubicBezTo>
                  <a:cubicBezTo>
                    <a:pt x="105" y="60"/>
                    <a:pt x="106" y="58"/>
                    <a:pt x="106" y="58"/>
                  </a:cubicBezTo>
                  <a:cubicBezTo>
                    <a:pt x="106" y="58"/>
                    <a:pt x="106" y="53"/>
                    <a:pt x="106" y="52"/>
                  </a:cubicBezTo>
                  <a:cubicBezTo>
                    <a:pt x="106" y="51"/>
                    <a:pt x="105" y="45"/>
                    <a:pt x="105" y="45"/>
                  </a:cubicBezTo>
                  <a:cubicBezTo>
                    <a:pt x="105" y="45"/>
                    <a:pt x="106" y="44"/>
                    <a:pt x="106" y="43"/>
                  </a:cubicBezTo>
                  <a:cubicBezTo>
                    <a:pt x="107" y="43"/>
                    <a:pt x="107" y="41"/>
                    <a:pt x="107" y="41"/>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86" name="Google Shape;286;g33246b44340_0_454"/>
            <p:cNvSpPr/>
            <p:nvPr/>
          </p:nvSpPr>
          <p:spPr>
            <a:xfrm>
              <a:off x="776400" y="3912489"/>
              <a:ext cx="790575" cy="773112"/>
            </a:xfrm>
            <a:custGeom>
              <a:rect b="b" l="l" r="r" t="t"/>
              <a:pathLst>
                <a:path extrusionOk="0" h="203" w="208">
                  <a:moveTo>
                    <a:pt x="113" y="158"/>
                  </a:moveTo>
                  <a:cubicBezTo>
                    <a:pt x="113" y="158"/>
                    <a:pt x="112" y="157"/>
                    <a:pt x="111" y="155"/>
                  </a:cubicBezTo>
                  <a:cubicBezTo>
                    <a:pt x="111" y="155"/>
                    <a:pt x="112" y="155"/>
                    <a:pt x="112" y="155"/>
                  </a:cubicBezTo>
                  <a:cubicBezTo>
                    <a:pt x="112" y="155"/>
                    <a:pt x="114" y="152"/>
                    <a:pt x="114" y="151"/>
                  </a:cubicBezTo>
                  <a:cubicBezTo>
                    <a:pt x="115" y="151"/>
                    <a:pt x="116" y="147"/>
                    <a:pt x="116" y="147"/>
                  </a:cubicBezTo>
                  <a:cubicBezTo>
                    <a:pt x="116" y="147"/>
                    <a:pt x="110" y="143"/>
                    <a:pt x="110" y="143"/>
                  </a:cubicBezTo>
                  <a:cubicBezTo>
                    <a:pt x="110" y="143"/>
                    <a:pt x="107" y="138"/>
                    <a:pt x="107" y="138"/>
                  </a:cubicBezTo>
                  <a:cubicBezTo>
                    <a:pt x="101" y="140"/>
                    <a:pt x="101" y="140"/>
                    <a:pt x="101" y="140"/>
                  </a:cubicBezTo>
                  <a:cubicBezTo>
                    <a:pt x="99" y="139"/>
                    <a:pt x="99" y="139"/>
                    <a:pt x="99" y="139"/>
                  </a:cubicBezTo>
                  <a:cubicBezTo>
                    <a:pt x="91" y="144"/>
                    <a:pt x="91" y="144"/>
                    <a:pt x="91" y="144"/>
                  </a:cubicBezTo>
                  <a:cubicBezTo>
                    <a:pt x="88" y="142"/>
                    <a:pt x="88" y="142"/>
                    <a:pt x="88" y="142"/>
                  </a:cubicBezTo>
                  <a:cubicBezTo>
                    <a:pt x="83" y="143"/>
                    <a:pt x="83" y="143"/>
                    <a:pt x="83" y="143"/>
                  </a:cubicBezTo>
                  <a:cubicBezTo>
                    <a:pt x="83" y="143"/>
                    <a:pt x="81" y="143"/>
                    <a:pt x="80" y="143"/>
                  </a:cubicBezTo>
                  <a:cubicBezTo>
                    <a:pt x="80" y="143"/>
                    <a:pt x="74" y="141"/>
                    <a:pt x="74" y="141"/>
                  </a:cubicBezTo>
                  <a:cubicBezTo>
                    <a:pt x="74" y="141"/>
                    <a:pt x="77" y="134"/>
                    <a:pt x="77" y="133"/>
                  </a:cubicBezTo>
                  <a:cubicBezTo>
                    <a:pt x="77" y="132"/>
                    <a:pt x="76" y="130"/>
                    <a:pt x="76" y="129"/>
                  </a:cubicBezTo>
                  <a:cubicBezTo>
                    <a:pt x="76" y="129"/>
                    <a:pt x="81" y="124"/>
                    <a:pt x="81" y="124"/>
                  </a:cubicBezTo>
                  <a:cubicBezTo>
                    <a:pt x="82" y="121"/>
                    <a:pt x="82" y="121"/>
                    <a:pt x="82" y="121"/>
                  </a:cubicBezTo>
                  <a:cubicBezTo>
                    <a:pt x="84" y="119"/>
                    <a:pt x="84" y="119"/>
                    <a:pt x="84" y="119"/>
                  </a:cubicBezTo>
                  <a:cubicBezTo>
                    <a:pt x="84" y="115"/>
                    <a:pt x="84" y="115"/>
                    <a:pt x="84" y="115"/>
                  </a:cubicBezTo>
                  <a:cubicBezTo>
                    <a:pt x="76" y="112"/>
                    <a:pt x="76" y="112"/>
                    <a:pt x="76" y="112"/>
                  </a:cubicBezTo>
                  <a:cubicBezTo>
                    <a:pt x="76" y="112"/>
                    <a:pt x="73" y="109"/>
                    <a:pt x="73" y="109"/>
                  </a:cubicBezTo>
                  <a:cubicBezTo>
                    <a:pt x="74" y="108"/>
                    <a:pt x="75" y="105"/>
                    <a:pt x="75" y="104"/>
                  </a:cubicBezTo>
                  <a:cubicBezTo>
                    <a:pt x="75" y="103"/>
                    <a:pt x="75" y="97"/>
                    <a:pt x="75" y="97"/>
                  </a:cubicBezTo>
                  <a:cubicBezTo>
                    <a:pt x="75" y="96"/>
                    <a:pt x="72" y="94"/>
                    <a:pt x="72" y="94"/>
                  </a:cubicBezTo>
                  <a:cubicBezTo>
                    <a:pt x="72" y="94"/>
                    <a:pt x="65" y="94"/>
                    <a:pt x="65" y="94"/>
                  </a:cubicBezTo>
                  <a:cubicBezTo>
                    <a:pt x="59" y="99"/>
                    <a:pt x="59" y="99"/>
                    <a:pt x="59" y="99"/>
                  </a:cubicBezTo>
                  <a:cubicBezTo>
                    <a:pt x="59" y="99"/>
                    <a:pt x="55" y="100"/>
                    <a:pt x="54" y="100"/>
                  </a:cubicBezTo>
                  <a:cubicBezTo>
                    <a:pt x="53" y="100"/>
                    <a:pt x="46" y="100"/>
                    <a:pt x="46" y="100"/>
                  </a:cubicBezTo>
                  <a:cubicBezTo>
                    <a:pt x="38" y="103"/>
                    <a:pt x="38" y="103"/>
                    <a:pt x="38" y="103"/>
                  </a:cubicBezTo>
                  <a:cubicBezTo>
                    <a:pt x="38" y="103"/>
                    <a:pt x="31" y="99"/>
                    <a:pt x="30" y="99"/>
                  </a:cubicBezTo>
                  <a:cubicBezTo>
                    <a:pt x="30" y="98"/>
                    <a:pt x="29" y="92"/>
                    <a:pt x="29" y="92"/>
                  </a:cubicBezTo>
                  <a:cubicBezTo>
                    <a:pt x="29" y="92"/>
                    <a:pt x="28" y="90"/>
                    <a:pt x="28" y="90"/>
                  </a:cubicBezTo>
                  <a:cubicBezTo>
                    <a:pt x="28" y="89"/>
                    <a:pt x="27" y="82"/>
                    <a:pt x="27" y="82"/>
                  </a:cubicBezTo>
                  <a:cubicBezTo>
                    <a:pt x="24" y="79"/>
                    <a:pt x="24" y="79"/>
                    <a:pt x="24" y="79"/>
                  </a:cubicBezTo>
                  <a:cubicBezTo>
                    <a:pt x="25" y="77"/>
                    <a:pt x="25" y="77"/>
                    <a:pt x="25" y="77"/>
                  </a:cubicBezTo>
                  <a:cubicBezTo>
                    <a:pt x="23" y="72"/>
                    <a:pt x="23" y="72"/>
                    <a:pt x="23" y="72"/>
                  </a:cubicBezTo>
                  <a:cubicBezTo>
                    <a:pt x="24" y="61"/>
                    <a:pt x="24" y="61"/>
                    <a:pt x="24" y="61"/>
                  </a:cubicBezTo>
                  <a:cubicBezTo>
                    <a:pt x="24" y="61"/>
                    <a:pt x="24" y="61"/>
                    <a:pt x="24" y="61"/>
                  </a:cubicBezTo>
                  <a:cubicBezTo>
                    <a:pt x="24" y="62"/>
                    <a:pt x="24" y="62"/>
                    <a:pt x="25" y="63"/>
                  </a:cubicBezTo>
                  <a:cubicBezTo>
                    <a:pt x="25" y="63"/>
                    <a:pt x="25" y="63"/>
                    <a:pt x="25" y="63"/>
                  </a:cubicBezTo>
                  <a:cubicBezTo>
                    <a:pt x="25" y="63"/>
                    <a:pt x="26" y="63"/>
                    <a:pt x="26" y="63"/>
                  </a:cubicBezTo>
                  <a:cubicBezTo>
                    <a:pt x="26" y="62"/>
                    <a:pt x="27" y="61"/>
                    <a:pt x="26" y="61"/>
                  </a:cubicBezTo>
                  <a:cubicBezTo>
                    <a:pt x="26" y="60"/>
                    <a:pt x="26" y="59"/>
                    <a:pt x="25" y="59"/>
                  </a:cubicBezTo>
                  <a:cubicBezTo>
                    <a:pt x="25" y="58"/>
                    <a:pt x="25" y="58"/>
                    <a:pt x="25" y="57"/>
                  </a:cubicBezTo>
                  <a:cubicBezTo>
                    <a:pt x="26" y="57"/>
                    <a:pt x="26" y="57"/>
                    <a:pt x="27" y="57"/>
                  </a:cubicBezTo>
                  <a:cubicBezTo>
                    <a:pt x="27" y="57"/>
                    <a:pt x="28" y="58"/>
                    <a:pt x="28" y="59"/>
                  </a:cubicBezTo>
                  <a:cubicBezTo>
                    <a:pt x="29" y="60"/>
                    <a:pt x="29" y="61"/>
                    <a:pt x="29" y="62"/>
                  </a:cubicBezTo>
                  <a:cubicBezTo>
                    <a:pt x="29" y="62"/>
                    <a:pt x="29" y="62"/>
                    <a:pt x="29" y="62"/>
                  </a:cubicBezTo>
                  <a:cubicBezTo>
                    <a:pt x="29" y="62"/>
                    <a:pt x="29" y="62"/>
                    <a:pt x="29" y="62"/>
                  </a:cubicBezTo>
                  <a:cubicBezTo>
                    <a:pt x="30" y="62"/>
                    <a:pt x="31" y="61"/>
                    <a:pt x="31" y="60"/>
                  </a:cubicBezTo>
                  <a:cubicBezTo>
                    <a:pt x="31" y="60"/>
                    <a:pt x="31" y="60"/>
                    <a:pt x="30" y="59"/>
                  </a:cubicBezTo>
                  <a:cubicBezTo>
                    <a:pt x="30" y="59"/>
                    <a:pt x="29" y="58"/>
                    <a:pt x="29" y="57"/>
                  </a:cubicBezTo>
                  <a:cubicBezTo>
                    <a:pt x="29" y="57"/>
                    <a:pt x="29" y="57"/>
                    <a:pt x="28" y="57"/>
                  </a:cubicBezTo>
                  <a:cubicBezTo>
                    <a:pt x="28" y="56"/>
                    <a:pt x="29" y="55"/>
                    <a:pt x="29" y="55"/>
                  </a:cubicBezTo>
                  <a:cubicBezTo>
                    <a:pt x="30" y="55"/>
                    <a:pt x="31" y="54"/>
                    <a:pt x="31" y="55"/>
                  </a:cubicBezTo>
                  <a:cubicBezTo>
                    <a:pt x="32" y="55"/>
                    <a:pt x="32" y="56"/>
                    <a:pt x="32" y="57"/>
                  </a:cubicBezTo>
                  <a:cubicBezTo>
                    <a:pt x="33" y="58"/>
                    <a:pt x="33" y="59"/>
                    <a:pt x="33" y="59"/>
                  </a:cubicBezTo>
                  <a:cubicBezTo>
                    <a:pt x="33" y="60"/>
                    <a:pt x="33" y="60"/>
                    <a:pt x="34" y="60"/>
                  </a:cubicBezTo>
                  <a:cubicBezTo>
                    <a:pt x="34" y="61"/>
                    <a:pt x="34" y="60"/>
                    <a:pt x="35" y="60"/>
                  </a:cubicBezTo>
                  <a:cubicBezTo>
                    <a:pt x="35" y="60"/>
                    <a:pt x="35" y="59"/>
                    <a:pt x="35" y="59"/>
                  </a:cubicBezTo>
                  <a:cubicBezTo>
                    <a:pt x="36" y="58"/>
                    <a:pt x="36" y="57"/>
                    <a:pt x="36" y="56"/>
                  </a:cubicBezTo>
                  <a:cubicBezTo>
                    <a:pt x="36" y="56"/>
                    <a:pt x="37" y="56"/>
                    <a:pt x="36" y="55"/>
                  </a:cubicBezTo>
                  <a:cubicBezTo>
                    <a:pt x="36" y="55"/>
                    <a:pt x="36" y="54"/>
                    <a:pt x="36" y="53"/>
                  </a:cubicBezTo>
                  <a:cubicBezTo>
                    <a:pt x="35" y="53"/>
                    <a:pt x="36" y="52"/>
                    <a:pt x="36" y="52"/>
                  </a:cubicBezTo>
                  <a:cubicBezTo>
                    <a:pt x="36" y="51"/>
                    <a:pt x="36" y="51"/>
                    <a:pt x="36" y="50"/>
                  </a:cubicBezTo>
                  <a:cubicBezTo>
                    <a:pt x="36" y="50"/>
                    <a:pt x="36" y="49"/>
                    <a:pt x="36" y="49"/>
                  </a:cubicBezTo>
                  <a:cubicBezTo>
                    <a:pt x="37" y="49"/>
                    <a:pt x="37" y="49"/>
                    <a:pt x="37" y="49"/>
                  </a:cubicBezTo>
                  <a:cubicBezTo>
                    <a:pt x="38" y="49"/>
                    <a:pt x="39" y="49"/>
                    <a:pt x="40" y="49"/>
                  </a:cubicBezTo>
                  <a:cubicBezTo>
                    <a:pt x="41" y="49"/>
                    <a:pt x="41" y="49"/>
                    <a:pt x="41" y="49"/>
                  </a:cubicBezTo>
                  <a:cubicBezTo>
                    <a:pt x="41" y="49"/>
                    <a:pt x="42" y="48"/>
                    <a:pt x="41" y="48"/>
                  </a:cubicBezTo>
                  <a:cubicBezTo>
                    <a:pt x="41" y="48"/>
                    <a:pt x="41" y="48"/>
                    <a:pt x="41" y="48"/>
                  </a:cubicBezTo>
                  <a:cubicBezTo>
                    <a:pt x="40" y="48"/>
                    <a:pt x="40" y="48"/>
                    <a:pt x="39" y="47"/>
                  </a:cubicBezTo>
                  <a:cubicBezTo>
                    <a:pt x="39" y="47"/>
                    <a:pt x="38" y="47"/>
                    <a:pt x="38" y="47"/>
                  </a:cubicBezTo>
                  <a:cubicBezTo>
                    <a:pt x="38" y="46"/>
                    <a:pt x="38" y="45"/>
                    <a:pt x="38" y="45"/>
                  </a:cubicBezTo>
                  <a:cubicBezTo>
                    <a:pt x="38" y="44"/>
                    <a:pt x="39" y="44"/>
                    <a:pt x="40" y="44"/>
                  </a:cubicBezTo>
                  <a:cubicBezTo>
                    <a:pt x="40" y="44"/>
                    <a:pt x="41" y="44"/>
                    <a:pt x="42" y="43"/>
                  </a:cubicBezTo>
                  <a:cubicBezTo>
                    <a:pt x="42" y="43"/>
                    <a:pt x="42" y="41"/>
                    <a:pt x="42" y="41"/>
                  </a:cubicBezTo>
                  <a:cubicBezTo>
                    <a:pt x="43" y="41"/>
                    <a:pt x="43" y="41"/>
                    <a:pt x="43" y="41"/>
                  </a:cubicBezTo>
                  <a:cubicBezTo>
                    <a:pt x="45" y="41"/>
                    <a:pt x="46" y="41"/>
                    <a:pt x="47" y="41"/>
                  </a:cubicBezTo>
                  <a:cubicBezTo>
                    <a:pt x="48" y="40"/>
                    <a:pt x="49" y="40"/>
                    <a:pt x="49" y="40"/>
                  </a:cubicBezTo>
                  <a:cubicBezTo>
                    <a:pt x="49" y="39"/>
                    <a:pt x="49" y="38"/>
                    <a:pt x="48" y="38"/>
                  </a:cubicBezTo>
                  <a:cubicBezTo>
                    <a:pt x="48" y="38"/>
                    <a:pt x="47" y="38"/>
                    <a:pt x="46" y="39"/>
                  </a:cubicBezTo>
                  <a:cubicBezTo>
                    <a:pt x="46" y="39"/>
                    <a:pt x="45" y="40"/>
                    <a:pt x="45" y="40"/>
                  </a:cubicBezTo>
                  <a:cubicBezTo>
                    <a:pt x="44" y="39"/>
                    <a:pt x="44" y="37"/>
                    <a:pt x="45" y="36"/>
                  </a:cubicBezTo>
                  <a:cubicBezTo>
                    <a:pt x="45" y="35"/>
                    <a:pt x="46" y="35"/>
                    <a:pt x="46" y="35"/>
                  </a:cubicBezTo>
                  <a:cubicBezTo>
                    <a:pt x="47" y="34"/>
                    <a:pt x="47" y="33"/>
                    <a:pt x="46" y="33"/>
                  </a:cubicBezTo>
                  <a:cubicBezTo>
                    <a:pt x="46" y="33"/>
                    <a:pt x="46" y="32"/>
                    <a:pt x="46" y="32"/>
                  </a:cubicBezTo>
                  <a:cubicBezTo>
                    <a:pt x="46" y="32"/>
                    <a:pt x="47" y="32"/>
                    <a:pt x="47" y="32"/>
                  </a:cubicBezTo>
                  <a:cubicBezTo>
                    <a:pt x="47" y="31"/>
                    <a:pt x="48" y="31"/>
                    <a:pt x="48" y="31"/>
                  </a:cubicBezTo>
                  <a:cubicBezTo>
                    <a:pt x="48" y="31"/>
                    <a:pt x="49" y="31"/>
                    <a:pt x="49" y="31"/>
                  </a:cubicBezTo>
                  <a:cubicBezTo>
                    <a:pt x="49" y="30"/>
                    <a:pt x="48" y="30"/>
                    <a:pt x="48" y="30"/>
                  </a:cubicBezTo>
                  <a:cubicBezTo>
                    <a:pt x="48" y="30"/>
                    <a:pt x="47" y="30"/>
                    <a:pt x="47" y="30"/>
                  </a:cubicBezTo>
                  <a:cubicBezTo>
                    <a:pt x="46" y="29"/>
                    <a:pt x="46" y="29"/>
                    <a:pt x="46" y="28"/>
                  </a:cubicBezTo>
                  <a:cubicBezTo>
                    <a:pt x="46" y="28"/>
                    <a:pt x="46" y="27"/>
                    <a:pt x="46" y="26"/>
                  </a:cubicBezTo>
                  <a:cubicBezTo>
                    <a:pt x="47" y="26"/>
                    <a:pt x="47" y="26"/>
                    <a:pt x="47" y="26"/>
                  </a:cubicBezTo>
                  <a:cubicBezTo>
                    <a:pt x="48" y="25"/>
                    <a:pt x="48" y="25"/>
                    <a:pt x="48" y="25"/>
                  </a:cubicBezTo>
                  <a:cubicBezTo>
                    <a:pt x="47" y="24"/>
                    <a:pt x="47" y="24"/>
                    <a:pt x="47" y="24"/>
                  </a:cubicBezTo>
                  <a:cubicBezTo>
                    <a:pt x="47" y="24"/>
                    <a:pt x="47" y="23"/>
                    <a:pt x="47" y="23"/>
                  </a:cubicBezTo>
                  <a:cubicBezTo>
                    <a:pt x="48" y="23"/>
                    <a:pt x="48" y="23"/>
                    <a:pt x="48" y="23"/>
                  </a:cubicBezTo>
                  <a:cubicBezTo>
                    <a:pt x="49" y="22"/>
                    <a:pt x="50" y="21"/>
                    <a:pt x="51" y="20"/>
                  </a:cubicBezTo>
                  <a:cubicBezTo>
                    <a:pt x="51" y="19"/>
                    <a:pt x="52" y="18"/>
                    <a:pt x="53" y="17"/>
                  </a:cubicBezTo>
                  <a:cubicBezTo>
                    <a:pt x="54" y="16"/>
                    <a:pt x="55" y="15"/>
                    <a:pt x="55" y="14"/>
                  </a:cubicBezTo>
                  <a:cubicBezTo>
                    <a:pt x="55" y="13"/>
                    <a:pt x="55" y="13"/>
                    <a:pt x="56" y="12"/>
                  </a:cubicBezTo>
                  <a:cubicBezTo>
                    <a:pt x="56" y="12"/>
                    <a:pt x="56" y="12"/>
                    <a:pt x="57" y="12"/>
                  </a:cubicBezTo>
                  <a:cubicBezTo>
                    <a:pt x="57" y="12"/>
                    <a:pt x="58" y="12"/>
                    <a:pt x="58" y="13"/>
                  </a:cubicBezTo>
                  <a:cubicBezTo>
                    <a:pt x="58" y="13"/>
                    <a:pt x="58" y="13"/>
                    <a:pt x="58" y="14"/>
                  </a:cubicBezTo>
                  <a:cubicBezTo>
                    <a:pt x="59" y="14"/>
                    <a:pt x="60" y="14"/>
                    <a:pt x="61" y="13"/>
                  </a:cubicBezTo>
                  <a:cubicBezTo>
                    <a:pt x="61" y="14"/>
                    <a:pt x="61" y="15"/>
                    <a:pt x="61" y="16"/>
                  </a:cubicBezTo>
                  <a:cubicBezTo>
                    <a:pt x="61" y="16"/>
                    <a:pt x="61" y="17"/>
                    <a:pt x="61" y="17"/>
                  </a:cubicBezTo>
                  <a:cubicBezTo>
                    <a:pt x="61" y="17"/>
                    <a:pt x="62" y="17"/>
                    <a:pt x="62" y="17"/>
                  </a:cubicBezTo>
                  <a:cubicBezTo>
                    <a:pt x="62" y="17"/>
                    <a:pt x="62" y="16"/>
                    <a:pt x="62" y="16"/>
                  </a:cubicBezTo>
                  <a:cubicBezTo>
                    <a:pt x="62" y="15"/>
                    <a:pt x="62" y="15"/>
                    <a:pt x="62" y="14"/>
                  </a:cubicBezTo>
                  <a:cubicBezTo>
                    <a:pt x="61" y="13"/>
                    <a:pt x="60" y="11"/>
                    <a:pt x="60" y="9"/>
                  </a:cubicBezTo>
                  <a:cubicBezTo>
                    <a:pt x="64" y="7"/>
                    <a:pt x="64" y="7"/>
                    <a:pt x="64" y="7"/>
                  </a:cubicBezTo>
                  <a:cubicBezTo>
                    <a:pt x="64" y="7"/>
                    <a:pt x="69" y="10"/>
                    <a:pt x="69" y="10"/>
                  </a:cubicBezTo>
                  <a:cubicBezTo>
                    <a:pt x="69" y="11"/>
                    <a:pt x="70" y="14"/>
                    <a:pt x="70" y="14"/>
                  </a:cubicBezTo>
                  <a:cubicBezTo>
                    <a:pt x="72" y="17"/>
                    <a:pt x="72" y="17"/>
                    <a:pt x="72" y="17"/>
                  </a:cubicBezTo>
                  <a:cubicBezTo>
                    <a:pt x="74" y="14"/>
                    <a:pt x="74" y="14"/>
                    <a:pt x="74" y="14"/>
                  </a:cubicBezTo>
                  <a:cubicBezTo>
                    <a:pt x="74" y="14"/>
                    <a:pt x="76" y="14"/>
                    <a:pt x="77" y="14"/>
                  </a:cubicBezTo>
                  <a:cubicBezTo>
                    <a:pt x="78" y="14"/>
                    <a:pt x="78" y="17"/>
                    <a:pt x="78" y="17"/>
                  </a:cubicBezTo>
                  <a:cubicBezTo>
                    <a:pt x="80" y="18"/>
                    <a:pt x="80" y="18"/>
                    <a:pt x="80" y="18"/>
                  </a:cubicBezTo>
                  <a:cubicBezTo>
                    <a:pt x="82" y="19"/>
                    <a:pt x="82" y="19"/>
                    <a:pt x="82" y="19"/>
                  </a:cubicBezTo>
                  <a:cubicBezTo>
                    <a:pt x="82" y="19"/>
                    <a:pt x="85" y="16"/>
                    <a:pt x="86" y="15"/>
                  </a:cubicBezTo>
                  <a:cubicBezTo>
                    <a:pt x="86" y="15"/>
                    <a:pt x="88" y="13"/>
                    <a:pt x="88" y="13"/>
                  </a:cubicBezTo>
                  <a:cubicBezTo>
                    <a:pt x="91" y="14"/>
                    <a:pt x="91" y="14"/>
                    <a:pt x="91" y="14"/>
                  </a:cubicBezTo>
                  <a:cubicBezTo>
                    <a:pt x="91" y="14"/>
                    <a:pt x="95" y="11"/>
                    <a:pt x="95" y="11"/>
                  </a:cubicBezTo>
                  <a:cubicBezTo>
                    <a:pt x="95" y="11"/>
                    <a:pt x="99" y="14"/>
                    <a:pt x="99" y="14"/>
                  </a:cubicBezTo>
                  <a:cubicBezTo>
                    <a:pt x="99" y="15"/>
                    <a:pt x="102" y="19"/>
                    <a:pt x="102" y="19"/>
                  </a:cubicBezTo>
                  <a:cubicBezTo>
                    <a:pt x="107" y="19"/>
                    <a:pt x="107" y="19"/>
                    <a:pt x="107" y="19"/>
                  </a:cubicBezTo>
                  <a:cubicBezTo>
                    <a:pt x="113" y="23"/>
                    <a:pt x="113" y="23"/>
                    <a:pt x="113" y="23"/>
                  </a:cubicBezTo>
                  <a:cubicBezTo>
                    <a:pt x="115" y="23"/>
                    <a:pt x="115" y="23"/>
                    <a:pt x="115" y="23"/>
                  </a:cubicBezTo>
                  <a:cubicBezTo>
                    <a:pt x="122" y="16"/>
                    <a:pt x="122" y="16"/>
                    <a:pt x="122" y="16"/>
                  </a:cubicBezTo>
                  <a:cubicBezTo>
                    <a:pt x="122" y="16"/>
                    <a:pt x="126" y="18"/>
                    <a:pt x="126" y="19"/>
                  </a:cubicBezTo>
                  <a:cubicBezTo>
                    <a:pt x="127" y="19"/>
                    <a:pt x="129" y="19"/>
                    <a:pt x="130" y="19"/>
                  </a:cubicBezTo>
                  <a:cubicBezTo>
                    <a:pt x="130" y="20"/>
                    <a:pt x="132" y="18"/>
                    <a:pt x="133" y="18"/>
                  </a:cubicBezTo>
                  <a:cubicBezTo>
                    <a:pt x="134" y="17"/>
                    <a:pt x="135" y="20"/>
                    <a:pt x="136" y="20"/>
                  </a:cubicBezTo>
                  <a:cubicBezTo>
                    <a:pt x="136" y="20"/>
                    <a:pt x="138" y="18"/>
                    <a:pt x="138" y="18"/>
                  </a:cubicBezTo>
                  <a:cubicBezTo>
                    <a:pt x="138" y="17"/>
                    <a:pt x="140" y="20"/>
                    <a:pt x="140" y="20"/>
                  </a:cubicBezTo>
                  <a:cubicBezTo>
                    <a:pt x="140" y="20"/>
                    <a:pt x="141" y="17"/>
                    <a:pt x="141" y="17"/>
                  </a:cubicBezTo>
                  <a:cubicBezTo>
                    <a:pt x="141" y="17"/>
                    <a:pt x="144" y="16"/>
                    <a:pt x="144" y="16"/>
                  </a:cubicBezTo>
                  <a:cubicBezTo>
                    <a:pt x="144" y="16"/>
                    <a:pt x="145" y="13"/>
                    <a:pt x="145" y="13"/>
                  </a:cubicBezTo>
                  <a:cubicBezTo>
                    <a:pt x="145" y="13"/>
                    <a:pt x="147" y="11"/>
                    <a:pt x="147" y="11"/>
                  </a:cubicBezTo>
                  <a:cubicBezTo>
                    <a:pt x="147" y="10"/>
                    <a:pt x="147" y="8"/>
                    <a:pt x="147" y="7"/>
                  </a:cubicBezTo>
                  <a:cubicBezTo>
                    <a:pt x="147" y="7"/>
                    <a:pt x="148" y="6"/>
                    <a:pt x="148" y="6"/>
                  </a:cubicBezTo>
                  <a:cubicBezTo>
                    <a:pt x="146" y="2"/>
                    <a:pt x="146" y="2"/>
                    <a:pt x="146" y="2"/>
                  </a:cubicBezTo>
                  <a:cubicBezTo>
                    <a:pt x="149" y="0"/>
                    <a:pt x="149" y="0"/>
                    <a:pt x="149" y="0"/>
                  </a:cubicBezTo>
                  <a:cubicBezTo>
                    <a:pt x="151" y="2"/>
                    <a:pt x="151" y="2"/>
                    <a:pt x="151" y="2"/>
                  </a:cubicBezTo>
                  <a:cubicBezTo>
                    <a:pt x="158" y="4"/>
                    <a:pt x="158" y="4"/>
                    <a:pt x="158" y="4"/>
                  </a:cubicBezTo>
                  <a:cubicBezTo>
                    <a:pt x="166" y="4"/>
                    <a:pt x="166" y="4"/>
                    <a:pt x="166" y="4"/>
                  </a:cubicBezTo>
                  <a:cubicBezTo>
                    <a:pt x="166" y="4"/>
                    <a:pt x="170" y="8"/>
                    <a:pt x="170" y="8"/>
                  </a:cubicBezTo>
                  <a:cubicBezTo>
                    <a:pt x="171" y="8"/>
                    <a:pt x="174" y="7"/>
                    <a:pt x="174" y="7"/>
                  </a:cubicBezTo>
                  <a:cubicBezTo>
                    <a:pt x="180" y="11"/>
                    <a:pt x="180" y="11"/>
                    <a:pt x="180" y="11"/>
                  </a:cubicBezTo>
                  <a:cubicBezTo>
                    <a:pt x="180" y="11"/>
                    <a:pt x="181" y="18"/>
                    <a:pt x="181" y="18"/>
                  </a:cubicBezTo>
                  <a:cubicBezTo>
                    <a:pt x="181" y="18"/>
                    <a:pt x="180" y="21"/>
                    <a:pt x="180" y="21"/>
                  </a:cubicBezTo>
                  <a:cubicBezTo>
                    <a:pt x="180" y="21"/>
                    <a:pt x="185" y="27"/>
                    <a:pt x="185" y="27"/>
                  </a:cubicBezTo>
                  <a:cubicBezTo>
                    <a:pt x="184" y="34"/>
                    <a:pt x="184" y="34"/>
                    <a:pt x="184" y="34"/>
                  </a:cubicBezTo>
                  <a:cubicBezTo>
                    <a:pt x="199" y="47"/>
                    <a:pt x="199" y="47"/>
                    <a:pt x="199" y="47"/>
                  </a:cubicBezTo>
                  <a:cubicBezTo>
                    <a:pt x="203" y="46"/>
                    <a:pt x="203" y="46"/>
                    <a:pt x="203" y="46"/>
                  </a:cubicBezTo>
                  <a:cubicBezTo>
                    <a:pt x="203" y="46"/>
                    <a:pt x="208" y="50"/>
                    <a:pt x="208" y="50"/>
                  </a:cubicBezTo>
                  <a:cubicBezTo>
                    <a:pt x="208" y="51"/>
                    <a:pt x="208" y="53"/>
                    <a:pt x="208" y="53"/>
                  </a:cubicBezTo>
                  <a:cubicBezTo>
                    <a:pt x="208" y="53"/>
                    <a:pt x="205" y="59"/>
                    <a:pt x="205" y="60"/>
                  </a:cubicBezTo>
                  <a:cubicBezTo>
                    <a:pt x="205" y="60"/>
                    <a:pt x="203" y="66"/>
                    <a:pt x="203" y="66"/>
                  </a:cubicBezTo>
                  <a:cubicBezTo>
                    <a:pt x="203" y="66"/>
                    <a:pt x="203" y="72"/>
                    <a:pt x="203" y="73"/>
                  </a:cubicBezTo>
                  <a:cubicBezTo>
                    <a:pt x="203" y="74"/>
                    <a:pt x="198" y="78"/>
                    <a:pt x="198" y="79"/>
                  </a:cubicBezTo>
                  <a:cubicBezTo>
                    <a:pt x="197" y="79"/>
                    <a:pt x="192" y="71"/>
                    <a:pt x="192" y="71"/>
                  </a:cubicBezTo>
                  <a:cubicBezTo>
                    <a:pt x="190" y="71"/>
                    <a:pt x="190" y="71"/>
                    <a:pt x="190" y="71"/>
                  </a:cubicBezTo>
                  <a:cubicBezTo>
                    <a:pt x="190" y="71"/>
                    <a:pt x="188" y="74"/>
                    <a:pt x="188" y="74"/>
                  </a:cubicBezTo>
                  <a:cubicBezTo>
                    <a:pt x="187" y="75"/>
                    <a:pt x="185" y="80"/>
                    <a:pt x="185" y="80"/>
                  </a:cubicBezTo>
                  <a:cubicBezTo>
                    <a:pt x="178" y="80"/>
                    <a:pt x="178" y="80"/>
                    <a:pt x="178" y="80"/>
                  </a:cubicBezTo>
                  <a:cubicBezTo>
                    <a:pt x="176" y="83"/>
                    <a:pt x="176" y="83"/>
                    <a:pt x="176" y="83"/>
                  </a:cubicBezTo>
                  <a:cubicBezTo>
                    <a:pt x="176" y="83"/>
                    <a:pt x="174" y="87"/>
                    <a:pt x="174" y="88"/>
                  </a:cubicBezTo>
                  <a:cubicBezTo>
                    <a:pt x="174" y="89"/>
                    <a:pt x="175" y="91"/>
                    <a:pt x="175" y="91"/>
                  </a:cubicBezTo>
                  <a:cubicBezTo>
                    <a:pt x="175" y="92"/>
                    <a:pt x="178" y="93"/>
                    <a:pt x="178" y="93"/>
                  </a:cubicBezTo>
                  <a:cubicBezTo>
                    <a:pt x="178" y="96"/>
                    <a:pt x="178" y="96"/>
                    <a:pt x="178" y="96"/>
                  </a:cubicBezTo>
                  <a:cubicBezTo>
                    <a:pt x="178" y="96"/>
                    <a:pt x="173" y="98"/>
                    <a:pt x="173" y="98"/>
                  </a:cubicBezTo>
                  <a:cubicBezTo>
                    <a:pt x="173" y="98"/>
                    <a:pt x="169" y="96"/>
                    <a:pt x="169" y="95"/>
                  </a:cubicBezTo>
                  <a:cubicBezTo>
                    <a:pt x="168" y="95"/>
                    <a:pt x="157" y="90"/>
                    <a:pt x="157" y="90"/>
                  </a:cubicBezTo>
                  <a:cubicBezTo>
                    <a:pt x="157" y="90"/>
                    <a:pt x="155" y="92"/>
                    <a:pt x="155" y="92"/>
                  </a:cubicBezTo>
                  <a:cubicBezTo>
                    <a:pt x="155" y="93"/>
                    <a:pt x="153" y="95"/>
                    <a:pt x="153" y="95"/>
                  </a:cubicBezTo>
                  <a:cubicBezTo>
                    <a:pt x="152" y="96"/>
                    <a:pt x="151" y="98"/>
                    <a:pt x="151" y="98"/>
                  </a:cubicBezTo>
                  <a:cubicBezTo>
                    <a:pt x="151" y="99"/>
                    <a:pt x="151" y="104"/>
                    <a:pt x="151" y="104"/>
                  </a:cubicBezTo>
                  <a:cubicBezTo>
                    <a:pt x="151" y="104"/>
                    <a:pt x="148" y="104"/>
                    <a:pt x="148" y="104"/>
                  </a:cubicBezTo>
                  <a:cubicBezTo>
                    <a:pt x="147" y="104"/>
                    <a:pt x="141" y="102"/>
                    <a:pt x="141" y="102"/>
                  </a:cubicBezTo>
                  <a:cubicBezTo>
                    <a:pt x="138" y="103"/>
                    <a:pt x="138" y="103"/>
                    <a:pt x="138" y="103"/>
                  </a:cubicBezTo>
                  <a:cubicBezTo>
                    <a:pt x="138" y="103"/>
                    <a:pt x="137" y="107"/>
                    <a:pt x="137" y="107"/>
                  </a:cubicBezTo>
                  <a:cubicBezTo>
                    <a:pt x="137" y="107"/>
                    <a:pt x="138" y="112"/>
                    <a:pt x="138" y="112"/>
                  </a:cubicBezTo>
                  <a:cubicBezTo>
                    <a:pt x="135" y="114"/>
                    <a:pt x="135" y="114"/>
                    <a:pt x="135" y="114"/>
                  </a:cubicBezTo>
                  <a:cubicBezTo>
                    <a:pt x="135" y="119"/>
                    <a:pt x="135" y="119"/>
                    <a:pt x="135" y="119"/>
                  </a:cubicBezTo>
                  <a:cubicBezTo>
                    <a:pt x="135" y="119"/>
                    <a:pt x="137" y="121"/>
                    <a:pt x="137" y="122"/>
                  </a:cubicBezTo>
                  <a:cubicBezTo>
                    <a:pt x="138" y="122"/>
                    <a:pt x="138" y="126"/>
                    <a:pt x="138" y="126"/>
                  </a:cubicBezTo>
                  <a:cubicBezTo>
                    <a:pt x="138" y="126"/>
                    <a:pt x="142" y="126"/>
                    <a:pt x="142" y="126"/>
                  </a:cubicBezTo>
                  <a:cubicBezTo>
                    <a:pt x="143" y="126"/>
                    <a:pt x="148" y="123"/>
                    <a:pt x="148" y="123"/>
                  </a:cubicBezTo>
                  <a:cubicBezTo>
                    <a:pt x="148" y="123"/>
                    <a:pt x="151" y="129"/>
                    <a:pt x="151" y="130"/>
                  </a:cubicBezTo>
                  <a:cubicBezTo>
                    <a:pt x="151" y="131"/>
                    <a:pt x="151" y="136"/>
                    <a:pt x="151" y="137"/>
                  </a:cubicBezTo>
                  <a:cubicBezTo>
                    <a:pt x="151" y="138"/>
                    <a:pt x="151" y="144"/>
                    <a:pt x="151" y="144"/>
                  </a:cubicBezTo>
                  <a:cubicBezTo>
                    <a:pt x="152" y="145"/>
                    <a:pt x="157" y="148"/>
                    <a:pt x="157" y="148"/>
                  </a:cubicBezTo>
                  <a:cubicBezTo>
                    <a:pt x="157" y="149"/>
                    <a:pt x="163" y="151"/>
                    <a:pt x="163" y="151"/>
                  </a:cubicBezTo>
                  <a:cubicBezTo>
                    <a:pt x="171" y="152"/>
                    <a:pt x="171" y="152"/>
                    <a:pt x="171" y="152"/>
                  </a:cubicBezTo>
                  <a:cubicBezTo>
                    <a:pt x="175" y="153"/>
                    <a:pt x="175" y="153"/>
                    <a:pt x="175" y="153"/>
                  </a:cubicBezTo>
                  <a:cubicBezTo>
                    <a:pt x="175" y="153"/>
                    <a:pt x="172" y="156"/>
                    <a:pt x="172" y="157"/>
                  </a:cubicBezTo>
                  <a:cubicBezTo>
                    <a:pt x="172" y="157"/>
                    <a:pt x="172" y="161"/>
                    <a:pt x="172" y="161"/>
                  </a:cubicBezTo>
                  <a:cubicBezTo>
                    <a:pt x="172" y="162"/>
                    <a:pt x="171" y="162"/>
                    <a:pt x="171" y="163"/>
                  </a:cubicBezTo>
                  <a:cubicBezTo>
                    <a:pt x="170" y="164"/>
                    <a:pt x="171" y="167"/>
                    <a:pt x="171" y="168"/>
                  </a:cubicBezTo>
                  <a:cubicBezTo>
                    <a:pt x="171" y="168"/>
                    <a:pt x="169" y="170"/>
                    <a:pt x="169" y="171"/>
                  </a:cubicBezTo>
                  <a:cubicBezTo>
                    <a:pt x="168" y="171"/>
                    <a:pt x="168" y="174"/>
                    <a:pt x="167" y="174"/>
                  </a:cubicBezTo>
                  <a:cubicBezTo>
                    <a:pt x="167" y="175"/>
                    <a:pt x="164" y="177"/>
                    <a:pt x="164" y="177"/>
                  </a:cubicBezTo>
                  <a:cubicBezTo>
                    <a:pt x="164" y="177"/>
                    <a:pt x="162" y="182"/>
                    <a:pt x="162" y="182"/>
                  </a:cubicBezTo>
                  <a:cubicBezTo>
                    <a:pt x="162" y="183"/>
                    <a:pt x="165" y="188"/>
                    <a:pt x="165" y="188"/>
                  </a:cubicBezTo>
                  <a:cubicBezTo>
                    <a:pt x="165" y="188"/>
                    <a:pt x="171" y="190"/>
                    <a:pt x="171" y="190"/>
                  </a:cubicBezTo>
                  <a:cubicBezTo>
                    <a:pt x="172" y="190"/>
                    <a:pt x="176" y="189"/>
                    <a:pt x="176" y="189"/>
                  </a:cubicBezTo>
                  <a:cubicBezTo>
                    <a:pt x="181" y="195"/>
                    <a:pt x="181" y="195"/>
                    <a:pt x="181" y="195"/>
                  </a:cubicBezTo>
                  <a:cubicBezTo>
                    <a:pt x="180" y="199"/>
                    <a:pt x="180" y="199"/>
                    <a:pt x="180" y="199"/>
                  </a:cubicBezTo>
                  <a:cubicBezTo>
                    <a:pt x="180" y="199"/>
                    <a:pt x="176" y="199"/>
                    <a:pt x="176" y="198"/>
                  </a:cubicBezTo>
                  <a:cubicBezTo>
                    <a:pt x="175" y="198"/>
                    <a:pt x="172" y="198"/>
                    <a:pt x="172" y="198"/>
                  </a:cubicBezTo>
                  <a:cubicBezTo>
                    <a:pt x="172" y="198"/>
                    <a:pt x="169" y="202"/>
                    <a:pt x="169" y="202"/>
                  </a:cubicBezTo>
                  <a:cubicBezTo>
                    <a:pt x="169" y="202"/>
                    <a:pt x="162" y="203"/>
                    <a:pt x="161" y="203"/>
                  </a:cubicBezTo>
                  <a:cubicBezTo>
                    <a:pt x="160" y="203"/>
                    <a:pt x="156" y="202"/>
                    <a:pt x="156" y="202"/>
                  </a:cubicBezTo>
                  <a:cubicBezTo>
                    <a:pt x="151" y="203"/>
                    <a:pt x="151" y="203"/>
                    <a:pt x="151" y="203"/>
                  </a:cubicBezTo>
                  <a:cubicBezTo>
                    <a:pt x="151" y="203"/>
                    <a:pt x="148" y="200"/>
                    <a:pt x="148" y="200"/>
                  </a:cubicBezTo>
                  <a:cubicBezTo>
                    <a:pt x="147" y="199"/>
                    <a:pt x="143" y="197"/>
                    <a:pt x="143" y="196"/>
                  </a:cubicBezTo>
                  <a:cubicBezTo>
                    <a:pt x="142" y="196"/>
                    <a:pt x="140" y="194"/>
                    <a:pt x="140" y="194"/>
                  </a:cubicBezTo>
                  <a:cubicBezTo>
                    <a:pt x="140" y="193"/>
                    <a:pt x="140" y="190"/>
                    <a:pt x="140" y="189"/>
                  </a:cubicBezTo>
                  <a:cubicBezTo>
                    <a:pt x="140" y="189"/>
                    <a:pt x="141" y="181"/>
                    <a:pt x="141" y="181"/>
                  </a:cubicBezTo>
                  <a:cubicBezTo>
                    <a:pt x="141" y="181"/>
                    <a:pt x="140" y="179"/>
                    <a:pt x="140" y="178"/>
                  </a:cubicBezTo>
                  <a:cubicBezTo>
                    <a:pt x="139" y="177"/>
                    <a:pt x="139" y="173"/>
                    <a:pt x="139" y="172"/>
                  </a:cubicBezTo>
                  <a:cubicBezTo>
                    <a:pt x="138" y="171"/>
                    <a:pt x="138" y="165"/>
                    <a:pt x="138" y="165"/>
                  </a:cubicBezTo>
                  <a:cubicBezTo>
                    <a:pt x="138" y="165"/>
                    <a:pt x="136" y="164"/>
                    <a:pt x="136" y="163"/>
                  </a:cubicBezTo>
                  <a:cubicBezTo>
                    <a:pt x="135" y="163"/>
                    <a:pt x="130" y="159"/>
                    <a:pt x="130" y="159"/>
                  </a:cubicBezTo>
                  <a:cubicBezTo>
                    <a:pt x="125" y="162"/>
                    <a:pt x="125" y="162"/>
                    <a:pt x="125" y="162"/>
                  </a:cubicBezTo>
                  <a:cubicBezTo>
                    <a:pt x="125" y="162"/>
                    <a:pt x="119" y="162"/>
                    <a:pt x="119" y="162"/>
                  </a:cubicBezTo>
                  <a:cubicBezTo>
                    <a:pt x="119" y="162"/>
                    <a:pt x="113" y="159"/>
                    <a:pt x="113" y="158"/>
                  </a:cubicBezTo>
                  <a:close/>
                  <a:moveTo>
                    <a:pt x="1" y="34"/>
                  </a:moveTo>
                  <a:cubicBezTo>
                    <a:pt x="1" y="33"/>
                    <a:pt x="1" y="33"/>
                    <a:pt x="2" y="33"/>
                  </a:cubicBezTo>
                  <a:cubicBezTo>
                    <a:pt x="1" y="33"/>
                    <a:pt x="2" y="33"/>
                    <a:pt x="2" y="32"/>
                  </a:cubicBezTo>
                  <a:cubicBezTo>
                    <a:pt x="2" y="32"/>
                    <a:pt x="2" y="32"/>
                    <a:pt x="2" y="32"/>
                  </a:cubicBezTo>
                  <a:cubicBezTo>
                    <a:pt x="3" y="32"/>
                    <a:pt x="2" y="32"/>
                    <a:pt x="2" y="31"/>
                  </a:cubicBezTo>
                  <a:cubicBezTo>
                    <a:pt x="2" y="31"/>
                    <a:pt x="3" y="31"/>
                    <a:pt x="3" y="30"/>
                  </a:cubicBezTo>
                  <a:cubicBezTo>
                    <a:pt x="3" y="30"/>
                    <a:pt x="3" y="29"/>
                    <a:pt x="2" y="29"/>
                  </a:cubicBezTo>
                  <a:cubicBezTo>
                    <a:pt x="2" y="29"/>
                    <a:pt x="2" y="29"/>
                    <a:pt x="2" y="30"/>
                  </a:cubicBezTo>
                  <a:cubicBezTo>
                    <a:pt x="2" y="30"/>
                    <a:pt x="1" y="30"/>
                    <a:pt x="1" y="30"/>
                  </a:cubicBezTo>
                  <a:cubicBezTo>
                    <a:pt x="1" y="31"/>
                    <a:pt x="1" y="31"/>
                    <a:pt x="1" y="32"/>
                  </a:cubicBezTo>
                  <a:cubicBezTo>
                    <a:pt x="1" y="32"/>
                    <a:pt x="1" y="33"/>
                    <a:pt x="0" y="33"/>
                  </a:cubicBezTo>
                  <a:cubicBezTo>
                    <a:pt x="0" y="33"/>
                    <a:pt x="0" y="34"/>
                    <a:pt x="0" y="34"/>
                  </a:cubicBezTo>
                  <a:cubicBezTo>
                    <a:pt x="0" y="34"/>
                    <a:pt x="0" y="34"/>
                    <a:pt x="0" y="34"/>
                  </a:cubicBezTo>
                  <a:cubicBezTo>
                    <a:pt x="1" y="34"/>
                    <a:pt x="1" y="34"/>
                    <a:pt x="1" y="34"/>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87" name="Google Shape;287;g33246b44340_0_454"/>
            <p:cNvSpPr/>
            <p:nvPr/>
          </p:nvSpPr>
          <p:spPr>
            <a:xfrm>
              <a:off x="2446450" y="2937763"/>
              <a:ext cx="1050925" cy="661987"/>
            </a:xfrm>
            <a:custGeom>
              <a:rect b="b" l="l" r="r" t="t"/>
              <a:pathLst>
                <a:path extrusionOk="0" h="174" w="276">
                  <a:moveTo>
                    <a:pt x="7" y="147"/>
                  </a:moveTo>
                  <a:cubicBezTo>
                    <a:pt x="7" y="150"/>
                    <a:pt x="10" y="152"/>
                    <a:pt x="12" y="154"/>
                  </a:cubicBezTo>
                  <a:cubicBezTo>
                    <a:pt x="13" y="157"/>
                    <a:pt x="13" y="157"/>
                    <a:pt x="15" y="158"/>
                  </a:cubicBezTo>
                  <a:cubicBezTo>
                    <a:pt x="16" y="160"/>
                    <a:pt x="18" y="160"/>
                    <a:pt x="19" y="162"/>
                  </a:cubicBezTo>
                  <a:cubicBezTo>
                    <a:pt x="19" y="163"/>
                    <a:pt x="21" y="164"/>
                    <a:pt x="22" y="166"/>
                  </a:cubicBezTo>
                  <a:cubicBezTo>
                    <a:pt x="22" y="167"/>
                    <a:pt x="21" y="168"/>
                    <a:pt x="21" y="168"/>
                  </a:cubicBezTo>
                  <a:cubicBezTo>
                    <a:pt x="21" y="169"/>
                    <a:pt x="24" y="169"/>
                    <a:pt x="25" y="170"/>
                  </a:cubicBezTo>
                  <a:cubicBezTo>
                    <a:pt x="26" y="170"/>
                    <a:pt x="29" y="172"/>
                    <a:pt x="30" y="173"/>
                  </a:cubicBezTo>
                  <a:cubicBezTo>
                    <a:pt x="32" y="174"/>
                    <a:pt x="32" y="172"/>
                    <a:pt x="32" y="172"/>
                  </a:cubicBezTo>
                  <a:cubicBezTo>
                    <a:pt x="32" y="172"/>
                    <a:pt x="34" y="173"/>
                    <a:pt x="39" y="172"/>
                  </a:cubicBezTo>
                  <a:cubicBezTo>
                    <a:pt x="44" y="172"/>
                    <a:pt x="41" y="171"/>
                    <a:pt x="42" y="170"/>
                  </a:cubicBezTo>
                  <a:cubicBezTo>
                    <a:pt x="42" y="170"/>
                    <a:pt x="44" y="169"/>
                    <a:pt x="44" y="169"/>
                  </a:cubicBezTo>
                  <a:cubicBezTo>
                    <a:pt x="44" y="169"/>
                    <a:pt x="48" y="171"/>
                    <a:pt x="48" y="170"/>
                  </a:cubicBezTo>
                  <a:cubicBezTo>
                    <a:pt x="49" y="170"/>
                    <a:pt x="52" y="171"/>
                    <a:pt x="52" y="170"/>
                  </a:cubicBezTo>
                  <a:cubicBezTo>
                    <a:pt x="53" y="170"/>
                    <a:pt x="54" y="170"/>
                    <a:pt x="54" y="170"/>
                  </a:cubicBezTo>
                  <a:cubicBezTo>
                    <a:pt x="54" y="170"/>
                    <a:pt x="56" y="171"/>
                    <a:pt x="58" y="170"/>
                  </a:cubicBezTo>
                  <a:cubicBezTo>
                    <a:pt x="59" y="169"/>
                    <a:pt x="61" y="167"/>
                    <a:pt x="61" y="166"/>
                  </a:cubicBezTo>
                  <a:cubicBezTo>
                    <a:pt x="62" y="166"/>
                    <a:pt x="64" y="165"/>
                    <a:pt x="70" y="161"/>
                  </a:cubicBezTo>
                  <a:cubicBezTo>
                    <a:pt x="76" y="157"/>
                    <a:pt x="73" y="160"/>
                    <a:pt x="78" y="161"/>
                  </a:cubicBezTo>
                  <a:cubicBezTo>
                    <a:pt x="82" y="162"/>
                    <a:pt x="82" y="163"/>
                    <a:pt x="84" y="164"/>
                  </a:cubicBezTo>
                  <a:cubicBezTo>
                    <a:pt x="86" y="165"/>
                    <a:pt x="87" y="166"/>
                    <a:pt x="89" y="165"/>
                  </a:cubicBezTo>
                  <a:cubicBezTo>
                    <a:pt x="90" y="165"/>
                    <a:pt x="91" y="166"/>
                    <a:pt x="92" y="165"/>
                  </a:cubicBezTo>
                  <a:cubicBezTo>
                    <a:pt x="92" y="165"/>
                    <a:pt x="93" y="164"/>
                    <a:pt x="94" y="163"/>
                  </a:cubicBezTo>
                  <a:cubicBezTo>
                    <a:pt x="96" y="162"/>
                    <a:pt x="96" y="161"/>
                    <a:pt x="97" y="159"/>
                  </a:cubicBezTo>
                  <a:cubicBezTo>
                    <a:pt x="99" y="156"/>
                    <a:pt x="101" y="154"/>
                    <a:pt x="103" y="152"/>
                  </a:cubicBezTo>
                  <a:cubicBezTo>
                    <a:pt x="104" y="150"/>
                    <a:pt x="106" y="149"/>
                    <a:pt x="107" y="148"/>
                  </a:cubicBezTo>
                  <a:cubicBezTo>
                    <a:pt x="108" y="148"/>
                    <a:pt x="111" y="149"/>
                    <a:pt x="112" y="149"/>
                  </a:cubicBezTo>
                  <a:cubicBezTo>
                    <a:pt x="113" y="149"/>
                    <a:pt x="117" y="148"/>
                    <a:pt x="119" y="147"/>
                  </a:cubicBezTo>
                  <a:cubicBezTo>
                    <a:pt x="121" y="146"/>
                    <a:pt x="122" y="146"/>
                    <a:pt x="125" y="143"/>
                  </a:cubicBezTo>
                  <a:cubicBezTo>
                    <a:pt x="127" y="140"/>
                    <a:pt x="128" y="141"/>
                    <a:pt x="130" y="140"/>
                  </a:cubicBezTo>
                  <a:cubicBezTo>
                    <a:pt x="132" y="139"/>
                    <a:pt x="134" y="139"/>
                    <a:pt x="137" y="137"/>
                  </a:cubicBezTo>
                  <a:cubicBezTo>
                    <a:pt x="140" y="136"/>
                    <a:pt x="142" y="134"/>
                    <a:pt x="144" y="133"/>
                  </a:cubicBezTo>
                  <a:cubicBezTo>
                    <a:pt x="146" y="132"/>
                    <a:pt x="148" y="132"/>
                    <a:pt x="152" y="130"/>
                  </a:cubicBezTo>
                  <a:cubicBezTo>
                    <a:pt x="157" y="129"/>
                    <a:pt x="158" y="128"/>
                    <a:pt x="159" y="127"/>
                  </a:cubicBezTo>
                  <a:cubicBezTo>
                    <a:pt x="161" y="126"/>
                    <a:pt x="165" y="122"/>
                    <a:pt x="166" y="122"/>
                  </a:cubicBezTo>
                  <a:cubicBezTo>
                    <a:pt x="166" y="122"/>
                    <a:pt x="171" y="122"/>
                    <a:pt x="173" y="120"/>
                  </a:cubicBezTo>
                  <a:cubicBezTo>
                    <a:pt x="175" y="119"/>
                    <a:pt x="174" y="119"/>
                    <a:pt x="175" y="115"/>
                  </a:cubicBezTo>
                  <a:cubicBezTo>
                    <a:pt x="177" y="111"/>
                    <a:pt x="176" y="112"/>
                    <a:pt x="177" y="109"/>
                  </a:cubicBezTo>
                  <a:cubicBezTo>
                    <a:pt x="178" y="105"/>
                    <a:pt x="178" y="106"/>
                    <a:pt x="179" y="104"/>
                  </a:cubicBezTo>
                  <a:cubicBezTo>
                    <a:pt x="179" y="102"/>
                    <a:pt x="180" y="103"/>
                    <a:pt x="182" y="102"/>
                  </a:cubicBezTo>
                  <a:cubicBezTo>
                    <a:pt x="184" y="101"/>
                    <a:pt x="185" y="101"/>
                    <a:pt x="187" y="100"/>
                  </a:cubicBezTo>
                  <a:cubicBezTo>
                    <a:pt x="189" y="99"/>
                    <a:pt x="189" y="99"/>
                    <a:pt x="194" y="96"/>
                  </a:cubicBezTo>
                  <a:cubicBezTo>
                    <a:pt x="198" y="92"/>
                    <a:pt x="198" y="92"/>
                    <a:pt x="201" y="90"/>
                  </a:cubicBezTo>
                  <a:cubicBezTo>
                    <a:pt x="204" y="88"/>
                    <a:pt x="203" y="86"/>
                    <a:pt x="204" y="85"/>
                  </a:cubicBezTo>
                  <a:cubicBezTo>
                    <a:pt x="204" y="84"/>
                    <a:pt x="206" y="79"/>
                    <a:pt x="207" y="78"/>
                  </a:cubicBezTo>
                  <a:cubicBezTo>
                    <a:pt x="209" y="77"/>
                    <a:pt x="212" y="74"/>
                    <a:pt x="215" y="72"/>
                  </a:cubicBezTo>
                  <a:cubicBezTo>
                    <a:pt x="218" y="70"/>
                    <a:pt x="220" y="69"/>
                    <a:pt x="223" y="67"/>
                  </a:cubicBezTo>
                  <a:cubicBezTo>
                    <a:pt x="226" y="66"/>
                    <a:pt x="226" y="65"/>
                    <a:pt x="228" y="64"/>
                  </a:cubicBezTo>
                  <a:cubicBezTo>
                    <a:pt x="230" y="63"/>
                    <a:pt x="232" y="64"/>
                    <a:pt x="237" y="64"/>
                  </a:cubicBezTo>
                  <a:cubicBezTo>
                    <a:pt x="242" y="64"/>
                    <a:pt x="240" y="64"/>
                    <a:pt x="243" y="62"/>
                  </a:cubicBezTo>
                  <a:cubicBezTo>
                    <a:pt x="246" y="61"/>
                    <a:pt x="246" y="61"/>
                    <a:pt x="248" y="61"/>
                  </a:cubicBezTo>
                  <a:cubicBezTo>
                    <a:pt x="251" y="61"/>
                    <a:pt x="251" y="59"/>
                    <a:pt x="251" y="58"/>
                  </a:cubicBezTo>
                  <a:cubicBezTo>
                    <a:pt x="252" y="57"/>
                    <a:pt x="254" y="54"/>
                    <a:pt x="255" y="54"/>
                  </a:cubicBezTo>
                  <a:cubicBezTo>
                    <a:pt x="255" y="53"/>
                    <a:pt x="258" y="50"/>
                    <a:pt x="259" y="49"/>
                  </a:cubicBezTo>
                  <a:cubicBezTo>
                    <a:pt x="261" y="47"/>
                    <a:pt x="262" y="45"/>
                    <a:pt x="262" y="44"/>
                  </a:cubicBezTo>
                  <a:cubicBezTo>
                    <a:pt x="263" y="43"/>
                    <a:pt x="264" y="40"/>
                    <a:pt x="264" y="39"/>
                  </a:cubicBezTo>
                  <a:cubicBezTo>
                    <a:pt x="264" y="38"/>
                    <a:pt x="266" y="37"/>
                    <a:pt x="267" y="36"/>
                  </a:cubicBezTo>
                  <a:cubicBezTo>
                    <a:pt x="267" y="35"/>
                    <a:pt x="271" y="31"/>
                    <a:pt x="271" y="30"/>
                  </a:cubicBezTo>
                  <a:cubicBezTo>
                    <a:pt x="272" y="29"/>
                    <a:pt x="273" y="27"/>
                    <a:pt x="273" y="27"/>
                  </a:cubicBezTo>
                  <a:cubicBezTo>
                    <a:pt x="276" y="24"/>
                    <a:pt x="276" y="24"/>
                    <a:pt x="276" y="24"/>
                  </a:cubicBezTo>
                  <a:cubicBezTo>
                    <a:pt x="276" y="23"/>
                    <a:pt x="276" y="23"/>
                    <a:pt x="276" y="23"/>
                  </a:cubicBezTo>
                  <a:cubicBezTo>
                    <a:pt x="276" y="23"/>
                    <a:pt x="276" y="23"/>
                    <a:pt x="276" y="23"/>
                  </a:cubicBezTo>
                  <a:cubicBezTo>
                    <a:pt x="271" y="23"/>
                    <a:pt x="271" y="23"/>
                    <a:pt x="271" y="23"/>
                  </a:cubicBezTo>
                  <a:cubicBezTo>
                    <a:pt x="271" y="19"/>
                    <a:pt x="271" y="19"/>
                    <a:pt x="271" y="19"/>
                  </a:cubicBezTo>
                  <a:cubicBezTo>
                    <a:pt x="267" y="15"/>
                    <a:pt x="267" y="15"/>
                    <a:pt x="267" y="15"/>
                  </a:cubicBezTo>
                  <a:cubicBezTo>
                    <a:pt x="267" y="15"/>
                    <a:pt x="264" y="16"/>
                    <a:pt x="264" y="15"/>
                  </a:cubicBezTo>
                  <a:cubicBezTo>
                    <a:pt x="263" y="15"/>
                    <a:pt x="261" y="13"/>
                    <a:pt x="261" y="13"/>
                  </a:cubicBezTo>
                  <a:cubicBezTo>
                    <a:pt x="257" y="13"/>
                    <a:pt x="257" y="13"/>
                    <a:pt x="257" y="13"/>
                  </a:cubicBezTo>
                  <a:cubicBezTo>
                    <a:pt x="257" y="13"/>
                    <a:pt x="259" y="11"/>
                    <a:pt x="258" y="11"/>
                  </a:cubicBezTo>
                  <a:cubicBezTo>
                    <a:pt x="258" y="10"/>
                    <a:pt x="256" y="8"/>
                    <a:pt x="255" y="7"/>
                  </a:cubicBezTo>
                  <a:cubicBezTo>
                    <a:pt x="254" y="7"/>
                    <a:pt x="251" y="7"/>
                    <a:pt x="251" y="6"/>
                  </a:cubicBezTo>
                  <a:cubicBezTo>
                    <a:pt x="251" y="6"/>
                    <a:pt x="253" y="5"/>
                    <a:pt x="251" y="4"/>
                  </a:cubicBezTo>
                  <a:cubicBezTo>
                    <a:pt x="250" y="3"/>
                    <a:pt x="248" y="1"/>
                    <a:pt x="248" y="1"/>
                  </a:cubicBezTo>
                  <a:cubicBezTo>
                    <a:pt x="247" y="2"/>
                    <a:pt x="244" y="3"/>
                    <a:pt x="244" y="3"/>
                  </a:cubicBezTo>
                  <a:cubicBezTo>
                    <a:pt x="244" y="3"/>
                    <a:pt x="241" y="1"/>
                    <a:pt x="241" y="1"/>
                  </a:cubicBezTo>
                  <a:cubicBezTo>
                    <a:pt x="240" y="2"/>
                    <a:pt x="239" y="4"/>
                    <a:pt x="236" y="3"/>
                  </a:cubicBezTo>
                  <a:cubicBezTo>
                    <a:pt x="234" y="3"/>
                    <a:pt x="231" y="2"/>
                    <a:pt x="229" y="1"/>
                  </a:cubicBezTo>
                  <a:cubicBezTo>
                    <a:pt x="228" y="0"/>
                    <a:pt x="228" y="0"/>
                    <a:pt x="226" y="0"/>
                  </a:cubicBezTo>
                  <a:cubicBezTo>
                    <a:pt x="225" y="1"/>
                    <a:pt x="222" y="3"/>
                    <a:pt x="221" y="4"/>
                  </a:cubicBezTo>
                  <a:cubicBezTo>
                    <a:pt x="220" y="5"/>
                    <a:pt x="218" y="7"/>
                    <a:pt x="216" y="7"/>
                  </a:cubicBezTo>
                  <a:cubicBezTo>
                    <a:pt x="213" y="7"/>
                    <a:pt x="212" y="5"/>
                    <a:pt x="211" y="5"/>
                  </a:cubicBezTo>
                  <a:cubicBezTo>
                    <a:pt x="211" y="6"/>
                    <a:pt x="209" y="7"/>
                    <a:pt x="207" y="7"/>
                  </a:cubicBezTo>
                  <a:cubicBezTo>
                    <a:pt x="204" y="8"/>
                    <a:pt x="200" y="8"/>
                    <a:pt x="199" y="8"/>
                  </a:cubicBezTo>
                  <a:cubicBezTo>
                    <a:pt x="198" y="8"/>
                    <a:pt x="195" y="5"/>
                    <a:pt x="195" y="5"/>
                  </a:cubicBezTo>
                  <a:cubicBezTo>
                    <a:pt x="194" y="5"/>
                    <a:pt x="191" y="7"/>
                    <a:pt x="189" y="7"/>
                  </a:cubicBezTo>
                  <a:cubicBezTo>
                    <a:pt x="187" y="7"/>
                    <a:pt x="184" y="8"/>
                    <a:pt x="181" y="7"/>
                  </a:cubicBezTo>
                  <a:cubicBezTo>
                    <a:pt x="178" y="7"/>
                    <a:pt x="172" y="5"/>
                    <a:pt x="171" y="5"/>
                  </a:cubicBezTo>
                  <a:cubicBezTo>
                    <a:pt x="171" y="4"/>
                    <a:pt x="168" y="5"/>
                    <a:pt x="166" y="4"/>
                  </a:cubicBezTo>
                  <a:cubicBezTo>
                    <a:pt x="165" y="4"/>
                    <a:pt x="162" y="3"/>
                    <a:pt x="161" y="3"/>
                  </a:cubicBezTo>
                  <a:cubicBezTo>
                    <a:pt x="161" y="3"/>
                    <a:pt x="159" y="2"/>
                    <a:pt x="158" y="2"/>
                  </a:cubicBezTo>
                  <a:cubicBezTo>
                    <a:pt x="157" y="2"/>
                    <a:pt x="153" y="4"/>
                    <a:pt x="152" y="4"/>
                  </a:cubicBezTo>
                  <a:cubicBezTo>
                    <a:pt x="151" y="3"/>
                    <a:pt x="151" y="5"/>
                    <a:pt x="147" y="6"/>
                  </a:cubicBezTo>
                  <a:cubicBezTo>
                    <a:pt x="144" y="6"/>
                    <a:pt x="143" y="6"/>
                    <a:pt x="142" y="6"/>
                  </a:cubicBezTo>
                  <a:cubicBezTo>
                    <a:pt x="141" y="6"/>
                    <a:pt x="140" y="7"/>
                    <a:pt x="138" y="8"/>
                  </a:cubicBezTo>
                  <a:cubicBezTo>
                    <a:pt x="136" y="9"/>
                    <a:pt x="135" y="9"/>
                    <a:pt x="132" y="10"/>
                  </a:cubicBezTo>
                  <a:cubicBezTo>
                    <a:pt x="130" y="10"/>
                    <a:pt x="128" y="8"/>
                    <a:pt x="127" y="8"/>
                  </a:cubicBezTo>
                  <a:cubicBezTo>
                    <a:pt x="126" y="8"/>
                    <a:pt x="125" y="6"/>
                    <a:pt x="123" y="7"/>
                  </a:cubicBezTo>
                  <a:cubicBezTo>
                    <a:pt x="121" y="8"/>
                    <a:pt x="118" y="9"/>
                    <a:pt x="115" y="9"/>
                  </a:cubicBezTo>
                  <a:cubicBezTo>
                    <a:pt x="111" y="9"/>
                    <a:pt x="109" y="8"/>
                    <a:pt x="107" y="9"/>
                  </a:cubicBezTo>
                  <a:cubicBezTo>
                    <a:pt x="105" y="9"/>
                    <a:pt x="104" y="11"/>
                    <a:pt x="102" y="12"/>
                  </a:cubicBezTo>
                  <a:cubicBezTo>
                    <a:pt x="100" y="13"/>
                    <a:pt x="96" y="13"/>
                    <a:pt x="94" y="13"/>
                  </a:cubicBezTo>
                  <a:cubicBezTo>
                    <a:pt x="92" y="13"/>
                    <a:pt x="91" y="13"/>
                    <a:pt x="89" y="14"/>
                  </a:cubicBezTo>
                  <a:cubicBezTo>
                    <a:pt x="86" y="16"/>
                    <a:pt x="84" y="16"/>
                    <a:pt x="81" y="17"/>
                  </a:cubicBezTo>
                  <a:cubicBezTo>
                    <a:pt x="79" y="18"/>
                    <a:pt x="77" y="20"/>
                    <a:pt x="74" y="20"/>
                  </a:cubicBezTo>
                  <a:cubicBezTo>
                    <a:pt x="72" y="20"/>
                    <a:pt x="68" y="19"/>
                    <a:pt x="68" y="18"/>
                  </a:cubicBezTo>
                  <a:cubicBezTo>
                    <a:pt x="67" y="16"/>
                    <a:pt x="66" y="12"/>
                    <a:pt x="66" y="12"/>
                  </a:cubicBezTo>
                  <a:cubicBezTo>
                    <a:pt x="66" y="12"/>
                    <a:pt x="61" y="8"/>
                    <a:pt x="61" y="7"/>
                  </a:cubicBezTo>
                  <a:cubicBezTo>
                    <a:pt x="61" y="6"/>
                    <a:pt x="61" y="4"/>
                    <a:pt x="60" y="1"/>
                  </a:cubicBezTo>
                  <a:cubicBezTo>
                    <a:pt x="58" y="2"/>
                    <a:pt x="58" y="2"/>
                    <a:pt x="58" y="2"/>
                  </a:cubicBezTo>
                  <a:cubicBezTo>
                    <a:pt x="58" y="2"/>
                    <a:pt x="55" y="8"/>
                    <a:pt x="55" y="9"/>
                  </a:cubicBezTo>
                  <a:cubicBezTo>
                    <a:pt x="55" y="10"/>
                    <a:pt x="57" y="12"/>
                    <a:pt x="57" y="12"/>
                  </a:cubicBezTo>
                  <a:cubicBezTo>
                    <a:pt x="57" y="13"/>
                    <a:pt x="61" y="18"/>
                    <a:pt x="61" y="19"/>
                  </a:cubicBezTo>
                  <a:cubicBezTo>
                    <a:pt x="61" y="19"/>
                    <a:pt x="61" y="23"/>
                    <a:pt x="61" y="24"/>
                  </a:cubicBezTo>
                  <a:cubicBezTo>
                    <a:pt x="61" y="25"/>
                    <a:pt x="58" y="36"/>
                    <a:pt x="58" y="36"/>
                  </a:cubicBezTo>
                  <a:cubicBezTo>
                    <a:pt x="54" y="36"/>
                    <a:pt x="54" y="36"/>
                    <a:pt x="54" y="36"/>
                  </a:cubicBezTo>
                  <a:cubicBezTo>
                    <a:pt x="54" y="36"/>
                    <a:pt x="51" y="39"/>
                    <a:pt x="51" y="39"/>
                  </a:cubicBezTo>
                  <a:cubicBezTo>
                    <a:pt x="51" y="40"/>
                    <a:pt x="57" y="43"/>
                    <a:pt x="57" y="43"/>
                  </a:cubicBezTo>
                  <a:cubicBezTo>
                    <a:pt x="57" y="43"/>
                    <a:pt x="62" y="44"/>
                    <a:pt x="63" y="44"/>
                  </a:cubicBezTo>
                  <a:cubicBezTo>
                    <a:pt x="63" y="44"/>
                    <a:pt x="63" y="48"/>
                    <a:pt x="63" y="48"/>
                  </a:cubicBezTo>
                  <a:cubicBezTo>
                    <a:pt x="63" y="48"/>
                    <a:pt x="68" y="49"/>
                    <a:pt x="68" y="49"/>
                  </a:cubicBezTo>
                  <a:cubicBezTo>
                    <a:pt x="70" y="54"/>
                    <a:pt x="70" y="54"/>
                    <a:pt x="70" y="54"/>
                  </a:cubicBezTo>
                  <a:cubicBezTo>
                    <a:pt x="66" y="56"/>
                    <a:pt x="66" y="56"/>
                    <a:pt x="66" y="56"/>
                  </a:cubicBezTo>
                  <a:cubicBezTo>
                    <a:pt x="66" y="61"/>
                    <a:pt x="66" y="61"/>
                    <a:pt x="66" y="61"/>
                  </a:cubicBezTo>
                  <a:cubicBezTo>
                    <a:pt x="66" y="61"/>
                    <a:pt x="64" y="64"/>
                    <a:pt x="64" y="64"/>
                  </a:cubicBezTo>
                  <a:cubicBezTo>
                    <a:pt x="65" y="65"/>
                    <a:pt x="64" y="70"/>
                    <a:pt x="64" y="70"/>
                  </a:cubicBezTo>
                  <a:cubicBezTo>
                    <a:pt x="64" y="70"/>
                    <a:pt x="60" y="67"/>
                    <a:pt x="59" y="66"/>
                  </a:cubicBezTo>
                  <a:cubicBezTo>
                    <a:pt x="59" y="66"/>
                    <a:pt x="56" y="64"/>
                    <a:pt x="56" y="64"/>
                  </a:cubicBezTo>
                  <a:cubicBezTo>
                    <a:pt x="53" y="67"/>
                    <a:pt x="53" y="67"/>
                    <a:pt x="53" y="67"/>
                  </a:cubicBezTo>
                  <a:cubicBezTo>
                    <a:pt x="49" y="71"/>
                    <a:pt x="49" y="71"/>
                    <a:pt x="49" y="71"/>
                  </a:cubicBezTo>
                  <a:cubicBezTo>
                    <a:pt x="47" y="76"/>
                    <a:pt x="47" y="76"/>
                    <a:pt x="47" y="76"/>
                  </a:cubicBezTo>
                  <a:cubicBezTo>
                    <a:pt x="47" y="76"/>
                    <a:pt x="45" y="77"/>
                    <a:pt x="45" y="77"/>
                  </a:cubicBezTo>
                  <a:cubicBezTo>
                    <a:pt x="44" y="77"/>
                    <a:pt x="41" y="80"/>
                    <a:pt x="41" y="80"/>
                  </a:cubicBezTo>
                  <a:cubicBezTo>
                    <a:pt x="41" y="83"/>
                    <a:pt x="41" y="83"/>
                    <a:pt x="41" y="83"/>
                  </a:cubicBezTo>
                  <a:cubicBezTo>
                    <a:pt x="41" y="83"/>
                    <a:pt x="39" y="83"/>
                    <a:pt x="38" y="83"/>
                  </a:cubicBezTo>
                  <a:cubicBezTo>
                    <a:pt x="38" y="83"/>
                    <a:pt x="31" y="90"/>
                    <a:pt x="31" y="90"/>
                  </a:cubicBezTo>
                  <a:cubicBezTo>
                    <a:pt x="31" y="90"/>
                    <a:pt x="28" y="85"/>
                    <a:pt x="27" y="84"/>
                  </a:cubicBezTo>
                  <a:cubicBezTo>
                    <a:pt x="26" y="83"/>
                    <a:pt x="21" y="80"/>
                    <a:pt x="21" y="80"/>
                  </a:cubicBezTo>
                  <a:cubicBezTo>
                    <a:pt x="21" y="80"/>
                    <a:pt x="16" y="86"/>
                    <a:pt x="15" y="86"/>
                  </a:cubicBezTo>
                  <a:cubicBezTo>
                    <a:pt x="15" y="87"/>
                    <a:pt x="14" y="90"/>
                    <a:pt x="14" y="90"/>
                  </a:cubicBezTo>
                  <a:cubicBezTo>
                    <a:pt x="14" y="90"/>
                    <a:pt x="9" y="92"/>
                    <a:pt x="9" y="93"/>
                  </a:cubicBezTo>
                  <a:cubicBezTo>
                    <a:pt x="9" y="93"/>
                    <a:pt x="10" y="96"/>
                    <a:pt x="10" y="96"/>
                  </a:cubicBezTo>
                  <a:cubicBezTo>
                    <a:pt x="8" y="99"/>
                    <a:pt x="8" y="99"/>
                    <a:pt x="8" y="99"/>
                  </a:cubicBezTo>
                  <a:cubicBezTo>
                    <a:pt x="8" y="99"/>
                    <a:pt x="9" y="102"/>
                    <a:pt x="10" y="103"/>
                  </a:cubicBezTo>
                  <a:cubicBezTo>
                    <a:pt x="10" y="103"/>
                    <a:pt x="14" y="108"/>
                    <a:pt x="14" y="108"/>
                  </a:cubicBezTo>
                  <a:cubicBezTo>
                    <a:pt x="9" y="112"/>
                    <a:pt x="9" y="112"/>
                    <a:pt x="9" y="112"/>
                  </a:cubicBezTo>
                  <a:cubicBezTo>
                    <a:pt x="7" y="116"/>
                    <a:pt x="7" y="116"/>
                    <a:pt x="7" y="116"/>
                  </a:cubicBezTo>
                  <a:cubicBezTo>
                    <a:pt x="4" y="113"/>
                    <a:pt x="4" y="113"/>
                    <a:pt x="4" y="113"/>
                  </a:cubicBezTo>
                  <a:cubicBezTo>
                    <a:pt x="4" y="113"/>
                    <a:pt x="1" y="119"/>
                    <a:pt x="1" y="119"/>
                  </a:cubicBezTo>
                  <a:cubicBezTo>
                    <a:pt x="1" y="120"/>
                    <a:pt x="1" y="123"/>
                    <a:pt x="1" y="123"/>
                  </a:cubicBezTo>
                  <a:cubicBezTo>
                    <a:pt x="0" y="128"/>
                    <a:pt x="0" y="128"/>
                    <a:pt x="0" y="128"/>
                  </a:cubicBezTo>
                  <a:cubicBezTo>
                    <a:pt x="1" y="135"/>
                    <a:pt x="1" y="135"/>
                    <a:pt x="1" y="135"/>
                  </a:cubicBezTo>
                  <a:cubicBezTo>
                    <a:pt x="1" y="135"/>
                    <a:pt x="1" y="137"/>
                    <a:pt x="0" y="139"/>
                  </a:cubicBezTo>
                  <a:cubicBezTo>
                    <a:pt x="4" y="139"/>
                    <a:pt x="4" y="139"/>
                    <a:pt x="4" y="139"/>
                  </a:cubicBezTo>
                  <a:cubicBezTo>
                    <a:pt x="4" y="139"/>
                    <a:pt x="6" y="144"/>
                    <a:pt x="7" y="147"/>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88" name="Google Shape;288;g33246b44340_0_454"/>
            <p:cNvSpPr/>
            <p:nvPr/>
          </p:nvSpPr>
          <p:spPr>
            <a:xfrm>
              <a:off x="1392350" y="4029963"/>
              <a:ext cx="1617663" cy="1192212"/>
            </a:xfrm>
            <a:custGeom>
              <a:rect b="b" l="l" r="r" t="t"/>
              <a:pathLst>
                <a:path extrusionOk="0" h="313" w="425">
                  <a:moveTo>
                    <a:pt x="423" y="242"/>
                  </a:moveTo>
                  <a:cubicBezTo>
                    <a:pt x="422" y="240"/>
                    <a:pt x="420" y="239"/>
                    <a:pt x="419" y="238"/>
                  </a:cubicBezTo>
                  <a:cubicBezTo>
                    <a:pt x="418" y="239"/>
                    <a:pt x="418" y="240"/>
                    <a:pt x="417" y="241"/>
                  </a:cubicBezTo>
                  <a:cubicBezTo>
                    <a:pt x="417" y="241"/>
                    <a:pt x="415" y="242"/>
                    <a:pt x="414" y="241"/>
                  </a:cubicBezTo>
                  <a:cubicBezTo>
                    <a:pt x="414" y="241"/>
                    <a:pt x="413" y="240"/>
                    <a:pt x="413" y="239"/>
                  </a:cubicBezTo>
                  <a:cubicBezTo>
                    <a:pt x="412" y="240"/>
                    <a:pt x="410" y="241"/>
                    <a:pt x="409" y="242"/>
                  </a:cubicBezTo>
                  <a:cubicBezTo>
                    <a:pt x="408" y="243"/>
                    <a:pt x="407" y="243"/>
                    <a:pt x="407" y="242"/>
                  </a:cubicBezTo>
                  <a:cubicBezTo>
                    <a:pt x="407" y="242"/>
                    <a:pt x="407" y="242"/>
                    <a:pt x="407" y="241"/>
                  </a:cubicBezTo>
                  <a:cubicBezTo>
                    <a:pt x="406" y="240"/>
                    <a:pt x="404" y="240"/>
                    <a:pt x="403" y="240"/>
                  </a:cubicBezTo>
                  <a:cubicBezTo>
                    <a:pt x="403" y="239"/>
                    <a:pt x="403" y="238"/>
                    <a:pt x="404" y="237"/>
                  </a:cubicBezTo>
                  <a:cubicBezTo>
                    <a:pt x="401" y="237"/>
                    <a:pt x="399" y="236"/>
                    <a:pt x="396" y="235"/>
                  </a:cubicBezTo>
                  <a:cubicBezTo>
                    <a:pt x="395" y="235"/>
                    <a:pt x="393" y="234"/>
                    <a:pt x="392" y="232"/>
                  </a:cubicBezTo>
                  <a:cubicBezTo>
                    <a:pt x="392" y="231"/>
                    <a:pt x="392" y="228"/>
                    <a:pt x="393" y="227"/>
                  </a:cubicBezTo>
                  <a:cubicBezTo>
                    <a:pt x="392" y="227"/>
                    <a:pt x="390" y="227"/>
                    <a:pt x="388" y="228"/>
                  </a:cubicBezTo>
                  <a:cubicBezTo>
                    <a:pt x="389" y="227"/>
                    <a:pt x="388" y="226"/>
                    <a:pt x="387" y="226"/>
                  </a:cubicBezTo>
                  <a:cubicBezTo>
                    <a:pt x="386" y="225"/>
                    <a:pt x="385" y="225"/>
                    <a:pt x="384" y="225"/>
                  </a:cubicBezTo>
                  <a:cubicBezTo>
                    <a:pt x="382" y="225"/>
                    <a:pt x="381" y="224"/>
                    <a:pt x="381" y="223"/>
                  </a:cubicBezTo>
                  <a:cubicBezTo>
                    <a:pt x="382" y="223"/>
                    <a:pt x="384" y="222"/>
                    <a:pt x="385" y="221"/>
                  </a:cubicBezTo>
                  <a:cubicBezTo>
                    <a:pt x="382" y="220"/>
                    <a:pt x="380" y="217"/>
                    <a:pt x="379" y="214"/>
                  </a:cubicBezTo>
                  <a:cubicBezTo>
                    <a:pt x="378" y="215"/>
                    <a:pt x="377" y="215"/>
                    <a:pt x="376" y="216"/>
                  </a:cubicBezTo>
                  <a:cubicBezTo>
                    <a:pt x="374" y="215"/>
                    <a:pt x="374" y="212"/>
                    <a:pt x="374" y="210"/>
                  </a:cubicBezTo>
                  <a:cubicBezTo>
                    <a:pt x="374" y="208"/>
                    <a:pt x="374" y="207"/>
                    <a:pt x="374" y="205"/>
                  </a:cubicBezTo>
                  <a:cubicBezTo>
                    <a:pt x="372" y="207"/>
                    <a:pt x="370" y="207"/>
                    <a:pt x="368" y="206"/>
                  </a:cubicBezTo>
                  <a:cubicBezTo>
                    <a:pt x="367" y="204"/>
                    <a:pt x="367" y="202"/>
                    <a:pt x="368" y="201"/>
                  </a:cubicBezTo>
                  <a:cubicBezTo>
                    <a:pt x="368" y="200"/>
                    <a:pt x="368" y="200"/>
                    <a:pt x="368" y="199"/>
                  </a:cubicBezTo>
                  <a:cubicBezTo>
                    <a:pt x="369" y="198"/>
                    <a:pt x="367" y="197"/>
                    <a:pt x="365" y="197"/>
                  </a:cubicBezTo>
                  <a:cubicBezTo>
                    <a:pt x="363" y="197"/>
                    <a:pt x="361" y="197"/>
                    <a:pt x="360" y="198"/>
                  </a:cubicBezTo>
                  <a:cubicBezTo>
                    <a:pt x="360" y="197"/>
                    <a:pt x="360" y="195"/>
                    <a:pt x="361" y="194"/>
                  </a:cubicBezTo>
                  <a:cubicBezTo>
                    <a:pt x="360" y="194"/>
                    <a:pt x="359" y="194"/>
                    <a:pt x="358" y="194"/>
                  </a:cubicBezTo>
                  <a:cubicBezTo>
                    <a:pt x="358" y="193"/>
                    <a:pt x="358" y="192"/>
                    <a:pt x="357" y="191"/>
                  </a:cubicBezTo>
                  <a:cubicBezTo>
                    <a:pt x="356" y="192"/>
                    <a:pt x="354" y="193"/>
                    <a:pt x="353" y="192"/>
                  </a:cubicBezTo>
                  <a:cubicBezTo>
                    <a:pt x="353" y="192"/>
                    <a:pt x="352" y="192"/>
                    <a:pt x="352" y="192"/>
                  </a:cubicBezTo>
                  <a:cubicBezTo>
                    <a:pt x="351" y="191"/>
                    <a:pt x="349" y="192"/>
                    <a:pt x="348" y="193"/>
                  </a:cubicBezTo>
                  <a:cubicBezTo>
                    <a:pt x="349" y="191"/>
                    <a:pt x="348" y="187"/>
                    <a:pt x="346" y="186"/>
                  </a:cubicBezTo>
                  <a:cubicBezTo>
                    <a:pt x="345" y="187"/>
                    <a:pt x="343" y="187"/>
                    <a:pt x="342" y="186"/>
                  </a:cubicBezTo>
                  <a:cubicBezTo>
                    <a:pt x="342" y="185"/>
                    <a:pt x="342" y="184"/>
                    <a:pt x="342" y="182"/>
                  </a:cubicBezTo>
                  <a:cubicBezTo>
                    <a:pt x="342" y="181"/>
                    <a:pt x="343" y="179"/>
                    <a:pt x="342" y="178"/>
                  </a:cubicBezTo>
                  <a:cubicBezTo>
                    <a:pt x="342" y="179"/>
                    <a:pt x="340" y="180"/>
                    <a:pt x="339" y="180"/>
                  </a:cubicBezTo>
                  <a:cubicBezTo>
                    <a:pt x="338" y="179"/>
                    <a:pt x="337" y="178"/>
                    <a:pt x="337" y="177"/>
                  </a:cubicBezTo>
                  <a:cubicBezTo>
                    <a:pt x="338" y="176"/>
                    <a:pt x="338" y="176"/>
                    <a:pt x="338" y="175"/>
                  </a:cubicBezTo>
                  <a:cubicBezTo>
                    <a:pt x="337" y="175"/>
                    <a:pt x="336" y="174"/>
                    <a:pt x="335" y="173"/>
                  </a:cubicBezTo>
                  <a:cubicBezTo>
                    <a:pt x="335" y="172"/>
                    <a:pt x="335" y="171"/>
                    <a:pt x="334" y="169"/>
                  </a:cubicBezTo>
                  <a:cubicBezTo>
                    <a:pt x="334" y="166"/>
                    <a:pt x="331" y="163"/>
                    <a:pt x="327" y="162"/>
                  </a:cubicBezTo>
                  <a:cubicBezTo>
                    <a:pt x="325" y="162"/>
                    <a:pt x="324" y="162"/>
                    <a:pt x="322" y="161"/>
                  </a:cubicBezTo>
                  <a:cubicBezTo>
                    <a:pt x="320" y="160"/>
                    <a:pt x="320" y="158"/>
                    <a:pt x="318" y="157"/>
                  </a:cubicBezTo>
                  <a:cubicBezTo>
                    <a:pt x="316" y="156"/>
                    <a:pt x="315" y="156"/>
                    <a:pt x="314" y="155"/>
                  </a:cubicBezTo>
                  <a:cubicBezTo>
                    <a:pt x="313" y="155"/>
                    <a:pt x="313" y="154"/>
                    <a:pt x="312" y="153"/>
                  </a:cubicBezTo>
                  <a:cubicBezTo>
                    <a:pt x="312" y="153"/>
                    <a:pt x="311" y="152"/>
                    <a:pt x="310" y="152"/>
                  </a:cubicBezTo>
                  <a:cubicBezTo>
                    <a:pt x="310" y="153"/>
                    <a:pt x="310" y="153"/>
                    <a:pt x="309" y="154"/>
                  </a:cubicBezTo>
                  <a:cubicBezTo>
                    <a:pt x="309" y="153"/>
                    <a:pt x="308" y="152"/>
                    <a:pt x="307" y="152"/>
                  </a:cubicBezTo>
                  <a:cubicBezTo>
                    <a:pt x="306" y="154"/>
                    <a:pt x="305" y="156"/>
                    <a:pt x="303" y="156"/>
                  </a:cubicBezTo>
                  <a:cubicBezTo>
                    <a:pt x="302" y="156"/>
                    <a:pt x="301" y="154"/>
                    <a:pt x="300" y="153"/>
                  </a:cubicBezTo>
                  <a:cubicBezTo>
                    <a:pt x="299" y="152"/>
                    <a:pt x="298" y="151"/>
                    <a:pt x="297" y="151"/>
                  </a:cubicBezTo>
                  <a:cubicBezTo>
                    <a:pt x="296" y="152"/>
                    <a:pt x="296" y="152"/>
                    <a:pt x="296" y="153"/>
                  </a:cubicBezTo>
                  <a:cubicBezTo>
                    <a:pt x="295" y="155"/>
                    <a:pt x="293" y="157"/>
                    <a:pt x="292" y="159"/>
                  </a:cubicBezTo>
                  <a:cubicBezTo>
                    <a:pt x="292" y="159"/>
                    <a:pt x="291" y="160"/>
                    <a:pt x="292" y="161"/>
                  </a:cubicBezTo>
                  <a:cubicBezTo>
                    <a:pt x="292" y="161"/>
                    <a:pt x="293" y="161"/>
                    <a:pt x="293" y="162"/>
                  </a:cubicBezTo>
                  <a:cubicBezTo>
                    <a:pt x="294" y="163"/>
                    <a:pt x="293" y="165"/>
                    <a:pt x="292" y="166"/>
                  </a:cubicBezTo>
                  <a:cubicBezTo>
                    <a:pt x="291" y="166"/>
                    <a:pt x="289" y="166"/>
                    <a:pt x="287" y="166"/>
                  </a:cubicBezTo>
                  <a:cubicBezTo>
                    <a:pt x="288" y="168"/>
                    <a:pt x="287" y="169"/>
                    <a:pt x="285" y="170"/>
                  </a:cubicBezTo>
                  <a:cubicBezTo>
                    <a:pt x="284" y="170"/>
                    <a:pt x="282" y="171"/>
                    <a:pt x="282" y="172"/>
                  </a:cubicBezTo>
                  <a:cubicBezTo>
                    <a:pt x="282" y="173"/>
                    <a:pt x="282" y="174"/>
                    <a:pt x="282" y="174"/>
                  </a:cubicBezTo>
                  <a:cubicBezTo>
                    <a:pt x="282" y="175"/>
                    <a:pt x="281" y="175"/>
                    <a:pt x="281" y="174"/>
                  </a:cubicBezTo>
                  <a:cubicBezTo>
                    <a:pt x="280" y="175"/>
                    <a:pt x="279" y="175"/>
                    <a:pt x="278" y="176"/>
                  </a:cubicBezTo>
                  <a:cubicBezTo>
                    <a:pt x="275" y="177"/>
                    <a:pt x="271" y="174"/>
                    <a:pt x="268" y="172"/>
                  </a:cubicBezTo>
                  <a:cubicBezTo>
                    <a:pt x="268" y="172"/>
                    <a:pt x="267" y="171"/>
                    <a:pt x="267" y="171"/>
                  </a:cubicBezTo>
                  <a:cubicBezTo>
                    <a:pt x="267" y="170"/>
                    <a:pt x="267" y="169"/>
                    <a:pt x="268" y="169"/>
                  </a:cubicBezTo>
                  <a:cubicBezTo>
                    <a:pt x="266" y="169"/>
                    <a:pt x="264" y="168"/>
                    <a:pt x="262" y="166"/>
                  </a:cubicBezTo>
                  <a:cubicBezTo>
                    <a:pt x="262" y="166"/>
                    <a:pt x="262" y="165"/>
                    <a:pt x="261" y="165"/>
                  </a:cubicBezTo>
                  <a:cubicBezTo>
                    <a:pt x="261" y="165"/>
                    <a:pt x="260" y="164"/>
                    <a:pt x="260" y="164"/>
                  </a:cubicBezTo>
                  <a:cubicBezTo>
                    <a:pt x="256" y="163"/>
                    <a:pt x="254" y="159"/>
                    <a:pt x="251" y="157"/>
                  </a:cubicBezTo>
                  <a:cubicBezTo>
                    <a:pt x="250" y="157"/>
                    <a:pt x="249" y="156"/>
                    <a:pt x="248" y="156"/>
                  </a:cubicBezTo>
                  <a:cubicBezTo>
                    <a:pt x="247" y="154"/>
                    <a:pt x="247" y="152"/>
                    <a:pt x="247" y="150"/>
                  </a:cubicBezTo>
                  <a:cubicBezTo>
                    <a:pt x="247" y="146"/>
                    <a:pt x="244" y="143"/>
                    <a:pt x="242" y="140"/>
                  </a:cubicBezTo>
                  <a:cubicBezTo>
                    <a:pt x="240" y="138"/>
                    <a:pt x="239" y="135"/>
                    <a:pt x="237" y="133"/>
                  </a:cubicBezTo>
                  <a:cubicBezTo>
                    <a:pt x="235" y="131"/>
                    <a:pt x="233" y="130"/>
                    <a:pt x="231" y="128"/>
                  </a:cubicBezTo>
                  <a:cubicBezTo>
                    <a:pt x="228" y="124"/>
                    <a:pt x="226" y="120"/>
                    <a:pt x="226" y="115"/>
                  </a:cubicBezTo>
                  <a:cubicBezTo>
                    <a:pt x="224" y="117"/>
                    <a:pt x="222" y="116"/>
                    <a:pt x="220" y="115"/>
                  </a:cubicBezTo>
                  <a:cubicBezTo>
                    <a:pt x="218" y="114"/>
                    <a:pt x="216" y="113"/>
                    <a:pt x="214" y="114"/>
                  </a:cubicBezTo>
                  <a:cubicBezTo>
                    <a:pt x="213" y="114"/>
                    <a:pt x="212" y="114"/>
                    <a:pt x="212" y="115"/>
                  </a:cubicBezTo>
                  <a:cubicBezTo>
                    <a:pt x="209" y="116"/>
                    <a:pt x="205" y="117"/>
                    <a:pt x="202" y="115"/>
                  </a:cubicBezTo>
                  <a:cubicBezTo>
                    <a:pt x="201" y="115"/>
                    <a:pt x="199" y="114"/>
                    <a:pt x="198" y="115"/>
                  </a:cubicBezTo>
                  <a:cubicBezTo>
                    <a:pt x="198" y="115"/>
                    <a:pt x="197" y="116"/>
                    <a:pt x="197" y="116"/>
                  </a:cubicBezTo>
                  <a:cubicBezTo>
                    <a:pt x="196" y="116"/>
                    <a:pt x="196" y="116"/>
                    <a:pt x="196" y="115"/>
                  </a:cubicBezTo>
                  <a:cubicBezTo>
                    <a:pt x="194" y="114"/>
                    <a:pt x="192" y="112"/>
                    <a:pt x="190" y="113"/>
                  </a:cubicBezTo>
                  <a:cubicBezTo>
                    <a:pt x="189" y="113"/>
                    <a:pt x="189" y="113"/>
                    <a:pt x="189" y="113"/>
                  </a:cubicBezTo>
                  <a:cubicBezTo>
                    <a:pt x="188" y="113"/>
                    <a:pt x="188" y="112"/>
                    <a:pt x="188" y="112"/>
                  </a:cubicBezTo>
                  <a:cubicBezTo>
                    <a:pt x="187" y="111"/>
                    <a:pt x="185" y="110"/>
                    <a:pt x="184" y="109"/>
                  </a:cubicBezTo>
                  <a:cubicBezTo>
                    <a:pt x="183" y="108"/>
                    <a:pt x="182" y="107"/>
                    <a:pt x="181" y="107"/>
                  </a:cubicBezTo>
                  <a:cubicBezTo>
                    <a:pt x="179" y="108"/>
                    <a:pt x="178" y="111"/>
                    <a:pt x="176" y="112"/>
                  </a:cubicBezTo>
                  <a:cubicBezTo>
                    <a:pt x="175" y="112"/>
                    <a:pt x="173" y="111"/>
                    <a:pt x="173" y="109"/>
                  </a:cubicBezTo>
                  <a:cubicBezTo>
                    <a:pt x="172" y="108"/>
                    <a:pt x="172" y="106"/>
                    <a:pt x="171" y="105"/>
                  </a:cubicBezTo>
                  <a:cubicBezTo>
                    <a:pt x="171" y="103"/>
                    <a:pt x="170" y="102"/>
                    <a:pt x="168" y="102"/>
                  </a:cubicBezTo>
                  <a:cubicBezTo>
                    <a:pt x="167" y="102"/>
                    <a:pt x="166" y="103"/>
                    <a:pt x="165" y="103"/>
                  </a:cubicBezTo>
                  <a:cubicBezTo>
                    <a:pt x="163" y="103"/>
                    <a:pt x="162" y="101"/>
                    <a:pt x="160" y="101"/>
                  </a:cubicBezTo>
                  <a:cubicBezTo>
                    <a:pt x="158" y="100"/>
                    <a:pt x="156" y="101"/>
                    <a:pt x="155" y="100"/>
                  </a:cubicBezTo>
                  <a:cubicBezTo>
                    <a:pt x="153" y="100"/>
                    <a:pt x="152" y="98"/>
                    <a:pt x="152" y="97"/>
                  </a:cubicBezTo>
                  <a:cubicBezTo>
                    <a:pt x="146" y="88"/>
                    <a:pt x="144" y="78"/>
                    <a:pt x="145" y="67"/>
                  </a:cubicBezTo>
                  <a:cubicBezTo>
                    <a:pt x="145" y="65"/>
                    <a:pt x="143" y="63"/>
                    <a:pt x="141" y="61"/>
                  </a:cubicBezTo>
                  <a:cubicBezTo>
                    <a:pt x="139" y="56"/>
                    <a:pt x="140" y="50"/>
                    <a:pt x="139" y="44"/>
                  </a:cubicBezTo>
                  <a:cubicBezTo>
                    <a:pt x="138" y="42"/>
                    <a:pt x="137" y="39"/>
                    <a:pt x="138" y="37"/>
                  </a:cubicBezTo>
                  <a:cubicBezTo>
                    <a:pt x="138" y="35"/>
                    <a:pt x="141" y="33"/>
                    <a:pt x="142" y="31"/>
                  </a:cubicBezTo>
                  <a:cubicBezTo>
                    <a:pt x="145" y="27"/>
                    <a:pt x="147" y="23"/>
                    <a:pt x="145" y="19"/>
                  </a:cubicBezTo>
                  <a:cubicBezTo>
                    <a:pt x="145" y="17"/>
                    <a:pt x="143" y="15"/>
                    <a:pt x="142" y="14"/>
                  </a:cubicBezTo>
                  <a:cubicBezTo>
                    <a:pt x="142" y="13"/>
                    <a:pt x="141" y="12"/>
                    <a:pt x="140" y="11"/>
                  </a:cubicBezTo>
                  <a:cubicBezTo>
                    <a:pt x="139" y="10"/>
                    <a:pt x="137" y="10"/>
                    <a:pt x="136" y="9"/>
                  </a:cubicBezTo>
                  <a:cubicBezTo>
                    <a:pt x="134" y="8"/>
                    <a:pt x="132" y="6"/>
                    <a:pt x="130" y="5"/>
                  </a:cubicBezTo>
                  <a:cubicBezTo>
                    <a:pt x="127" y="2"/>
                    <a:pt x="123" y="1"/>
                    <a:pt x="119" y="0"/>
                  </a:cubicBezTo>
                  <a:cubicBezTo>
                    <a:pt x="116" y="1"/>
                    <a:pt x="116" y="1"/>
                    <a:pt x="116" y="1"/>
                  </a:cubicBezTo>
                  <a:cubicBezTo>
                    <a:pt x="116" y="1"/>
                    <a:pt x="110" y="10"/>
                    <a:pt x="109" y="10"/>
                  </a:cubicBezTo>
                  <a:cubicBezTo>
                    <a:pt x="109" y="11"/>
                    <a:pt x="106" y="16"/>
                    <a:pt x="106" y="16"/>
                  </a:cubicBezTo>
                  <a:cubicBezTo>
                    <a:pt x="106" y="17"/>
                    <a:pt x="107" y="23"/>
                    <a:pt x="107" y="23"/>
                  </a:cubicBezTo>
                  <a:cubicBezTo>
                    <a:pt x="104" y="28"/>
                    <a:pt x="104" y="28"/>
                    <a:pt x="104" y="28"/>
                  </a:cubicBezTo>
                  <a:cubicBezTo>
                    <a:pt x="104" y="28"/>
                    <a:pt x="100" y="31"/>
                    <a:pt x="100" y="32"/>
                  </a:cubicBezTo>
                  <a:cubicBezTo>
                    <a:pt x="100" y="32"/>
                    <a:pt x="95" y="36"/>
                    <a:pt x="95" y="37"/>
                  </a:cubicBezTo>
                  <a:cubicBezTo>
                    <a:pt x="95" y="37"/>
                    <a:pt x="90" y="44"/>
                    <a:pt x="89" y="45"/>
                  </a:cubicBezTo>
                  <a:cubicBezTo>
                    <a:pt x="88" y="45"/>
                    <a:pt x="85" y="49"/>
                    <a:pt x="85" y="49"/>
                  </a:cubicBezTo>
                  <a:cubicBezTo>
                    <a:pt x="85" y="49"/>
                    <a:pt x="81" y="56"/>
                    <a:pt x="80" y="56"/>
                  </a:cubicBezTo>
                  <a:cubicBezTo>
                    <a:pt x="80" y="57"/>
                    <a:pt x="77" y="59"/>
                    <a:pt x="77" y="59"/>
                  </a:cubicBezTo>
                  <a:cubicBezTo>
                    <a:pt x="75" y="69"/>
                    <a:pt x="75" y="69"/>
                    <a:pt x="75" y="69"/>
                  </a:cubicBezTo>
                  <a:cubicBezTo>
                    <a:pt x="73" y="70"/>
                    <a:pt x="73" y="70"/>
                    <a:pt x="73" y="70"/>
                  </a:cubicBezTo>
                  <a:cubicBezTo>
                    <a:pt x="73" y="70"/>
                    <a:pt x="70" y="73"/>
                    <a:pt x="69" y="73"/>
                  </a:cubicBezTo>
                  <a:cubicBezTo>
                    <a:pt x="69" y="74"/>
                    <a:pt x="66" y="74"/>
                    <a:pt x="66" y="74"/>
                  </a:cubicBezTo>
                  <a:cubicBezTo>
                    <a:pt x="66" y="74"/>
                    <a:pt x="62" y="79"/>
                    <a:pt x="62" y="79"/>
                  </a:cubicBezTo>
                  <a:cubicBezTo>
                    <a:pt x="62" y="80"/>
                    <a:pt x="62" y="83"/>
                    <a:pt x="62" y="83"/>
                  </a:cubicBezTo>
                  <a:cubicBezTo>
                    <a:pt x="59" y="85"/>
                    <a:pt x="59" y="85"/>
                    <a:pt x="59" y="85"/>
                  </a:cubicBezTo>
                  <a:cubicBezTo>
                    <a:pt x="59" y="85"/>
                    <a:pt x="47" y="101"/>
                    <a:pt x="46" y="102"/>
                  </a:cubicBezTo>
                  <a:cubicBezTo>
                    <a:pt x="46" y="102"/>
                    <a:pt x="42" y="104"/>
                    <a:pt x="41" y="104"/>
                  </a:cubicBezTo>
                  <a:cubicBezTo>
                    <a:pt x="40" y="104"/>
                    <a:pt x="37" y="107"/>
                    <a:pt x="36" y="107"/>
                  </a:cubicBezTo>
                  <a:cubicBezTo>
                    <a:pt x="36" y="107"/>
                    <a:pt x="33" y="107"/>
                    <a:pt x="33" y="107"/>
                  </a:cubicBezTo>
                  <a:cubicBezTo>
                    <a:pt x="33" y="107"/>
                    <a:pt x="30" y="114"/>
                    <a:pt x="30" y="114"/>
                  </a:cubicBezTo>
                  <a:cubicBezTo>
                    <a:pt x="30" y="114"/>
                    <a:pt x="28" y="116"/>
                    <a:pt x="28" y="116"/>
                  </a:cubicBezTo>
                  <a:cubicBezTo>
                    <a:pt x="21" y="121"/>
                    <a:pt x="21" y="121"/>
                    <a:pt x="21" y="121"/>
                  </a:cubicBezTo>
                  <a:cubicBezTo>
                    <a:pt x="20" y="124"/>
                    <a:pt x="20" y="124"/>
                    <a:pt x="20" y="124"/>
                  </a:cubicBezTo>
                  <a:cubicBezTo>
                    <a:pt x="18" y="123"/>
                    <a:pt x="18" y="123"/>
                    <a:pt x="18" y="123"/>
                  </a:cubicBezTo>
                  <a:cubicBezTo>
                    <a:pt x="17" y="120"/>
                    <a:pt x="17" y="120"/>
                    <a:pt x="17" y="120"/>
                  </a:cubicBezTo>
                  <a:cubicBezTo>
                    <a:pt x="13" y="122"/>
                    <a:pt x="13" y="122"/>
                    <a:pt x="13" y="122"/>
                  </a:cubicBezTo>
                  <a:cubicBezTo>
                    <a:pt x="13" y="122"/>
                    <a:pt x="10" y="125"/>
                    <a:pt x="10" y="126"/>
                  </a:cubicBezTo>
                  <a:cubicBezTo>
                    <a:pt x="10" y="126"/>
                    <a:pt x="10" y="130"/>
                    <a:pt x="10" y="130"/>
                  </a:cubicBezTo>
                  <a:cubicBezTo>
                    <a:pt x="10" y="131"/>
                    <a:pt x="9" y="131"/>
                    <a:pt x="9" y="132"/>
                  </a:cubicBezTo>
                  <a:cubicBezTo>
                    <a:pt x="8" y="133"/>
                    <a:pt x="9" y="136"/>
                    <a:pt x="9" y="137"/>
                  </a:cubicBezTo>
                  <a:cubicBezTo>
                    <a:pt x="9" y="137"/>
                    <a:pt x="7" y="139"/>
                    <a:pt x="7" y="140"/>
                  </a:cubicBezTo>
                  <a:cubicBezTo>
                    <a:pt x="6" y="140"/>
                    <a:pt x="6" y="143"/>
                    <a:pt x="5" y="143"/>
                  </a:cubicBezTo>
                  <a:cubicBezTo>
                    <a:pt x="5" y="144"/>
                    <a:pt x="2" y="146"/>
                    <a:pt x="2" y="146"/>
                  </a:cubicBezTo>
                  <a:cubicBezTo>
                    <a:pt x="2" y="146"/>
                    <a:pt x="0" y="151"/>
                    <a:pt x="0" y="151"/>
                  </a:cubicBezTo>
                  <a:cubicBezTo>
                    <a:pt x="0" y="152"/>
                    <a:pt x="3" y="157"/>
                    <a:pt x="3" y="157"/>
                  </a:cubicBezTo>
                  <a:cubicBezTo>
                    <a:pt x="3" y="157"/>
                    <a:pt x="9" y="159"/>
                    <a:pt x="9" y="159"/>
                  </a:cubicBezTo>
                  <a:cubicBezTo>
                    <a:pt x="10" y="159"/>
                    <a:pt x="14" y="158"/>
                    <a:pt x="14" y="158"/>
                  </a:cubicBezTo>
                  <a:cubicBezTo>
                    <a:pt x="19" y="164"/>
                    <a:pt x="19" y="164"/>
                    <a:pt x="19" y="164"/>
                  </a:cubicBezTo>
                  <a:cubicBezTo>
                    <a:pt x="25" y="165"/>
                    <a:pt x="25" y="165"/>
                    <a:pt x="25" y="165"/>
                  </a:cubicBezTo>
                  <a:cubicBezTo>
                    <a:pt x="28" y="164"/>
                    <a:pt x="28" y="164"/>
                    <a:pt x="28" y="164"/>
                  </a:cubicBezTo>
                  <a:cubicBezTo>
                    <a:pt x="32" y="165"/>
                    <a:pt x="32" y="165"/>
                    <a:pt x="32" y="165"/>
                  </a:cubicBezTo>
                  <a:cubicBezTo>
                    <a:pt x="31" y="167"/>
                    <a:pt x="31" y="168"/>
                    <a:pt x="31" y="170"/>
                  </a:cubicBezTo>
                  <a:cubicBezTo>
                    <a:pt x="31" y="170"/>
                    <a:pt x="32" y="171"/>
                    <a:pt x="33" y="171"/>
                  </a:cubicBezTo>
                  <a:cubicBezTo>
                    <a:pt x="33" y="172"/>
                    <a:pt x="34" y="173"/>
                    <a:pt x="35" y="173"/>
                  </a:cubicBezTo>
                  <a:cubicBezTo>
                    <a:pt x="36" y="174"/>
                    <a:pt x="36" y="174"/>
                    <a:pt x="37" y="175"/>
                  </a:cubicBezTo>
                  <a:cubicBezTo>
                    <a:pt x="37" y="176"/>
                    <a:pt x="38" y="177"/>
                    <a:pt x="38" y="178"/>
                  </a:cubicBezTo>
                  <a:cubicBezTo>
                    <a:pt x="38" y="179"/>
                    <a:pt x="40" y="180"/>
                    <a:pt x="41" y="179"/>
                  </a:cubicBezTo>
                  <a:cubicBezTo>
                    <a:pt x="41" y="179"/>
                    <a:pt x="42" y="178"/>
                    <a:pt x="42" y="178"/>
                  </a:cubicBezTo>
                  <a:cubicBezTo>
                    <a:pt x="43" y="177"/>
                    <a:pt x="44" y="178"/>
                    <a:pt x="45" y="179"/>
                  </a:cubicBezTo>
                  <a:cubicBezTo>
                    <a:pt x="45" y="180"/>
                    <a:pt x="45" y="181"/>
                    <a:pt x="45" y="182"/>
                  </a:cubicBezTo>
                  <a:cubicBezTo>
                    <a:pt x="46" y="182"/>
                    <a:pt x="47" y="180"/>
                    <a:pt x="48" y="180"/>
                  </a:cubicBezTo>
                  <a:cubicBezTo>
                    <a:pt x="49" y="180"/>
                    <a:pt x="49" y="180"/>
                    <a:pt x="49" y="180"/>
                  </a:cubicBezTo>
                  <a:cubicBezTo>
                    <a:pt x="51" y="181"/>
                    <a:pt x="53" y="181"/>
                    <a:pt x="55" y="180"/>
                  </a:cubicBezTo>
                  <a:cubicBezTo>
                    <a:pt x="56" y="180"/>
                    <a:pt x="57" y="179"/>
                    <a:pt x="58" y="180"/>
                  </a:cubicBezTo>
                  <a:cubicBezTo>
                    <a:pt x="59" y="180"/>
                    <a:pt x="59" y="182"/>
                    <a:pt x="60" y="182"/>
                  </a:cubicBezTo>
                  <a:cubicBezTo>
                    <a:pt x="61" y="183"/>
                    <a:pt x="62" y="182"/>
                    <a:pt x="63" y="182"/>
                  </a:cubicBezTo>
                  <a:cubicBezTo>
                    <a:pt x="64" y="183"/>
                    <a:pt x="65" y="184"/>
                    <a:pt x="65" y="184"/>
                  </a:cubicBezTo>
                  <a:cubicBezTo>
                    <a:pt x="65" y="185"/>
                    <a:pt x="66" y="187"/>
                    <a:pt x="66" y="187"/>
                  </a:cubicBezTo>
                  <a:cubicBezTo>
                    <a:pt x="67" y="188"/>
                    <a:pt x="68" y="189"/>
                    <a:pt x="69" y="188"/>
                  </a:cubicBezTo>
                  <a:cubicBezTo>
                    <a:pt x="69" y="188"/>
                    <a:pt x="70" y="187"/>
                    <a:pt x="70" y="187"/>
                  </a:cubicBezTo>
                  <a:cubicBezTo>
                    <a:pt x="71" y="187"/>
                    <a:pt x="71" y="188"/>
                    <a:pt x="71" y="188"/>
                  </a:cubicBezTo>
                  <a:cubicBezTo>
                    <a:pt x="72" y="189"/>
                    <a:pt x="73" y="190"/>
                    <a:pt x="74" y="190"/>
                  </a:cubicBezTo>
                  <a:cubicBezTo>
                    <a:pt x="75" y="191"/>
                    <a:pt x="76" y="191"/>
                    <a:pt x="77" y="191"/>
                  </a:cubicBezTo>
                  <a:cubicBezTo>
                    <a:pt x="79" y="191"/>
                    <a:pt x="79" y="190"/>
                    <a:pt x="80" y="189"/>
                  </a:cubicBezTo>
                  <a:cubicBezTo>
                    <a:pt x="81" y="188"/>
                    <a:pt x="83" y="188"/>
                    <a:pt x="84" y="189"/>
                  </a:cubicBezTo>
                  <a:cubicBezTo>
                    <a:pt x="84" y="190"/>
                    <a:pt x="84" y="190"/>
                    <a:pt x="84" y="191"/>
                  </a:cubicBezTo>
                  <a:cubicBezTo>
                    <a:pt x="85" y="192"/>
                    <a:pt x="87" y="191"/>
                    <a:pt x="88" y="192"/>
                  </a:cubicBezTo>
                  <a:cubicBezTo>
                    <a:pt x="89" y="192"/>
                    <a:pt x="90" y="193"/>
                    <a:pt x="89" y="195"/>
                  </a:cubicBezTo>
                  <a:cubicBezTo>
                    <a:pt x="89" y="195"/>
                    <a:pt x="89" y="195"/>
                    <a:pt x="89" y="195"/>
                  </a:cubicBezTo>
                  <a:cubicBezTo>
                    <a:pt x="88" y="197"/>
                    <a:pt x="89" y="198"/>
                    <a:pt x="90" y="199"/>
                  </a:cubicBezTo>
                  <a:cubicBezTo>
                    <a:pt x="91" y="200"/>
                    <a:pt x="93" y="201"/>
                    <a:pt x="93" y="202"/>
                  </a:cubicBezTo>
                  <a:cubicBezTo>
                    <a:pt x="93" y="203"/>
                    <a:pt x="92" y="205"/>
                    <a:pt x="91" y="205"/>
                  </a:cubicBezTo>
                  <a:cubicBezTo>
                    <a:pt x="91" y="206"/>
                    <a:pt x="92" y="207"/>
                    <a:pt x="92" y="208"/>
                  </a:cubicBezTo>
                  <a:cubicBezTo>
                    <a:pt x="93" y="210"/>
                    <a:pt x="94" y="213"/>
                    <a:pt x="97" y="213"/>
                  </a:cubicBezTo>
                  <a:cubicBezTo>
                    <a:pt x="97" y="213"/>
                    <a:pt x="97" y="213"/>
                    <a:pt x="98" y="213"/>
                  </a:cubicBezTo>
                  <a:cubicBezTo>
                    <a:pt x="98" y="213"/>
                    <a:pt x="98" y="213"/>
                    <a:pt x="98" y="213"/>
                  </a:cubicBezTo>
                  <a:cubicBezTo>
                    <a:pt x="99" y="212"/>
                    <a:pt x="100" y="212"/>
                    <a:pt x="101" y="211"/>
                  </a:cubicBezTo>
                  <a:cubicBezTo>
                    <a:pt x="101" y="211"/>
                    <a:pt x="103" y="210"/>
                    <a:pt x="103" y="211"/>
                  </a:cubicBezTo>
                  <a:cubicBezTo>
                    <a:pt x="104" y="212"/>
                    <a:pt x="104" y="214"/>
                    <a:pt x="105" y="214"/>
                  </a:cubicBezTo>
                  <a:cubicBezTo>
                    <a:pt x="106" y="214"/>
                    <a:pt x="106" y="213"/>
                    <a:pt x="107" y="213"/>
                  </a:cubicBezTo>
                  <a:cubicBezTo>
                    <a:pt x="108" y="212"/>
                    <a:pt x="109" y="213"/>
                    <a:pt x="109" y="214"/>
                  </a:cubicBezTo>
                  <a:cubicBezTo>
                    <a:pt x="110" y="215"/>
                    <a:pt x="110" y="216"/>
                    <a:pt x="111" y="216"/>
                  </a:cubicBezTo>
                  <a:cubicBezTo>
                    <a:pt x="111" y="217"/>
                    <a:pt x="112" y="217"/>
                    <a:pt x="112" y="218"/>
                  </a:cubicBezTo>
                  <a:cubicBezTo>
                    <a:pt x="113" y="219"/>
                    <a:pt x="113" y="220"/>
                    <a:pt x="112" y="220"/>
                  </a:cubicBezTo>
                  <a:cubicBezTo>
                    <a:pt x="111" y="221"/>
                    <a:pt x="111" y="220"/>
                    <a:pt x="110" y="221"/>
                  </a:cubicBezTo>
                  <a:cubicBezTo>
                    <a:pt x="110" y="221"/>
                    <a:pt x="110" y="221"/>
                    <a:pt x="110" y="222"/>
                  </a:cubicBezTo>
                  <a:cubicBezTo>
                    <a:pt x="110" y="223"/>
                    <a:pt x="111" y="225"/>
                    <a:pt x="112" y="226"/>
                  </a:cubicBezTo>
                  <a:cubicBezTo>
                    <a:pt x="113" y="227"/>
                    <a:pt x="113" y="227"/>
                    <a:pt x="113" y="228"/>
                  </a:cubicBezTo>
                  <a:cubicBezTo>
                    <a:pt x="113" y="228"/>
                    <a:pt x="112" y="228"/>
                    <a:pt x="111" y="229"/>
                  </a:cubicBezTo>
                  <a:cubicBezTo>
                    <a:pt x="111" y="229"/>
                    <a:pt x="111" y="230"/>
                    <a:pt x="111" y="231"/>
                  </a:cubicBezTo>
                  <a:cubicBezTo>
                    <a:pt x="111" y="232"/>
                    <a:pt x="112" y="232"/>
                    <a:pt x="113" y="232"/>
                  </a:cubicBezTo>
                  <a:cubicBezTo>
                    <a:pt x="114" y="233"/>
                    <a:pt x="115" y="233"/>
                    <a:pt x="116" y="234"/>
                  </a:cubicBezTo>
                  <a:cubicBezTo>
                    <a:pt x="118" y="234"/>
                    <a:pt x="120" y="233"/>
                    <a:pt x="122" y="233"/>
                  </a:cubicBezTo>
                  <a:cubicBezTo>
                    <a:pt x="123" y="234"/>
                    <a:pt x="124" y="235"/>
                    <a:pt x="125" y="236"/>
                  </a:cubicBezTo>
                  <a:cubicBezTo>
                    <a:pt x="127" y="237"/>
                    <a:pt x="129" y="236"/>
                    <a:pt x="130" y="236"/>
                  </a:cubicBezTo>
                  <a:cubicBezTo>
                    <a:pt x="134" y="236"/>
                    <a:pt x="137" y="238"/>
                    <a:pt x="139" y="241"/>
                  </a:cubicBezTo>
                  <a:cubicBezTo>
                    <a:pt x="139" y="241"/>
                    <a:pt x="139" y="242"/>
                    <a:pt x="139" y="243"/>
                  </a:cubicBezTo>
                  <a:cubicBezTo>
                    <a:pt x="140" y="245"/>
                    <a:pt x="138" y="246"/>
                    <a:pt x="137" y="247"/>
                  </a:cubicBezTo>
                  <a:cubicBezTo>
                    <a:pt x="138" y="248"/>
                    <a:pt x="139" y="249"/>
                    <a:pt x="140" y="250"/>
                  </a:cubicBezTo>
                  <a:cubicBezTo>
                    <a:pt x="140" y="250"/>
                    <a:pt x="139" y="251"/>
                    <a:pt x="138" y="251"/>
                  </a:cubicBezTo>
                  <a:cubicBezTo>
                    <a:pt x="138" y="252"/>
                    <a:pt x="138" y="253"/>
                    <a:pt x="139" y="253"/>
                  </a:cubicBezTo>
                  <a:cubicBezTo>
                    <a:pt x="141" y="255"/>
                    <a:pt x="142" y="258"/>
                    <a:pt x="144" y="261"/>
                  </a:cubicBezTo>
                  <a:cubicBezTo>
                    <a:pt x="145" y="263"/>
                    <a:pt x="148" y="265"/>
                    <a:pt x="151" y="265"/>
                  </a:cubicBezTo>
                  <a:cubicBezTo>
                    <a:pt x="151" y="264"/>
                    <a:pt x="151" y="263"/>
                    <a:pt x="152" y="263"/>
                  </a:cubicBezTo>
                  <a:cubicBezTo>
                    <a:pt x="153" y="263"/>
                    <a:pt x="154" y="264"/>
                    <a:pt x="155" y="265"/>
                  </a:cubicBezTo>
                  <a:cubicBezTo>
                    <a:pt x="155" y="265"/>
                    <a:pt x="155" y="266"/>
                    <a:pt x="156" y="266"/>
                  </a:cubicBezTo>
                  <a:cubicBezTo>
                    <a:pt x="157" y="266"/>
                    <a:pt x="157" y="265"/>
                    <a:pt x="157" y="265"/>
                  </a:cubicBezTo>
                  <a:cubicBezTo>
                    <a:pt x="157" y="264"/>
                    <a:pt x="157" y="263"/>
                    <a:pt x="158" y="262"/>
                  </a:cubicBezTo>
                  <a:cubicBezTo>
                    <a:pt x="158" y="261"/>
                    <a:pt x="158" y="261"/>
                    <a:pt x="158" y="261"/>
                  </a:cubicBezTo>
                  <a:cubicBezTo>
                    <a:pt x="159" y="260"/>
                    <a:pt x="160" y="261"/>
                    <a:pt x="160" y="262"/>
                  </a:cubicBezTo>
                  <a:cubicBezTo>
                    <a:pt x="161" y="263"/>
                    <a:pt x="161" y="265"/>
                    <a:pt x="161" y="266"/>
                  </a:cubicBezTo>
                  <a:cubicBezTo>
                    <a:pt x="163" y="264"/>
                    <a:pt x="166" y="264"/>
                    <a:pt x="168" y="265"/>
                  </a:cubicBezTo>
                  <a:cubicBezTo>
                    <a:pt x="169" y="266"/>
                    <a:pt x="170" y="266"/>
                    <a:pt x="170" y="267"/>
                  </a:cubicBezTo>
                  <a:cubicBezTo>
                    <a:pt x="172" y="267"/>
                    <a:pt x="173" y="267"/>
                    <a:pt x="174" y="266"/>
                  </a:cubicBezTo>
                  <a:cubicBezTo>
                    <a:pt x="174" y="267"/>
                    <a:pt x="174" y="268"/>
                    <a:pt x="174" y="268"/>
                  </a:cubicBezTo>
                  <a:cubicBezTo>
                    <a:pt x="174" y="269"/>
                    <a:pt x="173" y="270"/>
                    <a:pt x="173" y="270"/>
                  </a:cubicBezTo>
                  <a:cubicBezTo>
                    <a:pt x="173" y="272"/>
                    <a:pt x="174" y="274"/>
                    <a:pt x="175" y="275"/>
                  </a:cubicBezTo>
                  <a:cubicBezTo>
                    <a:pt x="175" y="275"/>
                    <a:pt x="176" y="276"/>
                    <a:pt x="176" y="276"/>
                  </a:cubicBezTo>
                  <a:cubicBezTo>
                    <a:pt x="177" y="276"/>
                    <a:pt x="178" y="274"/>
                    <a:pt x="179" y="273"/>
                  </a:cubicBezTo>
                  <a:cubicBezTo>
                    <a:pt x="180" y="273"/>
                    <a:pt x="181" y="275"/>
                    <a:pt x="181" y="276"/>
                  </a:cubicBezTo>
                  <a:cubicBezTo>
                    <a:pt x="181" y="277"/>
                    <a:pt x="182" y="278"/>
                    <a:pt x="183" y="278"/>
                  </a:cubicBezTo>
                  <a:cubicBezTo>
                    <a:pt x="184" y="278"/>
                    <a:pt x="184" y="275"/>
                    <a:pt x="186" y="275"/>
                  </a:cubicBezTo>
                  <a:cubicBezTo>
                    <a:pt x="187" y="274"/>
                    <a:pt x="188" y="275"/>
                    <a:pt x="188" y="276"/>
                  </a:cubicBezTo>
                  <a:cubicBezTo>
                    <a:pt x="189" y="277"/>
                    <a:pt x="189" y="278"/>
                    <a:pt x="190" y="279"/>
                  </a:cubicBezTo>
                  <a:cubicBezTo>
                    <a:pt x="191" y="279"/>
                    <a:pt x="193" y="278"/>
                    <a:pt x="194" y="279"/>
                  </a:cubicBezTo>
                  <a:cubicBezTo>
                    <a:pt x="194" y="280"/>
                    <a:pt x="194" y="281"/>
                    <a:pt x="195" y="281"/>
                  </a:cubicBezTo>
                  <a:cubicBezTo>
                    <a:pt x="195" y="283"/>
                    <a:pt x="196" y="284"/>
                    <a:pt x="197" y="284"/>
                  </a:cubicBezTo>
                  <a:cubicBezTo>
                    <a:pt x="198" y="285"/>
                    <a:pt x="200" y="285"/>
                    <a:pt x="201" y="285"/>
                  </a:cubicBezTo>
                  <a:cubicBezTo>
                    <a:pt x="204" y="286"/>
                    <a:pt x="208" y="287"/>
                    <a:pt x="211" y="289"/>
                  </a:cubicBezTo>
                  <a:cubicBezTo>
                    <a:pt x="213" y="290"/>
                    <a:pt x="216" y="289"/>
                    <a:pt x="218" y="288"/>
                  </a:cubicBezTo>
                  <a:cubicBezTo>
                    <a:pt x="219" y="287"/>
                    <a:pt x="221" y="286"/>
                    <a:pt x="222" y="287"/>
                  </a:cubicBezTo>
                  <a:cubicBezTo>
                    <a:pt x="222" y="288"/>
                    <a:pt x="222" y="289"/>
                    <a:pt x="222" y="289"/>
                  </a:cubicBezTo>
                  <a:cubicBezTo>
                    <a:pt x="222" y="290"/>
                    <a:pt x="223" y="290"/>
                    <a:pt x="224" y="290"/>
                  </a:cubicBezTo>
                  <a:cubicBezTo>
                    <a:pt x="225" y="291"/>
                    <a:pt x="226" y="291"/>
                    <a:pt x="227" y="291"/>
                  </a:cubicBezTo>
                  <a:cubicBezTo>
                    <a:pt x="227" y="292"/>
                    <a:pt x="227" y="293"/>
                    <a:pt x="227" y="293"/>
                  </a:cubicBezTo>
                  <a:cubicBezTo>
                    <a:pt x="228" y="293"/>
                    <a:pt x="228" y="292"/>
                    <a:pt x="229" y="292"/>
                  </a:cubicBezTo>
                  <a:cubicBezTo>
                    <a:pt x="231" y="293"/>
                    <a:pt x="232" y="293"/>
                    <a:pt x="232" y="294"/>
                  </a:cubicBezTo>
                  <a:cubicBezTo>
                    <a:pt x="232" y="295"/>
                    <a:pt x="231" y="296"/>
                    <a:pt x="232" y="297"/>
                  </a:cubicBezTo>
                  <a:cubicBezTo>
                    <a:pt x="233" y="299"/>
                    <a:pt x="235" y="297"/>
                    <a:pt x="237" y="298"/>
                  </a:cubicBezTo>
                  <a:cubicBezTo>
                    <a:pt x="238" y="298"/>
                    <a:pt x="238" y="298"/>
                    <a:pt x="239" y="299"/>
                  </a:cubicBezTo>
                  <a:cubicBezTo>
                    <a:pt x="240" y="300"/>
                    <a:pt x="243" y="299"/>
                    <a:pt x="245" y="298"/>
                  </a:cubicBezTo>
                  <a:cubicBezTo>
                    <a:pt x="247" y="298"/>
                    <a:pt x="249" y="298"/>
                    <a:pt x="250" y="300"/>
                  </a:cubicBezTo>
                  <a:cubicBezTo>
                    <a:pt x="251" y="299"/>
                    <a:pt x="252" y="298"/>
                    <a:pt x="253" y="298"/>
                  </a:cubicBezTo>
                  <a:cubicBezTo>
                    <a:pt x="254" y="298"/>
                    <a:pt x="254" y="299"/>
                    <a:pt x="255" y="299"/>
                  </a:cubicBezTo>
                  <a:cubicBezTo>
                    <a:pt x="257" y="302"/>
                    <a:pt x="260" y="304"/>
                    <a:pt x="263" y="307"/>
                  </a:cubicBezTo>
                  <a:cubicBezTo>
                    <a:pt x="263" y="307"/>
                    <a:pt x="264" y="307"/>
                    <a:pt x="265" y="308"/>
                  </a:cubicBezTo>
                  <a:cubicBezTo>
                    <a:pt x="266" y="308"/>
                    <a:pt x="267" y="307"/>
                    <a:pt x="268" y="307"/>
                  </a:cubicBezTo>
                  <a:cubicBezTo>
                    <a:pt x="270" y="306"/>
                    <a:pt x="273" y="306"/>
                    <a:pt x="275" y="307"/>
                  </a:cubicBezTo>
                  <a:cubicBezTo>
                    <a:pt x="278" y="306"/>
                    <a:pt x="277" y="301"/>
                    <a:pt x="279" y="300"/>
                  </a:cubicBezTo>
                  <a:cubicBezTo>
                    <a:pt x="281" y="299"/>
                    <a:pt x="284" y="300"/>
                    <a:pt x="285" y="302"/>
                  </a:cubicBezTo>
                  <a:cubicBezTo>
                    <a:pt x="286" y="303"/>
                    <a:pt x="288" y="305"/>
                    <a:pt x="289" y="306"/>
                  </a:cubicBezTo>
                  <a:cubicBezTo>
                    <a:pt x="293" y="308"/>
                    <a:pt x="297" y="304"/>
                    <a:pt x="302" y="303"/>
                  </a:cubicBezTo>
                  <a:cubicBezTo>
                    <a:pt x="302" y="302"/>
                    <a:pt x="303" y="302"/>
                    <a:pt x="303" y="303"/>
                  </a:cubicBezTo>
                  <a:cubicBezTo>
                    <a:pt x="304" y="303"/>
                    <a:pt x="305" y="303"/>
                    <a:pt x="305" y="304"/>
                  </a:cubicBezTo>
                  <a:cubicBezTo>
                    <a:pt x="308" y="308"/>
                    <a:pt x="312" y="311"/>
                    <a:pt x="316" y="312"/>
                  </a:cubicBezTo>
                  <a:cubicBezTo>
                    <a:pt x="317" y="312"/>
                    <a:pt x="318" y="313"/>
                    <a:pt x="319" y="312"/>
                  </a:cubicBezTo>
                  <a:cubicBezTo>
                    <a:pt x="320" y="312"/>
                    <a:pt x="321" y="312"/>
                    <a:pt x="321" y="311"/>
                  </a:cubicBezTo>
                  <a:cubicBezTo>
                    <a:pt x="325" y="308"/>
                    <a:pt x="328" y="305"/>
                    <a:pt x="331" y="301"/>
                  </a:cubicBezTo>
                  <a:cubicBezTo>
                    <a:pt x="334" y="302"/>
                    <a:pt x="333" y="306"/>
                    <a:pt x="335" y="307"/>
                  </a:cubicBezTo>
                  <a:cubicBezTo>
                    <a:pt x="335" y="308"/>
                    <a:pt x="336" y="308"/>
                    <a:pt x="337" y="308"/>
                  </a:cubicBezTo>
                  <a:cubicBezTo>
                    <a:pt x="339" y="309"/>
                    <a:pt x="342" y="308"/>
                    <a:pt x="344" y="307"/>
                  </a:cubicBezTo>
                  <a:cubicBezTo>
                    <a:pt x="346" y="306"/>
                    <a:pt x="348" y="305"/>
                    <a:pt x="347" y="302"/>
                  </a:cubicBezTo>
                  <a:cubicBezTo>
                    <a:pt x="347" y="299"/>
                    <a:pt x="346" y="296"/>
                    <a:pt x="348" y="294"/>
                  </a:cubicBezTo>
                  <a:cubicBezTo>
                    <a:pt x="349" y="291"/>
                    <a:pt x="352" y="290"/>
                    <a:pt x="354" y="287"/>
                  </a:cubicBezTo>
                  <a:cubicBezTo>
                    <a:pt x="355" y="286"/>
                    <a:pt x="355" y="284"/>
                    <a:pt x="356" y="283"/>
                  </a:cubicBezTo>
                  <a:cubicBezTo>
                    <a:pt x="357" y="282"/>
                    <a:pt x="358" y="282"/>
                    <a:pt x="360" y="282"/>
                  </a:cubicBezTo>
                  <a:cubicBezTo>
                    <a:pt x="362" y="280"/>
                    <a:pt x="363" y="277"/>
                    <a:pt x="365" y="276"/>
                  </a:cubicBezTo>
                  <a:cubicBezTo>
                    <a:pt x="366" y="275"/>
                    <a:pt x="368" y="276"/>
                    <a:pt x="369" y="276"/>
                  </a:cubicBezTo>
                  <a:cubicBezTo>
                    <a:pt x="371" y="276"/>
                    <a:pt x="374" y="276"/>
                    <a:pt x="376" y="276"/>
                  </a:cubicBezTo>
                  <a:cubicBezTo>
                    <a:pt x="380" y="277"/>
                    <a:pt x="385" y="277"/>
                    <a:pt x="388" y="273"/>
                  </a:cubicBezTo>
                  <a:cubicBezTo>
                    <a:pt x="389" y="271"/>
                    <a:pt x="389" y="268"/>
                    <a:pt x="390" y="266"/>
                  </a:cubicBezTo>
                  <a:cubicBezTo>
                    <a:pt x="391" y="264"/>
                    <a:pt x="392" y="262"/>
                    <a:pt x="394" y="261"/>
                  </a:cubicBezTo>
                  <a:cubicBezTo>
                    <a:pt x="396" y="259"/>
                    <a:pt x="398" y="256"/>
                    <a:pt x="401" y="255"/>
                  </a:cubicBezTo>
                  <a:cubicBezTo>
                    <a:pt x="403" y="255"/>
                    <a:pt x="405" y="255"/>
                    <a:pt x="406" y="255"/>
                  </a:cubicBezTo>
                  <a:cubicBezTo>
                    <a:pt x="409" y="254"/>
                    <a:pt x="412" y="254"/>
                    <a:pt x="414" y="253"/>
                  </a:cubicBezTo>
                  <a:cubicBezTo>
                    <a:pt x="419" y="251"/>
                    <a:pt x="424" y="249"/>
                    <a:pt x="425" y="244"/>
                  </a:cubicBezTo>
                  <a:cubicBezTo>
                    <a:pt x="425" y="244"/>
                    <a:pt x="425" y="244"/>
                    <a:pt x="425" y="244"/>
                  </a:cubicBezTo>
                  <a:cubicBezTo>
                    <a:pt x="425" y="243"/>
                    <a:pt x="424" y="242"/>
                    <a:pt x="423" y="242"/>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89" name="Google Shape;289;g33246b44340_0_454"/>
            <p:cNvSpPr/>
            <p:nvPr/>
          </p:nvSpPr>
          <p:spPr>
            <a:xfrm>
              <a:off x="1514588" y="3112388"/>
              <a:ext cx="422275" cy="315912"/>
            </a:xfrm>
            <a:custGeom>
              <a:rect b="b" l="l" r="r" t="t"/>
              <a:pathLst>
                <a:path extrusionOk="0" h="83" w="111">
                  <a:moveTo>
                    <a:pt x="106" y="33"/>
                  </a:moveTo>
                  <a:cubicBezTo>
                    <a:pt x="106" y="33"/>
                    <a:pt x="108" y="31"/>
                    <a:pt x="108" y="30"/>
                  </a:cubicBezTo>
                  <a:cubicBezTo>
                    <a:pt x="108" y="30"/>
                    <a:pt x="107" y="25"/>
                    <a:pt x="108" y="24"/>
                  </a:cubicBezTo>
                  <a:cubicBezTo>
                    <a:pt x="108" y="23"/>
                    <a:pt x="109" y="16"/>
                    <a:pt x="109" y="16"/>
                  </a:cubicBezTo>
                  <a:cubicBezTo>
                    <a:pt x="111" y="9"/>
                    <a:pt x="111" y="9"/>
                    <a:pt x="111" y="9"/>
                  </a:cubicBezTo>
                  <a:cubicBezTo>
                    <a:pt x="108" y="2"/>
                    <a:pt x="108" y="2"/>
                    <a:pt x="108" y="2"/>
                  </a:cubicBezTo>
                  <a:cubicBezTo>
                    <a:pt x="104" y="0"/>
                    <a:pt x="104" y="0"/>
                    <a:pt x="104" y="0"/>
                  </a:cubicBezTo>
                  <a:cubicBezTo>
                    <a:pt x="102" y="5"/>
                    <a:pt x="102" y="5"/>
                    <a:pt x="102" y="5"/>
                  </a:cubicBezTo>
                  <a:cubicBezTo>
                    <a:pt x="98" y="7"/>
                    <a:pt x="98" y="7"/>
                    <a:pt x="98" y="7"/>
                  </a:cubicBezTo>
                  <a:cubicBezTo>
                    <a:pt x="95" y="6"/>
                    <a:pt x="95" y="6"/>
                    <a:pt x="95" y="6"/>
                  </a:cubicBezTo>
                  <a:cubicBezTo>
                    <a:pt x="93" y="3"/>
                    <a:pt x="93" y="3"/>
                    <a:pt x="93" y="3"/>
                  </a:cubicBezTo>
                  <a:cubicBezTo>
                    <a:pt x="80" y="6"/>
                    <a:pt x="80" y="6"/>
                    <a:pt x="80" y="6"/>
                  </a:cubicBezTo>
                  <a:cubicBezTo>
                    <a:pt x="77" y="9"/>
                    <a:pt x="77" y="9"/>
                    <a:pt x="77" y="9"/>
                  </a:cubicBezTo>
                  <a:cubicBezTo>
                    <a:pt x="73" y="10"/>
                    <a:pt x="73" y="10"/>
                    <a:pt x="73" y="10"/>
                  </a:cubicBezTo>
                  <a:cubicBezTo>
                    <a:pt x="69" y="20"/>
                    <a:pt x="69" y="20"/>
                    <a:pt x="69" y="20"/>
                  </a:cubicBezTo>
                  <a:cubicBezTo>
                    <a:pt x="62" y="23"/>
                    <a:pt x="62" y="23"/>
                    <a:pt x="62" y="23"/>
                  </a:cubicBezTo>
                  <a:cubicBezTo>
                    <a:pt x="56" y="30"/>
                    <a:pt x="56" y="30"/>
                    <a:pt x="56" y="30"/>
                  </a:cubicBezTo>
                  <a:cubicBezTo>
                    <a:pt x="56" y="30"/>
                    <a:pt x="55" y="30"/>
                    <a:pt x="55" y="30"/>
                  </a:cubicBezTo>
                  <a:cubicBezTo>
                    <a:pt x="54" y="29"/>
                    <a:pt x="54" y="24"/>
                    <a:pt x="54" y="24"/>
                  </a:cubicBezTo>
                  <a:cubicBezTo>
                    <a:pt x="54" y="24"/>
                    <a:pt x="51" y="23"/>
                    <a:pt x="51" y="22"/>
                  </a:cubicBezTo>
                  <a:cubicBezTo>
                    <a:pt x="51" y="22"/>
                    <a:pt x="52" y="19"/>
                    <a:pt x="51" y="18"/>
                  </a:cubicBezTo>
                  <a:cubicBezTo>
                    <a:pt x="51" y="17"/>
                    <a:pt x="48" y="13"/>
                    <a:pt x="48" y="13"/>
                  </a:cubicBezTo>
                  <a:cubicBezTo>
                    <a:pt x="48" y="13"/>
                    <a:pt x="46" y="7"/>
                    <a:pt x="46" y="7"/>
                  </a:cubicBezTo>
                  <a:cubicBezTo>
                    <a:pt x="45" y="7"/>
                    <a:pt x="38" y="10"/>
                    <a:pt x="38" y="10"/>
                  </a:cubicBezTo>
                  <a:cubicBezTo>
                    <a:pt x="35" y="6"/>
                    <a:pt x="35" y="6"/>
                    <a:pt x="35" y="6"/>
                  </a:cubicBezTo>
                  <a:cubicBezTo>
                    <a:pt x="28" y="3"/>
                    <a:pt x="28" y="3"/>
                    <a:pt x="28" y="3"/>
                  </a:cubicBezTo>
                  <a:cubicBezTo>
                    <a:pt x="28" y="3"/>
                    <a:pt x="28" y="8"/>
                    <a:pt x="28" y="9"/>
                  </a:cubicBezTo>
                  <a:cubicBezTo>
                    <a:pt x="28" y="9"/>
                    <a:pt x="29" y="12"/>
                    <a:pt x="29" y="12"/>
                  </a:cubicBezTo>
                  <a:cubicBezTo>
                    <a:pt x="29" y="21"/>
                    <a:pt x="29" y="21"/>
                    <a:pt x="29" y="21"/>
                  </a:cubicBezTo>
                  <a:cubicBezTo>
                    <a:pt x="21" y="22"/>
                    <a:pt x="21" y="22"/>
                    <a:pt x="21" y="22"/>
                  </a:cubicBezTo>
                  <a:cubicBezTo>
                    <a:pt x="17" y="19"/>
                    <a:pt x="17" y="19"/>
                    <a:pt x="17" y="19"/>
                  </a:cubicBezTo>
                  <a:cubicBezTo>
                    <a:pt x="7" y="25"/>
                    <a:pt x="7" y="25"/>
                    <a:pt x="7" y="25"/>
                  </a:cubicBezTo>
                  <a:cubicBezTo>
                    <a:pt x="4" y="33"/>
                    <a:pt x="4" y="33"/>
                    <a:pt x="4" y="33"/>
                  </a:cubicBezTo>
                  <a:cubicBezTo>
                    <a:pt x="4" y="33"/>
                    <a:pt x="6" y="34"/>
                    <a:pt x="7" y="35"/>
                  </a:cubicBezTo>
                  <a:cubicBezTo>
                    <a:pt x="7" y="35"/>
                    <a:pt x="11" y="35"/>
                    <a:pt x="11" y="35"/>
                  </a:cubicBezTo>
                  <a:cubicBezTo>
                    <a:pt x="13" y="34"/>
                    <a:pt x="13" y="34"/>
                    <a:pt x="13" y="34"/>
                  </a:cubicBezTo>
                  <a:cubicBezTo>
                    <a:pt x="17" y="33"/>
                    <a:pt x="17" y="33"/>
                    <a:pt x="17" y="33"/>
                  </a:cubicBezTo>
                  <a:cubicBezTo>
                    <a:pt x="17" y="33"/>
                    <a:pt x="21" y="36"/>
                    <a:pt x="22" y="36"/>
                  </a:cubicBezTo>
                  <a:cubicBezTo>
                    <a:pt x="22" y="37"/>
                    <a:pt x="25" y="39"/>
                    <a:pt x="25" y="39"/>
                  </a:cubicBezTo>
                  <a:cubicBezTo>
                    <a:pt x="20" y="44"/>
                    <a:pt x="20" y="44"/>
                    <a:pt x="20" y="44"/>
                  </a:cubicBezTo>
                  <a:cubicBezTo>
                    <a:pt x="20" y="44"/>
                    <a:pt x="17" y="44"/>
                    <a:pt x="17" y="44"/>
                  </a:cubicBezTo>
                  <a:cubicBezTo>
                    <a:pt x="16" y="44"/>
                    <a:pt x="10" y="42"/>
                    <a:pt x="10" y="42"/>
                  </a:cubicBezTo>
                  <a:cubicBezTo>
                    <a:pt x="10" y="42"/>
                    <a:pt x="9" y="45"/>
                    <a:pt x="10" y="46"/>
                  </a:cubicBezTo>
                  <a:cubicBezTo>
                    <a:pt x="10" y="47"/>
                    <a:pt x="11" y="49"/>
                    <a:pt x="11" y="49"/>
                  </a:cubicBezTo>
                  <a:cubicBezTo>
                    <a:pt x="12" y="50"/>
                    <a:pt x="9" y="53"/>
                    <a:pt x="9" y="53"/>
                  </a:cubicBezTo>
                  <a:cubicBezTo>
                    <a:pt x="7" y="57"/>
                    <a:pt x="7" y="57"/>
                    <a:pt x="7" y="57"/>
                  </a:cubicBezTo>
                  <a:cubicBezTo>
                    <a:pt x="3" y="57"/>
                    <a:pt x="3" y="57"/>
                    <a:pt x="3" y="57"/>
                  </a:cubicBezTo>
                  <a:cubicBezTo>
                    <a:pt x="3" y="57"/>
                    <a:pt x="0" y="62"/>
                    <a:pt x="0" y="62"/>
                  </a:cubicBezTo>
                  <a:cubicBezTo>
                    <a:pt x="0" y="63"/>
                    <a:pt x="1" y="64"/>
                    <a:pt x="1" y="64"/>
                  </a:cubicBezTo>
                  <a:cubicBezTo>
                    <a:pt x="2" y="65"/>
                    <a:pt x="3" y="71"/>
                    <a:pt x="3" y="71"/>
                  </a:cubicBezTo>
                  <a:cubicBezTo>
                    <a:pt x="9" y="73"/>
                    <a:pt x="9" y="73"/>
                    <a:pt x="9" y="73"/>
                  </a:cubicBezTo>
                  <a:cubicBezTo>
                    <a:pt x="11" y="72"/>
                    <a:pt x="11" y="72"/>
                    <a:pt x="11" y="72"/>
                  </a:cubicBezTo>
                  <a:cubicBezTo>
                    <a:pt x="11" y="72"/>
                    <a:pt x="13" y="65"/>
                    <a:pt x="14" y="65"/>
                  </a:cubicBezTo>
                  <a:cubicBezTo>
                    <a:pt x="14" y="64"/>
                    <a:pt x="15" y="62"/>
                    <a:pt x="15" y="62"/>
                  </a:cubicBezTo>
                  <a:cubicBezTo>
                    <a:pt x="17" y="70"/>
                    <a:pt x="17" y="70"/>
                    <a:pt x="17" y="70"/>
                  </a:cubicBezTo>
                  <a:cubicBezTo>
                    <a:pt x="22" y="71"/>
                    <a:pt x="22" y="71"/>
                    <a:pt x="22" y="71"/>
                  </a:cubicBezTo>
                  <a:cubicBezTo>
                    <a:pt x="24" y="70"/>
                    <a:pt x="24" y="70"/>
                    <a:pt x="24" y="70"/>
                  </a:cubicBezTo>
                  <a:cubicBezTo>
                    <a:pt x="24" y="70"/>
                    <a:pt x="27" y="73"/>
                    <a:pt x="28" y="72"/>
                  </a:cubicBezTo>
                  <a:cubicBezTo>
                    <a:pt x="28" y="72"/>
                    <a:pt x="32" y="72"/>
                    <a:pt x="32" y="72"/>
                  </a:cubicBezTo>
                  <a:cubicBezTo>
                    <a:pt x="32" y="72"/>
                    <a:pt x="35" y="74"/>
                    <a:pt x="36" y="74"/>
                  </a:cubicBezTo>
                  <a:cubicBezTo>
                    <a:pt x="37" y="75"/>
                    <a:pt x="39" y="74"/>
                    <a:pt x="39" y="74"/>
                  </a:cubicBezTo>
                  <a:cubicBezTo>
                    <a:pt x="39" y="74"/>
                    <a:pt x="41" y="79"/>
                    <a:pt x="41" y="80"/>
                  </a:cubicBezTo>
                  <a:cubicBezTo>
                    <a:pt x="41" y="80"/>
                    <a:pt x="44" y="83"/>
                    <a:pt x="44" y="83"/>
                  </a:cubicBezTo>
                  <a:cubicBezTo>
                    <a:pt x="47" y="83"/>
                    <a:pt x="47" y="83"/>
                    <a:pt x="47" y="83"/>
                  </a:cubicBezTo>
                  <a:cubicBezTo>
                    <a:pt x="52" y="77"/>
                    <a:pt x="52" y="77"/>
                    <a:pt x="52" y="77"/>
                  </a:cubicBezTo>
                  <a:cubicBezTo>
                    <a:pt x="52" y="77"/>
                    <a:pt x="51" y="74"/>
                    <a:pt x="50" y="74"/>
                  </a:cubicBezTo>
                  <a:cubicBezTo>
                    <a:pt x="50" y="73"/>
                    <a:pt x="49" y="70"/>
                    <a:pt x="49" y="70"/>
                  </a:cubicBezTo>
                  <a:cubicBezTo>
                    <a:pt x="49" y="70"/>
                    <a:pt x="51" y="68"/>
                    <a:pt x="52" y="67"/>
                  </a:cubicBezTo>
                  <a:cubicBezTo>
                    <a:pt x="52" y="67"/>
                    <a:pt x="52" y="64"/>
                    <a:pt x="52" y="64"/>
                  </a:cubicBezTo>
                  <a:cubicBezTo>
                    <a:pt x="52" y="63"/>
                    <a:pt x="49" y="61"/>
                    <a:pt x="49" y="61"/>
                  </a:cubicBezTo>
                  <a:cubicBezTo>
                    <a:pt x="49" y="61"/>
                    <a:pt x="53" y="56"/>
                    <a:pt x="54" y="56"/>
                  </a:cubicBezTo>
                  <a:cubicBezTo>
                    <a:pt x="54" y="56"/>
                    <a:pt x="55" y="56"/>
                    <a:pt x="55" y="56"/>
                  </a:cubicBezTo>
                  <a:cubicBezTo>
                    <a:pt x="55" y="56"/>
                    <a:pt x="59" y="56"/>
                    <a:pt x="59" y="56"/>
                  </a:cubicBezTo>
                  <a:cubicBezTo>
                    <a:pt x="60" y="55"/>
                    <a:pt x="63" y="53"/>
                    <a:pt x="63" y="53"/>
                  </a:cubicBezTo>
                  <a:cubicBezTo>
                    <a:pt x="63" y="53"/>
                    <a:pt x="69" y="53"/>
                    <a:pt x="70" y="53"/>
                  </a:cubicBezTo>
                  <a:cubicBezTo>
                    <a:pt x="70" y="52"/>
                    <a:pt x="75" y="43"/>
                    <a:pt x="75" y="43"/>
                  </a:cubicBezTo>
                  <a:cubicBezTo>
                    <a:pt x="80" y="42"/>
                    <a:pt x="80" y="42"/>
                    <a:pt x="80" y="42"/>
                  </a:cubicBezTo>
                  <a:cubicBezTo>
                    <a:pt x="83" y="40"/>
                    <a:pt x="83" y="40"/>
                    <a:pt x="83" y="40"/>
                  </a:cubicBezTo>
                  <a:cubicBezTo>
                    <a:pt x="84" y="41"/>
                    <a:pt x="84" y="41"/>
                    <a:pt x="84" y="41"/>
                  </a:cubicBezTo>
                  <a:cubicBezTo>
                    <a:pt x="89" y="42"/>
                    <a:pt x="89" y="42"/>
                    <a:pt x="89" y="42"/>
                  </a:cubicBezTo>
                  <a:cubicBezTo>
                    <a:pt x="94" y="40"/>
                    <a:pt x="94" y="40"/>
                    <a:pt x="94" y="40"/>
                  </a:cubicBezTo>
                  <a:cubicBezTo>
                    <a:pt x="98" y="41"/>
                    <a:pt x="98" y="41"/>
                    <a:pt x="98" y="41"/>
                  </a:cubicBezTo>
                  <a:cubicBezTo>
                    <a:pt x="101" y="41"/>
                    <a:pt x="101" y="41"/>
                    <a:pt x="101" y="41"/>
                  </a:cubicBezTo>
                  <a:cubicBezTo>
                    <a:pt x="104" y="38"/>
                    <a:pt x="104" y="38"/>
                    <a:pt x="104" y="38"/>
                  </a:cubicBezTo>
                  <a:lnTo>
                    <a:pt x="106" y="33"/>
                  </a:ln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90" name="Google Shape;290;g33246b44340_0_454"/>
            <p:cNvSpPr/>
            <p:nvPr/>
          </p:nvSpPr>
          <p:spPr>
            <a:xfrm>
              <a:off x="1925750" y="2698051"/>
              <a:ext cx="882650" cy="784225"/>
            </a:xfrm>
            <a:custGeom>
              <a:rect b="b" l="l" r="r" t="t"/>
              <a:pathLst>
                <a:path extrusionOk="0" h="206" w="232">
                  <a:moveTo>
                    <a:pt x="207" y="5"/>
                  </a:moveTo>
                  <a:cubicBezTo>
                    <a:pt x="206" y="5"/>
                    <a:pt x="204" y="3"/>
                    <a:pt x="204" y="3"/>
                  </a:cubicBezTo>
                  <a:cubicBezTo>
                    <a:pt x="204" y="2"/>
                    <a:pt x="197" y="14"/>
                    <a:pt x="196" y="14"/>
                  </a:cubicBezTo>
                  <a:cubicBezTo>
                    <a:pt x="195" y="15"/>
                    <a:pt x="190" y="13"/>
                    <a:pt x="190" y="13"/>
                  </a:cubicBezTo>
                  <a:cubicBezTo>
                    <a:pt x="189" y="13"/>
                    <a:pt x="186" y="11"/>
                    <a:pt x="186" y="11"/>
                  </a:cubicBezTo>
                  <a:cubicBezTo>
                    <a:pt x="184" y="13"/>
                    <a:pt x="184" y="13"/>
                    <a:pt x="184" y="13"/>
                  </a:cubicBezTo>
                  <a:cubicBezTo>
                    <a:pt x="184" y="13"/>
                    <a:pt x="186" y="17"/>
                    <a:pt x="186" y="18"/>
                  </a:cubicBezTo>
                  <a:cubicBezTo>
                    <a:pt x="186" y="18"/>
                    <a:pt x="185" y="23"/>
                    <a:pt x="185" y="25"/>
                  </a:cubicBezTo>
                  <a:cubicBezTo>
                    <a:pt x="185" y="26"/>
                    <a:pt x="186" y="34"/>
                    <a:pt x="185" y="35"/>
                  </a:cubicBezTo>
                  <a:cubicBezTo>
                    <a:pt x="185" y="37"/>
                    <a:pt x="182" y="41"/>
                    <a:pt x="182" y="42"/>
                  </a:cubicBezTo>
                  <a:cubicBezTo>
                    <a:pt x="182" y="42"/>
                    <a:pt x="181" y="49"/>
                    <a:pt x="180" y="49"/>
                  </a:cubicBezTo>
                  <a:cubicBezTo>
                    <a:pt x="180" y="49"/>
                    <a:pt x="172" y="51"/>
                    <a:pt x="172" y="51"/>
                  </a:cubicBezTo>
                  <a:cubicBezTo>
                    <a:pt x="172" y="51"/>
                    <a:pt x="168" y="45"/>
                    <a:pt x="168" y="44"/>
                  </a:cubicBezTo>
                  <a:cubicBezTo>
                    <a:pt x="168" y="43"/>
                    <a:pt x="162" y="39"/>
                    <a:pt x="161" y="39"/>
                  </a:cubicBezTo>
                  <a:cubicBezTo>
                    <a:pt x="160" y="39"/>
                    <a:pt x="159" y="42"/>
                    <a:pt x="158" y="43"/>
                  </a:cubicBezTo>
                  <a:cubicBezTo>
                    <a:pt x="158" y="44"/>
                    <a:pt x="163" y="48"/>
                    <a:pt x="164" y="49"/>
                  </a:cubicBezTo>
                  <a:cubicBezTo>
                    <a:pt x="165" y="51"/>
                    <a:pt x="167" y="55"/>
                    <a:pt x="167" y="55"/>
                  </a:cubicBezTo>
                  <a:cubicBezTo>
                    <a:pt x="163" y="59"/>
                    <a:pt x="163" y="59"/>
                    <a:pt x="163" y="59"/>
                  </a:cubicBezTo>
                  <a:cubicBezTo>
                    <a:pt x="163" y="59"/>
                    <a:pt x="164" y="67"/>
                    <a:pt x="164" y="69"/>
                  </a:cubicBezTo>
                  <a:cubicBezTo>
                    <a:pt x="163" y="71"/>
                    <a:pt x="159" y="72"/>
                    <a:pt x="158" y="73"/>
                  </a:cubicBezTo>
                  <a:cubicBezTo>
                    <a:pt x="158" y="75"/>
                    <a:pt x="156" y="77"/>
                    <a:pt x="155" y="78"/>
                  </a:cubicBezTo>
                  <a:cubicBezTo>
                    <a:pt x="154" y="79"/>
                    <a:pt x="148" y="81"/>
                    <a:pt x="147" y="82"/>
                  </a:cubicBezTo>
                  <a:cubicBezTo>
                    <a:pt x="147" y="84"/>
                    <a:pt x="143" y="92"/>
                    <a:pt x="143" y="92"/>
                  </a:cubicBezTo>
                  <a:cubicBezTo>
                    <a:pt x="142" y="93"/>
                    <a:pt x="139" y="93"/>
                    <a:pt x="139" y="93"/>
                  </a:cubicBezTo>
                  <a:cubicBezTo>
                    <a:pt x="139" y="93"/>
                    <a:pt x="133" y="94"/>
                    <a:pt x="131" y="93"/>
                  </a:cubicBezTo>
                  <a:cubicBezTo>
                    <a:pt x="128" y="93"/>
                    <a:pt x="125" y="89"/>
                    <a:pt x="125" y="89"/>
                  </a:cubicBezTo>
                  <a:cubicBezTo>
                    <a:pt x="125" y="89"/>
                    <a:pt x="122" y="95"/>
                    <a:pt x="121" y="97"/>
                  </a:cubicBezTo>
                  <a:cubicBezTo>
                    <a:pt x="120" y="98"/>
                    <a:pt x="118" y="102"/>
                    <a:pt x="118" y="103"/>
                  </a:cubicBezTo>
                  <a:cubicBezTo>
                    <a:pt x="118" y="103"/>
                    <a:pt x="113" y="102"/>
                    <a:pt x="113" y="102"/>
                  </a:cubicBezTo>
                  <a:cubicBezTo>
                    <a:pt x="113" y="102"/>
                    <a:pt x="111" y="111"/>
                    <a:pt x="111" y="112"/>
                  </a:cubicBezTo>
                  <a:cubicBezTo>
                    <a:pt x="111" y="112"/>
                    <a:pt x="108" y="111"/>
                    <a:pt x="107" y="110"/>
                  </a:cubicBezTo>
                  <a:cubicBezTo>
                    <a:pt x="106" y="110"/>
                    <a:pt x="103" y="106"/>
                    <a:pt x="103" y="105"/>
                  </a:cubicBezTo>
                  <a:cubicBezTo>
                    <a:pt x="102" y="104"/>
                    <a:pt x="102" y="99"/>
                    <a:pt x="102" y="99"/>
                  </a:cubicBezTo>
                  <a:cubicBezTo>
                    <a:pt x="102" y="99"/>
                    <a:pt x="107" y="99"/>
                    <a:pt x="107" y="99"/>
                  </a:cubicBezTo>
                  <a:cubicBezTo>
                    <a:pt x="108" y="98"/>
                    <a:pt x="110" y="94"/>
                    <a:pt x="110" y="93"/>
                  </a:cubicBezTo>
                  <a:cubicBezTo>
                    <a:pt x="110" y="91"/>
                    <a:pt x="110" y="89"/>
                    <a:pt x="110" y="87"/>
                  </a:cubicBezTo>
                  <a:cubicBezTo>
                    <a:pt x="110" y="86"/>
                    <a:pt x="107" y="85"/>
                    <a:pt x="106" y="84"/>
                  </a:cubicBezTo>
                  <a:cubicBezTo>
                    <a:pt x="105" y="83"/>
                    <a:pt x="101" y="81"/>
                    <a:pt x="100" y="81"/>
                  </a:cubicBezTo>
                  <a:cubicBezTo>
                    <a:pt x="99" y="81"/>
                    <a:pt x="97" y="85"/>
                    <a:pt x="96" y="86"/>
                  </a:cubicBezTo>
                  <a:cubicBezTo>
                    <a:pt x="95" y="88"/>
                    <a:pt x="92" y="91"/>
                    <a:pt x="92" y="92"/>
                  </a:cubicBezTo>
                  <a:cubicBezTo>
                    <a:pt x="91" y="93"/>
                    <a:pt x="87" y="99"/>
                    <a:pt x="87" y="99"/>
                  </a:cubicBezTo>
                  <a:cubicBezTo>
                    <a:pt x="86" y="100"/>
                    <a:pt x="91" y="102"/>
                    <a:pt x="91" y="103"/>
                  </a:cubicBezTo>
                  <a:cubicBezTo>
                    <a:pt x="91" y="104"/>
                    <a:pt x="89" y="107"/>
                    <a:pt x="89" y="109"/>
                  </a:cubicBezTo>
                  <a:cubicBezTo>
                    <a:pt x="88" y="112"/>
                    <a:pt x="86" y="114"/>
                    <a:pt x="86" y="114"/>
                  </a:cubicBezTo>
                  <a:cubicBezTo>
                    <a:pt x="86" y="114"/>
                    <a:pt x="84" y="112"/>
                    <a:pt x="84" y="111"/>
                  </a:cubicBezTo>
                  <a:cubicBezTo>
                    <a:pt x="83" y="110"/>
                    <a:pt x="78" y="109"/>
                    <a:pt x="78" y="109"/>
                  </a:cubicBezTo>
                  <a:cubicBezTo>
                    <a:pt x="78" y="109"/>
                    <a:pt x="74" y="113"/>
                    <a:pt x="74" y="114"/>
                  </a:cubicBezTo>
                  <a:cubicBezTo>
                    <a:pt x="73" y="114"/>
                    <a:pt x="70" y="114"/>
                    <a:pt x="69" y="113"/>
                  </a:cubicBezTo>
                  <a:cubicBezTo>
                    <a:pt x="69" y="113"/>
                    <a:pt x="64" y="112"/>
                    <a:pt x="63" y="112"/>
                  </a:cubicBezTo>
                  <a:cubicBezTo>
                    <a:pt x="63" y="112"/>
                    <a:pt x="59" y="115"/>
                    <a:pt x="59" y="115"/>
                  </a:cubicBezTo>
                  <a:cubicBezTo>
                    <a:pt x="59" y="115"/>
                    <a:pt x="58" y="112"/>
                    <a:pt x="57" y="111"/>
                  </a:cubicBezTo>
                  <a:cubicBezTo>
                    <a:pt x="56" y="109"/>
                    <a:pt x="55" y="107"/>
                    <a:pt x="54" y="107"/>
                  </a:cubicBezTo>
                  <a:cubicBezTo>
                    <a:pt x="54" y="106"/>
                    <a:pt x="51" y="106"/>
                    <a:pt x="51" y="106"/>
                  </a:cubicBezTo>
                  <a:cubicBezTo>
                    <a:pt x="50" y="103"/>
                    <a:pt x="50" y="103"/>
                    <a:pt x="50" y="103"/>
                  </a:cubicBezTo>
                  <a:cubicBezTo>
                    <a:pt x="50" y="103"/>
                    <a:pt x="47" y="99"/>
                    <a:pt x="46" y="99"/>
                  </a:cubicBezTo>
                  <a:cubicBezTo>
                    <a:pt x="46" y="99"/>
                    <a:pt x="41" y="99"/>
                    <a:pt x="41" y="99"/>
                  </a:cubicBezTo>
                  <a:cubicBezTo>
                    <a:pt x="37" y="103"/>
                    <a:pt x="37" y="103"/>
                    <a:pt x="37" y="103"/>
                  </a:cubicBezTo>
                  <a:cubicBezTo>
                    <a:pt x="32" y="103"/>
                    <a:pt x="32" y="103"/>
                    <a:pt x="32" y="103"/>
                  </a:cubicBezTo>
                  <a:cubicBezTo>
                    <a:pt x="37" y="96"/>
                    <a:pt x="37" y="96"/>
                    <a:pt x="37" y="96"/>
                  </a:cubicBezTo>
                  <a:cubicBezTo>
                    <a:pt x="37" y="96"/>
                    <a:pt x="37" y="92"/>
                    <a:pt x="38" y="91"/>
                  </a:cubicBezTo>
                  <a:cubicBezTo>
                    <a:pt x="38" y="90"/>
                    <a:pt x="36" y="87"/>
                    <a:pt x="35" y="86"/>
                  </a:cubicBezTo>
                  <a:cubicBezTo>
                    <a:pt x="35" y="85"/>
                    <a:pt x="34" y="83"/>
                    <a:pt x="34" y="83"/>
                  </a:cubicBezTo>
                  <a:cubicBezTo>
                    <a:pt x="30" y="82"/>
                    <a:pt x="30" y="82"/>
                    <a:pt x="30" y="82"/>
                  </a:cubicBezTo>
                  <a:cubicBezTo>
                    <a:pt x="30" y="82"/>
                    <a:pt x="27" y="86"/>
                    <a:pt x="27" y="86"/>
                  </a:cubicBezTo>
                  <a:cubicBezTo>
                    <a:pt x="26" y="86"/>
                    <a:pt x="24" y="86"/>
                    <a:pt x="24" y="86"/>
                  </a:cubicBezTo>
                  <a:cubicBezTo>
                    <a:pt x="22" y="84"/>
                    <a:pt x="22" y="84"/>
                    <a:pt x="22" y="84"/>
                  </a:cubicBezTo>
                  <a:cubicBezTo>
                    <a:pt x="18" y="79"/>
                    <a:pt x="18" y="79"/>
                    <a:pt x="18" y="79"/>
                  </a:cubicBezTo>
                  <a:cubicBezTo>
                    <a:pt x="17" y="75"/>
                    <a:pt x="17" y="75"/>
                    <a:pt x="17" y="75"/>
                  </a:cubicBezTo>
                  <a:cubicBezTo>
                    <a:pt x="16" y="72"/>
                    <a:pt x="16" y="72"/>
                    <a:pt x="16" y="72"/>
                  </a:cubicBezTo>
                  <a:cubicBezTo>
                    <a:pt x="16" y="72"/>
                    <a:pt x="14" y="69"/>
                    <a:pt x="13" y="67"/>
                  </a:cubicBezTo>
                  <a:cubicBezTo>
                    <a:pt x="12" y="67"/>
                    <a:pt x="11" y="67"/>
                    <a:pt x="11" y="67"/>
                  </a:cubicBezTo>
                  <a:cubicBezTo>
                    <a:pt x="10" y="68"/>
                    <a:pt x="9" y="69"/>
                    <a:pt x="8" y="70"/>
                  </a:cubicBezTo>
                  <a:cubicBezTo>
                    <a:pt x="8" y="70"/>
                    <a:pt x="7" y="73"/>
                    <a:pt x="7" y="73"/>
                  </a:cubicBezTo>
                  <a:cubicBezTo>
                    <a:pt x="7" y="74"/>
                    <a:pt x="6" y="76"/>
                    <a:pt x="6" y="77"/>
                  </a:cubicBezTo>
                  <a:cubicBezTo>
                    <a:pt x="5" y="77"/>
                    <a:pt x="5" y="80"/>
                    <a:pt x="5" y="81"/>
                  </a:cubicBezTo>
                  <a:cubicBezTo>
                    <a:pt x="5" y="82"/>
                    <a:pt x="7" y="83"/>
                    <a:pt x="8" y="84"/>
                  </a:cubicBezTo>
                  <a:cubicBezTo>
                    <a:pt x="9" y="85"/>
                    <a:pt x="7" y="87"/>
                    <a:pt x="7" y="87"/>
                  </a:cubicBezTo>
                  <a:cubicBezTo>
                    <a:pt x="8" y="90"/>
                    <a:pt x="8" y="90"/>
                    <a:pt x="8" y="90"/>
                  </a:cubicBezTo>
                  <a:cubicBezTo>
                    <a:pt x="5" y="92"/>
                    <a:pt x="5" y="92"/>
                    <a:pt x="5" y="92"/>
                  </a:cubicBezTo>
                  <a:cubicBezTo>
                    <a:pt x="4" y="94"/>
                    <a:pt x="4" y="94"/>
                    <a:pt x="4" y="94"/>
                  </a:cubicBezTo>
                  <a:cubicBezTo>
                    <a:pt x="7" y="99"/>
                    <a:pt x="7" y="99"/>
                    <a:pt x="7" y="99"/>
                  </a:cubicBezTo>
                  <a:cubicBezTo>
                    <a:pt x="2" y="101"/>
                    <a:pt x="2" y="101"/>
                    <a:pt x="2" y="101"/>
                  </a:cubicBezTo>
                  <a:cubicBezTo>
                    <a:pt x="2" y="101"/>
                    <a:pt x="1" y="107"/>
                    <a:pt x="0" y="108"/>
                  </a:cubicBezTo>
                  <a:cubicBezTo>
                    <a:pt x="0" y="108"/>
                    <a:pt x="0" y="111"/>
                    <a:pt x="0" y="111"/>
                  </a:cubicBezTo>
                  <a:cubicBezTo>
                    <a:pt x="7" y="112"/>
                    <a:pt x="7" y="112"/>
                    <a:pt x="7" y="112"/>
                  </a:cubicBezTo>
                  <a:cubicBezTo>
                    <a:pt x="7" y="112"/>
                    <a:pt x="11" y="108"/>
                    <a:pt x="11" y="107"/>
                  </a:cubicBezTo>
                  <a:cubicBezTo>
                    <a:pt x="12" y="107"/>
                    <a:pt x="18" y="110"/>
                    <a:pt x="18" y="111"/>
                  </a:cubicBezTo>
                  <a:cubicBezTo>
                    <a:pt x="19" y="111"/>
                    <a:pt x="21" y="110"/>
                    <a:pt x="21" y="110"/>
                  </a:cubicBezTo>
                  <a:cubicBezTo>
                    <a:pt x="22" y="110"/>
                    <a:pt x="25" y="106"/>
                    <a:pt x="25" y="106"/>
                  </a:cubicBezTo>
                  <a:cubicBezTo>
                    <a:pt x="30" y="108"/>
                    <a:pt x="30" y="108"/>
                    <a:pt x="30" y="108"/>
                  </a:cubicBezTo>
                  <a:cubicBezTo>
                    <a:pt x="30" y="108"/>
                    <a:pt x="32" y="110"/>
                    <a:pt x="32" y="111"/>
                  </a:cubicBezTo>
                  <a:cubicBezTo>
                    <a:pt x="32" y="111"/>
                    <a:pt x="31" y="114"/>
                    <a:pt x="30" y="115"/>
                  </a:cubicBezTo>
                  <a:cubicBezTo>
                    <a:pt x="30" y="115"/>
                    <a:pt x="34" y="117"/>
                    <a:pt x="34" y="117"/>
                  </a:cubicBezTo>
                  <a:cubicBezTo>
                    <a:pt x="30" y="121"/>
                    <a:pt x="30" y="121"/>
                    <a:pt x="30" y="121"/>
                  </a:cubicBezTo>
                  <a:cubicBezTo>
                    <a:pt x="30" y="121"/>
                    <a:pt x="31" y="124"/>
                    <a:pt x="31" y="125"/>
                  </a:cubicBezTo>
                  <a:cubicBezTo>
                    <a:pt x="31" y="125"/>
                    <a:pt x="35" y="128"/>
                    <a:pt x="36" y="129"/>
                  </a:cubicBezTo>
                  <a:cubicBezTo>
                    <a:pt x="36" y="129"/>
                    <a:pt x="36" y="134"/>
                    <a:pt x="36" y="134"/>
                  </a:cubicBezTo>
                  <a:cubicBezTo>
                    <a:pt x="39" y="133"/>
                    <a:pt x="39" y="133"/>
                    <a:pt x="39" y="133"/>
                  </a:cubicBezTo>
                  <a:cubicBezTo>
                    <a:pt x="39" y="133"/>
                    <a:pt x="43" y="138"/>
                    <a:pt x="44" y="138"/>
                  </a:cubicBezTo>
                  <a:cubicBezTo>
                    <a:pt x="44" y="138"/>
                    <a:pt x="48" y="137"/>
                    <a:pt x="48" y="137"/>
                  </a:cubicBezTo>
                  <a:cubicBezTo>
                    <a:pt x="48" y="137"/>
                    <a:pt x="50" y="142"/>
                    <a:pt x="50" y="143"/>
                  </a:cubicBezTo>
                  <a:cubicBezTo>
                    <a:pt x="51" y="144"/>
                    <a:pt x="55" y="145"/>
                    <a:pt x="55" y="145"/>
                  </a:cubicBezTo>
                  <a:cubicBezTo>
                    <a:pt x="55" y="145"/>
                    <a:pt x="57" y="143"/>
                    <a:pt x="58" y="142"/>
                  </a:cubicBezTo>
                  <a:cubicBezTo>
                    <a:pt x="59" y="142"/>
                    <a:pt x="60" y="140"/>
                    <a:pt x="60" y="140"/>
                  </a:cubicBezTo>
                  <a:cubicBezTo>
                    <a:pt x="63" y="140"/>
                    <a:pt x="63" y="140"/>
                    <a:pt x="63" y="140"/>
                  </a:cubicBezTo>
                  <a:cubicBezTo>
                    <a:pt x="63" y="140"/>
                    <a:pt x="65" y="134"/>
                    <a:pt x="65" y="134"/>
                  </a:cubicBezTo>
                  <a:cubicBezTo>
                    <a:pt x="66" y="133"/>
                    <a:pt x="67" y="130"/>
                    <a:pt x="67" y="130"/>
                  </a:cubicBezTo>
                  <a:cubicBezTo>
                    <a:pt x="71" y="129"/>
                    <a:pt x="71" y="129"/>
                    <a:pt x="71" y="129"/>
                  </a:cubicBezTo>
                  <a:cubicBezTo>
                    <a:pt x="71" y="129"/>
                    <a:pt x="73" y="126"/>
                    <a:pt x="73" y="126"/>
                  </a:cubicBezTo>
                  <a:cubicBezTo>
                    <a:pt x="73" y="125"/>
                    <a:pt x="76" y="134"/>
                    <a:pt x="76" y="134"/>
                  </a:cubicBezTo>
                  <a:cubicBezTo>
                    <a:pt x="81" y="134"/>
                    <a:pt x="81" y="134"/>
                    <a:pt x="81" y="134"/>
                  </a:cubicBezTo>
                  <a:cubicBezTo>
                    <a:pt x="83" y="137"/>
                    <a:pt x="83" y="137"/>
                    <a:pt x="83" y="137"/>
                  </a:cubicBezTo>
                  <a:cubicBezTo>
                    <a:pt x="83" y="137"/>
                    <a:pt x="88" y="141"/>
                    <a:pt x="88" y="141"/>
                  </a:cubicBezTo>
                  <a:cubicBezTo>
                    <a:pt x="88" y="141"/>
                    <a:pt x="91" y="141"/>
                    <a:pt x="91" y="141"/>
                  </a:cubicBezTo>
                  <a:cubicBezTo>
                    <a:pt x="91" y="149"/>
                    <a:pt x="91" y="149"/>
                    <a:pt x="91" y="149"/>
                  </a:cubicBezTo>
                  <a:cubicBezTo>
                    <a:pt x="94" y="150"/>
                    <a:pt x="94" y="150"/>
                    <a:pt x="94" y="150"/>
                  </a:cubicBezTo>
                  <a:cubicBezTo>
                    <a:pt x="99" y="155"/>
                    <a:pt x="99" y="155"/>
                    <a:pt x="99" y="155"/>
                  </a:cubicBezTo>
                  <a:cubicBezTo>
                    <a:pt x="97" y="159"/>
                    <a:pt x="97" y="159"/>
                    <a:pt x="97" y="159"/>
                  </a:cubicBezTo>
                  <a:cubicBezTo>
                    <a:pt x="101" y="161"/>
                    <a:pt x="101" y="161"/>
                    <a:pt x="101" y="161"/>
                  </a:cubicBezTo>
                  <a:cubicBezTo>
                    <a:pt x="101" y="167"/>
                    <a:pt x="101" y="167"/>
                    <a:pt x="101" y="167"/>
                  </a:cubicBezTo>
                  <a:cubicBezTo>
                    <a:pt x="101" y="167"/>
                    <a:pt x="100" y="173"/>
                    <a:pt x="100" y="173"/>
                  </a:cubicBezTo>
                  <a:cubicBezTo>
                    <a:pt x="100" y="174"/>
                    <a:pt x="97" y="178"/>
                    <a:pt x="96" y="179"/>
                  </a:cubicBezTo>
                  <a:cubicBezTo>
                    <a:pt x="96" y="180"/>
                    <a:pt x="96" y="183"/>
                    <a:pt x="96" y="183"/>
                  </a:cubicBezTo>
                  <a:cubicBezTo>
                    <a:pt x="96" y="184"/>
                    <a:pt x="98" y="186"/>
                    <a:pt x="98" y="186"/>
                  </a:cubicBezTo>
                  <a:cubicBezTo>
                    <a:pt x="108" y="186"/>
                    <a:pt x="108" y="186"/>
                    <a:pt x="108" y="186"/>
                  </a:cubicBezTo>
                  <a:cubicBezTo>
                    <a:pt x="108" y="186"/>
                    <a:pt x="110" y="191"/>
                    <a:pt x="111" y="192"/>
                  </a:cubicBezTo>
                  <a:cubicBezTo>
                    <a:pt x="111" y="193"/>
                    <a:pt x="114" y="195"/>
                    <a:pt x="114" y="195"/>
                  </a:cubicBezTo>
                  <a:cubicBezTo>
                    <a:pt x="115" y="196"/>
                    <a:pt x="117" y="199"/>
                    <a:pt x="117" y="199"/>
                  </a:cubicBezTo>
                  <a:cubicBezTo>
                    <a:pt x="123" y="198"/>
                    <a:pt x="123" y="198"/>
                    <a:pt x="123" y="198"/>
                  </a:cubicBezTo>
                  <a:cubicBezTo>
                    <a:pt x="123" y="204"/>
                    <a:pt x="123" y="204"/>
                    <a:pt x="123" y="204"/>
                  </a:cubicBezTo>
                  <a:cubicBezTo>
                    <a:pt x="127" y="206"/>
                    <a:pt x="127" y="206"/>
                    <a:pt x="127" y="206"/>
                  </a:cubicBezTo>
                  <a:cubicBezTo>
                    <a:pt x="132" y="206"/>
                    <a:pt x="132" y="206"/>
                    <a:pt x="132" y="206"/>
                  </a:cubicBezTo>
                  <a:cubicBezTo>
                    <a:pt x="135" y="200"/>
                    <a:pt x="135" y="200"/>
                    <a:pt x="135" y="200"/>
                  </a:cubicBezTo>
                  <a:cubicBezTo>
                    <a:pt x="138" y="198"/>
                    <a:pt x="138" y="198"/>
                    <a:pt x="138" y="198"/>
                  </a:cubicBezTo>
                  <a:cubicBezTo>
                    <a:pt x="137" y="191"/>
                    <a:pt x="137" y="191"/>
                    <a:pt x="137" y="191"/>
                  </a:cubicBezTo>
                  <a:cubicBezTo>
                    <a:pt x="138" y="186"/>
                    <a:pt x="138" y="186"/>
                    <a:pt x="138" y="186"/>
                  </a:cubicBezTo>
                  <a:cubicBezTo>
                    <a:pt x="138" y="186"/>
                    <a:pt x="138" y="183"/>
                    <a:pt x="138" y="182"/>
                  </a:cubicBezTo>
                  <a:cubicBezTo>
                    <a:pt x="138" y="182"/>
                    <a:pt x="141" y="176"/>
                    <a:pt x="141" y="176"/>
                  </a:cubicBezTo>
                  <a:cubicBezTo>
                    <a:pt x="144" y="179"/>
                    <a:pt x="144" y="179"/>
                    <a:pt x="144" y="179"/>
                  </a:cubicBezTo>
                  <a:cubicBezTo>
                    <a:pt x="146" y="175"/>
                    <a:pt x="146" y="175"/>
                    <a:pt x="146" y="175"/>
                  </a:cubicBezTo>
                  <a:cubicBezTo>
                    <a:pt x="151" y="171"/>
                    <a:pt x="151" y="171"/>
                    <a:pt x="151" y="171"/>
                  </a:cubicBezTo>
                  <a:cubicBezTo>
                    <a:pt x="151" y="171"/>
                    <a:pt x="147" y="166"/>
                    <a:pt x="147" y="166"/>
                  </a:cubicBezTo>
                  <a:cubicBezTo>
                    <a:pt x="146" y="165"/>
                    <a:pt x="145" y="162"/>
                    <a:pt x="145" y="162"/>
                  </a:cubicBezTo>
                  <a:cubicBezTo>
                    <a:pt x="147" y="159"/>
                    <a:pt x="147" y="159"/>
                    <a:pt x="147" y="159"/>
                  </a:cubicBezTo>
                  <a:cubicBezTo>
                    <a:pt x="147" y="159"/>
                    <a:pt x="146" y="156"/>
                    <a:pt x="146" y="156"/>
                  </a:cubicBezTo>
                  <a:cubicBezTo>
                    <a:pt x="146" y="155"/>
                    <a:pt x="151" y="153"/>
                    <a:pt x="151" y="153"/>
                  </a:cubicBezTo>
                  <a:cubicBezTo>
                    <a:pt x="151" y="153"/>
                    <a:pt x="152" y="150"/>
                    <a:pt x="152" y="149"/>
                  </a:cubicBezTo>
                  <a:cubicBezTo>
                    <a:pt x="153" y="149"/>
                    <a:pt x="158" y="143"/>
                    <a:pt x="158" y="143"/>
                  </a:cubicBezTo>
                  <a:cubicBezTo>
                    <a:pt x="158" y="143"/>
                    <a:pt x="163" y="146"/>
                    <a:pt x="164" y="147"/>
                  </a:cubicBezTo>
                  <a:cubicBezTo>
                    <a:pt x="165" y="148"/>
                    <a:pt x="168" y="153"/>
                    <a:pt x="168" y="153"/>
                  </a:cubicBezTo>
                  <a:cubicBezTo>
                    <a:pt x="168" y="153"/>
                    <a:pt x="175" y="146"/>
                    <a:pt x="175" y="146"/>
                  </a:cubicBezTo>
                  <a:cubicBezTo>
                    <a:pt x="176" y="146"/>
                    <a:pt x="178" y="146"/>
                    <a:pt x="178" y="146"/>
                  </a:cubicBezTo>
                  <a:cubicBezTo>
                    <a:pt x="178" y="143"/>
                    <a:pt x="178" y="143"/>
                    <a:pt x="178" y="143"/>
                  </a:cubicBezTo>
                  <a:cubicBezTo>
                    <a:pt x="178" y="143"/>
                    <a:pt x="181" y="140"/>
                    <a:pt x="182" y="140"/>
                  </a:cubicBezTo>
                  <a:cubicBezTo>
                    <a:pt x="182" y="140"/>
                    <a:pt x="184" y="139"/>
                    <a:pt x="184" y="139"/>
                  </a:cubicBezTo>
                  <a:cubicBezTo>
                    <a:pt x="186" y="134"/>
                    <a:pt x="186" y="134"/>
                    <a:pt x="186" y="134"/>
                  </a:cubicBezTo>
                  <a:cubicBezTo>
                    <a:pt x="190" y="130"/>
                    <a:pt x="190" y="130"/>
                    <a:pt x="190" y="130"/>
                  </a:cubicBezTo>
                  <a:cubicBezTo>
                    <a:pt x="193" y="127"/>
                    <a:pt x="193" y="127"/>
                    <a:pt x="193" y="127"/>
                  </a:cubicBezTo>
                  <a:cubicBezTo>
                    <a:pt x="193" y="127"/>
                    <a:pt x="196" y="129"/>
                    <a:pt x="196" y="129"/>
                  </a:cubicBezTo>
                  <a:cubicBezTo>
                    <a:pt x="197" y="130"/>
                    <a:pt x="201" y="133"/>
                    <a:pt x="201" y="133"/>
                  </a:cubicBezTo>
                  <a:cubicBezTo>
                    <a:pt x="201" y="133"/>
                    <a:pt x="202" y="128"/>
                    <a:pt x="201" y="127"/>
                  </a:cubicBezTo>
                  <a:cubicBezTo>
                    <a:pt x="201" y="127"/>
                    <a:pt x="203" y="124"/>
                    <a:pt x="203" y="124"/>
                  </a:cubicBezTo>
                  <a:cubicBezTo>
                    <a:pt x="203" y="119"/>
                    <a:pt x="203" y="119"/>
                    <a:pt x="203" y="119"/>
                  </a:cubicBezTo>
                  <a:cubicBezTo>
                    <a:pt x="207" y="117"/>
                    <a:pt x="207" y="117"/>
                    <a:pt x="207" y="117"/>
                  </a:cubicBezTo>
                  <a:cubicBezTo>
                    <a:pt x="205" y="112"/>
                    <a:pt x="205" y="112"/>
                    <a:pt x="205" y="112"/>
                  </a:cubicBezTo>
                  <a:cubicBezTo>
                    <a:pt x="205" y="112"/>
                    <a:pt x="200" y="111"/>
                    <a:pt x="200" y="111"/>
                  </a:cubicBezTo>
                  <a:cubicBezTo>
                    <a:pt x="200" y="111"/>
                    <a:pt x="200" y="107"/>
                    <a:pt x="200" y="107"/>
                  </a:cubicBezTo>
                  <a:cubicBezTo>
                    <a:pt x="199" y="107"/>
                    <a:pt x="194" y="106"/>
                    <a:pt x="194" y="106"/>
                  </a:cubicBezTo>
                  <a:cubicBezTo>
                    <a:pt x="194" y="106"/>
                    <a:pt x="188" y="103"/>
                    <a:pt x="188" y="102"/>
                  </a:cubicBezTo>
                  <a:cubicBezTo>
                    <a:pt x="188" y="102"/>
                    <a:pt x="191" y="99"/>
                    <a:pt x="191" y="99"/>
                  </a:cubicBezTo>
                  <a:cubicBezTo>
                    <a:pt x="195" y="99"/>
                    <a:pt x="195" y="99"/>
                    <a:pt x="195" y="99"/>
                  </a:cubicBezTo>
                  <a:cubicBezTo>
                    <a:pt x="195" y="99"/>
                    <a:pt x="198" y="88"/>
                    <a:pt x="198" y="87"/>
                  </a:cubicBezTo>
                  <a:cubicBezTo>
                    <a:pt x="198" y="86"/>
                    <a:pt x="198" y="82"/>
                    <a:pt x="198" y="82"/>
                  </a:cubicBezTo>
                  <a:cubicBezTo>
                    <a:pt x="198" y="81"/>
                    <a:pt x="194" y="76"/>
                    <a:pt x="194" y="75"/>
                  </a:cubicBezTo>
                  <a:cubicBezTo>
                    <a:pt x="194" y="75"/>
                    <a:pt x="192" y="73"/>
                    <a:pt x="192" y="72"/>
                  </a:cubicBezTo>
                  <a:cubicBezTo>
                    <a:pt x="192" y="71"/>
                    <a:pt x="195" y="65"/>
                    <a:pt x="195" y="65"/>
                  </a:cubicBezTo>
                  <a:cubicBezTo>
                    <a:pt x="198" y="64"/>
                    <a:pt x="198" y="64"/>
                    <a:pt x="198" y="64"/>
                  </a:cubicBezTo>
                  <a:cubicBezTo>
                    <a:pt x="204" y="57"/>
                    <a:pt x="204" y="57"/>
                    <a:pt x="204" y="57"/>
                  </a:cubicBezTo>
                  <a:cubicBezTo>
                    <a:pt x="205" y="53"/>
                    <a:pt x="205" y="53"/>
                    <a:pt x="205" y="53"/>
                  </a:cubicBezTo>
                  <a:cubicBezTo>
                    <a:pt x="205" y="53"/>
                    <a:pt x="208" y="54"/>
                    <a:pt x="208" y="53"/>
                  </a:cubicBezTo>
                  <a:cubicBezTo>
                    <a:pt x="208" y="53"/>
                    <a:pt x="210" y="51"/>
                    <a:pt x="210" y="51"/>
                  </a:cubicBezTo>
                  <a:cubicBezTo>
                    <a:pt x="210" y="50"/>
                    <a:pt x="213" y="50"/>
                    <a:pt x="213" y="49"/>
                  </a:cubicBezTo>
                  <a:cubicBezTo>
                    <a:pt x="214" y="48"/>
                    <a:pt x="214" y="47"/>
                    <a:pt x="215" y="46"/>
                  </a:cubicBezTo>
                  <a:cubicBezTo>
                    <a:pt x="216" y="45"/>
                    <a:pt x="217" y="44"/>
                    <a:pt x="217" y="43"/>
                  </a:cubicBezTo>
                  <a:cubicBezTo>
                    <a:pt x="218" y="43"/>
                    <a:pt x="217" y="34"/>
                    <a:pt x="217" y="33"/>
                  </a:cubicBezTo>
                  <a:cubicBezTo>
                    <a:pt x="218" y="32"/>
                    <a:pt x="220" y="25"/>
                    <a:pt x="220" y="25"/>
                  </a:cubicBezTo>
                  <a:cubicBezTo>
                    <a:pt x="223" y="24"/>
                    <a:pt x="223" y="24"/>
                    <a:pt x="223" y="24"/>
                  </a:cubicBezTo>
                  <a:cubicBezTo>
                    <a:pt x="226" y="19"/>
                    <a:pt x="226" y="19"/>
                    <a:pt x="226" y="19"/>
                  </a:cubicBezTo>
                  <a:cubicBezTo>
                    <a:pt x="232" y="3"/>
                    <a:pt x="232" y="3"/>
                    <a:pt x="232" y="3"/>
                  </a:cubicBezTo>
                  <a:cubicBezTo>
                    <a:pt x="232" y="3"/>
                    <a:pt x="232" y="3"/>
                    <a:pt x="232" y="3"/>
                  </a:cubicBezTo>
                  <a:cubicBezTo>
                    <a:pt x="226" y="3"/>
                    <a:pt x="226" y="3"/>
                    <a:pt x="226" y="3"/>
                  </a:cubicBezTo>
                  <a:cubicBezTo>
                    <a:pt x="225" y="0"/>
                    <a:pt x="225" y="0"/>
                    <a:pt x="225" y="0"/>
                  </a:cubicBezTo>
                  <a:cubicBezTo>
                    <a:pt x="220" y="0"/>
                    <a:pt x="212" y="1"/>
                    <a:pt x="212" y="1"/>
                  </a:cubicBezTo>
                  <a:cubicBezTo>
                    <a:pt x="211" y="1"/>
                    <a:pt x="208" y="5"/>
                    <a:pt x="207" y="5"/>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91" name="Google Shape;291;g33246b44340_0_454"/>
            <p:cNvSpPr/>
            <p:nvPr/>
          </p:nvSpPr>
          <p:spPr>
            <a:xfrm>
              <a:off x="1613013" y="1474088"/>
              <a:ext cx="609600" cy="1238250"/>
            </a:xfrm>
            <a:custGeom>
              <a:rect b="b" l="l" r="r" t="t"/>
              <a:pathLst>
                <a:path extrusionOk="0" h="325" w="160">
                  <a:moveTo>
                    <a:pt x="138" y="147"/>
                  </a:moveTo>
                  <a:cubicBezTo>
                    <a:pt x="138" y="147"/>
                    <a:pt x="133" y="150"/>
                    <a:pt x="131" y="151"/>
                  </a:cubicBezTo>
                  <a:cubicBezTo>
                    <a:pt x="130" y="151"/>
                    <a:pt x="129" y="150"/>
                    <a:pt x="128" y="149"/>
                  </a:cubicBezTo>
                  <a:cubicBezTo>
                    <a:pt x="128" y="148"/>
                    <a:pt x="126" y="147"/>
                    <a:pt x="125" y="146"/>
                  </a:cubicBezTo>
                  <a:cubicBezTo>
                    <a:pt x="124" y="145"/>
                    <a:pt x="122" y="143"/>
                    <a:pt x="121" y="142"/>
                  </a:cubicBezTo>
                  <a:cubicBezTo>
                    <a:pt x="120" y="141"/>
                    <a:pt x="118" y="139"/>
                    <a:pt x="118" y="138"/>
                  </a:cubicBezTo>
                  <a:cubicBezTo>
                    <a:pt x="118" y="138"/>
                    <a:pt x="114" y="138"/>
                    <a:pt x="113" y="137"/>
                  </a:cubicBezTo>
                  <a:cubicBezTo>
                    <a:pt x="112" y="136"/>
                    <a:pt x="110" y="133"/>
                    <a:pt x="110" y="133"/>
                  </a:cubicBezTo>
                  <a:cubicBezTo>
                    <a:pt x="106" y="134"/>
                    <a:pt x="106" y="134"/>
                    <a:pt x="106" y="134"/>
                  </a:cubicBezTo>
                  <a:cubicBezTo>
                    <a:pt x="106" y="134"/>
                    <a:pt x="103" y="131"/>
                    <a:pt x="102" y="130"/>
                  </a:cubicBezTo>
                  <a:cubicBezTo>
                    <a:pt x="101" y="128"/>
                    <a:pt x="100" y="129"/>
                    <a:pt x="100" y="129"/>
                  </a:cubicBezTo>
                  <a:cubicBezTo>
                    <a:pt x="95" y="132"/>
                    <a:pt x="95" y="132"/>
                    <a:pt x="95" y="132"/>
                  </a:cubicBezTo>
                  <a:cubicBezTo>
                    <a:pt x="95" y="132"/>
                    <a:pt x="93" y="130"/>
                    <a:pt x="92" y="129"/>
                  </a:cubicBezTo>
                  <a:cubicBezTo>
                    <a:pt x="92" y="128"/>
                    <a:pt x="91" y="125"/>
                    <a:pt x="91" y="125"/>
                  </a:cubicBezTo>
                  <a:cubicBezTo>
                    <a:pt x="90" y="124"/>
                    <a:pt x="88" y="124"/>
                    <a:pt x="87" y="123"/>
                  </a:cubicBezTo>
                  <a:cubicBezTo>
                    <a:pt x="87" y="122"/>
                    <a:pt x="85" y="118"/>
                    <a:pt x="85" y="118"/>
                  </a:cubicBezTo>
                  <a:cubicBezTo>
                    <a:pt x="85" y="118"/>
                    <a:pt x="83" y="118"/>
                    <a:pt x="82" y="118"/>
                  </a:cubicBezTo>
                  <a:cubicBezTo>
                    <a:pt x="81" y="118"/>
                    <a:pt x="81" y="117"/>
                    <a:pt x="80" y="115"/>
                  </a:cubicBezTo>
                  <a:cubicBezTo>
                    <a:pt x="79" y="114"/>
                    <a:pt x="77" y="116"/>
                    <a:pt x="76" y="115"/>
                  </a:cubicBezTo>
                  <a:cubicBezTo>
                    <a:pt x="76" y="115"/>
                    <a:pt x="74" y="113"/>
                    <a:pt x="74" y="113"/>
                  </a:cubicBezTo>
                  <a:cubicBezTo>
                    <a:pt x="70" y="113"/>
                    <a:pt x="70" y="113"/>
                    <a:pt x="70" y="113"/>
                  </a:cubicBezTo>
                  <a:cubicBezTo>
                    <a:pt x="70" y="113"/>
                    <a:pt x="72" y="110"/>
                    <a:pt x="72" y="109"/>
                  </a:cubicBezTo>
                  <a:cubicBezTo>
                    <a:pt x="72" y="108"/>
                    <a:pt x="71" y="108"/>
                    <a:pt x="71" y="107"/>
                  </a:cubicBezTo>
                  <a:cubicBezTo>
                    <a:pt x="71" y="106"/>
                    <a:pt x="71" y="105"/>
                    <a:pt x="72" y="104"/>
                  </a:cubicBezTo>
                  <a:cubicBezTo>
                    <a:pt x="73" y="103"/>
                    <a:pt x="74" y="101"/>
                    <a:pt x="74" y="101"/>
                  </a:cubicBezTo>
                  <a:cubicBezTo>
                    <a:pt x="74" y="101"/>
                    <a:pt x="73" y="99"/>
                    <a:pt x="73" y="99"/>
                  </a:cubicBezTo>
                  <a:cubicBezTo>
                    <a:pt x="73" y="98"/>
                    <a:pt x="73" y="96"/>
                    <a:pt x="73" y="96"/>
                  </a:cubicBezTo>
                  <a:cubicBezTo>
                    <a:pt x="73" y="96"/>
                    <a:pt x="70" y="93"/>
                    <a:pt x="69" y="92"/>
                  </a:cubicBezTo>
                  <a:cubicBezTo>
                    <a:pt x="69" y="91"/>
                    <a:pt x="69" y="91"/>
                    <a:pt x="70" y="90"/>
                  </a:cubicBezTo>
                  <a:cubicBezTo>
                    <a:pt x="70" y="90"/>
                    <a:pt x="70" y="85"/>
                    <a:pt x="70" y="85"/>
                  </a:cubicBezTo>
                  <a:cubicBezTo>
                    <a:pt x="69" y="83"/>
                    <a:pt x="69" y="83"/>
                    <a:pt x="69" y="83"/>
                  </a:cubicBezTo>
                  <a:cubicBezTo>
                    <a:pt x="64" y="78"/>
                    <a:pt x="64" y="78"/>
                    <a:pt x="64" y="78"/>
                  </a:cubicBezTo>
                  <a:cubicBezTo>
                    <a:pt x="64" y="74"/>
                    <a:pt x="64" y="74"/>
                    <a:pt x="64" y="74"/>
                  </a:cubicBezTo>
                  <a:cubicBezTo>
                    <a:pt x="66" y="71"/>
                    <a:pt x="66" y="71"/>
                    <a:pt x="66" y="71"/>
                  </a:cubicBezTo>
                  <a:cubicBezTo>
                    <a:pt x="71" y="68"/>
                    <a:pt x="71" y="68"/>
                    <a:pt x="71" y="68"/>
                  </a:cubicBezTo>
                  <a:cubicBezTo>
                    <a:pt x="73" y="66"/>
                    <a:pt x="73" y="66"/>
                    <a:pt x="73" y="66"/>
                  </a:cubicBezTo>
                  <a:cubicBezTo>
                    <a:pt x="70" y="61"/>
                    <a:pt x="70" y="61"/>
                    <a:pt x="70" y="61"/>
                  </a:cubicBezTo>
                  <a:cubicBezTo>
                    <a:pt x="67" y="56"/>
                    <a:pt x="67" y="56"/>
                    <a:pt x="67" y="56"/>
                  </a:cubicBezTo>
                  <a:cubicBezTo>
                    <a:pt x="62" y="56"/>
                    <a:pt x="62" y="56"/>
                    <a:pt x="62" y="56"/>
                  </a:cubicBezTo>
                  <a:cubicBezTo>
                    <a:pt x="58" y="55"/>
                    <a:pt x="58" y="55"/>
                    <a:pt x="58" y="55"/>
                  </a:cubicBezTo>
                  <a:cubicBezTo>
                    <a:pt x="58" y="53"/>
                    <a:pt x="58" y="53"/>
                    <a:pt x="58" y="53"/>
                  </a:cubicBezTo>
                  <a:cubicBezTo>
                    <a:pt x="60" y="47"/>
                    <a:pt x="60" y="47"/>
                    <a:pt x="60" y="47"/>
                  </a:cubicBezTo>
                  <a:cubicBezTo>
                    <a:pt x="60" y="47"/>
                    <a:pt x="59" y="42"/>
                    <a:pt x="58" y="41"/>
                  </a:cubicBezTo>
                  <a:cubicBezTo>
                    <a:pt x="58" y="40"/>
                    <a:pt x="52" y="34"/>
                    <a:pt x="52" y="34"/>
                  </a:cubicBezTo>
                  <a:cubicBezTo>
                    <a:pt x="48" y="33"/>
                    <a:pt x="48" y="33"/>
                    <a:pt x="48" y="33"/>
                  </a:cubicBezTo>
                  <a:cubicBezTo>
                    <a:pt x="47" y="29"/>
                    <a:pt x="47" y="29"/>
                    <a:pt x="47" y="29"/>
                  </a:cubicBezTo>
                  <a:cubicBezTo>
                    <a:pt x="42" y="30"/>
                    <a:pt x="42" y="30"/>
                    <a:pt x="42" y="30"/>
                  </a:cubicBezTo>
                  <a:cubicBezTo>
                    <a:pt x="42" y="30"/>
                    <a:pt x="37" y="24"/>
                    <a:pt x="36" y="23"/>
                  </a:cubicBezTo>
                  <a:cubicBezTo>
                    <a:pt x="35" y="23"/>
                    <a:pt x="32" y="22"/>
                    <a:pt x="32" y="21"/>
                  </a:cubicBezTo>
                  <a:cubicBezTo>
                    <a:pt x="32" y="19"/>
                    <a:pt x="35" y="11"/>
                    <a:pt x="35" y="11"/>
                  </a:cubicBezTo>
                  <a:cubicBezTo>
                    <a:pt x="32" y="7"/>
                    <a:pt x="32" y="7"/>
                    <a:pt x="32" y="7"/>
                  </a:cubicBezTo>
                  <a:cubicBezTo>
                    <a:pt x="31" y="0"/>
                    <a:pt x="31" y="0"/>
                    <a:pt x="31" y="0"/>
                  </a:cubicBezTo>
                  <a:cubicBezTo>
                    <a:pt x="30" y="1"/>
                    <a:pt x="29" y="3"/>
                    <a:pt x="26" y="5"/>
                  </a:cubicBezTo>
                  <a:cubicBezTo>
                    <a:pt x="23" y="7"/>
                    <a:pt x="23" y="6"/>
                    <a:pt x="21" y="6"/>
                  </a:cubicBezTo>
                  <a:cubicBezTo>
                    <a:pt x="19" y="6"/>
                    <a:pt x="19" y="8"/>
                    <a:pt x="17" y="9"/>
                  </a:cubicBezTo>
                  <a:cubicBezTo>
                    <a:pt x="16" y="10"/>
                    <a:pt x="15" y="12"/>
                    <a:pt x="14" y="14"/>
                  </a:cubicBezTo>
                  <a:cubicBezTo>
                    <a:pt x="13" y="15"/>
                    <a:pt x="12" y="15"/>
                    <a:pt x="11" y="17"/>
                  </a:cubicBezTo>
                  <a:cubicBezTo>
                    <a:pt x="10" y="19"/>
                    <a:pt x="12" y="19"/>
                    <a:pt x="11" y="21"/>
                  </a:cubicBezTo>
                  <a:cubicBezTo>
                    <a:pt x="11" y="23"/>
                    <a:pt x="10" y="24"/>
                    <a:pt x="9" y="25"/>
                  </a:cubicBezTo>
                  <a:cubicBezTo>
                    <a:pt x="9" y="25"/>
                    <a:pt x="7" y="28"/>
                    <a:pt x="7" y="29"/>
                  </a:cubicBezTo>
                  <a:cubicBezTo>
                    <a:pt x="7" y="30"/>
                    <a:pt x="9" y="30"/>
                    <a:pt x="8" y="31"/>
                  </a:cubicBezTo>
                  <a:cubicBezTo>
                    <a:pt x="7" y="31"/>
                    <a:pt x="9" y="32"/>
                    <a:pt x="9" y="33"/>
                  </a:cubicBezTo>
                  <a:cubicBezTo>
                    <a:pt x="10" y="34"/>
                    <a:pt x="10" y="37"/>
                    <a:pt x="10" y="38"/>
                  </a:cubicBezTo>
                  <a:cubicBezTo>
                    <a:pt x="10" y="39"/>
                    <a:pt x="9" y="40"/>
                    <a:pt x="8" y="41"/>
                  </a:cubicBezTo>
                  <a:cubicBezTo>
                    <a:pt x="7" y="41"/>
                    <a:pt x="4" y="43"/>
                    <a:pt x="3" y="43"/>
                  </a:cubicBezTo>
                  <a:cubicBezTo>
                    <a:pt x="2" y="44"/>
                    <a:pt x="2" y="45"/>
                    <a:pt x="2" y="45"/>
                  </a:cubicBezTo>
                  <a:cubicBezTo>
                    <a:pt x="2" y="45"/>
                    <a:pt x="0" y="47"/>
                    <a:pt x="0" y="48"/>
                  </a:cubicBezTo>
                  <a:cubicBezTo>
                    <a:pt x="0" y="49"/>
                    <a:pt x="2" y="48"/>
                    <a:pt x="2" y="48"/>
                  </a:cubicBezTo>
                  <a:cubicBezTo>
                    <a:pt x="3" y="48"/>
                    <a:pt x="8" y="45"/>
                    <a:pt x="8" y="45"/>
                  </a:cubicBezTo>
                  <a:cubicBezTo>
                    <a:pt x="8" y="45"/>
                    <a:pt x="8" y="50"/>
                    <a:pt x="7" y="52"/>
                  </a:cubicBezTo>
                  <a:cubicBezTo>
                    <a:pt x="6" y="53"/>
                    <a:pt x="4" y="55"/>
                    <a:pt x="3" y="57"/>
                  </a:cubicBezTo>
                  <a:cubicBezTo>
                    <a:pt x="2" y="58"/>
                    <a:pt x="5" y="58"/>
                    <a:pt x="5" y="58"/>
                  </a:cubicBezTo>
                  <a:cubicBezTo>
                    <a:pt x="11" y="53"/>
                    <a:pt x="11" y="53"/>
                    <a:pt x="11" y="53"/>
                  </a:cubicBezTo>
                  <a:cubicBezTo>
                    <a:pt x="8" y="59"/>
                    <a:pt x="8" y="59"/>
                    <a:pt x="8" y="59"/>
                  </a:cubicBezTo>
                  <a:cubicBezTo>
                    <a:pt x="7" y="63"/>
                    <a:pt x="7" y="63"/>
                    <a:pt x="7" y="63"/>
                  </a:cubicBezTo>
                  <a:cubicBezTo>
                    <a:pt x="7" y="63"/>
                    <a:pt x="13" y="62"/>
                    <a:pt x="13" y="62"/>
                  </a:cubicBezTo>
                  <a:cubicBezTo>
                    <a:pt x="13" y="62"/>
                    <a:pt x="13" y="69"/>
                    <a:pt x="13" y="69"/>
                  </a:cubicBezTo>
                  <a:cubicBezTo>
                    <a:pt x="12" y="73"/>
                    <a:pt x="12" y="73"/>
                    <a:pt x="12" y="73"/>
                  </a:cubicBezTo>
                  <a:cubicBezTo>
                    <a:pt x="14" y="75"/>
                    <a:pt x="14" y="75"/>
                    <a:pt x="14" y="75"/>
                  </a:cubicBezTo>
                  <a:cubicBezTo>
                    <a:pt x="14" y="75"/>
                    <a:pt x="19" y="77"/>
                    <a:pt x="19" y="77"/>
                  </a:cubicBezTo>
                  <a:cubicBezTo>
                    <a:pt x="20" y="77"/>
                    <a:pt x="24" y="74"/>
                    <a:pt x="24" y="74"/>
                  </a:cubicBezTo>
                  <a:cubicBezTo>
                    <a:pt x="26" y="78"/>
                    <a:pt x="26" y="78"/>
                    <a:pt x="26" y="78"/>
                  </a:cubicBezTo>
                  <a:cubicBezTo>
                    <a:pt x="26" y="78"/>
                    <a:pt x="24" y="80"/>
                    <a:pt x="24" y="81"/>
                  </a:cubicBezTo>
                  <a:cubicBezTo>
                    <a:pt x="24" y="81"/>
                    <a:pt x="23" y="88"/>
                    <a:pt x="23" y="88"/>
                  </a:cubicBezTo>
                  <a:cubicBezTo>
                    <a:pt x="23" y="89"/>
                    <a:pt x="21" y="94"/>
                    <a:pt x="22" y="94"/>
                  </a:cubicBezTo>
                  <a:cubicBezTo>
                    <a:pt x="22" y="95"/>
                    <a:pt x="21" y="98"/>
                    <a:pt x="21" y="98"/>
                  </a:cubicBezTo>
                  <a:cubicBezTo>
                    <a:pt x="21" y="98"/>
                    <a:pt x="25" y="98"/>
                    <a:pt x="25" y="97"/>
                  </a:cubicBezTo>
                  <a:cubicBezTo>
                    <a:pt x="26" y="97"/>
                    <a:pt x="30" y="93"/>
                    <a:pt x="30" y="93"/>
                  </a:cubicBezTo>
                  <a:cubicBezTo>
                    <a:pt x="30" y="93"/>
                    <a:pt x="32" y="95"/>
                    <a:pt x="32" y="95"/>
                  </a:cubicBezTo>
                  <a:cubicBezTo>
                    <a:pt x="33" y="96"/>
                    <a:pt x="37" y="96"/>
                    <a:pt x="38" y="96"/>
                  </a:cubicBezTo>
                  <a:cubicBezTo>
                    <a:pt x="38" y="97"/>
                    <a:pt x="38" y="98"/>
                    <a:pt x="38" y="98"/>
                  </a:cubicBezTo>
                  <a:cubicBezTo>
                    <a:pt x="38" y="98"/>
                    <a:pt x="43" y="102"/>
                    <a:pt x="44" y="102"/>
                  </a:cubicBezTo>
                  <a:cubicBezTo>
                    <a:pt x="44" y="103"/>
                    <a:pt x="46" y="105"/>
                    <a:pt x="47" y="106"/>
                  </a:cubicBezTo>
                  <a:cubicBezTo>
                    <a:pt x="47" y="107"/>
                    <a:pt x="52" y="106"/>
                    <a:pt x="52" y="106"/>
                  </a:cubicBezTo>
                  <a:cubicBezTo>
                    <a:pt x="50" y="110"/>
                    <a:pt x="50" y="110"/>
                    <a:pt x="50" y="110"/>
                  </a:cubicBezTo>
                  <a:cubicBezTo>
                    <a:pt x="51" y="113"/>
                    <a:pt x="51" y="113"/>
                    <a:pt x="51" y="113"/>
                  </a:cubicBezTo>
                  <a:cubicBezTo>
                    <a:pt x="56" y="114"/>
                    <a:pt x="56" y="114"/>
                    <a:pt x="56" y="114"/>
                  </a:cubicBezTo>
                  <a:cubicBezTo>
                    <a:pt x="59" y="111"/>
                    <a:pt x="59" y="111"/>
                    <a:pt x="59" y="111"/>
                  </a:cubicBezTo>
                  <a:cubicBezTo>
                    <a:pt x="62" y="115"/>
                    <a:pt x="62" y="115"/>
                    <a:pt x="62" y="115"/>
                  </a:cubicBezTo>
                  <a:cubicBezTo>
                    <a:pt x="59" y="117"/>
                    <a:pt x="59" y="117"/>
                    <a:pt x="59" y="117"/>
                  </a:cubicBezTo>
                  <a:cubicBezTo>
                    <a:pt x="58" y="120"/>
                    <a:pt x="58" y="120"/>
                    <a:pt x="58" y="120"/>
                  </a:cubicBezTo>
                  <a:cubicBezTo>
                    <a:pt x="60" y="130"/>
                    <a:pt x="60" y="130"/>
                    <a:pt x="60" y="130"/>
                  </a:cubicBezTo>
                  <a:cubicBezTo>
                    <a:pt x="61" y="132"/>
                    <a:pt x="61" y="132"/>
                    <a:pt x="61" y="132"/>
                  </a:cubicBezTo>
                  <a:cubicBezTo>
                    <a:pt x="61" y="132"/>
                    <a:pt x="62" y="138"/>
                    <a:pt x="62" y="138"/>
                  </a:cubicBezTo>
                  <a:cubicBezTo>
                    <a:pt x="62" y="139"/>
                    <a:pt x="66" y="140"/>
                    <a:pt x="66" y="140"/>
                  </a:cubicBezTo>
                  <a:cubicBezTo>
                    <a:pt x="66" y="140"/>
                    <a:pt x="67" y="144"/>
                    <a:pt x="67" y="145"/>
                  </a:cubicBezTo>
                  <a:cubicBezTo>
                    <a:pt x="67" y="146"/>
                    <a:pt x="70" y="149"/>
                    <a:pt x="70" y="149"/>
                  </a:cubicBezTo>
                  <a:cubicBezTo>
                    <a:pt x="75" y="149"/>
                    <a:pt x="75" y="149"/>
                    <a:pt x="75" y="149"/>
                  </a:cubicBezTo>
                  <a:cubicBezTo>
                    <a:pt x="77" y="152"/>
                    <a:pt x="77" y="152"/>
                    <a:pt x="77" y="152"/>
                  </a:cubicBezTo>
                  <a:cubicBezTo>
                    <a:pt x="81" y="152"/>
                    <a:pt x="81" y="152"/>
                    <a:pt x="81" y="152"/>
                  </a:cubicBezTo>
                  <a:cubicBezTo>
                    <a:pt x="81" y="152"/>
                    <a:pt x="84" y="154"/>
                    <a:pt x="84" y="154"/>
                  </a:cubicBezTo>
                  <a:cubicBezTo>
                    <a:pt x="85" y="154"/>
                    <a:pt x="85" y="158"/>
                    <a:pt x="85" y="158"/>
                  </a:cubicBezTo>
                  <a:cubicBezTo>
                    <a:pt x="87" y="158"/>
                    <a:pt x="87" y="158"/>
                    <a:pt x="87" y="158"/>
                  </a:cubicBezTo>
                  <a:cubicBezTo>
                    <a:pt x="87" y="158"/>
                    <a:pt x="88" y="162"/>
                    <a:pt x="88" y="163"/>
                  </a:cubicBezTo>
                  <a:cubicBezTo>
                    <a:pt x="88" y="163"/>
                    <a:pt x="89" y="165"/>
                    <a:pt x="89" y="166"/>
                  </a:cubicBezTo>
                  <a:cubicBezTo>
                    <a:pt x="89" y="167"/>
                    <a:pt x="92" y="168"/>
                    <a:pt x="92" y="168"/>
                  </a:cubicBezTo>
                  <a:cubicBezTo>
                    <a:pt x="92" y="168"/>
                    <a:pt x="88" y="172"/>
                    <a:pt x="88" y="172"/>
                  </a:cubicBezTo>
                  <a:cubicBezTo>
                    <a:pt x="88" y="172"/>
                    <a:pt x="86" y="174"/>
                    <a:pt x="86" y="175"/>
                  </a:cubicBezTo>
                  <a:cubicBezTo>
                    <a:pt x="86" y="175"/>
                    <a:pt x="87" y="179"/>
                    <a:pt x="87" y="179"/>
                  </a:cubicBezTo>
                  <a:cubicBezTo>
                    <a:pt x="88" y="180"/>
                    <a:pt x="87" y="185"/>
                    <a:pt x="88" y="187"/>
                  </a:cubicBezTo>
                  <a:cubicBezTo>
                    <a:pt x="88" y="188"/>
                    <a:pt x="90" y="189"/>
                    <a:pt x="90" y="190"/>
                  </a:cubicBezTo>
                  <a:cubicBezTo>
                    <a:pt x="91" y="190"/>
                    <a:pt x="90" y="194"/>
                    <a:pt x="90" y="195"/>
                  </a:cubicBezTo>
                  <a:cubicBezTo>
                    <a:pt x="91" y="196"/>
                    <a:pt x="93" y="198"/>
                    <a:pt x="93" y="198"/>
                  </a:cubicBezTo>
                  <a:cubicBezTo>
                    <a:pt x="93" y="199"/>
                    <a:pt x="92" y="202"/>
                    <a:pt x="92" y="203"/>
                  </a:cubicBezTo>
                  <a:cubicBezTo>
                    <a:pt x="92" y="203"/>
                    <a:pt x="90" y="205"/>
                    <a:pt x="90" y="205"/>
                  </a:cubicBezTo>
                  <a:cubicBezTo>
                    <a:pt x="87" y="205"/>
                    <a:pt x="87" y="205"/>
                    <a:pt x="87" y="205"/>
                  </a:cubicBezTo>
                  <a:cubicBezTo>
                    <a:pt x="87" y="205"/>
                    <a:pt x="87" y="208"/>
                    <a:pt x="87" y="208"/>
                  </a:cubicBezTo>
                  <a:cubicBezTo>
                    <a:pt x="87" y="209"/>
                    <a:pt x="84" y="211"/>
                    <a:pt x="84" y="211"/>
                  </a:cubicBezTo>
                  <a:cubicBezTo>
                    <a:pt x="84" y="212"/>
                    <a:pt x="83" y="214"/>
                    <a:pt x="83" y="214"/>
                  </a:cubicBezTo>
                  <a:cubicBezTo>
                    <a:pt x="80" y="214"/>
                    <a:pt x="80" y="214"/>
                    <a:pt x="80" y="214"/>
                  </a:cubicBezTo>
                  <a:cubicBezTo>
                    <a:pt x="77" y="214"/>
                    <a:pt x="77" y="214"/>
                    <a:pt x="77" y="214"/>
                  </a:cubicBezTo>
                  <a:cubicBezTo>
                    <a:pt x="73" y="214"/>
                    <a:pt x="73" y="214"/>
                    <a:pt x="73" y="214"/>
                  </a:cubicBezTo>
                  <a:cubicBezTo>
                    <a:pt x="71" y="214"/>
                    <a:pt x="71" y="214"/>
                    <a:pt x="71" y="214"/>
                  </a:cubicBezTo>
                  <a:cubicBezTo>
                    <a:pt x="71" y="214"/>
                    <a:pt x="70" y="217"/>
                    <a:pt x="70" y="217"/>
                  </a:cubicBezTo>
                  <a:cubicBezTo>
                    <a:pt x="70" y="218"/>
                    <a:pt x="68" y="219"/>
                    <a:pt x="68" y="219"/>
                  </a:cubicBezTo>
                  <a:cubicBezTo>
                    <a:pt x="68" y="222"/>
                    <a:pt x="68" y="222"/>
                    <a:pt x="68" y="222"/>
                  </a:cubicBezTo>
                  <a:cubicBezTo>
                    <a:pt x="70" y="224"/>
                    <a:pt x="70" y="224"/>
                    <a:pt x="70" y="224"/>
                  </a:cubicBezTo>
                  <a:cubicBezTo>
                    <a:pt x="72" y="227"/>
                    <a:pt x="72" y="227"/>
                    <a:pt x="72" y="227"/>
                  </a:cubicBezTo>
                  <a:cubicBezTo>
                    <a:pt x="75" y="227"/>
                    <a:pt x="75" y="227"/>
                    <a:pt x="75" y="227"/>
                  </a:cubicBezTo>
                  <a:cubicBezTo>
                    <a:pt x="81" y="234"/>
                    <a:pt x="81" y="234"/>
                    <a:pt x="81" y="234"/>
                  </a:cubicBezTo>
                  <a:cubicBezTo>
                    <a:pt x="81" y="234"/>
                    <a:pt x="86" y="234"/>
                    <a:pt x="87" y="234"/>
                  </a:cubicBezTo>
                  <a:cubicBezTo>
                    <a:pt x="87" y="234"/>
                    <a:pt x="88" y="238"/>
                    <a:pt x="88" y="238"/>
                  </a:cubicBezTo>
                  <a:cubicBezTo>
                    <a:pt x="94" y="246"/>
                    <a:pt x="94" y="246"/>
                    <a:pt x="94" y="246"/>
                  </a:cubicBezTo>
                  <a:cubicBezTo>
                    <a:pt x="94" y="259"/>
                    <a:pt x="94" y="259"/>
                    <a:pt x="94" y="259"/>
                  </a:cubicBezTo>
                  <a:cubicBezTo>
                    <a:pt x="98" y="265"/>
                    <a:pt x="98" y="265"/>
                    <a:pt x="98" y="265"/>
                  </a:cubicBezTo>
                  <a:cubicBezTo>
                    <a:pt x="98" y="265"/>
                    <a:pt x="91" y="268"/>
                    <a:pt x="91" y="268"/>
                  </a:cubicBezTo>
                  <a:cubicBezTo>
                    <a:pt x="91" y="269"/>
                    <a:pt x="92" y="279"/>
                    <a:pt x="92" y="280"/>
                  </a:cubicBezTo>
                  <a:cubicBezTo>
                    <a:pt x="92" y="280"/>
                    <a:pt x="88" y="282"/>
                    <a:pt x="88" y="282"/>
                  </a:cubicBezTo>
                  <a:cubicBezTo>
                    <a:pt x="87" y="285"/>
                    <a:pt x="87" y="285"/>
                    <a:pt x="87" y="285"/>
                  </a:cubicBezTo>
                  <a:cubicBezTo>
                    <a:pt x="87" y="285"/>
                    <a:pt x="94" y="292"/>
                    <a:pt x="94" y="293"/>
                  </a:cubicBezTo>
                  <a:cubicBezTo>
                    <a:pt x="95" y="293"/>
                    <a:pt x="98" y="295"/>
                    <a:pt x="98" y="295"/>
                  </a:cubicBezTo>
                  <a:cubicBezTo>
                    <a:pt x="98" y="294"/>
                    <a:pt x="100" y="292"/>
                    <a:pt x="100" y="292"/>
                  </a:cubicBezTo>
                  <a:cubicBezTo>
                    <a:pt x="104" y="291"/>
                    <a:pt x="104" y="291"/>
                    <a:pt x="104" y="291"/>
                  </a:cubicBezTo>
                  <a:cubicBezTo>
                    <a:pt x="103" y="285"/>
                    <a:pt x="103" y="285"/>
                    <a:pt x="103" y="285"/>
                  </a:cubicBezTo>
                  <a:cubicBezTo>
                    <a:pt x="107" y="284"/>
                    <a:pt x="107" y="284"/>
                    <a:pt x="107" y="284"/>
                  </a:cubicBezTo>
                  <a:cubicBezTo>
                    <a:pt x="111" y="290"/>
                    <a:pt x="111" y="290"/>
                    <a:pt x="111" y="290"/>
                  </a:cubicBezTo>
                  <a:cubicBezTo>
                    <a:pt x="105" y="294"/>
                    <a:pt x="105" y="294"/>
                    <a:pt x="105" y="294"/>
                  </a:cubicBezTo>
                  <a:cubicBezTo>
                    <a:pt x="105" y="294"/>
                    <a:pt x="106" y="301"/>
                    <a:pt x="106" y="302"/>
                  </a:cubicBezTo>
                  <a:cubicBezTo>
                    <a:pt x="106" y="302"/>
                    <a:pt x="104" y="308"/>
                    <a:pt x="105" y="310"/>
                  </a:cubicBezTo>
                  <a:cubicBezTo>
                    <a:pt x="105" y="311"/>
                    <a:pt x="106" y="314"/>
                    <a:pt x="106" y="315"/>
                  </a:cubicBezTo>
                  <a:cubicBezTo>
                    <a:pt x="106" y="316"/>
                    <a:pt x="109" y="320"/>
                    <a:pt x="109" y="320"/>
                  </a:cubicBezTo>
                  <a:cubicBezTo>
                    <a:pt x="108" y="323"/>
                    <a:pt x="108" y="323"/>
                    <a:pt x="108" y="323"/>
                  </a:cubicBezTo>
                  <a:cubicBezTo>
                    <a:pt x="112" y="325"/>
                    <a:pt x="112" y="325"/>
                    <a:pt x="112" y="325"/>
                  </a:cubicBezTo>
                  <a:cubicBezTo>
                    <a:pt x="120" y="324"/>
                    <a:pt x="120" y="324"/>
                    <a:pt x="120" y="324"/>
                  </a:cubicBezTo>
                  <a:cubicBezTo>
                    <a:pt x="120" y="324"/>
                    <a:pt x="127" y="315"/>
                    <a:pt x="128" y="315"/>
                  </a:cubicBezTo>
                  <a:cubicBezTo>
                    <a:pt x="128" y="315"/>
                    <a:pt x="137" y="307"/>
                    <a:pt x="137" y="307"/>
                  </a:cubicBezTo>
                  <a:cubicBezTo>
                    <a:pt x="146" y="299"/>
                    <a:pt x="146" y="299"/>
                    <a:pt x="146" y="299"/>
                  </a:cubicBezTo>
                  <a:cubicBezTo>
                    <a:pt x="146" y="299"/>
                    <a:pt x="148" y="290"/>
                    <a:pt x="148" y="289"/>
                  </a:cubicBezTo>
                  <a:cubicBezTo>
                    <a:pt x="148" y="289"/>
                    <a:pt x="146" y="287"/>
                    <a:pt x="146" y="286"/>
                  </a:cubicBezTo>
                  <a:cubicBezTo>
                    <a:pt x="145" y="286"/>
                    <a:pt x="146" y="282"/>
                    <a:pt x="146" y="282"/>
                  </a:cubicBezTo>
                  <a:cubicBezTo>
                    <a:pt x="146" y="282"/>
                    <a:pt x="150" y="280"/>
                    <a:pt x="150" y="279"/>
                  </a:cubicBezTo>
                  <a:cubicBezTo>
                    <a:pt x="150" y="278"/>
                    <a:pt x="154" y="273"/>
                    <a:pt x="154" y="272"/>
                  </a:cubicBezTo>
                  <a:cubicBezTo>
                    <a:pt x="154" y="271"/>
                    <a:pt x="155" y="267"/>
                    <a:pt x="155" y="267"/>
                  </a:cubicBezTo>
                  <a:cubicBezTo>
                    <a:pt x="155" y="266"/>
                    <a:pt x="153" y="264"/>
                    <a:pt x="153" y="264"/>
                  </a:cubicBezTo>
                  <a:cubicBezTo>
                    <a:pt x="153" y="263"/>
                    <a:pt x="155" y="261"/>
                    <a:pt x="155" y="261"/>
                  </a:cubicBezTo>
                  <a:cubicBezTo>
                    <a:pt x="155" y="260"/>
                    <a:pt x="155" y="257"/>
                    <a:pt x="155" y="256"/>
                  </a:cubicBezTo>
                  <a:cubicBezTo>
                    <a:pt x="155" y="256"/>
                    <a:pt x="153" y="250"/>
                    <a:pt x="152" y="249"/>
                  </a:cubicBezTo>
                  <a:cubicBezTo>
                    <a:pt x="152" y="247"/>
                    <a:pt x="151" y="246"/>
                    <a:pt x="151" y="245"/>
                  </a:cubicBezTo>
                  <a:cubicBezTo>
                    <a:pt x="151" y="244"/>
                    <a:pt x="152" y="242"/>
                    <a:pt x="152" y="242"/>
                  </a:cubicBezTo>
                  <a:cubicBezTo>
                    <a:pt x="152" y="242"/>
                    <a:pt x="150" y="238"/>
                    <a:pt x="150" y="238"/>
                  </a:cubicBezTo>
                  <a:cubicBezTo>
                    <a:pt x="150" y="238"/>
                    <a:pt x="150" y="233"/>
                    <a:pt x="150" y="233"/>
                  </a:cubicBezTo>
                  <a:cubicBezTo>
                    <a:pt x="152" y="231"/>
                    <a:pt x="152" y="231"/>
                    <a:pt x="152" y="231"/>
                  </a:cubicBezTo>
                  <a:cubicBezTo>
                    <a:pt x="156" y="228"/>
                    <a:pt x="156" y="228"/>
                    <a:pt x="156" y="228"/>
                  </a:cubicBezTo>
                  <a:cubicBezTo>
                    <a:pt x="157" y="222"/>
                    <a:pt x="157" y="222"/>
                    <a:pt x="157" y="222"/>
                  </a:cubicBezTo>
                  <a:cubicBezTo>
                    <a:pt x="157" y="222"/>
                    <a:pt x="158" y="220"/>
                    <a:pt x="158" y="220"/>
                  </a:cubicBezTo>
                  <a:cubicBezTo>
                    <a:pt x="158" y="219"/>
                    <a:pt x="160" y="209"/>
                    <a:pt x="160" y="208"/>
                  </a:cubicBezTo>
                  <a:cubicBezTo>
                    <a:pt x="160" y="206"/>
                    <a:pt x="160" y="203"/>
                    <a:pt x="160" y="201"/>
                  </a:cubicBezTo>
                  <a:cubicBezTo>
                    <a:pt x="160" y="199"/>
                    <a:pt x="159" y="196"/>
                    <a:pt x="159" y="195"/>
                  </a:cubicBezTo>
                  <a:cubicBezTo>
                    <a:pt x="158" y="194"/>
                    <a:pt x="158" y="191"/>
                    <a:pt x="158" y="191"/>
                  </a:cubicBezTo>
                  <a:cubicBezTo>
                    <a:pt x="158" y="190"/>
                    <a:pt x="154" y="183"/>
                    <a:pt x="154" y="183"/>
                  </a:cubicBezTo>
                  <a:cubicBezTo>
                    <a:pt x="154" y="183"/>
                    <a:pt x="155" y="177"/>
                    <a:pt x="155" y="176"/>
                  </a:cubicBezTo>
                  <a:cubicBezTo>
                    <a:pt x="155" y="175"/>
                    <a:pt x="156" y="169"/>
                    <a:pt x="156" y="169"/>
                  </a:cubicBezTo>
                  <a:cubicBezTo>
                    <a:pt x="156" y="169"/>
                    <a:pt x="152" y="165"/>
                    <a:pt x="152" y="163"/>
                  </a:cubicBezTo>
                  <a:cubicBezTo>
                    <a:pt x="152" y="162"/>
                    <a:pt x="150" y="159"/>
                    <a:pt x="150" y="158"/>
                  </a:cubicBezTo>
                  <a:cubicBezTo>
                    <a:pt x="150" y="158"/>
                    <a:pt x="151" y="157"/>
                    <a:pt x="152" y="156"/>
                  </a:cubicBezTo>
                  <a:cubicBezTo>
                    <a:pt x="141" y="151"/>
                    <a:pt x="141" y="151"/>
                    <a:pt x="141" y="151"/>
                  </a:cubicBezTo>
                  <a:lnTo>
                    <a:pt x="138" y="147"/>
                  </a:ln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92" name="Google Shape;292;g33246b44340_0_454"/>
            <p:cNvSpPr/>
            <p:nvPr/>
          </p:nvSpPr>
          <p:spPr>
            <a:xfrm>
              <a:off x="1732075" y="1375663"/>
              <a:ext cx="174625" cy="277812"/>
            </a:xfrm>
            <a:custGeom>
              <a:rect b="b" l="l" r="r" t="t"/>
              <a:pathLst>
                <a:path extrusionOk="0" h="73" w="46">
                  <a:moveTo>
                    <a:pt x="4" y="37"/>
                  </a:moveTo>
                  <a:cubicBezTo>
                    <a:pt x="4" y="37"/>
                    <a:pt x="1" y="45"/>
                    <a:pt x="1" y="47"/>
                  </a:cubicBezTo>
                  <a:cubicBezTo>
                    <a:pt x="1" y="48"/>
                    <a:pt x="4" y="49"/>
                    <a:pt x="5" y="49"/>
                  </a:cubicBezTo>
                  <a:cubicBezTo>
                    <a:pt x="6" y="50"/>
                    <a:pt x="11" y="56"/>
                    <a:pt x="11" y="56"/>
                  </a:cubicBezTo>
                  <a:cubicBezTo>
                    <a:pt x="16" y="55"/>
                    <a:pt x="16" y="55"/>
                    <a:pt x="16" y="55"/>
                  </a:cubicBezTo>
                  <a:cubicBezTo>
                    <a:pt x="17" y="59"/>
                    <a:pt x="17" y="59"/>
                    <a:pt x="17" y="59"/>
                  </a:cubicBezTo>
                  <a:cubicBezTo>
                    <a:pt x="21" y="60"/>
                    <a:pt x="21" y="60"/>
                    <a:pt x="21" y="60"/>
                  </a:cubicBezTo>
                  <a:cubicBezTo>
                    <a:pt x="21" y="60"/>
                    <a:pt x="27" y="66"/>
                    <a:pt x="27" y="67"/>
                  </a:cubicBezTo>
                  <a:cubicBezTo>
                    <a:pt x="28" y="68"/>
                    <a:pt x="29" y="73"/>
                    <a:pt x="29" y="73"/>
                  </a:cubicBezTo>
                  <a:cubicBezTo>
                    <a:pt x="29" y="73"/>
                    <a:pt x="33" y="63"/>
                    <a:pt x="34" y="62"/>
                  </a:cubicBezTo>
                  <a:cubicBezTo>
                    <a:pt x="34" y="61"/>
                    <a:pt x="37" y="55"/>
                    <a:pt x="37" y="55"/>
                  </a:cubicBezTo>
                  <a:cubicBezTo>
                    <a:pt x="40" y="48"/>
                    <a:pt x="40" y="48"/>
                    <a:pt x="40" y="48"/>
                  </a:cubicBezTo>
                  <a:cubicBezTo>
                    <a:pt x="45" y="40"/>
                    <a:pt x="45" y="40"/>
                    <a:pt x="45" y="40"/>
                  </a:cubicBezTo>
                  <a:cubicBezTo>
                    <a:pt x="44" y="35"/>
                    <a:pt x="44" y="35"/>
                    <a:pt x="44" y="35"/>
                  </a:cubicBezTo>
                  <a:cubicBezTo>
                    <a:pt x="44" y="35"/>
                    <a:pt x="44" y="32"/>
                    <a:pt x="44" y="31"/>
                  </a:cubicBezTo>
                  <a:cubicBezTo>
                    <a:pt x="45" y="30"/>
                    <a:pt x="46" y="25"/>
                    <a:pt x="45" y="24"/>
                  </a:cubicBezTo>
                  <a:cubicBezTo>
                    <a:pt x="45" y="24"/>
                    <a:pt x="44" y="21"/>
                    <a:pt x="44" y="21"/>
                  </a:cubicBezTo>
                  <a:cubicBezTo>
                    <a:pt x="45" y="16"/>
                    <a:pt x="45" y="16"/>
                    <a:pt x="45" y="16"/>
                  </a:cubicBezTo>
                  <a:cubicBezTo>
                    <a:pt x="45" y="12"/>
                    <a:pt x="45" y="12"/>
                    <a:pt x="45" y="12"/>
                  </a:cubicBezTo>
                  <a:cubicBezTo>
                    <a:pt x="44" y="9"/>
                    <a:pt x="44" y="9"/>
                    <a:pt x="44" y="9"/>
                  </a:cubicBezTo>
                  <a:cubicBezTo>
                    <a:pt x="44" y="6"/>
                    <a:pt x="44" y="6"/>
                    <a:pt x="44" y="6"/>
                  </a:cubicBezTo>
                  <a:cubicBezTo>
                    <a:pt x="43" y="6"/>
                    <a:pt x="43" y="6"/>
                    <a:pt x="43" y="6"/>
                  </a:cubicBezTo>
                  <a:cubicBezTo>
                    <a:pt x="42" y="6"/>
                    <a:pt x="41" y="4"/>
                    <a:pt x="40" y="3"/>
                  </a:cubicBezTo>
                  <a:cubicBezTo>
                    <a:pt x="40" y="2"/>
                    <a:pt x="38" y="1"/>
                    <a:pt x="37" y="1"/>
                  </a:cubicBezTo>
                  <a:cubicBezTo>
                    <a:pt x="36" y="0"/>
                    <a:pt x="33" y="1"/>
                    <a:pt x="31" y="1"/>
                  </a:cubicBezTo>
                  <a:cubicBezTo>
                    <a:pt x="30" y="1"/>
                    <a:pt x="29" y="1"/>
                    <a:pt x="28" y="2"/>
                  </a:cubicBezTo>
                  <a:cubicBezTo>
                    <a:pt x="27" y="4"/>
                    <a:pt x="25" y="5"/>
                    <a:pt x="23" y="6"/>
                  </a:cubicBezTo>
                  <a:cubicBezTo>
                    <a:pt x="21" y="7"/>
                    <a:pt x="21" y="7"/>
                    <a:pt x="20" y="8"/>
                  </a:cubicBezTo>
                  <a:cubicBezTo>
                    <a:pt x="19" y="9"/>
                    <a:pt x="19" y="11"/>
                    <a:pt x="19" y="11"/>
                  </a:cubicBezTo>
                  <a:cubicBezTo>
                    <a:pt x="19" y="12"/>
                    <a:pt x="16" y="14"/>
                    <a:pt x="15" y="15"/>
                  </a:cubicBezTo>
                  <a:cubicBezTo>
                    <a:pt x="13" y="16"/>
                    <a:pt x="8" y="20"/>
                    <a:pt x="6" y="21"/>
                  </a:cubicBezTo>
                  <a:cubicBezTo>
                    <a:pt x="4" y="23"/>
                    <a:pt x="4" y="21"/>
                    <a:pt x="2" y="22"/>
                  </a:cubicBezTo>
                  <a:cubicBezTo>
                    <a:pt x="0" y="23"/>
                    <a:pt x="1" y="25"/>
                    <a:pt x="0" y="26"/>
                  </a:cubicBezTo>
                  <a:cubicBezTo>
                    <a:pt x="0" y="26"/>
                    <a:pt x="0" y="26"/>
                    <a:pt x="0" y="26"/>
                  </a:cubicBezTo>
                  <a:cubicBezTo>
                    <a:pt x="1" y="33"/>
                    <a:pt x="1" y="33"/>
                    <a:pt x="1" y="33"/>
                  </a:cubicBezTo>
                  <a:lnTo>
                    <a:pt x="4" y="37"/>
                  </a:ln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93" name="Google Shape;293;g33246b44340_0_454"/>
            <p:cNvSpPr/>
            <p:nvPr/>
          </p:nvSpPr>
          <p:spPr>
            <a:xfrm>
              <a:off x="2675049" y="2679001"/>
              <a:ext cx="952500" cy="346075"/>
            </a:xfrm>
            <a:custGeom>
              <a:rect b="b" l="l" r="r" t="t"/>
              <a:pathLst>
                <a:path extrusionOk="0" h="91" w="250">
                  <a:moveTo>
                    <a:pt x="6" y="80"/>
                  </a:moveTo>
                  <a:cubicBezTo>
                    <a:pt x="6" y="80"/>
                    <a:pt x="7" y="84"/>
                    <a:pt x="8" y="86"/>
                  </a:cubicBezTo>
                  <a:cubicBezTo>
                    <a:pt x="8" y="87"/>
                    <a:pt x="12" y="88"/>
                    <a:pt x="14" y="88"/>
                  </a:cubicBezTo>
                  <a:cubicBezTo>
                    <a:pt x="17" y="88"/>
                    <a:pt x="19" y="86"/>
                    <a:pt x="21" y="85"/>
                  </a:cubicBezTo>
                  <a:cubicBezTo>
                    <a:pt x="24" y="84"/>
                    <a:pt x="26" y="84"/>
                    <a:pt x="29" y="82"/>
                  </a:cubicBezTo>
                  <a:cubicBezTo>
                    <a:pt x="31" y="81"/>
                    <a:pt x="32" y="81"/>
                    <a:pt x="34" y="81"/>
                  </a:cubicBezTo>
                  <a:cubicBezTo>
                    <a:pt x="36" y="81"/>
                    <a:pt x="40" y="81"/>
                    <a:pt x="42" y="80"/>
                  </a:cubicBezTo>
                  <a:cubicBezTo>
                    <a:pt x="44" y="79"/>
                    <a:pt x="45" y="77"/>
                    <a:pt x="47" y="77"/>
                  </a:cubicBezTo>
                  <a:cubicBezTo>
                    <a:pt x="49" y="76"/>
                    <a:pt x="51" y="77"/>
                    <a:pt x="55" y="77"/>
                  </a:cubicBezTo>
                  <a:cubicBezTo>
                    <a:pt x="58" y="77"/>
                    <a:pt x="61" y="76"/>
                    <a:pt x="63" y="75"/>
                  </a:cubicBezTo>
                  <a:cubicBezTo>
                    <a:pt x="65" y="74"/>
                    <a:pt x="66" y="76"/>
                    <a:pt x="67" y="76"/>
                  </a:cubicBezTo>
                  <a:cubicBezTo>
                    <a:pt x="68" y="76"/>
                    <a:pt x="70" y="78"/>
                    <a:pt x="72" y="78"/>
                  </a:cubicBezTo>
                  <a:cubicBezTo>
                    <a:pt x="75" y="77"/>
                    <a:pt x="76" y="77"/>
                    <a:pt x="78" y="76"/>
                  </a:cubicBezTo>
                  <a:cubicBezTo>
                    <a:pt x="80" y="75"/>
                    <a:pt x="81" y="74"/>
                    <a:pt x="82" y="74"/>
                  </a:cubicBezTo>
                  <a:cubicBezTo>
                    <a:pt x="83" y="74"/>
                    <a:pt x="84" y="74"/>
                    <a:pt x="87" y="74"/>
                  </a:cubicBezTo>
                  <a:cubicBezTo>
                    <a:pt x="91" y="73"/>
                    <a:pt x="91" y="71"/>
                    <a:pt x="92" y="72"/>
                  </a:cubicBezTo>
                  <a:cubicBezTo>
                    <a:pt x="93" y="72"/>
                    <a:pt x="97" y="70"/>
                    <a:pt x="98" y="70"/>
                  </a:cubicBezTo>
                  <a:cubicBezTo>
                    <a:pt x="99" y="70"/>
                    <a:pt x="101" y="71"/>
                    <a:pt x="101" y="71"/>
                  </a:cubicBezTo>
                  <a:cubicBezTo>
                    <a:pt x="102" y="71"/>
                    <a:pt x="105" y="72"/>
                    <a:pt x="106" y="72"/>
                  </a:cubicBezTo>
                  <a:cubicBezTo>
                    <a:pt x="108" y="73"/>
                    <a:pt x="111" y="72"/>
                    <a:pt x="111" y="73"/>
                  </a:cubicBezTo>
                  <a:cubicBezTo>
                    <a:pt x="112" y="73"/>
                    <a:pt x="118" y="75"/>
                    <a:pt x="121" y="75"/>
                  </a:cubicBezTo>
                  <a:cubicBezTo>
                    <a:pt x="124" y="76"/>
                    <a:pt x="127" y="75"/>
                    <a:pt x="129" y="75"/>
                  </a:cubicBezTo>
                  <a:cubicBezTo>
                    <a:pt x="131" y="75"/>
                    <a:pt x="134" y="73"/>
                    <a:pt x="135" y="73"/>
                  </a:cubicBezTo>
                  <a:cubicBezTo>
                    <a:pt x="135" y="73"/>
                    <a:pt x="138" y="76"/>
                    <a:pt x="139" y="76"/>
                  </a:cubicBezTo>
                  <a:cubicBezTo>
                    <a:pt x="140" y="76"/>
                    <a:pt x="144" y="76"/>
                    <a:pt x="147" y="75"/>
                  </a:cubicBezTo>
                  <a:cubicBezTo>
                    <a:pt x="149" y="75"/>
                    <a:pt x="151" y="74"/>
                    <a:pt x="151" y="73"/>
                  </a:cubicBezTo>
                  <a:cubicBezTo>
                    <a:pt x="152" y="73"/>
                    <a:pt x="153" y="75"/>
                    <a:pt x="156" y="75"/>
                  </a:cubicBezTo>
                  <a:cubicBezTo>
                    <a:pt x="158" y="75"/>
                    <a:pt x="160" y="73"/>
                    <a:pt x="161" y="72"/>
                  </a:cubicBezTo>
                  <a:cubicBezTo>
                    <a:pt x="162" y="71"/>
                    <a:pt x="165" y="69"/>
                    <a:pt x="166" y="68"/>
                  </a:cubicBezTo>
                  <a:cubicBezTo>
                    <a:pt x="168" y="68"/>
                    <a:pt x="168" y="68"/>
                    <a:pt x="169" y="69"/>
                  </a:cubicBezTo>
                  <a:cubicBezTo>
                    <a:pt x="171" y="70"/>
                    <a:pt x="174" y="71"/>
                    <a:pt x="176" y="71"/>
                  </a:cubicBezTo>
                  <a:cubicBezTo>
                    <a:pt x="179" y="72"/>
                    <a:pt x="180" y="70"/>
                    <a:pt x="181" y="69"/>
                  </a:cubicBezTo>
                  <a:cubicBezTo>
                    <a:pt x="181" y="69"/>
                    <a:pt x="184" y="71"/>
                    <a:pt x="184" y="71"/>
                  </a:cubicBezTo>
                  <a:cubicBezTo>
                    <a:pt x="184" y="71"/>
                    <a:pt x="187" y="70"/>
                    <a:pt x="188" y="69"/>
                  </a:cubicBezTo>
                  <a:cubicBezTo>
                    <a:pt x="188" y="69"/>
                    <a:pt x="190" y="71"/>
                    <a:pt x="191" y="72"/>
                  </a:cubicBezTo>
                  <a:cubicBezTo>
                    <a:pt x="193" y="73"/>
                    <a:pt x="191" y="74"/>
                    <a:pt x="191" y="74"/>
                  </a:cubicBezTo>
                  <a:cubicBezTo>
                    <a:pt x="191" y="75"/>
                    <a:pt x="194" y="75"/>
                    <a:pt x="195" y="75"/>
                  </a:cubicBezTo>
                  <a:cubicBezTo>
                    <a:pt x="196" y="76"/>
                    <a:pt x="198" y="78"/>
                    <a:pt x="198" y="79"/>
                  </a:cubicBezTo>
                  <a:cubicBezTo>
                    <a:pt x="199" y="79"/>
                    <a:pt x="197" y="81"/>
                    <a:pt x="197" y="81"/>
                  </a:cubicBezTo>
                  <a:cubicBezTo>
                    <a:pt x="201" y="81"/>
                    <a:pt x="201" y="81"/>
                    <a:pt x="201" y="81"/>
                  </a:cubicBezTo>
                  <a:cubicBezTo>
                    <a:pt x="201" y="81"/>
                    <a:pt x="203" y="83"/>
                    <a:pt x="204" y="83"/>
                  </a:cubicBezTo>
                  <a:cubicBezTo>
                    <a:pt x="204" y="84"/>
                    <a:pt x="207" y="83"/>
                    <a:pt x="207" y="83"/>
                  </a:cubicBezTo>
                  <a:cubicBezTo>
                    <a:pt x="211" y="87"/>
                    <a:pt x="211" y="87"/>
                    <a:pt x="211" y="87"/>
                  </a:cubicBezTo>
                  <a:cubicBezTo>
                    <a:pt x="211" y="91"/>
                    <a:pt x="211" y="91"/>
                    <a:pt x="211" y="91"/>
                  </a:cubicBezTo>
                  <a:cubicBezTo>
                    <a:pt x="216" y="91"/>
                    <a:pt x="216" y="91"/>
                    <a:pt x="216" y="91"/>
                  </a:cubicBezTo>
                  <a:cubicBezTo>
                    <a:pt x="222" y="89"/>
                    <a:pt x="222" y="89"/>
                    <a:pt x="222" y="89"/>
                  </a:cubicBezTo>
                  <a:cubicBezTo>
                    <a:pt x="242" y="91"/>
                    <a:pt x="242" y="91"/>
                    <a:pt x="242" y="91"/>
                  </a:cubicBezTo>
                  <a:cubicBezTo>
                    <a:pt x="250" y="86"/>
                    <a:pt x="250" y="86"/>
                    <a:pt x="250" y="86"/>
                  </a:cubicBezTo>
                  <a:cubicBezTo>
                    <a:pt x="192" y="11"/>
                    <a:pt x="192" y="11"/>
                    <a:pt x="192" y="11"/>
                  </a:cubicBezTo>
                  <a:cubicBezTo>
                    <a:pt x="182" y="11"/>
                    <a:pt x="182" y="11"/>
                    <a:pt x="182" y="11"/>
                  </a:cubicBezTo>
                  <a:cubicBezTo>
                    <a:pt x="180" y="14"/>
                    <a:pt x="180" y="14"/>
                    <a:pt x="180" y="14"/>
                  </a:cubicBezTo>
                  <a:cubicBezTo>
                    <a:pt x="180" y="14"/>
                    <a:pt x="173" y="14"/>
                    <a:pt x="173" y="13"/>
                  </a:cubicBezTo>
                  <a:cubicBezTo>
                    <a:pt x="172" y="13"/>
                    <a:pt x="171" y="11"/>
                    <a:pt x="170" y="11"/>
                  </a:cubicBezTo>
                  <a:cubicBezTo>
                    <a:pt x="170" y="10"/>
                    <a:pt x="167" y="11"/>
                    <a:pt x="166" y="10"/>
                  </a:cubicBezTo>
                  <a:cubicBezTo>
                    <a:pt x="166" y="10"/>
                    <a:pt x="165" y="8"/>
                    <a:pt x="164" y="8"/>
                  </a:cubicBezTo>
                  <a:cubicBezTo>
                    <a:pt x="164" y="8"/>
                    <a:pt x="159" y="8"/>
                    <a:pt x="159" y="8"/>
                  </a:cubicBezTo>
                  <a:cubicBezTo>
                    <a:pt x="158" y="8"/>
                    <a:pt x="157" y="5"/>
                    <a:pt x="156" y="5"/>
                  </a:cubicBezTo>
                  <a:cubicBezTo>
                    <a:pt x="156" y="4"/>
                    <a:pt x="153" y="2"/>
                    <a:pt x="153" y="2"/>
                  </a:cubicBezTo>
                  <a:cubicBezTo>
                    <a:pt x="153" y="2"/>
                    <a:pt x="148" y="4"/>
                    <a:pt x="148" y="4"/>
                  </a:cubicBezTo>
                  <a:cubicBezTo>
                    <a:pt x="148" y="4"/>
                    <a:pt x="146" y="2"/>
                    <a:pt x="145" y="2"/>
                  </a:cubicBezTo>
                  <a:cubicBezTo>
                    <a:pt x="145" y="1"/>
                    <a:pt x="143" y="0"/>
                    <a:pt x="142" y="0"/>
                  </a:cubicBezTo>
                  <a:cubicBezTo>
                    <a:pt x="142" y="0"/>
                    <a:pt x="139" y="1"/>
                    <a:pt x="139" y="1"/>
                  </a:cubicBezTo>
                  <a:cubicBezTo>
                    <a:pt x="130" y="2"/>
                    <a:pt x="130" y="2"/>
                    <a:pt x="130" y="2"/>
                  </a:cubicBezTo>
                  <a:cubicBezTo>
                    <a:pt x="130" y="2"/>
                    <a:pt x="128" y="4"/>
                    <a:pt x="128" y="4"/>
                  </a:cubicBezTo>
                  <a:cubicBezTo>
                    <a:pt x="128" y="4"/>
                    <a:pt x="126" y="3"/>
                    <a:pt x="126" y="3"/>
                  </a:cubicBezTo>
                  <a:cubicBezTo>
                    <a:pt x="126" y="4"/>
                    <a:pt x="125" y="6"/>
                    <a:pt x="125" y="6"/>
                  </a:cubicBezTo>
                  <a:cubicBezTo>
                    <a:pt x="124" y="6"/>
                    <a:pt x="123" y="7"/>
                    <a:pt x="123" y="7"/>
                  </a:cubicBezTo>
                  <a:cubicBezTo>
                    <a:pt x="123" y="7"/>
                    <a:pt x="119" y="7"/>
                    <a:pt x="119" y="7"/>
                  </a:cubicBezTo>
                  <a:cubicBezTo>
                    <a:pt x="115" y="11"/>
                    <a:pt x="115" y="11"/>
                    <a:pt x="115" y="11"/>
                  </a:cubicBezTo>
                  <a:cubicBezTo>
                    <a:pt x="115" y="11"/>
                    <a:pt x="112" y="11"/>
                    <a:pt x="112" y="11"/>
                  </a:cubicBezTo>
                  <a:cubicBezTo>
                    <a:pt x="111" y="11"/>
                    <a:pt x="109" y="10"/>
                    <a:pt x="109" y="9"/>
                  </a:cubicBezTo>
                  <a:cubicBezTo>
                    <a:pt x="108" y="9"/>
                    <a:pt x="106" y="6"/>
                    <a:pt x="106" y="6"/>
                  </a:cubicBezTo>
                  <a:cubicBezTo>
                    <a:pt x="106" y="6"/>
                    <a:pt x="99" y="6"/>
                    <a:pt x="98" y="6"/>
                  </a:cubicBezTo>
                  <a:cubicBezTo>
                    <a:pt x="98" y="7"/>
                    <a:pt x="95" y="7"/>
                    <a:pt x="94" y="7"/>
                  </a:cubicBezTo>
                  <a:cubicBezTo>
                    <a:pt x="93" y="6"/>
                    <a:pt x="91" y="6"/>
                    <a:pt x="90" y="6"/>
                  </a:cubicBezTo>
                  <a:cubicBezTo>
                    <a:pt x="89" y="7"/>
                    <a:pt x="86" y="8"/>
                    <a:pt x="85" y="8"/>
                  </a:cubicBezTo>
                  <a:cubicBezTo>
                    <a:pt x="85" y="8"/>
                    <a:pt x="82" y="5"/>
                    <a:pt x="82" y="5"/>
                  </a:cubicBezTo>
                  <a:cubicBezTo>
                    <a:pt x="82" y="5"/>
                    <a:pt x="80" y="7"/>
                    <a:pt x="79" y="7"/>
                  </a:cubicBezTo>
                  <a:cubicBezTo>
                    <a:pt x="78" y="8"/>
                    <a:pt x="78" y="6"/>
                    <a:pt x="77" y="5"/>
                  </a:cubicBezTo>
                  <a:cubicBezTo>
                    <a:pt x="76" y="5"/>
                    <a:pt x="76" y="7"/>
                    <a:pt x="75" y="7"/>
                  </a:cubicBezTo>
                  <a:cubicBezTo>
                    <a:pt x="75" y="7"/>
                    <a:pt x="74" y="6"/>
                    <a:pt x="74" y="6"/>
                  </a:cubicBezTo>
                  <a:cubicBezTo>
                    <a:pt x="69" y="6"/>
                    <a:pt x="69" y="6"/>
                    <a:pt x="69" y="6"/>
                  </a:cubicBezTo>
                  <a:cubicBezTo>
                    <a:pt x="69" y="6"/>
                    <a:pt x="68" y="8"/>
                    <a:pt x="67" y="8"/>
                  </a:cubicBezTo>
                  <a:cubicBezTo>
                    <a:pt x="67" y="8"/>
                    <a:pt x="67" y="5"/>
                    <a:pt x="67" y="4"/>
                  </a:cubicBezTo>
                  <a:cubicBezTo>
                    <a:pt x="67" y="4"/>
                    <a:pt x="64" y="5"/>
                    <a:pt x="64" y="6"/>
                  </a:cubicBezTo>
                  <a:cubicBezTo>
                    <a:pt x="64" y="6"/>
                    <a:pt x="62" y="4"/>
                    <a:pt x="62" y="4"/>
                  </a:cubicBezTo>
                  <a:cubicBezTo>
                    <a:pt x="61" y="4"/>
                    <a:pt x="61" y="6"/>
                    <a:pt x="61" y="7"/>
                  </a:cubicBezTo>
                  <a:cubicBezTo>
                    <a:pt x="61" y="8"/>
                    <a:pt x="60" y="7"/>
                    <a:pt x="60" y="7"/>
                  </a:cubicBezTo>
                  <a:cubicBezTo>
                    <a:pt x="60" y="7"/>
                    <a:pt x="56" y="6"/>
                    <a:pt x="55" y="5"/>
                  </a:cubicBezTo>
                  <a:cubicBezTo>
                    <a:pt x="55" y="4"/>
                    <a:pt x="55" y="5"/>
                    <a:pt x="54" y="5"/>
                  </a:cubicBezTo>
                  <a:cubicBezTo>
                    <a:pt x="54" y="5"/>
                    <a:pt x="53" y="3"/>
                    <a:pt x="53" y="3"/>
                  </a:cubicBezTo>
                  <a:cubicBezTo>
                    <a:pt x="53" y="3"/>
                    <a:pt x="51" y="4"/>
                    <a:pt x="51" y="4"/>
                  </a:cubicBezTo>
                  <a:cubicBezTo>
                    <a:pt x="50" y="3"/>
                    <a:pt x="49" y="3"/>
                    <a:pt x="48" y="3"/>
                  </a:cubicBezTo>
                  <a:cubicBezTo>
                    <a:pt x="48" y="4"/>
                    <a:pt x="46" y="6"/>
                    <a:pt x="46" y="6"/>
                  </a:cubicBezTo>
                  <a:cubicBezTo>
                    <a:pt x="46" y="6"/>
                    <a:pt x="44" y="8"/>
                    <a:pt x="43" y="8"/>
                  </a:cubicBezTo>
                  <a:cubicBezTo>
                    <a:pt x="43" y="8"/>
                    <a:pt x="39" y="7"/>
                    <a:pt x="38" y="7"/>
                  </a:cubicBezTo>
                  <a:cubicBezTo>
                    <a:pt x="38" y="7"/>
                    <a:pt x="36" y="8"/>
                    <a:pt x="35" y="8"/>
                  </a:cubicBezTo>
                  <a:cubicBezTo>
                    <a:pt x="29" y="24"/>
                    <a:pt x="29" y="24"/>
                    <a:pt x="29" y="24"/>
                  </a:cubicBezTo>
                  <a:cubicBezTo>
                    <a:pt x="26" y="29"/>
                    <a:pt x="26" y="29"/>
                    <a:pt x="26" y="29"/>
                  </a:cubicBezTo>
                  <a:cubicBezTo>
                    <a:pt x="23" y="30"/>
                    <a:pt x="23" y="30"/>
                    <a:pt x="23" y="30"/>
                  </a:cubicBezTo>
                  <a:cubicBezTo>
                    <a:pt x="23" y="30"/>
                    <a:pt x="21" y="37"/>
                    <a:pt x="20" y="38"/>
                  </a:cubicBezTo>
                  <a:cubicBezTo>
                    <a:pt x="20" y="39"/>
                    <a:pt x="21" y="48"/>
                    <a:pt x="20" y="48"/>
                  </a:cubicBezTo>
                  <a:cubicBezTo>
                    <a:pt x="20" y="49"/>
                    <a:pt x="19" y="50"/>
                    <a:pt x="18" y="51"/>
                  </a:cubicBezTo>
                  <a:cubicBezTo>
                    <a:pt x="17" y="52"/>
                    <a:pt x="17" y="53"/>
                    <a:pt x="16" y="54"/>
                  </a:cubicBezTo>
                  <a:cubicBezTo>
                    <a:pt x="16" y="55"/>
                    <a:pt x="13" y="55"/>
                    <a:pt x="13" y="56"/>
                  </a:cubicBezTo>
                  <a:cubicBezTo>
                    <a:pt x="13" y="56"/>
                    <a:pt x="11" y="58"/>
                    <a:pt x="11" y="58"/>
                  </a:cubicBezTo>
                  <a:cubicBezTo>
                    <a:pt x="11" y="59"/>
                    <a:pt x="8" y="58"/>
                    <a:pt x="8" y="58"/>
                  </a:cubicBezTo>
                  <a:cubicBezTo>
                    <a:pt x="7" y="62"/>
                    <a:pt x="7" y="62"/>
                    <a:pt x="7" y="62"/>
                  </a:cubicBezTo>
                  <a:cubicBezTo>
                    <a:pt x="1" y="69"/>
                    <a:pt x="1" y="69"/>
                    <a:pt x="1" y="69"/>
                  </a:cubicBezTo>
                  <a:cubicBezTo>
                    <a:pt x="0" y="69"/>
                    <a:pt x="0" y="69"/>
                    <a:pt x="0" y="69"/>
                  </a:cubicBezTo>
                  <a:cubicBezTo>
                    <a:pt x="1" y="72"/>
                    <a:pt x="1" y="74"/>
                    <a:pt x="1" y="75"/>
                  </a:cubicBezTo>
                  <a:cubicBezTo>
                    <a:pt x="1" y="76"/>
                    <a:pt x="6" y="80"/>
                    <a:pt x="6" y="80"/>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94" name="Google Shape;294;g33246b44340_0_454"/>
            <p:cNvSpPr/>
            <p:nvPr/>
          </p:nvSpPr>
          <p:spPr>
            <a:xfrm>
              <a:off x="1122475" y="2091625"/>
              <a:ext cx="1062038" cy="1135062"/>
            </a:xfrm>
            <a:custGeom>
              <a:rect b="b" l="l" r="r" t="t"/>
              <a:pathLst>
                <a:path extrusionOk="0" h="298" w="279">
                  <a:moveTo>
                    <a:pt x="211" y="267"/>
                  </a:moveTo>
                  <a:cubicBezTo>
                    <a:pt x="212" y="266"/>
                    <a:pt x="213" y="260"/>
                    <a:pt x="213" y="260"/>
                  </a:cubicBezTo>
                  <a:cubicBezTo>
                    <a:pt x="218" y="258"/>
                    <a:pt x="218" y="258"/>
                    <a:pt x="218" y="258"/>
                  </a:cubicBezTo>
                  <a:cubicBezTo>
                    <a:pt x="215" y="253"/>
                    <a:pt x="215" y="253"/>
                    <a:pt x="215" y="253"/>
                  </a:cubicBezTo>
                  <a:cubicBezTo>
                    <a:pt x="216" y="251"/>
                    <a:pt x="216" y="251"/>
                    <a:pt x="216" y="251"/>
                  </a:cubicBezTo>
                  <a:cubicBezTo>
                    <a:pt x="219" y="249"/>
                    <a:pt x="219" y="249"/>
                    <a:pt x="219" y="249"/>
                  </a:cubicBezTo>
                  <a:cubicBezTo>
                    <a:pt x="218" y="246"/>
                    <a:pt x="218" y="246"/>
                    <a:pt x="218" y="246"/>
                  </a:cubicBezTo>
                  <a:cubicBezTo>
                    <a:pt x="218" y="246"/>
                    <a:pt x="220" y="244"/>
                    <a:pt x="219" y="243"/>
                  </a:cubicBezTo>
                  <a:cubicBezTo>
                    <a:pt x="218" y="242"/>
                    <a:pt x="216" y="241"/>
                    <a:pt x="216" y="240"/>
                  </a:cubicBezTo>
                  <a:cubicBezTo>
                    <a:pt x="216" y="239"/>
                    <a:pt x="216" y="236"/>
                    <a:pt x="217" y="236"/>
                  </a:cubicBezTo>
                  <a:cubicBezTo>
                    <a:pt x="217" y="235"/>
                    <a:pt x="218" y="233"/>
                    <a:pt x="218" y="232"/>
                  </a:cubicBezTo>
                  <a:cubicBezTo>
                    <a:pt x="218" y="232"/>
                    <a:pt x="219" y="229"/>
                    <a:pt x="219" y="229"/>
                  </a:cubicBezTo>
                  <a:cubicBezTo>
                    <a:pt x="220" y="228"/>
                    <a:pt x="221" y="227"/>
                    <a:pt x="222" y="226"/>
                  </a:cubicBezTo>
                  <a:cubicBezTo>
                    <a:pt x="222" y="226"/>
                    <a:pt x="225" y="225"/>
                    <a:pt x="226" y="225"/>
                  </a:cubicBezTo>
                  <a:cubicBezTo>
                    <a:pt x="226" y="224"/>
                    <a:pt x="230" y="218"/>
                    <a:pt x="230" y="218"/>
                  </a:cubicBezTo>
                  <a:cubicBezTo>
                    <a:pt x="230" y="217"/>
                    <a:pt x="232" y="216"/>
                    <a:pt x="233" y="215"/>
                  </a:cubicBezTo>
                  <a:cubicBezTo>
                    <a:pt x="233" y="214"/>
                    <a:pt x="235" y="213"/>
                    <a:pt x="235" y="213"/>
                  </a:cubicBezTo>
                  <a:cubicBezTo>
                    <a:pt x="235" y="213"/>
                    <a:pt x="235" y="211"/>
                    <a:pt x="235" y="210"/>
                  </a:cubicBezTo>
                  <a:cubicBezTo>
                    <a:pt x="234" y="208"/>
                    <a:pt x="235" y="205"/>
                    <a:pt x="234" y="205"/>
                  </a:cubicBezTo>
                  <a:cubicBezTo>
                    <a:pt x="234" y="204"/>
                    <a:pt x="232" y="200"/>
                    <a:pt x="232" y="200"/>
                  </a:cubicBezTo>
                  <a:cubicBezTo>
                    <a:pt x="232" y="200"/>
                    <a:pt x="233" y="198"/>
                    <a:pt x="234" y="198"/>
                  </a:cubicBezTo>
                  <a:cubicBezTo>
                    <a:pt x="234" y="197"/>
                    <a:pt x="236" y="194"/>
                    <a:pt x="236" y="194"/>
                  </a:cubicBezTo>
                  <a:cubicBezTo>
                    <a:pt x="237" y="194"/>
                    <a:pt x="240" y="194"/>
                    <a:pt x="240" y="194"/>
                  </a:cubicBezTo>
                  <a:cubicBezTo>
                    <a:pt x="242" y="192"/>
                    <a:pt x="242" y="192"/>
                    <a:pt x="242" y="192"/>
                  </a:cubicBezTo>
                  <a:cubicBezTo>
                    <a:pt x="246" y="192"/>
                    <a:pt x="246" y="192"/>
                    <a:pt x="246" y="192"/>
                  </a:cubicBezTo>
                  <a:cubicBezTo>
                    <a:pt x="247" y="189"/>
                    <a:pt x="247" y="189"/>
                    <a:pt x="247" y="189"/>
                  </a:cubicBezTo>
                  <a:cubicBezTo>
                    <a:pt x="250" y="186"/>
                    <a:pt x="250" y="186"/>
                    <a:pt x="250" y="186"/>
                  </a:cubicBezTo>
                  <a:cubicBezTo>
                    <a:pt x="250" y="186"/>
                    <a:pt x="252" y="187"/>
                    <a:pt x="252" y="186"/>
                  </a:cubicBezTo>
                  <a:cubicBezTo>
                    <a:pt x="253" y="186"/>
                    <a:pt x="256" y="183"/>
                    <a:pt x="256" y="183"/>
                  </a:cubicBezTo>
                  <a:cubicBezTo>
                    <a:pt x="261" y="179"/>
                    <a:pt x="261" y="179"/>
                    <a:pt x="261" y="179"/>
                  </a:cubicBezTo>
                  <a:cubicBezTo>
                    <a:pt x="263" y="174"/>
                    <a:pt x="263" y="174"/>
                    <a:pt x="263" y="174"/>
                  </a:cubicBezTo>
                  <a:cubicBezTo>
                    <a:pt x="263" y="174"/>
                    <a:pt x="269" y="169"/>
                    <a:pt x="269" y="169"/>
                  </a:cubicBezTo>
                  <a:cubicBezTo>
                    <a:pt x="270" y="168"/>
                    <a:pt x="274" y="166"/>
                    <a:pt x="274" y="166"/>
                  </a:cubicBezTo>
                  <a:cubicBezTo>
                    <a:pt x="274" y="166"/>
                    <a:pt x="279" y="158"/>
                    <a:pt x="279" y="158"/>
                  </a:cubicBezTo>
                  <a:cubicBezTo>
                    <a:pt x="279" y="158"/>
                    <a:pt x="274" y="153"/>
                    <a:pt x="274" y="152"/>
                  </a:cubicBezTo>
                  <a:cubicBezTo>
                    <a:pt x="274" y="152"/>
                    <a:pt x="275" y="137"/>
                    <a:pt x="275" y="137"/>
                  </a:cubicBezTo>
                  <a:cubicBezTo>
                    <a:pt x="266" y="145"/>
                    <a:pt x="266" y="145"/>
                    <a:pt x="266" y="145"/>
                  </a:cubicBezTo>
                  <a:cubicBezTo>
                    <a:pt x="266" y="145"/>
                    <a:pt x="257" y="153"/>
                    <a:pt x="257" y="153"/>
                  </a:cubicBezTo>
                  <a:cubicBezTo>
                    <a:pt x="256" y="153"/>
                    <a:pt x="249" y="162"/>
                    <a:pt x="249" y="162"/>
                  </a:cubicBezTo>
                  <a:cubicBezTo>
                    <a:pt x="241" y="163"/>
                    <a:pt x="241" y="163"/>
                    <a:pt x="241" y="163"/>
                  </a:cubicBezTo>
                  <a:cubicBezTo>
                    <a:pt x="237" y="161"/>
                    <a:pt x="237" y="161"/>
                    <a:pt x="237" y="161"/>
                  </a:cubicBezTo>
                  <a:cubicBezTo>
                    <a:pt x="238" y="158"/>
                    <a:pt x="238" y="158"/>
                    <a:pt x="238" y="158"/>
                  </a:cubicBezTo>
                  <a:cubicBezTo>
                    <a:pt x="238" y="158"/>
                    <a:pt x="235" y="154"/>
                    <a:pt x="235" y="153"/>
                  </a:cubicBezTo>
                  <a:cubicBezTo>
                    <a:pt x="235" y="152"/>
                    <a:pt x="234" y="149"/>
                    <a:pt x="234" y="148"/>
                  </a:cubicBezTo>
                  <a:cubicBezTo>
                    <a:pt x="233" y="146"/>
                    <a:pt x="235" y="140"/>
                    <a:pt x="235" y="140"/>
                  </a:cubicBezTo>
                  <a:cubicBezTo>
                    <a:pt x="235" y="139"/>
                    <a:pt x="234" y="132"/>
                    <a:pt x="234" y="132"/>
                  </a:cubicBezTo>
                  <a:cubicBezTo>
                    <a:pt x="240" y="128"/>
                    <a:pt x="240" y="128"/>
                    <a:pt x="240" y="128"/>
                  </a:cubicBezTo>
                  <a:cubicBezTo>
                    <a:pt x="236" y="122"/>
                    <a:pt x="236" y="122"/>
                    <a:pt x="236" y="122"/>
                  </a:cubicBezTo>
                  <a:cubicBezTo>
                    <a:pt x="232" y="123"/>
                    <a:pt x="232" y="123"/>
                    <a:pt x="232" y="123"/>
                  </a:cubicBezTo>
                  <a:cubicBezTo>
                    <a:pt x="233" y="129"/>
                    <a:pt x="233" y="129"/>
                    <a:pt x="233" y="129"/>
                  </a:cubicBezTo>
                  <a:cubicBezTo>
                    <a:pt x="229" y="130"/>
                    <a:pt x="229" y="130"/>
                    <a:pt x="229" y="130"/>
                  </a:cubicBezTo>
                  <a:cubicBezTo>
                    <a:pt x="229" y="130"/>
                    <a:pt x="227" y="132"/>
                    <a:pt x="227" y="133"/>
                  </a:cubicBezTo>
                  <a:cubicBezTo>
                    <a:pt x="227" y="133"/>
                    <a:pt x="224" y="131"/>
                    <a:pt x="223" y="131"/>
                  </a:cubicBezTo>
                  <a:cubicBezTo>
                    <a:pt x="223" y="130"/>
                    <a:pt x="216" y="123"/>
                    <a:pt x="216" y="123"/>
                  </a:cubicBezTo>
                  <a:cubicBezTo>
                    <a:pt x="217" y="120"/>
                    <a:pt x="217" y="120"/>
                    <a:pt x="217" y="120"/>
                  </a:cubicBezTo>
                  <a:cubicBezTo>
                    <a:pt x="217" y="120"/>
                    <a:pt x="221" y="118"/>
                    <a:pt x="221" y="118"/>
                  </a:cubicBezTo>
                  <a:cubicBezTo>
                    <a:pt x="221" y="117"/>
                    <a:pt x="220" y="107"/>
                    <a:pt x="220" y="106"/>
                  </a:cubicBezTo>
                  <a:cubicBezTo>
                    <a:pt x="220" y="106"/>
                    <a:pt x="227" y="103"/>
                    <a:pt x="227" y="103"/>
                  </a:cubicBezTo>
                  <a:cubicBezTo>
                    <a:pt x="223" y="97"/>
                    <a:pt x="223" y="97"/>
                    <a:pt x="223" y="97"/>
                  </a:cubicBezTo>
                  <a:cubicBezTo>
                    <a:pt x="223" y="84"/>
                    <a:pt x="223" y="84"/>
                    <a:pt x="223" y="84"/>
                  </a:cubicBezTo>
                  <a:cubicBezTo>
                    <a:pt x="217" y="76"/>
                    <a:pt x="217" y="76"/>
                    <a:pt x="217" y="76"/>
                  </a:cubicBezTo>
                  <a:cubicBezTo>
                    <a:pt x="217" y="76"/>
                    <a:pt x="216" y="72"/>
                    <a:pt x="216" y="72"/>
                  </a:cubicBezTo>
                  <a:cubicBezTo>
                    <a:pt x="215" y="72"/>
                    <a:pt x="210" y="72"/>
                    <a:pt x="210" y="72"/>
                  </a:cubicBezTo>
                  <a:cubicBezTo>
                    <a:pt x="204" y="65"/>
                    <a:pt x="204" y="65"/>
                    <a:pt x="204" y="65"/>
                  </a:cubicBezTo>
                  <a:cubicBezTo>
                    <a:pt x="201" y="65"/>
                    <a:pt x="201" y="65"/>
                    <a:pt x="201" y="65"/>
                  </a:cubicBezTo>
                  <a:cubicBezTo>
                    <a:pt x="199" y="62"/>
                    <a:pt x="199" y="62"/>
                    <a:pt x="199" y="62"/>
                  </a:cubicBezTo>
                  <a:cubicBezTo>
                    <a:pt x="197" y="60"/>
                    <a:pt x="197" y="60"/>
                    <a:pt x="197" y="60"/>
                  </a:cubicBezTo>
                  <a:cubicBezTo>
                    <a:pt x="197" y="57"/>
                    <a:pt x="197" y="57"/>
                    <a:pt x="197" y="57"/>
                  </a:cubicBezTo>
                  <a:cubicBezTo>
                    <a:pt x="193" y="59"/>
                    <a:pt x="193" y="59"/>
                    <a:pt x="193" y="59"/>
                  </a:cubicBezTo>
                  <a:cubicBezTo>
                    <a:pt x="193" y="59"/>
                    <a:pt x="193" y="62"/>
                    <a:pt x="193" y="62"/>
                  </a:cubicBezTo>
                  <a:cubicBezTo>
                    <a:pt x="194" y="63"/>
                    <a:pt x="189" y="70"/>
                    <a:pt x="189" y="70"/>
                  </a:cubicBezTo>
                  <a:cubicBezTo>
                    <a:pt x="182" y="70"/>
                    <a:pt x="182" y="70"/>
                    <a:pt x="182" y="70"/>
                  </a:cubicBezTo>
                  <a:cubicBezTo>
                    <a:pt x="178" y="72"/>
                    <a:pt x="178" y="72"/>
                    <a:pt x="178" y="72"/>
                  </a:cubicBezTo>
                  <a:cubicBezTo>
                    <a:pt x="178" y="72"/>
                    <a:pt x="176" y="70"/>
                    <a:pt x="174" y="71"/>
                  </a:cubicBezTo>
                  <a:cubicBezTo>
                    <a:pt x="173" y="71"/>
                    <a:pt x="171" y="72"/>
                    <a:pt x="171" y="72"/>
                  </a:cubicBezTo>
                  <a:cubicBezTo>
                    <a:pt x="171" y="72"/>
                    <a:pt x="169" y="71"/>
                    <a:pt x="168" y="71"/>
                  </a:cubicBezTo>
                  <a:cubicBezTo>
                    <a:pt x="168" y="71"/>
                    <a:pt x="166" y="72"/>
                    <a:pt x="166" y="72"/>
                  </a:cubicBezTo>
                  <a:cubicBezTo>
                    <a:pt x="165" y="72"/>
                    <a:pt x="164" y="71"/>
                    <a:pt x="164" y="71"/>
                  </a:cubicBezTo>
                  <a:cubicBezTo>
                    <a:pt x="160" y="77"/>
                    <a:pt x="160" y="77"/>
                    <a:pt x="160" y="77"/>
                  </a:cubicBezTo>
                  <a:cubicBezTo>
                    <a:pt x="157" y="81"/>
                    <a:pt x="157" y="81"/>
                    <a:pt x="157" y="81"/>
                  </a:cubicBezTo>
                  <a:cubicBezTo>
                    <a:pt x="157" y="81"/>
                    <a:pt x="154" y="80"/>
                    <a:pt x="154" y="80"/>
                  </a:cubicBezTo>
                  <a:cubicBezTo>
                    <a:pt x="154" y="81"/>
                    <a:pt x="152" y="88"/>
                    <a:pt x="152" y="88"/>
                  </a:cubicBezTo>
                  <a:cubicBezTo>
                    <a:pt x="149" y="89"/>
                    <a:pt x="149" y="89"/>
                    <a:pt x="149" y="89"/>
                  </a:cubicBezTo>
                  <a:cubicBezTo>
                    <a:pt x="149" y="90"/>
                    <a:pt x="149" y="90"/>
                    <a:pt x="149" y="90"/>
                  </a:cubicBezTo>
                  <a:cubicBezTo>
                    <a:pt x="142" y="91"/>
                    <a:pt x="142" y="91"/>
                    <a:pt x="142" y="91"/>
                  </a:cubicBezTo>
                  <a:cubicBezTo>
                    <a:pt x="141" y="99"/>
                    <a:pt x="141" y="99"/>
                    <a:pt x="141" y="99"/>
                  </a:cubicBezTo>
                  <a:cubicBezTo>
                    <a:pt x="133" y="108"/>
                    <a:pt x="133" y="108"/>
                    <a:pt x="133" y="108"/>
                  </a:cubicBezTo>
                  <a:cubicBezTo>
                    <a:pt x="117" y="117"/>
                    <a:pt x="117" y="117"/>
                    <a:pt x="117" y="117"/>
                  </a:cubicBezTo>
                  <a:cubicBezTo>
                    <a:pt x="115" y="123"/>
                    <a:pt x="115" y="123"/>
                    <a:pt x="115" y="123"/>
                  </a:cubicBezTo>
                  <a:cubicBezTo>
                    <a:pt x="113" y="124"/>
                    <a:pt x="113" y="124"/>
                    <a:pt x="113" y="124"/>
                  </a:cubicBezTo>
                  <a:cubicBezTo>
                    <a:pt x="111" y="132"/>
                    <a:pt x="111" y="132"/>
                    <a:pt x="111" y="132"/>
                  </a:cubicBezTo>
                  <a:cubicBezTo>
                    <a:pt x="111" y="132"/>
                    <a:pt x="85" y="130"/>
                    <a:pt x="85" y="130"/>
                  </a:cubicBezTo>
                  <a:cubicBezTo>
                    <a:pt x="84" y="130"/>
                    <a:pt x="61" y="130"/>
                    <a:pt x="61" y="130"/>
                  </a:cubicBezTo>
                  <a:cubicBezTo>
                    <a:pt x="61" y="130"/>
                    <a:pt x="59" y="119"/>
                    <a:pt x="58" y="119"/>
                  </a:cubicBezTo>
                  <a:cubicBezTo>
                    <a:pt x="58" y="119"/>
                    <a:pt x="52" y="113"/>
                    <a:pt x="52" y="113"/>
                  </a:cubicBezTo>
                  <a:cubicBezTo>
                    <a:pt x="53" y="105"/>
                    <a:pt x="53" y="105"/>
                    <a:pt x="53" y="105"/>
                  </a:cubicBezTo>
                  <a:cubicBezTo>
                    <a:pt x="53" y="105"/>
                    <a:pt x="55" y="99"/>
                    <a:pt x="55" y="99"/>
                  </a:cubicBezTo>
                  <a:cubicBezTo>
                    <a:pt x="55" y="98"/>
                    <a:pt x="55" y="92"/>
                    <a:pt x="55" y="92"/>
                  </a:cubicBezTo>
                  <a:cubicBezTo>
                    <a:pt x="55" y="92"/>
                    <a:pt x="57" y="88"/>
                    <a:pt x="57" y="87"/>
                  </a:cubicBezTo>
                  <a:cubicBezTo>
                    <a:pt x="57" y="87"/>
                    <a:pt x="61" y="81"/>
                    <a:pt x="61" y="81"/>
                  </a:cubicBezTo>
                  <a:cubicBezTo>
                    <a:pt x="61" y="81"/>
                    <a:pt x="61" y="69"/>
                    <a:pt x="61" y="69"/>
                  </a:cubicBezTo>
                  <a:cubicBezTo>
                    <a:pt x="61" y="69"/>
                    <a:pt x="64" y="66"/>
                    <a:pt x="64" y="66"/>
                  </a:cubicBezTo>
                  <a:cubicBezTo>
                    <a:pt x="64" y="66"/>
                    <a:pt x="65" y="61"/>
                    <a:pt x="66" y="61"/>
                  </a:cubicBezTo>
                  <a:cubicBezTo>
                    <a:pt x="66" y="60"/>
                    <a:pt x="68" y="59"/>
                    <a:pt x="68" y="59"/>
                  </a:cubicBezTo>
                  <a:cubicBezTo>
                    <a:pt x="68" y="59"/>
                    <a:pt x="71" y="51"/>
                    <a:pt x="71" y="51"/>
                  </a:cubicBezTo>
                  <a:cubicBezTo>
                    <a:pt x="71" y="51"/>
                    <a:pt x="72" y="47"/>
                    <a:pt x="72" y="47"/>
                  </a:cubicBezTo>
                  <a:cubicBezTo>
                    <a:pt x="79" y="44"/>
                    <a:pt x="79" y="44"/>
                    <a:pt x="79" y="44"/>
                  </a:cubicBezTo>
                  <a:cubicBezTo>
                    <a:pt x="79" y="44"/>
                    <a:pt x="80" y="41"/>
                    <a:pt x="80" y="41"/>
                  </a:cubicBezTo>
                  <a:cubicBezTo>
                    <a:pt x="80" y="41"/>
                    <a:pt x="78" y="39"/>
                    <a:pt x="78" y="39"/>
                  </a:cubicBezTo>
                  <a:cubicBezTo>
                    <a:pt x="78" y="39"/>
                    <a:pt x="79" y="35"/>
                    <a:pt x="78" y="35"/>
                  </a:cubicBezTo>
                  <a:cubicBezTo>
                    <a:pt x="78" y="34"/>
                    <a:pt x="75" y="33"/>
                    <a:pt x="75" y="32"/>
                  </a:cubicBezTo>
                  <a:cubicBezTo>
                    <a:pt x="75" y="32"/>
                    <a:pt x="77" y="27"/>
                    <a:pt x="77" y="27"/>
                  </a:cubicBezTo>
                  <a:cubicBezTo>
                    <a:pt x="72" y="20"/>
                    <a:pt x="72" y="20"/>
                    <a:pt x="72" y="20"/>
                  </a:cubicBezTo>
                  <a:cubicBezTo>
                    <a:pt x="69" y="21"/>
                    <a:pt x="69" y="21"/>
                    <a:pt x="69" y="21"/>
                  </a:cubicBezTo>
                  <a:cubicBezTo>
                    <a:pt x="69" y="21"/>
                    <a:pt x="67" y="20"/>
                    <a:pt x="67" y="20"/>
                  </a:cubicBezTo>
                  <a:cubicBezTo>
                    <a:pt x="66" y="20"/>
                    <a:pt x="64" y="14"/>
                    <a:pt x="64" y="14"/>
                  </a:cubicBezTo>
                  <a:cubicBezTo>
                    <a:pt x="64" y="13"/>
                    <a:pt x="61" y="11"/>
                    <a:pt x="61" y="11"/>
                  </a:cubicBezTo>
                  <a:cubicBezTo>
                    <a:pt x="65" y="8"/>
                    <a:pt x="65" y="8"/>
                    <a:pt x="65" y="8"/>
                  </a:cubicBezTo>
                  <a:cubicBezTo>
                    <a:pt x="62" y="2"/>
                    <a:pt x="62" y="2"/>
                    <a:pt x="62" y="2"/>
                  </a:cubicBezTo>
                  <a:cubicBezTo>
                    <a:pt x="62" y="0"/>
                    <a:pt x="62" y="0"/>
                    <a:pt x="62" y="0"/>
                  </a:cubicBezTo>
                  <a:cubicBezTo>
                    <a:pt x="61" y="0"/>
                    <a:pt x="61" y="1"/>
                    <a:pt x="59" y="3"/>
                  </a:cubicBezTo>
                  <a:cubicBezTo>
                    <a:pt x="58" y="4"/>
                    <a:pt x="57" y="4"/>
                    <a:pt x="56" y="5"/>
                  </a:cubicBezTo>
                  <a:cubicBezTo>
                    <a:pt x="54" y="6"/>
                    <a:pt x="52" y="9"/>
                    <a:pt x="50" y="11"/>
                  </a:cubicBezTo>
                  <a:cubicBezTo>
                    <a:pt x="48" y="13"/>
                    <a:pt x="47" y="13"/>
                    <a:pt x="44" y="14"/>
                  </a:cubicBezTo>
                  <a:cubicBezTo>
                    <a:pt x="42" y="15"/>
                    <a:pt x="41" y="18"/>
                    <a:pt x="40" y="20"/>
                  </a:cubicBezTo>
                  <a:cubicBezTo>
                    <a:pt x="38" y="22"/>
                    <a:pt x="37" y="21"/>
                    <a:pt x="36" y="21"/>
                  </a:cubicBezTo>
                  <a:cubicBezTo>
                    <a:pt x="34" y="22"/>
                    <a:pt x="32" y="22"/>
                    <a:pt x="30" y="22"/>
                  </a:cubicBezTo>
                  <a:cubicBezTo>
                    <a:pt x="29" y="22"/>
                    <a:pt x="27" y="23"/>
                    <a:pt x="25" y="23"/>
                  </a:cubicBezTo>
                  <a:cubicBezTo>
                    <a:pt x="22" y="23"/>
                    <a:pt x="23" y="24"/>
                    <a:pt x="21" y="25"/>
                  </a:cubicBezTo>
                  <a:cubicBezTo>
                    <a:pt x="20" y="27"/>
                    <a:pt x="19" y="27"/>
                    <a:pt x="18" y="28"/>
                  </a:cubicBezTo>
                  <a:cubicBezTo>
                    <a:pt x="17" y="30"/>
                    <a:pt x="18" y="31"/>
                    <a:pt x="20" y="32"/>
                  </a:cubicBezTo>
                  <a:cubicBezTo>
                    <a:pt x="21" y="33"/>
                    <a:pt x="23" y="33"/>
                    <a:pt x="26" y="34"/>
                  </a:cubicBezTo>
                  <a:cubicBezTo>
                    <a:pt x="29" y="35"/>
                    <a:pt x="27" y="38"/>
                    <a:pt x="28" y="39"/>
                  </a:cubicBezTo>
                  <a:cubicBezTo>
                    <a:pt x="28" y="40"/>
                    <a:pt x="31" y="43"/>
                    <a:pt x="31" y="44"/>
                  </a:cubicBezTo>
                  <a:cubicBezTo>
                    <a:pt x="32" y="46"/>
                    <a:pt x="32" y="48"/>
                    <a:pt x="32" y="52"/>
                  </a:cubicBezTo>
                  <a:cubicBezTo>
                    <a:pt x="31" y="56"/>
                    <a:pt x="32" y="58"/>
                    <a:pt x="32" y="59"/>
                  </a:cubicBezTo>
                  <a:cubicBezTo>
                    <a:pt x="33" y="61"/>
                    <a:pt x="34" y="67"/>
                    <a:pt x="33" y="69"/>
                  </a:cubicBezTo>
                  <a:cubicBezTo>
                    <a:pt x="33" y="70"/>
                    <a:pt x="33" y="71"/>
                    <a:pt x="34" y="72"/>
                  </a:cubicBezTo>
                  <a:cubicBezTo>
                    <a:pt x="36" y="73"/>
                    <a:pt x="35" y="74"/>
                    <a:pt x="34" y="75"/>
                  </a:cubicBezTo>
                  <a:cubicBezTo>
                    <a:pt x="33" y="76"/>
                    <a:pt x="34" y="77"/>
                    <a:pt x="35" y="78"/>
                  </a:cubicBezTo>
                  <a:cubicBezTo>
                    <a:pt x="36" y="80"/>
                    <a:pt x="35" y="80"/>
                    <a:pt x="34" y="81"/>
                  </a:cubicBezTo>
                  <a:cubicBezTo>
                    <a:pt x="33" y="82"/>
                    <a:pt x="33" y="83"/>
                    <a:pt x="33" y="84"/>
                  </a:cubicBezTo>
                  <a:cubicBezTo>
                    <a:pt x="32" y="85"/>
                    <a:pt x="31" y="85"/>
                    <a:pt x="29" y="85"/>
                  </a:cubicBezTo>
                  <a:cubicBezTo>
                    <a:pt x="27" y="85"/>
                    <a:pt x="27" y="85"/>
                    <a:pt x="26" y="86"/>
                  </a:cubicBezTo>
                  <a:cubicBezTo>
                    <a:pt x="26" y="86"/>
                    <a:pt x="24" y="86"/>
                    <a:pt x="23" y="86"/>
                  </a:cubicBezTo>
                  <a:cubicBezTo>
                    <a:pt x="21" y="86"/>
                    <a:pt x="20" y="85"/>
                    <a:pt x="19" y="84"/>
                  </a:cubicBezTo>
                  <a:cubicBezTo>
                    <a:pt x="17" y="83"/>
                    <a:pt x="17" y="82"/>
                    <a:pt x="17" y="81"/>
                  </a:cubicBezTo>
                  <a:cubicBezTo>
                    <a:pt x="17" y="80"/>
                    <a:pt x="18" y="79"/>
                    <a:pt x="18" y="78"/>
                  </a:cubicBezTo>
                  <a:cubicBezTo>
                    <a:pt x="18" y="78"/>
                    <a:pt x="18" y="76"/>
                    <a:pt x="18" y="75"/>
                  </a:cubicBezTo>
                  <a:cubicBezTo>
                    <a:pt x="18" y="75"/>
                    <a:pt x="18" y="74"/>
                    <a:pt x="20" y="74"/>
                  </a:cubicBezTo>
                  <a:cubicBezTo>
                    <a:pt x="22" y="73"/>
                    <a:pt x="22" y="75"/>
                    <a:pt x="23" y="75"/>
                  </a:cubicBezTo>
                  <a:cubicBezTo>
                    <a:pt x="24" y="76"/>
                    <a:pt x="24" y="74"/>
                    <a:pt x="24" y="74"/>
                  </a:cubicBezTo>
                  <a:cubicBezTo>
                    <a:pt x="23" y="74"/>
                    <a:pt x="24" y="73"/>
                    <a:pt x="25" y="73"/>
                  </a:cubicBezTo>
                  <a:cubicBezTo>
                    <a:pt x="26" y="73"/>
                    <a:pt x="24" y="72"/>
                    <a:pt x="24" y="72"/>
                  </a:cubicBezTo>
                  <a:cubicBezTo>
                    <a:pt x="23" y="71"/>
                    <a:pt x="24" y="71"/>
                    <a:pt x="25" y="71"/>
                  </a:cubicBezTo>
                  <a:cubicBezTo>
                    <a:pt x="26" y="70"/>
                    <a:pt x="25" y="70"/>
                    <a:pt x="24" y="70"/>
                  </a:cubicBezTo>
                  <a:cubicBezTo>
                    <a:pt x="24" y="69"/>
                    <a:pt x="24" y="69"/>
                    <a:pt x="24" y="68"/>
                  </a:cubicBezTo>
                  <a:cubicBezTo>
                    <a:pt x="24" y="67"/>
                    <a:pt x="25" y="67"/>
                    <a:pt x="25" y="66"/>
                  </a:cubicBezTo>
                  <a:cubicBezTo>
                    <a:pt x="25" y="65"/>
                    <a:pt x="21" y="67"/>
                    <a:pt x="20" y="68"/>
                  </a:cubicBezTo>
                  <a:cubicBezTo>
                    <a:pt x="19" y="69"/>
                    <a:pt x="18" y="69"/>
                    <a:pt x="17" y="68"/>
                  </a:cubicBezTo>
                  <a:cubicBezTo>
                    <a:pt x="17" y="68"/>
                    <a:pt x="17" y="68"/>
                    <a:pt x="17" y="68"/>
                  </a:cubicBezTo>
                  <a:cubicBezTo>
                    <a:pt x="16" y="72"/>
                    <a:pt x="16" y="72"/>
                    <a:pt x="16" y="72"/>
                  </a:cubicBezTo>
                  <a:cubicBezTo>
                    <a:pt x="12" y="74"/>
                    <a:pt x="12" y="74"/>
                    <a:pt x="12" y="74"/>
                  </a:cubicBezTo>
                  <a:cubicBezTo>
                    <a:pt x="12" y="74"/>
                    <a:pt x="12" y="78"/>
                    <a:pt x="12" y="78"/>
                  </a:cubicBezTo>
                  <a:cubicBezTo>
                    <a:pt x="12" y="79"/>
                    <a:pt x="10" y="80"/>
                    <a:pt x="10" y="82"/>
                  </a:cubicBezTo>
                  <a:cubicBezTo>
                    <a:pt x="10" y="83"/>
                    <a:pt x="9" y="87"/>
                    <a:pt x="8" y="88"/>
                  </a:cubicBezTo>
                  <a:cubicBezTo>
                    <a:pt x="8" y="88"/>
                    <a:pt x="3" y="91"/>
                    <a:pt x="3" y="91"/>
                  </a:cubicBezTo>
                  <a:cubicBezTo>
                    <a:pt x="1" y="93"/>
                    <a:pt x="1" y="93"/>
                    <a:pt x="1" y="93"/>
                  </a:cubicBezTo>
                  <a:cubicBezTo>
                    <a:pt x="1" y="93"/>
                    <a:pt x="0" y="97"/>
                    <a:pt x="1" y="98"/>
                  </a:cubicBezTo>
                  <a:cubicBezTo>
                    <a:pt x="1" y="98"/>
                    <a:pt x="5" y="99"/>
                    <a:pt x="5" y="99"/>
                  </a:cubicBezTo>
                  <a:cubicBezTo>
                    <a:pt x="5" y="99"/>
                    <a:pt x="8" y="103"/>
                    <a:pt x="9" y="105"/>
                  </a:cubicBezTo>
                  <a:cubicBezTo>
                    <a:pt x="9" y="106"/>
                    <a:pt x="11" y="107"/>
                    <a:pt x="12" y="107"/>
                  </a:cubicBezTo>
                  <a:cubicBezTo>
                    <a:pt x="12" y="107"/>
                    <a:pt x="12" y="110"/>
                    <a:pt x="12" y="110"/>
                  </a:cubicBezTo>
                  <a:cubicBezTo>
                    <a:pt x="16" y="109"/>
                    <a:pt x="16" y="109"/>
                    <a:pt x="16" y="109"/>
                  </a:cubicBezTo>
                  <a:cubicBezTo>
                    <a:pt x="19" y="112"/>
                    <a:pt x="19" y="112"/>
                    <a:pt x="19" y="112"/>
                  </a:cubicBezTo>
                  <a:cubicBezTo>
                    <a:pt x="19" y="112"/>
                    <a:pt x="26" y="112"/>
                    <a:pt x="26" y="112"/>
                  </a:cubicBezTo>
                  <a:cubicBezTo>
                    <a:pt x="27" y="112"/>
                    <a:pt x="28" y="115"/>
                    <a:pt x="29" y="116"/>
                  </a:cubicBezTo>
                  <a:cubicBezTo>
                    <a:pt x="29" y="117"/>
                    <a:pt x="32" y="122"/>
                    <a:pt x="32" y="123"/>
                  </a:cubicBezTo>
                  <a:cubicBezTo>
                    <a:pt x="32" y="124"/>
                    <a:pt x="33" y="131"/>
                    <a:pt x="33" y="132"/>
                  </a:cubicBezTo>
                  <a:cubicBezTo>
                    <a:pt x="33" y="134"/>
                    <a:pt x="35" y="135"/>
                    <a:pt x="35" y="135"/>
                  </a:cubicBezTo>
                  <a:cubicBezTo>
                    <a:pt x="39" y="135"/>
                    <a:pt x="39" y="135"/>
                    <a:pt x="39" y="135"/>
                  </a:cubicBezTo>
                  <a:cubicBezTo>
                    <a:pt x="43" y="135"/>
                    <a:pt x="43" y="135"/>
                    <a:pt x="43" y="135"/>
                  </a:cubicBezTo>
                  <a:cubicBezTo>
                    <a:pt x="49" y="138"/>
                    <a:pt x="49" y="138"/>
                    <a:pt x="49" y="138"/>
                  </a:cubicBezTo>
                  <a:cubicBezTo>
                    <a:pt x="49" y="138"/>
                    <a:pt x="53" y="144"/>
                    <a:pt x="54" y="145"/>
                  </a:cubicBezTo>
                  <a:cubicBezTo>
                    <a:pt x="54" y="145"/>
                    <a:pt x="55" y="149"/>
                    <a:pt x="55" y="150"/>
                  </a:cubicBezTo>
                  <a:cubicBezTo>
                    <a:pt x="55" y="150"/>
                    <a:pt x="53" y="151"/>
                    <a:pt x="53" y="152"/>
                  </a:cubicBezTo>
                  <a:cubicBezTo>
                    <a:pt x="53" y="153"/>
                    <a:pt x="51" y="155"/>
                    <a:pt x="51" y="156"/>
                  </a:cubicBezTo>
                  <a:cubicBezTo>
                    <a:pt x="51" y="157"/>
                    <a:pt x="52" y="162"/>
                    <a:pt x="52" y="162"/>
                  </a:cubicBezTo>
                  <a:cubicBezTo>
                    <a:pt x="52" y="163"/>
                    <a:pt x="50" y="164"/>
                    <a:pt x="49" y="164"/>
                  </a:cubicBezTo>
                  <a:cubicBezTo>
                    <a:pt x="48" y="165"/>
                    <a:pt x="45" y="162"/>
                    <a:pt x="45" y="162"/>
                  </a:cubicBezTo>
                  <a:cubicBezTo>
                    <a:pt x="40" y="161"/>
                    <a:pt x="40" y="161"/>
                    <a:pt x="40" y="161"/>
                  </a:cubicBezTo>
                  <a:cubicBezTo>
                    <a:pt x="40" y="161"/>
                    <a:pt x="36" y="160"/>
                    <a:pt x="35" y="161"/>
                  </a:cubicBezTo>
                  <a:cubicBezTo>
                    <a:pt x="34" y="161"/>
                    <a:pt x="29" y="163"/>
                    <a:pt x="29" y="163"/>
                  </a:cubicBezTo>
                  <a:cubicBezTo>
                    <a:pt x="29" y="163"/>
                    <a:pt x="25" y="164"/>
                    <a:pt x="25" y="165"/>
                  </a:cubicBezTo>
                  <a:cubicBezTo>
                    <a:pt x="25" y="165"/>
                    <a:pt x="28" y="167"/>
                    <a:pt x="29" y="168"/>
                  </a:cubicBezTo>
                  <a:cubicBezTo>
                    <a:pt x="29" y="169"/>
                    <a:pt x="30" y="173"/>
                    <a:pt x="30" y="173"/>
                  </a:cubicBezTo>
                  <a:cubicBezTo>
                    <a:pt x="30" y="174"/>
                    <a:pt x="26" y="176"/>
                    <a:pt x="25" y="176"/>
                  </a:cubicBezTo>
                  <a:cubicBezTo>
                    <a:pt x="25" y="176"/>
                    <a:pt x="23" y="176"/>
                    <a:pt x="21" y="177"/>
                  </a:cubicBezTo>
                  <a:cubicBezTo>
                    <a:pt x="20" y="177"/>
                    <a:pt x="19" y="176"/>
                    <a:pt x="19" y="176"/>
                  </a:cubicBezTo>
                  <a:cubicBezTo>
                    <a:pt x="17" y="178"/>
                    <a:pt x="17" y="178"/>
                    <a:pt x="17" y="178"/>
                  </a:cubicBezTo>
                  <a:cubicBezTo>
                    <a:pt x="17" y="178"/>
                    <a:pt x="14" y="179"/>
                    <a:pt x="14" y="180"/>
                  </a:cubicBezTo>
                  <a:cubicBezTo>
                    <a:pt x="14" y="181"/>
                    <a:pt x="14" y="184"/>
                    <a:pt x="14" y="184"/>
                  </a:cubicBezTo>
                  <a:cubicBezTo>
                    <a:pt x="14" y="185"/>
                    <a:pt x="16" y="188"/>
                    <a:pt x="16" y="189"/>
                  </a:cubicBezTo>
                  <a:cubicBezTo>
                    <a:pt x="16" y="190"/>
                    <a:pt x="15" y="190"/>
                    <a:pt x="14" y="191"/>
                  </a:cubicBezTo>
                  <a:cubicBezTo>
                    <a:pt x="14" y="192"/>
                    <a:pt x="17" y="191"/>
                    <a:pt x="18" y="192"/>
                  </a:cubicBezTo>
                  <a:cubicBezTo>
                    <a:pt x="20" y="192"/>
                    <a:pt x="19" y="193"/>
                    <a:pt x="20" y="194"/>
                  </a:cubicBezTo>
                  <a:cubicBezTo>
                    <a:pt x="22" y="194"/>
                    <a:pt x="23" y="196"/>
                    <a:pt x="23" y="197"/>
                  </a:cubicBezTo>
                  <a:cubicBezTo>
                    <a:pt x="23" y="198"/>
                    <a:pt x="20" y="199"/>
                    <a:pt x="20" y="200"/>
                  </a:cubicBezTo>
                  <a:cubicBezTo>
                    <a:pt x="20" y="201"/>
                    <a:pt x="23" y="201"/>
                    <a:pt x="24" y="201"/>
                  </a:cubicBezTo>
                  <a:cubicBezTo>
                    <a:pt x="26" y="202"/>
                    <a:pt x="24" y="203"/>
                    <a:pt x="24" y="204"/>
                  </a:cubicBezTo>
                  <a:cubicBezTo>
                    <a:pt x="24" y="205"/>
                    <a:pt x="27" y="205"/>
                    <a:pt x="28" y="205"/>
                  </a:cubicBezTo>
                  <a:cubicBezTo>
                    <a:pt x="29" y="205"/>
                    <a:pt x="30" y="207"/>
                    <a:pt x="30" y="207"/>
                  </a:cubicBezTo>
                  <a:cubicBezTo>
                    <a:pt x="31" y="208"/>
                    <a:pt x="29" y="208"/>
                    <a:pt x="29" y="208"/>
                  </a:cubicBezTo>
                  <a:cubicBezTo>
                    <a:pt x="29" y="208"/>
                    <a:pt x="30" y="210"/>
                    <a:pt x="30" y="211"/>
                  </a:cubicBezTo>
                  <a:cubicBezTo>
                    <a:pt x="30" y="211"/>
                    <a:pt x="29" y="212"/>
                    <a:pt x="29" y="213"/>
                  </a:cubicBezTo>
                  <a:cubicBezTo>
                    <a:pt x="29" y="213"/>
                    <a:pt x="30" y="215"/>
                    <a:pt x="30" y="215"/>
                  </a:cubicBezTo>
                  <a:cubicBezTo>
                    <a:pt x="31" y="217"/>
                    <a:pt x="31" y="217"/>
                    <a:pt x="31" y="217"/>
                  </a:cubicBezTo>
                  <a:cubicBezTo>
                    <a:pt x="31" y="217"/>
                    <a:pt x="29" y="219"/>
                    <a:pt x="29" y="220"/>
                  </a:cubicBezTo>
                  <a:cubicBezTo>
                    <a:pt x="29" y="220"/>
                    <a:pt x="29" y="221"/>
                    <a:pt x="29" y="221"/>
                  </a:cubicBezTo>
                  <a:cubicBezTo>
                    <a:pt x="29" y="222"/>
                    <a:pt x="29" y="223"/>
                    <a:pt x="29" y="224"/>
                  </a:cubicBezTo>
                  <a:cubicBezTo>
                    <a:pt x="29" y="225"/>
                    <a:pt x="32" y="225"/>
                    <a:pt x="33" y="225"/>
                  </a:cubicBezTo>
                  <a:cubicBezTo>
                    <a:pt x="33" y="225"/>
                    <a:pt x="33" y="227"/>
                    <a:pt x="33" y="227"/>
                  </a:cubicBezTo>
                  <a:cubicBezTo>
                    <a:pt x="33" y="227"/>
                    <a:pt x="35" y="230"/>
                    <a:pt x="35" y="230"/>
                  </a:cubicBezTo>
                  <a:cubicBezTo>
                    <a:pt x="36" y="235"/>
                    <a:pt x="36" y="235"/>
                    <a:pt x="36" y="235"/>
                  </a:cubicBezTo>
                  <a:cubicBezTo>
                    <a:pt x="36" y="235"/>
                    <a:pt x="45" y="233"/>
                    <a:pt x="45" y="233"/>
                  </a:cubicBezTo>
                  <a:cubicBezTo>
                    <a:pt x="46" y="232"/>
                    <a:pt x="49" y="233"/>
                    <a:pt x="49" y="233"/>
                  </a:cubicBezTo>
                  <a:cubicBezTo>
                    <a:pt x="56" y="235"/>
                    <a:pt x="56" y="235"/>
                    <a:pt x="56" y="235"/>
                  </a:cubicBezTo>
                  <a:cubicBezTo>
                    <a:pt x="60" y="233"/>
                    <a:pt x="60" y="233"/>
                    <a:pt x="60" y="233"/>
                  </a:cubicBezTo>
                  <a:cubicBezTo>
                    <a:pt x="66" y="233"/>
                    <a:pt x="66" y="233"/>
                    <a:pt x="66" y="233"/>
                  </a:cubicBezTo>
                  <a:cubicBezTo>
                    <a:pt x="70" y="232"/>
                    <a:pt x="70" y="232"/>
                    <a:pt x="70" y="232"/>
                  </a:cubicBezTo>
                  <a:cubicBezTo>
                    <a:pt x="76" y="230"/>
                    <a:pt x="76" y="230"/>
                    <a:pt x="76" y="230"/>
                  </a:cubicBezTo>
                  <a:cubicBezTo>
                    <a:pt x="81" y="236"/>
                    <a:pt x="81" y="236"/>
                    <a:pt x="81" y="236"/>
                  </a:cubicBezTo>
                  <a:cubicBezTo>
                    <a:pt x="80" y="242"/>
                    <a:pt x="80" y="242"/>
                    <a:pt x="80" y="242"/>
                  </a:cubicBezTo>
                  <a:cubicBezTo>
                    <a:pt x="80" y="242"/>
                    <a:pt x="82" y="245"/>
                    <a:pt x="83" y="245"/>
                  </a:cubicBezTo>
                  <a:cubicBezTo>
                    <a:pt x="84" y="246"/>
                    <a:pt x="85" y="248"/>
                    <a:pt x="85" y="248"/>
                  </a:cubicBezTo>
                  <a:cubicBezTo>
                    <a:pt x="85" y="248"/>
                    <a:pt x="89" y="248"/>
                    <a:pt x="89" y="248"/>
                  </a:cubicBezTo>
                  <a:cubicBezTo>
                    <a:pt x="89" y="248"/>
                    <a:pt x="91" y="251"/>
                    <a:pt x="92" y="251"/>
                  </a:cubicBezTo>
                  <a:cubicBezTo>
                    <a:pt x="92" y="252"/>
                    <a:pt x="92" y="254"/>
                    <a:pt x="92" y="254"/>
                  </a:cubicBezTo>
                  <a:cubicBezTo>
                    <a:pt x="92" y="254"/>
                    <a:pt x="90" y="256"/>
                    <a:pt x="88" y="257"/>
                  </a:cubicBezTo>
                  <a:cubicBezTo>
                    <a:pt x="87" y="258"/>
                    <a:pt x="86" y="260"/>
                    <a:pt x="86" y="261"/>
                  </a:cubicBezTo>
                  <a:cubicBezTo>
                    <a:pt x="86" y="262"/>
                    <a:pt x="87" y="265"/>
                    <a:pt x="87" y="267"/>
                  </a:cubicBezTo>
                  <a:cubicBezTo>
                    <a:pt x="88" y="268"/>
                    <a:pt x="88" y="275"/>
                    <a:pt x="88" y="276"/>
                  </a:cubicBezTo>
                  <a:cubicBezTo>
                    <a:pt x="88" y="277"/>
                    <a:pt x="89" y="279"/>
                    <a:pt x="90" y="280"/>
                  </a:cubicBezTo>
                  <a:cubicBezTo>
                    <a:pt x="91" y="280"/>
                    <a:pt x="93" y="282"/>
                    <a:pt x="94" y="282"/>
                  </a:cubicBezTo>
                  <a:cubicBezTo>
                    <a:pt x="94" y="283"/>
                    <a:pt x="94" y="288"/>
                    <a:pt x="95" y="288"/>
                  </a:cubicBezTo>
                  <a:cubicBezTo>
                    <a:pt x="95" y="289"/>
                    <a:pt x="95" y="289"/>
                    <a:pt x="95" y="289"/>
                  </a:cubicBezTo>
                  <a:cubicBezTo>
                    <a:pt x="101" y="291"/>
                    <a:pt x="101" y="291"/>
                    <a:pt x="101" y="291"/>
                  </a:cubicBezTo>
                  <a:cubicBezTo>
                    <a:pt x="104" y="293"/>
                    <a:pt x="104" y="293"/>
                    <a:pt x="104" y="293"/>
                  </a:cubicBezTo>
                  <a:cubicBezTo>
                    <a:pt x="106" y="293"/>
                    <a:pt x="106" y="293"/>
                    <a:pt x="106" y="293"/>
                  </a:cubicBezTo>
                  <a:cubicBezTo>
                    <a:pt x="109" y="291"/>
                    <a:pt x="109" y="291"/>
                    <a:pt x="109" y="291"/>
                  </a:cubicBezTo>
                  <a:cubicBezTo>
                    <a:pt x="110" y="293"/>
                    <a:pt x="110" y="293"/>
                    <a:pt x="110" y="293"/>
                  </a:cubicBezTo>
                  <a:cubicBezTo>
                    <a:pt x="120" y="287"/>
                    <a:pt x="120" y="287"/>
                    <a:pt x="120" y="287"/>
                  </a:cubicBezTo>
                  <a:cubicBezTo>
                    <a:pt x="124" y="290"/>
                    <a:pt x="124" y="290"/>
                    <a:pt x="124" y="290"/>
                  </a:cubicBezTo>
                  <a:cubicBezTo>
                    <a:pt x="132" y="289"/>
                    <a:pt x="132" y="289"/>
                    <a:pt x="132" y="289"/>
                  </a:cubicBezTo>
                  <a:cubicBezTo>
                    <a:pt x="132" y="280"/>
                    <a:pt x="132" y="280"/>
                    <a:pt x="132" y="280"/>
                  </a:cubicBezTo>
                  <a:cubicBezTo>
                    <a:pt x="132" y="280"/>
                    <a:pt x="131" y="277"/>
                    <a:pt x="131" y="277"/>
                  </a:cubicBezTo>
                  <a:cubicBezTo>
                    <a:pt x="131" y="276"/>
                    <a:pt x="131" y="271"/>
                    <a:pt x="131" y="271"/>
                  </a:cubicBezTo>
                  <a:cubicBezTo>
                    <a:pt x="138" y="274"/>
                    <a:pt x="138" y="274"/>
                    <a:pt x="138" y="274"/>
                  </a:cubicBezTo>
                  <a:cubicBezTo>
                    <a:pt x="141" y="278"/>
                    <a:pt x="141" y="278"/>
                    <a:pt x="141" y="278"/>
                  </a:cubicBezTo>
                  <a:cubicBezTo>
                    <a:pt x="141" y="278"/>
                    <a:pt x="148" y="275"/>
                    <a:pt x="149" y="275"/>
                  </a:cubicBezTo>
                  <a:cubicBezTo>
                    <a:pt x="149" y="275"/>
                    <a:pt x="151" y="281"/>
                    <a:pt x="151" y="281"/>
                  </a:cubicBezTo>
                  <a:cubicBezTo>
                    <a:pt x="151" y="281"/>
                    <a:pt x="154" y="285"/>
                    <a:pt x="154" y="286"/>
                  </a:cubicBezTo>
                  <a:cubicBezTo>
                    <a:pt x="155" y="287"/>
                    <a:pt x="154" y="290"/>
                    <a:pt x="154" y="290"/>
                  </a:cubicBezTo>
                  <a:cubicBezTo>
                    <a:pt x="154" y="291"/>
                    <a:pt x="157" y="292"/>
                    <a:pt x="157" y="292"/>
                  </a:cubicBezTo>
                  <a:cubicBezTo>
                    <a:pt x="157" y="292"/>
                    <a:pt x="157" y="297"/>
                    <a:pt x="158" y="298"/>
                  </a:cubicBezTo>
                  <a:cubicBezTo>
                    <a:pt x="158" y="298"/>
                    <a:pt x="159" y="298"/>
                    <a:pt x="159" y="298"/>
                  </a:cubicBezTo>
                  <a:cubicBezTo>
                    <a:pt x="165" y="291"/>
                    <a:pt x="165" y="291"/>
                    <a:pt x="165" y="291"/>
                  </a:cubicBezTo>
                  <a:cubicBezTo>
                    <a:pt x="172" y="288"/>
                    <a:pt x="172" y="288"/>
                    <a:pt x="172" y="288"/>
                  </a:cubicBezTo>
                  <a:cubicBezTo>
                    <a:pt x="176" y="278"/>
                    <a:pt x="176" y="278"/>
                    <a:pt x="176" y="278"/>
                  </a:cubicBezTo>
                  <a:cubicBezTo>
                    <a:pt x="180" y="277"/>
                    <a:pt x="180" y="277"/>
                    <a:pt x="180" y="277"/>
                  </a:cubicBezTo>
                  <a:cubicBezTo>
                    <a:pt x="183" y="274"/>
                    <a:pt x="183" y="274"/>
                    <a:pt x="183" y="274"/>
                  </a:cubicBezTo>
                  <a:cubicBezTo>
                    <a:pt x="196" y="271"/>
                    <a:pt x="196" y="271"/>
                    <a:pt x="196" y="271"/>
                  </a:cubicBezTo>
                  <a:cubicBezTo>
                    <a:pt x="198" y="274"/>
                    <a:pt x="198" y="274"/>
                    <a:pt x="198" y="274"/>
                  </a:cubicBezTo>
                  <a:cubicBezTo>
                    <a:pt x="201" y="275"/>
                    <a:pt x="201" y="275"/>
                    <a:pt x="201" y="275"/>
                  </a:cubicBezTo>
                  <a:cubicBezTo>
                    <a:pt x="205" y="273"/>
                    <a:pt x="205" y="273"/>
                    <a:pt x="205" y="273"/>
                  </a:cubicBezTo>
                  <a:cubicBezTo>
                    <a:pt x="207" y="268"/>
                    <a:pt x="207" y="268"/>
                    <a:pt x="207" y="268"/>
                  </a:cubicBezTo>
                  <a:cubicBezTo>
                    <a:pt x="211" y="270"/>
                    <a:pt x="211" y="270"/>
                    <a:pt x="211" y="270"/>
                  </a:cubicBezTo>
                  <a:cubicBezTo>
                    <a:pt x="211" y="270"/>
                    <a:pt x="211" y="267"/>
                    <a:pt x="211" y="267"/>
                  </a:cubicBezTo>
                  <a:close/>
                </a:path>
              </a:pathLst>
            </a:custGeom>
            <a:solidFill>
              <a:srgbClr val="00CEE8"/>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295" name="Google Shape;295;g33246b44340_0_454"/>
            <p:cNvSpPr/>
            <p:nvPr/>
          </p:nvSpPr>
          <p:spPr>
            <a:xfrm>
              <a:off x="2013063" y="4960239"/>
              <a:ext cx="1628775" cy="1420812"/>
            </a:xfrm>
            <a:custGeom>
              <a:rect b="b" l="l" r="r" t="t"/>
              <a:pathLst>
                <a:path extrusionOk="0" h="373" w="428">
                  <a:moveTo>
                    <a:pt x="422" y="105"/>
                  </a:moveTo>
                  <a:cubicBezTo>
                    <a:pt x="421" y="107"/>
                    <a:pt x="422" y="109"/>
                    <a:pt x="422" y="111"/>
                  </a:cubicBezTo>
                  <a:cubicBezTo>
                    <a:pt x="421" y="113"/>
                    <a:pt x="420" y="115"/>
                    <a:pt x="418" y="114"/>
                  </a:cubicBezTo>
                  <a:cubicBezTo>
                    <a:pt x="417" y="114"/>
                    <a:pt x="417" y="114"/>
                    <a:pt x="416" y="113"/>
                  </a:cubicBezTo>
                  <a:cubicBezTo>
                    <a:pt x="414" y="112"/>
                    <a:pt x="412" y="110"/>
                    <a:pt x="410" y="109"/>
                  </a:cubicBezTo>
                  <a:cubicBezTo>
                    <a:pt x="409" y="110"/>
                    <a:pt x="408" y="112"/>
                    <a:pt x="407" y="113"/>
                  </a:cubicBezTo>
                  <a:cubicBezTo>
                    <a:pt x="407" y="114"/>
                    <a:pt x="407" y="114"/>
                    <a:pt x="406" y="114"/>
                  </a:cubicBezTo>
                  <a:cubicBezTo>
                    <a:pt x="405" y="115"/>
                    <a:pt x="404" y="113"/>
                    <a:pt x="404" y="112"/>
                  </a:cubicBezTo>
                  <a:cubicBezTo>
                    <a:pt x="404" y="111"/>
                    <a:pt x="405" y="109"/>
                    <a:pt x="405" y="108"/>
                  </a:cubicBezTo>
                  <a:cubicBezTo>
                    <a:pt x="406" y="104"/>
                    <a:pt x="402" y="101"/>
                    <a:pt x="399" y="99"/>
                  </a:cubicBezTo>
                  <a:cubicBezTo>
                    <a:pt x="398" y="99"/>
                    <a:pt x="398" y="98"/>
                    <a:pt x="398" y="98"/>
                  </a:cubicBezTo>
                  <a:cubicBezTo>
                    <a:pt x="397" y="98"/>
                    <a:pt x="396" y="100"/>
                    <a:pt x="396" y="101"/>
                  </a:cubicBezTo>
                  <a:cubicBezTo>
                    <a:pt x="396" y="102"/>
                    <a:pt x="397" y="102"/>
                    <a:pt x="397" y="103"/>
                  </a:cubicBezTo>
                  <a:cubicBezTo>
                    <a:pt x="394" y="103"/>
                    <a:pt x="391" y="101"/>
                    <a:pt x="390" y="98"/>
                  </a:cubicBezTo>
                  <a:cubicBezTo>
                    <a:pt x="387" y="101"/>
                    <a:pt x="384" y="104"/>
                    <a:pt x="381" y="104"/>
                  </a:cubicBezTo>
                  <a:cubicBezTo>
                    <a:pt x="380" y="104"/>
                    <a:pt x="379" y="103"/>
                    <a:pt x="379" y="102"/>
                  </a:cubicBezTo>
                  <a:cubicBezTo>
                    <a:pt x="379" y="101"/>
                    <a:pt x="380" y="100"/>
                    <a:pt x="381" y="99"/>
                  </a:cubicBezTo>
                  <a:cubicBezTo>
                    <a:pt x="382" y="98"/>
                    <a:pt x="381" y="96"/>
                    <a:pt x="380" y="95"/>
                  </a:cubicBezTo>
                  <a:cubicBezTo>
                    <a:pt x="381" y="95"/>
                    <a:pt x="382" y="95"/>
                    <a:pt x="383" y="94"/>
                  </a:cubicBezTo>
                  <a:cubicBezTo>
                    <a:pt x="384" y="94"/>
                    <a:pt x="384" y="92"/>
                    <a:pt x="383" y="92"/>
                  </a:cubicBezTo>
                  <a:cubicBezTo>
                    <a:pt x="382" y="90"/>
                    <a:pt x="379" y="94"/>
                    <a:pt x="377" y="93"/>
                  </a:cubicBezTo>
                  <a:cubicBezTo>
                    <a:pt x="377" y="92"/>
                    <a:pt x="376" y="90"/>
                    <a:pt x="375" y="90"/>
                  </a:cubicBezTo>
                  <a:cubicBezTo>
                    <a:pt x="373" y="90"/>
                    <a:pt x="372" y="92"/>
                    <a:pt x="373" y="94"/>
                  </a:cubicBezTo>
                  <a:cubicBezTo>
                    <a:pt x="372" y="92"/>
                    <a:pt x="371" y="91"/>
                    <a:pt x="369" y="91"/>
                  </a:cubicBezTo>
                  <a:cubicBezTo>
                    <a:pt x="367" y="92"/>
                    <a:pt x="366" y="93"/>
                    <a:pt x="365" y="95"/>
                  </a:cubicBezTo>
                  <a:cubicBezTo>
                    <a:pt x="365" y="96"/>
                    <a:pt x="367" y="98"/>
                    <a:pt x="369" y="97"/>
                  </a:cubicBezTo>
                  <a:cubicBezTo>
                    <a:pt x="369" y="99"/>
                    <a:pt x="368" y="101"/>
                    <a:pt x="368" y="102"/>
                  </a:cubicBezTo>
                  <a:cubicBezTo>
                    <a:pt x="367" y="104"/>
                    <a:pt x="366" y="105"/>
                    <a:pt x="364" y="105"/>
                  </a:cubicBezTo>
                  <a:cubicBezTo>
                    <a:pt x="362" y="106"/>
                    <a:pt x="360" y="104"/>
                    <a:pt x="361" y="102"/>
                  </a:cubicBezTo>
                  <a:cubicBezTo>
                    <a:pt x="359" y="103"/>
                    <a:pt x="358" y="101"/>
                    <a:pt x="358" y="99"/>
                  </a:cubicBezTo>
                  <a:cubicBezTo>
                    <a:pt x="358" y="98"/>
                    <a:pt x="359" y="96"/>
                    <a:pt x="360" y="95"/>
                  </a:cubicBezTo>
                  <a:cubicBezTo>
                    <a:pt x="359" y="95"/>
                    <a:pt x="358" y="95"/>
                    <a:pt x="358" y="95"/>
                  </a:cubicBezTo>
                  <a:cubicBezTo>
                    <a:pt x="357" y="96"/>
                    <a:pt x="356" y="97"/>
                    <a:pt x="356" y="97"/>
                  </a:cubicBezTo>
                  <a:cubicBezTo>
                    <a:pt x="354" y="98"/>
                    <a:pt x="353" y="96"/>
                    <a:pt x="351" y="95"/>
                  </a:cubicBezTo>
                  <a:cubicBezTo>
                    <a:pt x="351" y="95"/>
                    <a:pt x="351" y="94"/>
                    <a:pt x="351" y="93"/>
                  </a:cubicBezTo>
                  <a:cubicBezTo>
                    <a:pt x="350" y="91"/>
                    <a:pt x="353" y="90"/>
                    <a:pt x="355" y="89"/>
                  </a:cubicBezTo>
                  <a:cubicBezTo>
                    <a:pt x="357" y="87"/>
                    <a:pt x="357" y="85"/>
                    <a:pt x="356" y="83"/>
                  </a:cubicBezTo>
                  <a:cubicBezTo>
                    <a:pt x="355" y="81"/>
                    <a:pt x="351" y="79"/>
                    <a:pt x="352" y="77"/>
                  </a:cubicBezTo>
                  <a:cubicBezTo>
                    <a:pt x="352" y="76"/>
                    <a:pt x="353" y="76"/>
                    <a:pt x="353" y="75"/>
                  </a:cubicBezTo>
                  <a:cubicBezTo>
                    <a:pt x="356" y="70"/>
                    <a:pt x="355" y="63"/>
                    <a:pt x="353" y="58"/>
                  </a:cubicBezTo>
                  <a:cubicBezTo>
                    <a:pt x="352" y="59"/>
                    <a:pt x="351" y="60"/>
                    <a:pt x="350" y="61"/>
                  </a:cubicBezTo>
                  <a:cubicBezTo>
                    <a:pt x="348" y="60"/>
                    <a:pt x="349" y="58"/>
                    <a:pt x="351" y="56"/>
                  </a:cubicBezTo>
                  <a:cubicBezTo>
                    <a:pt x="353" y="54"/>
                    <a:pt x="355" y="51"/>
                    <a:pt x="358" y="50"/>
                  </a:cubicBezTo>
                  <a:cubicBezTo>
                    <a:pt x="359" y="50"/>
                    <a:pt x="360" y="49"/>
                    <a:pt x="359" y="48"/>
                  </a:cubicBezTo>
                  <a:cubicBezTo>
                    <a:pt x="358" y="49"/>
                    <a:pt x="357" y="48"/>
                    <a:pt x="355" y="47"/>
                  </a:cubicBezTo>
                  <a:cubicBezTo>
                    <a:pt x="354" y="46"/>
                    <a:pt x="353" y="45"/>
                    <a:pt x="352" y="45"/>
                  </a:cubicBezTo>
                  <a:cubicBezTo>
                    <a:pt x="349" y="45"/>
                    <a:pt x="349" y="50"/>
                    <a:pt x="347" y="51"/>
                  </a:cubicBezTo>
                  <a:cubicBezTo>
                    <a:pt x="345" y="52"/>
                    <a:pt x="344" y="52"/>
                    <a:pt x="342" y="51"/>
                  </a:cubicBezTo>
                  <a:cubicBezTo>
                    <a:pt x="340" y="50"/>
                    <a:pt x="338" y="50"/>
                    <a:pt x="337" y="52"/>
                  </a:cubicBezTo>
                  <a:cubicBezTo>
                    <a:pt x="337" y="48"/>
                    <a:pt x="335" y="43"/>
                    <a:pt x="331" y="41"/>
                  </a:cubicBezTo>
                  <a:cubicBezTo>
                    <a:pt x="331" y="41"/>
                    <a:pt x="330" y="41"/>
                    <a:pt x="329" y="41"/>
                  </a:cubicBezTo>
                  <a:cubicBezTo>
                    <a:pt x="329" y="41"/>
                    <a:pt x="328" y="42"/>
                    <a:pt x="328" y="42"/>
                  </a:cubicBezTo>
                  <a:cubicBezTo>
                    <a:pt x="327" y="43"/>
                    <a:pt x="325" y="42"/>
                    <a:pt x="324" y="41"/>
                  </a:cubicBezTo>
                  <a:cubicBezTo>
                    <a:pt x="323" y="40"/>
                    <a:pt x="323" y="39"/>
                    <a:pt x="321" y="38"/>
                  </a:cubicBezTo>
                  <a:cubicBezTo>
                    <a:pt x="320" y="38"/>
                    <a:pt x="318" y="38"/>
                    <a:pt x="319" y="40"/>
                  </a:cubicBezTo>
                  <a:cubicBezTo>
                    <a:pt x="316" y="37"/>
                    <a:pt x="313" y="35"/>
                    <a:pt x="310" y="33"/>
                  </a:cubicBezTo>
                  <a:cubicBezTo>
                    <a:pt x="309" y="34"/>
                    <a:pt x="310" y="36"/>
                    <a:pt x="310" y="37"/>
                  </a:cubicBezTo>
                  <a:cubicBezTo>
                    <a:pt x="309" y="38"/>
                    <a:pt x="309" y="38"/>
                    <a:pt x="308" y="38"/>
                  </a:cubicBezTo>
                  <a:cubicBezTo>
                    <a:pt x="307" y="39"/>
                    <a:pt x="305" y="40"/>
                    <a:pt x="303" y="40"/>
                  </a:cubicBezTo>
                  <a:cubicBezTo>
                    <a:pt x="301" y="40"/>
                    <a:pt x="300" y="38"/>
                    <a:pt x="300" y="36"/>
                  </a:cubicBezTo>
                  <a:cubicBezTo>
                    <a:pt x="299" y="34"/>
                    <a:pt x="299" y="31"/>
                    <a:pt x="299" y="29"/>
                  </a:cubicBezTo>
                  <a:cubicBezTo>
                    <a:pt x="298" y="28"/>
                    <a:pt x="297" y="27"/>
                    <a:pt x="295" y="26"/>
                  </a:cubicBezTo>
                  <a:cubicBezTo>
                    <a:pt x="294" y="25"/>
                    <a:pt x="293" y="24"/>
                    <a:pt x="294" y="22"/>
                  </a:cubicBezTo>
                  <a:cubicBezTo>
                    <a:pt x="294" y="21"/>
                    <a:pt x="297" y="21"/>
                    <a:pt x="298" y="20"/>
                  </a:cubicBezTo>
                  <a:cubicBezTo>
                    <a:pt x="294" y="18"/>
                    <a:pt x="294" y="11"/>
                    <a:pt x="289" y="10"/>
                  </a:cubicBezTo>
                  <a:cubicBezTo>
                    <a:pt x="289" y="10"/>
                    <a:pt x="289" y="10"/>
                    <a:pt x="288" y="10"/>
                  </a:cubicBezTo>
                  <a:cubicBezTo>
                    <a:pt x="287" y="10"/>
                    <a:pt x="288" y="13"/>
                    <a:pt x="287" y="14"/>
                  </a:cubicBezTo>
                  <a:cubicBezTo>
                    <a:pt x="286" y="13"/>
                    <a:pt x="284" y="12"/>
                    <a:pt x="283" y="10"/>
                  </a:cubicBezTo>
                  <a:cubicBezTo>
                    <a:pt x="282" y="10"/>
                    <a:pt x="281" y="9"/>
                    <a:pt x="280" y="9"/>
                  </a:cubicBezTo>
                  <a:cubicBezTo>
                    <a:pt x="279" y="8"/>
                    <a:pt x="278" y="9"/>
                    <a:pt x="278" y="10"/>
                  </a:cubicBezTo>
                  <a:cubicBezTo>
                    <a:pt x="277" y="7"/>
                    <a:pt x="276" y="4"/>
                    <a:pt x="275" y="2"/>
                  </a:cubicBezTo>
                  <a:cubicBezTo>
                    <a:pt x="273" y="2"/>
                    <a:pt x="271" y="5"/>
                    <a:pt x="269" y="5"/>
                  </a:cubicBezTo>
                  <a:cubicBezTo>
                    <a:pt x="268" y="5"/>
                    <a:pt x="266" y="3"/>
                    <a:pt x="265" y="4"/>
                  </a:cubicBezTo>
                  <a:cubicBezTo>
                    <a:pt x="265" y="3"/>
                    <a:pt x="264" y="1"/>
                    <a:pt x="262" y="0"/>
                  </a:cubicBezTo>
                  <a:cubicBezTo>
                    <a:pt x="261" y="5"/>
                    <a:pt x="256" y="7"/>
                    <a:pt x="251" y="9"/>
                  </a:cubicBezTo>
                  <a:cubicBezTo>
                    <a:pt x="249" y="10"/>
                    <a:pt x="246" y="10"/>
                    <a:pt x="243" y="11"/>
                  </a:cubicBezTo>
                  <a:cubicBezTo>
                    <a:pt x="242" y="11"/>
                    <a:pt x="240" y="11"/>
                    <a:pt x="238" y="11"/>
                  </a:cubicBezTo>
                  <a:cubicBezTo>
                    <a:pt x="235" y="12"/>
                    <a:pt x="233" y="15"/>
                    <a:pt x="231" y="17"/>
                  </a:cubicBezTo>
                  <a:cubicBezTo>
                    <a:pt x="229" y="18"/>
                    <a:pt x="228" y="20"/>
                    <a:pt x="227" y="22"/>
                  </a:cubicBezTo>
                  <a:cubicBezTo>
                    <a:pt x="226" y="24"/>
                    <a:pt x="226" y="27"/>
                    <a:pt x="225" y="29"/>
                  </a:cubicBezTo>
                  <a:cubicBezTo>
                    <a:pt x="222" y="33"/>
                    <a:pt x="217" y="33"/>
                    <a:pt x="213" y="32"/>
                  </a:cubicBezTo>
                  <a:cubicBezTo>
                    <a:pt x="211" y="32"/>
                    <a:pt x="208" y="32"/>
                    <a:pt x="206" y="32"/>
                  </a:cubicBezTo>
                  <a:cubicBezTo>
                    <a:pt x="205" y="32"/>
                    <a:pt x="203" y="31"/>
                    <a:pt x="202" y="32"/>
                  </a:cubicBezTo>
                  <a:cubicBezTo>
                    <a:pt x="200" y="33"/>
                    <a:pt x="199" y="36"/>
                    <a:pt x="197" y="38"/>
                  </a:cubicBezTo>
                  <a:cubicBezTo>
                    <a:pt x="195" y="38"/>
                    <a:pt x="194" y="38"/>
                    <a:pt x="193" y="39"/>
                  </a:cubicBezTo>
                  <a:cubicBezTo>
                    <a:pt x="192" y="40"/>
                    <a:pt x="192" y="42"/>
                    <a:pt x="191" y="43"/>
                  </a:cubicBezTo>
                  <a:cubicBezTo>
                    <a:pt x="189" y="46"/>
                    <a:pt x="186" y="47"/>
                    <a:pt x="185" y="50"/>
                  </a:cubicBezTo>
                  <a:cubicBezTo>
                    <a:pt x="183" y="52"/>
                    <a:pt x="184" y="55"/>
                    <a:pt x="184" y="58"/>
                  </a:cubicBezTo>
                  <a:cubicBezTo>
                    <a:pt x="185" y="61"/>
                    <a:pt x="183" y="62"/>
                    <a:pt x="181" y="63"/>
                  </a:cubicBezTo>
                  <a:cubicBezTo>
                    <a:pt x="179" y="64"/>
                    <a:pt x="176" y="65"/>
                    <a:pt x="174" y="64"/>
                  </a:cubicBezTo>
                  <a:cubicBezTo>
                    <a:pt x="173" y="64"/>
                    <a:pt x="172" y="64"/>
                    <a:pt x="172" y="63"/>
                  </a:cubicBezTo>
                  <a:cubicBezTo>
                    <a:pt x="170" y="62"/>
                    <a:pt x="171" y="58"/>
                    <a:pt x="168" y="57"/>
                  </a:cubicBezTo>
                  <a:cubicBezTo>
                    <a:pt x="165" y="61"/>
                    <a:pt x="162" y="64"/>
                    <a:pt x="158" y="67"/>
                  </a:cubicBezTo>
                  <a:cubicBezTo>
                    <a:pt x="158" y="68"/>
                    <a:pt x="157" y="68"/>
                    <a:pt x="156" y="68"/>
                  </a:cubicBezTo>
                  <a:cubicBezTo>
                    <a:pt x="155" y="69"/>
                    <a:pt x="154" y="68"/>
                    <a:pt x="153" y="68"/>
                  </a:cubicBezTo>
                  <a:cubicBezTo>
                    <a:pt x="149" y="67"/>
                    <a:pt x="145" y="64"/>
                    <a:pt x="142" y="60"/>
                  </a:cubicBezTo>
                  <a:cubicBezTo>
                    <a:pt x="142" y="59"/>
                    <a:pt x="141" y="59"/>
                    <a:pt x="140" y="59"/>
                  </a:cubicBezTo>
                  <a:cubicBezTo>
                    <a:pt x="140" y="58"/>
                    <a:pt x="139" y="58"/>
                    <a:pt x="139" y="59"/>
                  </a:cubicBezTo>
                  <a:cubicBezTo>
                    <a:pt x="134" y="60"/>
                    <a:pt x="130" y="64"/>
                    <a:pt x="126" y="62"/>
                  </a:cubicBezTo>
                  <a:cubicBezTo>
                    <a:pt x="125" y="61"/>
                    <a:pt x="123" y="59"/>
                    <a:pt x="122" y="58"/>
                  </a:cubicBezTo>
                  <a:cubicBezTo>
                    <a:pt x="121" y="56"/>
                    <a:pt x="118" y="55"/>
                    <a:pt x="116" y="56"/>
                  </a:cubicBezTo>
                  <a:cubicBezTo>
                    <a:pt x="114" y="57"/>
                    <a:pt x="115" y="62"/>
                    <a:pt x="112" y="63"/>
                  </a:cubicBezTo>
                  <a:cubicBezTo>
                    <a:pt x="110" y="62"/>
                    <a:pt x="107" y="62"/>
                    <a:pt x="105" y="63"/>
                  </a:cubicBezTo>
                  <a:cubicBezTo>
                    <a:pt x="104" y="63"/>
                    <a:pt x="103" y="64"/>
                    <a:pt x="102" y="64"/>
                  </a:cubicBezTo>
                  <a:cubicBezTo>
                    <a:pt x="101" y="63"/>
                    <a:pt x="100" y="63"/>
                    <a:pt x="100" y="63"/>
                  </a:cubicBezTo>
                  <a:cubicBezTo>
                    <a:pt x="97" y="60"/>
                    <a:pt x="94" y="58"/>
                    <a:pt x="92" y="55"/>
                  </a:cubicBezTo>
                  <a:cubicBezTo>
                    <a:pt x="91" y="55"/>
                    <a:pt x="91" y="54"/>
                    <a:pt x="90" y="54"/>
                  </a:cubicBezTo>
                  <a:cubicBezTo>
                    <a:pt x="89" y="54"/>
                    <a:pt x="88" y="55"/>
                    <a:pt x="87" y="56"/>
                  </a:cubicBezTo>
                  <a:cubicBezTo>
                    <a:pt x="86" y="54"/>
                    <a:pt x="84" y="54"/>
                    <a:pt x="82" y="54"/>
                  </a:cubicBezTo>
                  <a:cubicBezTo>
                    <a:pt x="80" y="55"/>
                    <a:pt x="77" y="56"/>
                    <a:pt x="76" y="55"/>
                  </a:cubicBezTo>
                  <a:cubicBezTo>
                    <a:pt x="75" y="54"/>
                    <a:pt x="75" y="54"/>
                    <a:pt x="74" y="54"/>
                  </a:cubicBezTo>
                  <a:cubicBezTo>
                    <a:pt x="72" y="53"/>
                    <a:pt x="70" y="55"/>
                    <a:pt x="69" y="53"/>
                  </a:cubicBezTo>
                  <a:cubicBezTo>
                    <a:pt x="68" y="52"/>
                    <a:pt x="69" y="51"/>
                    <a:pt x="69" y="50"/>
                  </a:cubicBezTo>
                  <a:cubicBezTo>
                    <a:pt x="69" y="49"/>
                    <a:pt x="68" y="49"/>
                    <a:pt x="66" y="48"/>
                  </a:cubicBezTo>
                  <a:cubicBezTo>
                    <a:pt x="65" y="48"/>
                    <a:pt x="65" y="49"/>
                    <a:pt x="64" y="49"/>
                  </a:cubicBezTo>
                  <a:cubicBezTo>
                    <a:pt x="63" y="49"/>
                    <a:pt x="63" y="49"/>
                    <a:pt x="63" y="49"/>
                  </a:cubicBezTo>
                  <a:cubicBezTo>
                    <a:pt x="63" y="49"/>
                    <a:pt x="63" y="49"/>
                    <a:pt x="64" y="49"/>
                  </a:cubicBezTo>
                  <a:cubicBezTo>
                    <a:pt x="64" y="49"/>
                    <a:pt x="64" y="48"/>
                    <a:pt x="64" y="47"/>
                  </a:cubicBezTo>
                  <a:cubicBezTo>
                    <a:pt x="63" y="47"/>
                    <a:pt x="62" y="47"/>
                    <a:pt x="61" y="46"/>
                  </a:cubicBezTo>
                  <a:cubicBezTo>
                    <a:pt x="60" y="46"/>
                    <a:pt x="59" y="46"/>
                    <a:pt x="59" y="45"/>
                  </a:cubicBezTo>
                  <a:cubicBezTo>
                    <a:pt x="59" y="45"/>
                    <a:pt x="59" y="44"/>
                    <a:pt x="59" y="43"/>
                  </a:cubicBezTo>
                  <a:cubicBezTo>
                    <a:pt x="58" y="42"/>
                    <a:pt x="56" y="43"/>
                    <a:pt x="55" y="44"/>
                  </a:cubicBezTo>
                  <a:cubicBezTo>
                    <a:pt x="53" y="45"/>
                    <a:pt x="50" y="46"/>
                    <a:pt x="47" y="45"/>
                  </a:cubicBezTo>
                  <a:cubicBezTo>
                    <a:pt x="0" y="59"/>
                    <a:pt x="0" y="59"/>
                    <a:pt x="0" y="59"/>
                  </a:cubicBezTo>
                  <a:cubicBezTo>
                    <a:pt x="0" y="60"/>
                    <a:pt x="0" y="60"/>
                    <a:pt x="1" y="61"/>
                  </a:cubicBezTo>
                  <a:cubicBezTo>
                    <a:pt x="1" y="61"/>
                    <a:pt x="2" y="64"/>
                    <a:pt x="2" y="64"/>
                  </a:cubicBezTo>
                  <a:cubicBezTo>
                    <a:pt x="2" y="64"/>
                    <a:pt x="2" y="66"/>
                    <a:pt x="2" y="66"/>
                  </a:cubicBezTo>
                  <a:cubicBezTo>
                    <a:pt x="5" y="67"/>
                    <a:pt x="5" y="67"/>
                    <a:pt x="5" y="67"/>
                  </a:cubicBezTo>
                  <a:cubicBezTo>
                    <a:pt x="4" y="70"/>
                    <a:pt x="4" y="70"/>
                    <a:pt x="4" y="70"/>
                  </a:cubicBezTo>
                  <a:cubicBezTo>
                    <a:pt x="4" y="70"/>
                    <a:pt x="1" y="73"/>
                    <a:pt x="1" y="74"/>
                  </a:cubicBezTo>
                  <a:cubicBezTo>
                    <a:pt x="1" y="74"/>
                    <a:pt x="5" y="75"/>
                    <a:pt x="6" y="75"/>
                  </a:cubicBezTo>
                  <a:cubicBezTo>
                    <a:pt x="7" y="75"/>
                    <a:pt x="7" y="77"/>
                    <a:pt x="7" y="77"/>
                  </a:cubicBezTo>
                  <a:cubicBezTo>
                    <a:pt x="6" y="77"/>
                    <a:pt x="9" y="77"/>
                    <a:pt x="9" y="77"/>
                  </a:cubicBezTo>
                  <a:cubicBezTo>
                    <a:pt x="9" y="80"/>
                    <a:pt x="9" y="80"/>
                    <a:pt x="9" y="80"/>
                  </a:cubicBezTo>
                  <a:cubicBezTo>
                    <a:pt x="13" y="81"/>
                    <a:pt x="13" y="81"/>
                    <a:pt x="13" y="81"/>
                  </a:cubicBezTo>
                  <a:cubicBezTo>
                    <a:pt x="11" y="85"/>
                    <a:pt x="11" y="85"/>
                    <a:pt x="11" y="85"/>
                  </a:cubicBezTo>
                  <a:cubicBezTo>
                    <a:pt x="7" y="85"/>
                    <a:pt x="7" y="85"/>
                    <a:pt x="7" y="85"/>
                  </a:cubicBezTo>
                  <a:cubicBezTo>
                    <a:pt x="7" y="86"/>
                    <a:pt x="7" y="86"/>
                    <a:pt x="7" y="86"/>
                  </a:cubicBezTo>
                  <a:cubicBezTo>
                    <a:pt x="11" y="88"/>
                    <a:pt x="11" y="88"/>
                    <a:pt x="11" y="88"/>
                  </a:cubicBezTo>
                  <a:cubicBezTo>
                    <a:pt x="11" y="90"/>
                    <a:pt x="11" y="90"/>
                    <a:pt x="11" y="90"/>
                  </a:cubicBezTo>
                  <a:cubicBezTo>
                    <a:pt x="10" y="94"/>
                    <a:pt x="10" y="94"/>
                    <a:pt x="10" y="94"/>
                  </a:cubicBezTo>
                  <a:cubicBezTo>
                    <a:pt x="15" y="96"/>
                    <a:pt x="15" y="96"/>
                    <a:pt x="15" y="96"/>
                  </a:cubicBezTo>
                  <a:cubicBezTo>
                    <a:pt x="15" y="96"/>
                    <a:pt x="20" y="96"/>
                    <a:pt x="20" y="96"/>
                  </a:cubicBezTo>
                  <a:cubicBezTo>
                    <a:pt x="20" y="96"/>
                    <a:pt x="28" y="101"/>
                    <a:pt x="28" y="101"/>
                  </a:cubicBezTo>
                  <a:cubicBezTo>
                    <a:pt x="32" y="95"/>
                    <a:pt x="32" y="95"/>
                    <a:pt x="32" y="95"/>
                  </a:cubicBezTo>
                  <a:cubicBezTo>
                    <a:pt x="32" y="95"/>
                    <a:pt x="32" y="102"/>
                    <a:pt x="32" y="102"/>
                  </a:cubicBezTo>
                  <a:cubicBezTo>
                    <a:pt x="32" y="103"/>
                    <a:pt x="34" y="104"/>
                    <a:pt x="34" y="104"/>
                  </a:cubicBezTo>
                  <a:cubicBezTo>
                    <a:pt x="34" y="104"/>
                    <a:pt x="37" y="103"/>
                    <a:pt x="37" y="103"/>
                  </a:cubicBezTo>
                  <a:cubicBezTo>
                    <a:pt x="37" y="103"/>
                    <a:pt x="37" y="107"/>
                    <a:pt x="37" y="107"/>
                  </a:cubicBezTo>
                  <a:cubicBezTo>
                    <a:pt x="42" y="106"/>
                    <a:pt x="42" y="106"/>
                    <a:pt x="42" y="106"/>
                  </a:cubicBezTo>
                  <a:cubicBezTo>
                    <a:pt x="46" y="115"/>
                    <a:pt x="46" y="115"/>
                    <a:pt x="46" y="115"/>
                  </a:cubicBezTo>
                  <a:cubicBezTo>
                    <a:pt x="49" y="117"/>
                    <a:pt x="49" y="117"/>
                    <a:pt x="49" y="117"/>
                  </a:cubicBezTo>
                  <a:cubicBezTo>
                    <a:pt x="51" y="116"/>
                    <a:pt x="51" y="116"/>
                    <a:pt x="51" y="116"/>
                  </a:cubicBezTo>
                  <a:cubicBezTo>
                    <a:pt x="53" y="118"/>
                    <a:pt x="53" y="118"/>
                    <a:pt x="53" y="118"/>
                  </a:cubicBezTo>
                  <a:cubicBezTo>
                    <a:pt x="56" y="112"/>
                    <a:pt x="56" y="112"/>
                    <a:pt x="56" y="112"/>
                  </a:cubicBezTo>
                  <a:cubicBezTo>
                    <a:pt x="56" y="116"/>
                    <a:pt x="56" y="116"/>
                    <a:pt x="56" y="116"/>
                  </a:cubicBezTo>
                  <a:cubicBezTo>
                    <a:pt x="60" y="116"/>
                    <a:pt x="60" y="116"/>
                    <a:pt x="60" y="116"/>
                  </a:cubicBezTo>
                  <a:cubicBezTo>
                    <a:pt x="63" y="118"/>
                    <a:pt x="63" y="118"/>
                    <a:pt x="63" y="118"/>
                  </a:cubicBezTo>
                  <a:cubicBezTo>
                    <a:pt x="67" y="119"/>
                    <a:pt x="67" y="119"/>
                    <a:pt x="67" y="119"/>
                  </a:cubicBezTo>
                  <a:cubicBezTo>
                    <a:pt x="67" y="122"/>
                    <a:pt x="67" y="122"/>
                    <a:pt x="67" y="122"/>
                  </a:cubicBezTo>
                  <a:cubicBezTo>
                    <a:pt x="70" y="123"/>
                    <a:pt x="70" y="123"/>
                    <a:pt x="70" y="123"/>
                  </a:cubicBezTo>
                  <a:cubicBezTo>
                    <a:pt x="70" y="123"/>
                    <a:pt x="70" y="127"/>
                    <a:pt x="70" y="127"/>
                  </a:cubicBezTo>
                  <a:cubicBezTo>
                    <a:pt x="70" y="127"/>
                    <a:pt x="73" y="130"/>
                    <a:pt x="73" y="130"/>
                  </a:cubicBezTo>
                  <a:cubicBezTo>
                    <a:pt x="69" y="132"/>
                    <a:pt x="69" y="132"/>
                    <a:pt x="69" y="132"/>
                  </a:cubicBezTo>
                  <a:cubicBezTo>
                    <a:pt x="74" y="132"/>
                    <a:pt x="74" y="132"/>
                    <a:pt x="74" y="132"/>
                  </a:cubicBezTo>
                  <a:cubicBezTo>
                    <a:pt x="74" y="135"/>
                    <a:pt x="74" y="135"/>
                    <a:pt x="74" y="135"/>
                  </a:cubicBezTo>
                  <a:cubicBezTo>
                    <a:pt x="78" y="137"/>
                    <a:pt x="78" y="137"/>
                    <a:pt x="78" y="137"/>
                  </a:cubicBezTo>
                  <a:cubicBezTo>
                    <a:pt x="78" y="137"/>
                    <a:pt x="77" y="144"/>
                    <a:pt x="77" y="144"/>
                  </a:cubicBezTo>
                  <a:cubicBezTo>
                    <a:pt x="77" y="145"/>
                    <a:pt x="81" y="144"/>
                    <a:pt x="81" y="144"/>
                  </a:cubicBezTo>
                  <a:cubicBezTo>
                    <a:pt x="81" y="144"/>
                    <a:pt x="76" y="149"/>
                    <a:pt x="76" y="149"/>
                  </a:cubicBezTo>
                  <a:cubicBezTo>
                    <a:pt x="76" y="149"/>
                    <a:pt x="73" y="155"/>
                    <a:pt x="73" y="155"/>
                  </a:cubicBezTo>
                  <a:cubicBezTo>
                    <a:pt x="73" y="155"/>
                    <a:pt x="80" y="158"/>
                    <a:pt x="80" y="158"/>
                  </a:cubicBezTo>
                  <a:cubicBezTo>
                    <a:pt x="80" y="158"/>
                    <a:pt x="82" y="163"/>
                    <a:pt x="82" y="163"/>
                  </a:cubicBezTo>
                  <a:cubicBezTo>
                    <a:pt x="88" y="162"/>
                    <a:pt x="88" y="162"/>
                    <a:pt x="88" y="162"/>
                  </a:cubicBezTo>
                  <a:cubicBezTo>
                    <a:pt x="92" y="167"/>
                    <a:pt x="92" y="167"/>
                    <a:pt x="92" y="167"/>
                  </a:cubicBezTo>
                  <a:cubicBezTo>
                    <a:pt x="93" y="162"/>
                    <a:pt x="93" y="162"/>
                    <a:pt x="93" y="162"/>
                  </a:cubicBezTo>
                  <a:cubicBezTo>
                    <a:pt x="97" y="163"/>
                    <a:pt x="97" y="163"/>
                    <a:pt x="97" y="163"/>
                  </a:cubicBezTo>
                  <a:cubicBezTo>
                    <a:pt x="98" y="164"/>
                    <a:pt x="98" y="164"/>
                    <a:pt x="98" y="164"/>
                  </a:cubicBezTo>
                  <a:cubicBezTo>
                    <a:pt x="101" y="158"/>
                    <a:pt x="101" y="158"/>
                    <a:pt x="101" y="158"/>
                  </a:cubicBezTo>
                  <a:cubicBezTo>
                    <a:pt x="103" y="163"/>
                    <a:pt x="103" y="163"/>
                    <a:pt x="103" y="163"/>
                  </a:cubicBezTo>
                  <a:cubicBezTo>
                    <a:pt x="106" y="164"/>
                    <a:pt x="106" y="164"/>
                    <a:pt x="106" y="164"/>
                  </a:cubicBezTo>
                  <a:cubicBezTo>
                    <a:pt x="106" y="164"/>
                    <a:pt x="106" y="168"/>
                    <a:pt x="106" y="168"/>
                  </a:cubicBezTo>
                  <a:cubicBezTo>
                    <a:pt x="106" y="168"/>
                    <a:pt x="110" y="171"/>
                    <a:pt x="110" y="171"/>
                  </a:cubicBezTo>
                  <a:cubicBezTo>
                    <a:pt x="110" y="171"/>
                    <a:pt x="110" y="175"/>
                    <a:pt x="110" y="175"/>
                  </a:cubicBezTo>
                  <a:cubicBezTo>
                    <a:pt x="108" y="177"/>
                    <a:pt x="108" y="177"/>
                    <a:pt x="108" y="177"/>
                  </a:cubicBezTo>
                  <a:cubicBezTo>
                    <a:pt x="108" y="181"/>
                    <a:pt x="108" y="181"/>
                    <a:pt x="108" y="181"/>
                  </a:cubicBezTo>
                  <a:cubicBezTo>
                    <a:pt x="112" y="185"/>
                    <a:pt x="112" y="185"/>
                    <a:pt x="112" y="185"/>
                  </a:cubicBezTo>
                  <a:cubicBezTo>
                    <a:pt x="110" y="188"/>
                    <a:pt x="110" y="188"/>
                    <a:pt x="110" y="188"/>
                  </a:cubicBezTo>
                  <a:cubicBezTo>
                    <a:pt x="113" y="188"/>
                    <a:pt x="113" y="188"/>
                    <a:pt x="113" y="188"/>
                  </a:cubicBezTo>
                  <a:cubicBezTo>
                    <a:pt x="113" y="190"/>
                    <a:pt x="113" y="190"/>
                    <a:pt x="113" y="190"/>
                  </a:cubicBezTo>
                  <a:cubicBezTo>
                    <a:pt x="110" y="193"/>
                    <a:pt x="110" y="193"/>
                    <a:pt x="110" y="193"/>
                  </a:cubicBezTo>
                  <a:cubicBezTo>
                    <a:pt x="109" y="196"/>
                    <a:pt x="109" y="196"/>
                    <a:pt x="109" y="196"/>
                  </a:cubicBezTo>
                  <a:cubicBezTo>
                    <a:pt x="105" y="198"/>
                    <a:pt x="105" y="198"/>
                    <a:pt x="105" y="198"/>
                  </a:cubicBezTo>
                  <a:cubicBezTo>
                    <a:pt x="106" y="202"/>
                    <a:pt x="106" y="202"/>
                    <a:pt x="106" y="202"/>
                  </a:cubicBezTo>
                  <a:cubicBezTo>
                    <a:pt x="106" y="202"/>
                    <a:pt x="108" y="205"/>
                    <a:pt x="109" y="205"/>
                  </a:cubicBezTo>
                  <a:cubicBezTo>
                    <a:pt x="109" y="206"/>
                    <a:pt x="109" y="208"/>
                    <a:pt x="109" y="208"/>
                  </a:cubicBezTo>
                  <a:cubicBezTo>
                    <a:pt x="109" y="208"/>
                    <a:pt x="112" y="208"/>
                    <a:pt x="113" y="209"/>
                  </a:cubicBezTo>
                  <a:cubicBezTo>
                    <a:pt x="114" y="209"/>
                    <a:pt x="114" y="211"/>
                    <a:pt x="114" y="211"/>
                  </a:cubicBezTo>
                  <a:cubicBezTo>
                    <a:pt x="117" y="209"/>
                    <a:pt x="117" y="209"/>
                    <a:pt x="117" y="209"/>
                  </a:cubicBezTo>
                  <a:cubicBezTo>
                    <a:pt x="120" y="212"/>
                    <a:pt x="120" y="212"/>
                    <a:pt x="120" y="212"/>
                  </a:cubicBezTo>
                  <a:cubicBezTo>
                    <a:pt x="122" y="210"/>
                    <a:pt x="122" y="210"/>
                    <a:pt x="122" y="210"/>
                  </a:cubicBezTo>
                  <a:cubicBezTo>
                    <a:pt x="124" y="216"/>
                    <a:pt x="124" y="216"/>
                    <a:pt x="124" y="216"/>
                  </a:cubicBezTo>
                  <a:cubicBezTo>
                    <a:pt x="124" y="220"/>
                    <a:pt x="124" y="220"/>
                    <a:pt x="124" y="220"/>
                  </a:cubicBezTo>
                  <a:cubicBezTo>
                    <a:pt x="124" y="220"/>
                    <a:pt x="130" y="219"/>
                    <a:pt x="131" y="219"/>
                  </a:cubicBezTo>
                  <a:cubicBezTo>
                    <a:pt x="131" y="219"/>
                    <a:pt x="137" y="214"/>
                    <a:pt x="137" y="214"/>
                  </a:cubicBezTo>
                  <a:cubicBezTo>
                    <a:pt x="137" y="214"/>
                    <a:pt x="139" y="215"/>
                    <a:pt x="140" y="216"/>
                  </a:cubicBezTo>
                  <a:cubicBezTo>
                    <a:pt x="140" y="216"/>
                    <a:pt x="140" y="218"/>
                    <a:pt x="140" y="218"/>
                  </a:cubicBezTo>
                  <a:cubicBezTo>
                    <a:pt x="144" y="214"/>
                    <a:pt x="144" y="214"/>
                    <a:pt x="144" y="214"/>
                  </a:cubicBezTo>
                  <a:cubicBezTo>
                    <a:pt x="145" y="219"/>
                    <a:pt x="145" y="219"/>
                    <a:pt x="145" y="219"/>
                  </a:cubicBezTo>
                  <a:cubicBezTo>
                    <a:pt x="147" y="220"/>
                    <a:pt x="147" y="220"/>
                    <a:pt x="147" y="220"/>
                  </a:cubicBezTo>
                  <a:cubicBezTo>
                    <a:pt x="151" y="211"/>
                    <a:pt x="151" y="211"/>
                    <a:pt x="151" y="211"/>
                  </a:cubicBezTo>
                  <a:cubicBezTo>
                    <a:pt x="153" y="212"/>
                    <a:pt x="153" y="212"/>
                    <a:pt x="153" y="212"/>
                  </a:cubicBezTo>
                  <a:cubicBezTo>
                    <a:pt x="156" y="215"/>
                    <a:pt x="156" y="215"/>
                    <a:pt x="156" y="215"/>
                  </a:cubicBezTo>
                  <a:cubicBezTo>
                    <a:pt x="156" y="215"/>
                    <a:pt x="164" y="218"/>
                    <a:pt x="165" y="218"/>
                  </a:cubicBezTo>
                  <a:cubicBezTo>
                    <a:pt x="166" y="218"/>
                    <a:pt x="168" y="219"/>
                    <a:pt x="168" y="219"/>
                  </a:cubicBezTo>
                  <a:cubicBezTo>
                    <a:pt x="170" y="216"/>
                    <a:pt x="170" y="216"/>
                    <a:pt x="170" y="216"/>
                  </a:cubicBezTo>
                  <a:cubicBezTo>
                    <a:pt x="173" y="222"/>
                    <a:pt x="173" y="222"/>
                    <a:pt x="173" y="222"/>
                  </a:cubicBezTo>
                  <a:cubicBezTo>
                    <a:pt x="173" y="222"/>
                    <a:pt x="175" y="223"/>
                    <a:pt x="175" y="223"/>
                  </a:cubicBezTo>
                  <a:cubicBezTo>
                    <a:pt x="176" y="223"/>
                    <a:pt x="176" y="222"/>
                    <a:pt x="176" y="222"/>
                  </a:cubicBezTo>
                  <a:cubicBezTo>
                    <a:pt x="179" y="222"/>
                    <a:pt x="179" y="222"/>
                    <a:pt x="179" y="222"/>
                  </a:cubicBezTo>
                  <a:cubicBezTo>
                    <a:pt x="180" y="220"/>
                    <a:pt x="180" y="220"/>
                    <a:pt x="180" y="220"/>
                  </a:cubicBezTo>
                  <a:cubicBezTo>
                    <a:pt x="182" y="221"/>
                    <a:pt x="182" y="221"/>
                    <a:pt x="182" y="221"/>
                  </a:cubicBezTo>
                  <a:cubicBezTo>
                    <a:pt x="183" y="217"/>
                    <a:pt x="183" y="217"/>
                    <a:pt x="183" y="217"/>
                  </a:cubicBezTo>
                  <a:cubicBezTo>
                    <a:pt x="187" y="220"/>
                    <a:pt x="187" y="220"/>
                    <a:pt x="187" y="220"/>
                  </a:cubicBezTo>
                  <a:cubicBezTo>
                    <a:pt x="190" y="217"/>
                    <a:pt x="190" y="217"/>
                    <a:pt x="190" y="217"/>
                  </a:cubicBezTo>
                  <a:cubicBezTo>
                    <a:pt x="190" y="221"/>
                    <a:pt x="190" y="221"/>
                    <a:pt x="190" y="221"/>
                  </a:cubicBezTo>
                  <a:cubicBezTo>
                    <a:pt x="192" y="221"/>
                    <a:pt x="192" y="221"/>
                    <a:pt x="192" y="221"/>
                  </a:cubicBezTo>
                  <a:cubicBezTo>
                    <a:pt x="192" y="216"/>
                    <a:pt x="192" y="216"/>
                    <a:pt x="192" y="216"/>
                  </a:cubicBezTo>
                  <a:cubicBezTo>
                    <a:pt x="200" y="209"/>
                    <a:pt x="200" y="209"/>
                    <a:pt x="200" y="209"/>
                  </a:cubicBezTo>
                  <a:cubicBezTo>
                    <a:pt x="204" y="212"/>
                    <a:pt x="204" y="212"/>
                    <a:pt x="204" y="212"/>
                  </a:cubicBezTo>
                  <a:cubicBezTo>
                    <a:pt x="204" y="212"/>
                    <a:pt x="206" y="212"/>
                    <a:pt x="207" y="212"/>
                  </a:cubicBezTo>
                  <a:cubicBezTo>
                    <a:pt x="207" y="212"/>
                    <a:pt x="211" y="214"/>
                    <a:pt x="211" y="214"/>
                  </a:cubicBezTo>
                  <a:cubicBezTo>
                    <a:pt x="211" y="211"/>
                    <a:pt x="211" y="211"/>
                    <a:pt x="211" y="211"/>
                  </a:cubicBezTo>
                  <a:cubicBezTo>
                    <a:pt x="210" y="208"/>
                    <a:pt x="210" y="208"/>
                    <a:pt x="210" y="208"/>
                  </a:cubicBezTo>
                  <a:cubicBezTo>
                    <a:pt x="215" y="208"/>
                    <a:pt x="215" y="208"/>
                    <a:pt x="215" y="208"/>
                  </a:cubicBezTo>
                  <a:cubicBezTo>
                    <a:pt x="219" y="197"/>
                    <a:pt x="219" y="197"/>
                    <a:pt x="219" y="197"/>
                  </a:cubicBezTo>
                  <a:cubicBezTo>
                    <a:pt x="222" y="199"/>
                    <a:pt x="222" y="199"/>
                    <a:pt x="222" y="199"/>
                  </a:cubicBezTo>
                  <a:cubicBezTo>
                    <a:pt x="228" y="192"/>
                    <a:pt x="228" y="192"/>
                    <a:pt x="228" y="192"/>
                  </a:cubicBezTo>
                  <a:cubicBezTo>
                    <a:pt x="229" y="201"/>
                    <a:pt x="229" y="201"/>
                    <a:pt x="229" y="201"/>
                  </a:cubicBezTo>
                  <a:cubicBezTo>
                    <a:pt x="236" y="198"/>
                    <a:pt x="236" y="198"/>
                    <a:pt x="236" y="198"/>
                  </a:cubicBezTo>
                  <a:cubicBezTo>
                    <a:pt x="241" y="202"/>
                    <a:pt x="241" y="202"/>
                    <a:pt x="241" y="202"/>
                  </a:cubicBezTo>
                  <a:cubicBezTo>
                    <a:pt x="246" y="202"/>
                    <a:pt x="246" y="202"/>
                    <a:pt x="246" y="202"/>
                  </a:cubicBezTo>
                  <a:cubicBezTo>
                    <a:pt x="246" y="210"/>
                    <a:pt x="246" y="210"/>
                    <a:pt x="246" y="210"/>
                  </a:cubicBezTo>
                  <a:cubicBezTo>
                    <a:pt x="249" y="212"/>
                    <a:pt x="249" y="212"/>
                    <a:pt x="249" y="212"/>
                  </a:cubicBezTo>
                  <a:cubicBezTo>
                    <a:pt x="249" y="210"/>
                    <a:pt x="249" y="210"/>
                    <a:pt x="249" y="210"/>
                  </a:cubicBezTo>
                  <a:cubicBezTo>
                    <a:pt x="249" y="210"/>
                    <a:pt x="249" y="207"/>
                    <a:pt x="249" y="207"/>
                  </a:cubicBezTo>
                  <a:cubicBezTo>
                    <a:pt x="249" y="206"/>
                    <a:pt x="249" y="204"/>
                    <a:pt x="249" y="204"/>
                  </a:cubicBezTo>
                  <a:cubicBezTo>
                    <a:pt x="251" y="204"/>
                    <a:pt x="251" y="204"/>
                    <a:pt x="251" y="204"/>
                  </a:cubicBezTo>
                  <a:cubicBezTo>
                    <a:pt x="257" y="211"/>
                    <a:pt x="257" y="211"/>
                    <a:pt x="257" y="211"/>
                  </a:cubicBezTo>
                  <a:cubicBezTo>
                    <a:pt x="257" y="217"/>
                    <a:pt x="257" y="217"/>
                    <a:pt x="257" y="217"/>
                  </a:cubicBezTo>
                  <a:cubicBezTo>
                    <a:pt x="259" y="214"/>
                    <a:pt x="259" y="214"/>
                    <a:pt x="259" y="214"/>
                  </a:cubicBezTo>
                  <a:cubicBezTo>
                    <a:pt x="263" y="214"/>
                    <a:pt x="263" y="214"/>
                    <a:pt x="263" y="214"/>
                  </a:cubicBezTo>
                  <a:cubicBezTo>
                    <a:pt x="266" y="209"/>
                    <a:pt x="266" y="209"/>
                    <a:pt x="266" y="209"/>
                  </a:cubicBezTo>
                  <a:cubicBezTo>
                    <a:pt x="266" y="215"/>
                    <a:pt x="266" y="215"/>
                    <a:pt x="266" y="215"/>
                  </a:cubicBezTo>
                  <a:cubicBezTo>
                    <a:pt x="270" y="210"/>
                    <a:pt x="270" y="210"/>
                    <a:pt x="270" y="210"/>
                  </a:cubicBezTo>
                  <a:cubicBezTo>
                    <a:pt x="275" y="214"/>
                    <a:pt x="275" y="214"/>
                    <a:pt x="275" y="214"/>
                  </a:cubicBezTo>
                  <a:cubicBezTo>
                    <a:pt x="275" y="214"/>
                    <a:pt x="276" y="210"/>
                    <a:pt x="276" y="210"/>
                  </a:cubicBezTo>
                  <a:cubicBezTo>
                    <a:pt x="276" y="210"/>
                    <a:pt x="279" y="211"/>
                    <a:pt x="279" y="211"/>
                  </a:cubicBezTo>
                  <a:cubicBezTo>
                    <a:pt x="279" y="211"/>
                    <a:pt x="279" y="206"/>
                    <a:pt x="279" y="206"/>
                  </a:cubicBezTo>
                  <a:cubicBezTo>
                    <a:pt x="279" y="206"/>
                    <a:pt x="282" y="204"/>
                    <a:pt x="282" y="204"/>
                  </a:cubicBezTo>
                  <a:cubicBezTo>
                    <a:pt x="287" y="204"/>
                    <a:pt x="287" y="204"/>
                    <a:pt x="287" y="204"/>
                  </a:cubicBezTo>
                  <a:cubicBezTo>
                    <a:pt x="292" y="208"/>
                    <a:pt x="292" y="208"/>
                    <a:pt x="292" y="208"/>
                  </a:cubicBezTo>
                  <a:cubicBezTo>
                    <a:pt x="289" y="202"/>
                    <a:pt x="289" y="202"/>
                    <a:pt x="289" y="202"/>
                  </a:cubicBezTo>
                  <a:cubicBezTo>
                    <a:pt x="289" y="199"/>
                    <a:pt x="289" y="199"/>
                    <a:pt x="289" y="199"/>
                  </a:cubicBezTo>
                  <a:cubicBezTo>
                    <a:pt x="292" y="199"/>
                    <a:pt x="292" y="199"/>
                    <a:pt x="292" y="199"/>
                  </a:cubicBezTo>
                  <a:cubicBezTo>
                    <a:pt x="296" y="203"/>
                    <a:pt x="296" y="203"/>
                    <a:pt x="296" y="203"/>
                  </a:cubicBezTo>
                  <a:cubicBezTo>
                    <a:pt x="299" y="200"/>
                    <a:pt x="299" y="200"/>
                    <a:pt x="299" y="200"/>
                  </a:cubicBezTo>
                  <a:cubicBezTo>
                    <a:pt x="301" y="200"/>
                    <a:pt x="301" y="200"/>
                    <a:pt x="301" y="200"/>
                  </a:cubicBezTo>
                  <a:cubicBezTo>
                    <a:pt x="301" y="200"/>
                    <a:pt x="303" y="202"/>
                    <a:pt x="303" y="202"/>
                  </a:cubicBezTo>
                  <a:cubicBezTo>
                    <a:pt x="303" y="203"/>
                    <a:pt x="304" y="206"/>
                    <a:pt x="304" y="206"/>
                  </a:cubicBezTo>
                  <a:cubicBezTo>
                    <a:pt x="309" y="206"/>
                    <a:pt x="309" y="206"/>
                    <a:pt x="309" y="206"/>
                  </a:cubicBezTo>
                  <a:cubicBezTo>
                    <a:pt x="313" y="210"/>
                    <a:pt x="313" y="210"/>
                    <a:pt x="313" y="210"/>
                  </a:cubicBezTo>
                  <a:cubicBezTo>
                    <a:pt x="319" y="211"/>
                    <a:pt x="319" y="211"/>
                    <a:pt x="319" y="211"/>
                  </a:cubicBezTo>
                  <a:cubicBezTo>
                    <a:pt x="318" y="215"/>
                    <a:pt x="318" y="215"/>
                    <a:pt x="318" y="215"/>
                  </a:cubicBezTo>
                  <a:cubicBezTo>
                    <a:pt x="322" y="215"/>
                    <a:pt x="322" y="215"/>
                    <a:pt x="322" y="215"/>
                  </a:cubicBezTo>
                  <a:cubicBezTo>
                    <a:pt x="322" y="215"/>
                    <a:pt x="322" y="221"/>
                    <a:pt x="322" y="221"/>
                  </a:cubicBezTo>
                  <a:cubicBezTo>
                    <a:pt x="322" y="222"/>
                    <a:pt x="324" y="223"/>
                    <a:pt x="325" y="223"/>
                  </a:cubicBezTo>
                  <a:cubicBezTo>
                    <a:pt x="325" y="223"/>
                    <a:pt x="328" y="221"/>
                    <a:pt x="328" y="221"/>
                  </a:cubicBezTo>
                  <a:cubicBezTo>
                    <a:pt x="328" y="221"/>
                    <a:pt x="325" y="218"/>
                    <a:pt x="325" y="218"/>
                  </a:cubicBezTo>
                  <a:cubicBezTo>
                    <a:pt x="325" y="218"/>
                    <a:pt x="327" y="216"/>
                    <a:pt x="327" y="216"/>
                  </a:cubicBezTo>
                  <a:cubicBezTo>
                    <a:pt x="333" y="222"/>
                    <a:pt x="333" y="222"/>
                    <a:pt x="333" y="222"/>
                  </a:cubicBezTo>
                  <a:cubicBezTo>
                    <a:pt x="336" y="219"/>
                    <a:pt x="336" y="219"/>
                    <a:pt x="336" y="219"/>
                  </a:cubicBezTo>
                  <a:cubicBezTo>
                    <a:pt x="338" y="225"/>
                    <a:pt x="338" y="225"/>
                    <a:pt x="338" y="225"/>
                  </a:cubicBezTo>
                  <a:cubicBezTo>
                    <a:pt x="341" y="226"/>
                    <a:pt x="341" y="226"/>
                    <a:pt x="341" y="226"/>
                  </a:cubicBezTo>
                  <a:cubicBezTo>
                    <a:pt x="344" y="223"/>
                    <a:pt x="344" y="223"/>
                    <a:pt x="344" y="223"/>
                  </a:cubicBezTo>
                  <a:cubicBezTo>
                    <a:pt x="347" y="223"/>
                    <a:pt x="347" y="223"/>
                    <a:pt x="347" y="223"/>
                  </a:cubicBezTo>
                  <a:cubicBezTo>
                    <a:pt x="351" y="226"/>
                    <a:pt x="351" y="226"/>
                    <a:pt x="351" y="226"/>
                  </a:cubicBezTo>
                  <a:cubicBezTo>
                    <a:pt x="345" y="229"/>
                    <a:pt x="345" y="229"/>
                    <a:pt x="345" y="229"/>
                  </a:cubicBezTo>
                  <a:cubicBezTo>
                    <a:pt x="348" y="231"/>
                    <a:pt x="348" y="231"/>
                    <a:pt x="348" y="231"/>
                  </a:cubicBezTo>
                  <a:cubicBezTo>
                    <a:pt x="352" y="229"/>
                    <a:pt x="352" y="229"/>
                    <a:pt x="352" y="229"/>
                  </a:cubicBezTo>
                  <a:cubicBezTo>
                    <a:pt x="355" y="227"/>
                    <a:pt x="355" y="227"/>
                    <a:pt x="355" y="227"/>
                  </a:cubicBezTo>
                  <a:cubicBezTo>
                    <a:pt x="355" y="227"/>
                    <a:pt x="357" y="229"/>
                    <a:pt x="357" y="230"/>
                  </a:cubicBezTo>
                  <a:cubicBezTo>
                    <a:pt x="357" y="230"/>
                    <a:pt x="356" y="236"/>
                    <a:pt x="356" y="236"/>
                  </a:cubicBezTo>
                  <a:cubicBezTo>
                    <a:pt x="359" y="238"/>
                    <a:pt x="359" y="238"/>
                    <a:pt x="359" y="238"/>
                  </a:cubicBezTo>
                  <a:cubicBezTo>
                    <a:pt x="362" y="235"/>
                    <a:pt x="362" y="235"/>
                    <a:pt x="362" y="235"/>
                  </a:cubicBezTo>
                  <a:cubicBezTo>
                    <a:pt x="362" y="235"/>
                    <a:pt x="362" y="240"/>
                    <a:pt x="362" y="240"/>
                  </a:cubicBezTo>
                  <a:cubicBezTo>
                    <a:pt x="362" y="241"/>
                    <a:pt x="364" y="242"/>
                    <a:pt x="364" y="242"/>
                  </a:cubicBezTo>
                  <a:cubicBezTo>
                    <a:pt x="369" y="236"/>
                    <a:pt x="369" y="236"/>
                    <a:pt x="369" y="236"/>
                  </a:cubicBezTo>
                  <a:cubicBezTo>
                    <a:pt x="370" y="239"/>
                    <a:pt x="370" y="239"/>
                    <a:pt x="370" y="239"/>
                  </a:cubicBezTo>
                  <a:cubicBezTo>
                    <a:pt x="371" y="246"/>
                    <a:pt x="371" y="246"/>
                    <a:pt x="371" y="246"/>
                  </a:cubicBezTo>
                  <a:cubicBezTo>
                    <a:pt x="314" y="336"/>
                    <a:pt x="314" y="336"/>
                    <a:pt x="314" y="336"/>
                  </a:cubicBezTo>
                  <a:cubicBezTo>
                    <a:pt x="318" y="336"/>
                    <a:pt x="318" y="336"/>
                    <a:pt x="318" y="336"/>
                  </a:cubicBezTo>
                  <a:cubicBezTo>
                    <a:pt x="318" y="336"/>
                    <a:pt x="322" y="340"/>
                    <a:pt x="322" y="340"/>
                  </a:cubicBezTo>
                  <a:cubicBezTo>
                    <a:pt x="322" y="340"/>
                    <a:pt x="326" y="337"/>
                    <a:pt x="326" y="337"/>
                  </a:cubicBezTo>
                  <a:cubicBezTo>
                    <a:pt x="331" y="342"/>
                    <a:pt x="331" y="342"/>
                    <a:pt x="331" y="342"/>
                  </a:cubicBezTo>
                  <a:cubicBezTo>
                    <a:pt x="331" y="342"/>
                    <a:pt x="336" y="341"/>
                    <a:pt x="336" y="341"/>
                  </a:cubicBezTo>
                  <a:cubicBezTo>
                    <a:pt x="337" y="341"/>
                    <a:pt x="343" y="336"/>
                    <a:pt x="343" y="336"/>
                  </a:cubicBezTo>
                  <a:cubicBezTo>
                    <a:pt x="343" y="336"/>
                    <a:pt x="349" y="337"/>
                    <a:pt x="349" y="337"/>
                  </a:cubicBezTo>
                  <a:cubicBezTo>
                    <a:pt x="354" y="344"/>
                    <a:pt x="354" y="344"/>
                    <a:pt x="354" y="344"/>
                  </a:cubicBezTo>
                  <a:cubicBezTo>
                    <a:pt x="360" y="347"/>
                    <a:pt x="360" y="347"/>
                    <a:pt x="360" y="347"/>
                  </a:cubicBezTo>
                  <a:cubicBezTo>
                    <a:pt x="361" y="351"/>
                    <a:pt x="361" y="351"/>
                    <a:pt x="361" y="351"/>
                  </a:cubicBezTo>
                  <a:cubicBezTo>
                    <a:pt x="361" y="351"/>
                    <a:pt x="363" y="355"/>
                    <a:pt x="363" y="355"/>
                  </a:cubicBezTo>
                  <a:cubicBezTo>
                    <a:pt x="363" y="355"/>
                    <a:pt x="369" y="359"/>
                    <a:pt x="369" y="359"/>
                  </a:cubicBezTo>
                  <a:cubicBezTo>
                    <a:pt x="379" y="371"/>
                    <a:pt x="379" y="371"/>
                    <a:pt x="379" y="371"/>
                  </a:cubicBezTo>
                  <a:cubicBezTo>
                    <a:pt x="380" y="373"/>
                    <a:pt x="380" y="373"/>
                    <a:pt x="380" y="373"/>
                  </a:cubicBezTo>
                  <a:cubicBezTo>
                    <a:pt x="381" y="373"/>
                    <a:pt x="381" y="373"/>
                    <a:pt x="381" y="373"/>
                  </a:cubicBezTo>
                  <a:cubicBezTo>
                    <a:pt x="421" y="137"/>
                    <a:pt x="421" y="137"/>
                    <a:pt x="421" y="137"/>
                  </a:cubicBezTo>
                  <a:cubicBezTo>
                    <a:pt x="421" y="137"/>
                    <a:pt x="424" y="133"/>
                    <a:pt x="424" y="133"/>
                  </a:cubicBezTo>
                  <a:cubicBezTo>
                    <a:pt x="424" y="133"/>
                    <a:pt x="425" y="130"/>
                    <a:pt x="425" y="129"/>
                  </a:cubicBezTo>
                  <a:cubicBezTo>
                    <a:pt x="425" y="129"/>
                    <a:pt x="428" y="127"/>
                    <a:pt x="428" y="126"/>
                  </a:cubicBezTo>
                  <a:cubicBezTo>
                    <a:pt x="428" y="126"/>
                    <a:pt x="425" y="117"/>
                    <a:pt x="425" y="116"/>
                  </a:cubicBezTo>
                  <a:cubicBezTo>
                    <a:pt x="424" y="115"/>
                    <a:pt x="426" y="110"/>
                    <a:pt x="427" y="110"/>
                  </a:cubicBezTo>
                  <a:cubicBezTo>
                    <a:pt x="427" y="109"/>
                    <a:pt x="427" y="106"/>
                    <a:pt x="427" y="105"/>
                  </a:cubicBezTo>
                  <a:cubicBezTo>
                    <a:pt x="427" y="104"/>
                    <a:pt x="425" y="104"/>
                    <a:pt x="424" y="103"/>
                  </a:cubicBezTo>
                  <a:cubicBezTo>
                    <a:pt x="424" y="103"/>
                    <a:pt x="424" y="103"/>
                    <a:pt x="425" y="102"/>
                  </a:cubicBezTo>
                  <a:cubicBezTo>
                    <a:pt x="423" y="103"/>
                    <a:pt x="422" y="104"/>
                    <a:pt x="422" y="105"/>
                  </a:cubicBezTo>
                  <a:close/>
                </a:path>
              </a:pathLst>
            </a:custGeom>
            <a:solidFill>
              <a:srgbClr val="03A9F4"/>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grpSp>
      <p:sp>
        <p:nvSpPr>
          <p:cNvPr id="296" name="Google Shape;296;g33246b44340_0_454"/>
          <p:cNvSpPr txBox="1"/>
          <p:nvPr/>
        </p:nvSpPr>
        <p:spPr>
          <a:xfrm>
            <a:off x="942920" y="4734600"/>
            <a:ext cx="3757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chemeClr val="lt1"/>
                </a:solidFill>
                <a:latin typeface="Roboto"/>
                <a:ea typeface="Roboto"/>
                <a:cs typeface="Roboto"/>
                <a:sym typeface="Roboto"/>
              </a:rPr>
              <a:t>de Smartphones con NFC en Colombia </a:t>
            </a:r>
            <a:endParaRPr b="0" i="0" sz="1600" u="none" cap="none" strike="noStrike">
              <a:solidFill>
                <a:schemeClr val="lt1"/>
              </a:solidFill>
              <a:latin typeface="Roboto"/>
              <a:ea typeface="Roboto"/>
              <a:cs typeface="Roboto"/>
              <a:sym typeface="Roboto"/>
            </a:endParaRPr>
          </a:p>
        </p:txBody>
      </p:sp>
      <p:pic>
        <p:nvPicPr>
          <p:cNvPr id="297" name="Google Shape;297;g33246b44340_0_454"/>
          <p:cNvPicPr preferRelativeResize="0"/>
          <p:nvPr/>
        </p:nvPicPr>
        <p:blipFill>
          <a:blip r:embed="rId3">
            <a:alphaModFix amt="91000"/>
          </a:blip>
          <a:stretch>
            <a:fillRect/>
          </a:stretch>
        </p:blipFill>
        <p:spPr>
          <a:xfrm>
            <a:off x="-394162" y="1118700"/>
            <a:ext cx="4657725" cy="5962650"/>
          </a:xfrm>
          <a:prstGeom prst="rect">
            <a:avLst/>
          </a:prstGeom>
          <a:noFill/>
          <a:ln>
            <a:noFill/>
          </a:ln>
        </p:spPr>
      </p:pic>
      <p:sp>
        <p:nvSpPr>
          <p:cNvPr id="298" name="Google Shape;298;g33246b44340_0_454"/>
          <p:cNvSpPr/>
          <p:nvPr/>
        </p:nvSpPr>
        <p:spPr>
          <a:xfrm flipH="1">
            <a:off x="0" y="0"/>
            <a:ext cx="5124600" cy="6858000"/>
          </a:xfrm>
          <a:prstGeom prst="rect">
            <a:avLst/>
          </a:prstGeom>
          <a:solidFill>
            <a:srgbClr val="0953E7">
              <a:alpha val="658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9" name="Google Shape;299;g33246b44340_0_454"/>
          <p:cNvSpPr txBox="1"/>
          <p:nvPr/>
        </p:nvSpPr>
        <p:spPr>
          <a:xfrm>
            <a:off x="401625" y="454300"/>
            <a:ext cx="42984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16666"/>
              </a:lnSpc>
              <a:spcBef>
                <a:spcPts val="0"/>
              </a:spcBef>
              <a:spcAft>
                <a:spcPts val="0"/>
              </a:spcAft>
              <a:buClr>
                <a:srgbClr val="000000"/>
              </a:buClr>
              <a:buSzPts val="3600"/>
              <a:buFont typeface="Arial"/>
              <a:buNone/>
            </a:pPr>
            <a:r>
              <a:rPr b="1" lang="en-US" sz="3600">
                <a:solidFill>
                  <a:schemeClr val="lt1"/>
                </a:solidFill>
                <a:latin typeface="Oswald"/>
                <a:ea typeface="Oswald"/>
                <a:cs typeface="Oswald"/>
                <a:sym typeface="Oswald"/>
              </a:rPr>
              <a:t>Penetraci</a:t>
            </a:r>
            <a:r>
              <a:rPr b="1" lang="en-US" sz="3600">
                <a:solidFill>
                  <a:schemeClr val="lt1"/>
                </a:solidFill>
                <a:latin typeface="Oswald"/>
                <a:ea typeface="Oswald"/>
                <a:cs typeface="Oswald"/>
                <a:sym typeface="Oswald"/>
              </a:rPr>
              <a:t>ón Smartphone en Colombia</a:t>
            </a:r>
            <a:endParaRPr b="1" i="0" sz="3600" u="none" cap="none" strike="noStrike">
              <a:solidFill>
                <a:schemeClr val="lt1"/>
              </a:solidFill>
              <a:latin typeface="Oswald"/>
              <a:ea typeface="Oswald"/>
              <a:cs typeface="Oswald"/>
              <a:sym typeface="Oswald"/>
            </a:endParaRPr>
          </a:p>
        </p:txBody>
      </p:sp>
      <p:sp>
        <p:nvSpPr>
          <p:cNvPr id="300" name="Google Shape;300;g33246b44340_0_454"/>
          <p:cNvSpPr txBox="1"/>
          <p:nvPr/>
        </p:nvSpPr>
        <p:spPr>
          <a:xfrm>
            <a:off x="923875" y="4027575"/>
            <a:ext cx="3510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lang="en-US" sz="4800">
                <a:solidFill>
                  <a:schemeClr val="lt1"/>
                </a:solidFill>
                <a:latin typeface="Roboto"/>
                <a:ea typeface="Roboto"/>
                <a:cs typeface="Roboto"/>
                <a:sym typeface="Roboto"/>
              </a:rPr>
              <a:t>7-12 </a:t>
            </a:r>
            <a:r>
              <a:rPr b="1" lang="en-US" sz="3300">
                <a:solidFill>
                  <a:schemeClr val="lt1"/>
                </a:solidFill>
                <a:latin typeface="Roboto"/>
                <a:ea typeface="Roboto"/>
                <a:cs typeface="Roboto"/>
                <a:sym typeface="Roboto"/>
              </a:rPr>
              <a:t>Millones</a:t>
            </a:r>
            <a:endParaRPr b="0" i="0" sz="100" u="none" cap="none" strike="noStrike">
              <a:solidFill>
                <a:schemeClr val="lt1"/>
              </a:solidFill>
              <a:latin typeface="Arial"/>
              <a:ea typeface="Arial"/>
              <a:cs typeface="Arial"/>
              <a:sym typeface="Arial"/>
            </a:endParaRPr>
          </a:p>
        </p:txBody>
      </p:sp>
      <p:sp>
        <p:nvSpPr>
          <p:cNvPr id="301" name="Google Shape;301;g33246b44340_0_454"/>
          <p:cNvSpPr txBox="1"/>
          <p:nvPr/>
        </p:nvSpPr>
        <p:spPr>
          <a:xfrm>
            <a:off x="942920" y="5965200"/>
            <a:ext cx="3757200" cy="723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chemeClr val="lt1"/>
                </a:solidFill>
                <a:latin typeface="Roboto"/>
                <a:ea typeface="Roboto"/>
                <a:cs typeface="Roboto"/>
                <a:sym typeface="Roboto"/>
              </a:rPr>
              <a:t>de tarjetas bancarias, </a:t>
            </a:r>
            <a:r>
              <a:rPr b="1" lang="en-US" sz="2500">
                <a:solidFill>
                  <a:schemeClr val="lt1"/>
                </a:solidFill>
                <a:latin typeface="Roboto"/>
                <a:ea typeface="Roboto"/>
                <a:cs typeface="Roboto"/>
                <a:sym typeface="Roboto"/>
              </a:rPr>
              <a:t>40%</a:t>
            </a:r>
            <a:r>
              <a:rPr b="1" lang="en-US" sz="1600">
                <a:solidFill>
                  <a:schemeClr val="lt1"/>
                </a:solidFill>
                <a:latin typeface="Roboto"/>
                <a:ea typeface="Roboto"/>
                <a:cs typeface="Roboto"/>
                <a:sym typeface="Roboto"/>
              </a:rPr>
              <a:t> son contactless</a:t>
            </a:r>
            <a:r>
              <a:rPr b="1" lang="en-US" sz="1600">
                <a:solidFill>
                  <a:schemeClr val="lt1"/>
                </a:solidFill>
                <a:latin typeface="Roboto"/>
                <a:ea typeface="Roboto"/>
                <a:cs typeface="Roboto"/>
                <a:sym typeface="Roboto"/>
              </a:rPr>
              <a:t> </a:t>
            </a:r>
            <a:endParaRPr b="0" i="0" sz="1600" u="none" cap="none" strike="noStrike">
              <a:solidFill>
                <a:schemeClr val="lt1"/>
              </a:solidFill>
              <a:latin typeface="Roboto"/>
              <a:ea typeface="Roboto"/>
              <a:cs typeface="Roboto"/>
              <a:sym typeface="Roboto"/>
            </a:endParaRPr>
          </a:p>
        </p:txBody>
      </p:sp>
      <p:sp>
        <p:nvSpPr>
          <p:cNvPr id="302" name="Google Shape;302;g33246b44340_0_454"/>
          <p:cNvSpPr txBox="1"/>
          <p:nvPr/>
        </p:nvSpPr>
        <p:spPr>
          <a:xfrm>
            <a:off x="923875" y="5258175"/>
            <a:ext cx="37572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lang="en-US" sz="4800">
                <a:solidFill>
                  <a:schemeClr val="lt1"/>
                </a:solidFill>
                <a:latin typeface="Roboto"/>
                <a:ea typeface="Roboto"/>
                <a:cs typeface="Roboto"/>
                <a:sym typeface="Roboto"/>
              </a:rPr>
              <a:t>40-45</a:t>
            </a:r>
            <a:r>
              <a:rPr b="1" lang="en-US" sz="4800">
                <a:solidFill>
                  <a:schemeClr val="lt1"/>
                </a:solidFill>
                <a:latin typeface="Roboto"/>
                <a:ea typeface="Roboto"/>
                <a:cs typeface="Roboto"/>
                <a:sym typeface="Roboto"/>
              </a:rPr>
              <a:t> </a:t>
            </a:r>
            <a:r>
              <a:rPr b="1" lang="en-US" sz="3300">
                <a:solidFill>
                  <a:schemeClr val="lt1"/>
                </a:solidFill>
                <a:latin typeface="Roboto"/>
                <a:ea typeface="Roboto"/>
                <a:cs typeface="Roboto"/>
                <a:sym typeface="Roboto"/>
              </a:rPr>
              <a:t>Millones</a:t>
            </a:r>
            <a:endParaRPr b="0" i="0" sz="100" u="none" cap="none" strike="noStrike">
              <a:solidFill>
                <a:schemeClr val="lt1"/>
              </a:solidFill>
              <a:latin typeface="Arial"/>
              <a:ea typeface="Arial"/>
              <a:cs typeface="Arial"/>
              <a:sym typeface="Arial"/>
            </a:endParaRPr>
          </a:p>
        </p:txBody>
      </p:sp>
      <p:sp>
        <p:nvSpPr>
          <p:cNvPr id="303" name="Google Shape;303;g33246b44340_0_454"/>
          <p:cNvSpPr txBox="1"/>
          <p:nvPr/>
        </p:nvSpPr>
        <p:spPr>
          <a:xfrm>
            <a:off x="942920" y="4749388"/>
            <a:ext cx="3757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chemeClr val="lt1"/>
                </a:solidFill>
                <a:latin typeface="Roboto"/>
                <a:ea typeface="Roboto"/>
                <a:cs typeface="Roboto"/>
                <a:sym typeface="Roboto"/>
              </a:rPr>
              <a:t>de smartphones con NFC</a:t>
            </a:r>
            <a:endParaRPr b="0" i="0" sz="1600" u="none" cap="none" strike="noStrike">
              <a:solidFill>
                <a:schemeClr val="lt1"/>
              </a:solidFill>
              <a:latin typeface="Roboto"/>
              <a:ea typeface="Roboto"/>
              <a:cs typeface="Roboto"/>
              <a:sym typeface="Roboto"/>
            </a:endParaRPr>
          </a:p>
        </p:txBody>
      </p:sp>
      <p:sp>
        <p:nvSpPr>
          <p:cNvPr id="304" name="Google Shape;304;g33246b44340_0_454"/>
          <p:cNvSpPr txBox="1"/>
          <p:nvPr/>
        </p:nvSpPr>
        <p:spPr>
          <a:xfrm>
            <a:off x="8127025" y="1517313"/>
            <a:ext cx="1245300" cy="648000"/>
          </a:xfrm>
          <a:prstGeom prst="rect">
            <a:avLst/>
          </a:prstGeom>
          <a:noFill/>
          <a:ln>
            <a:noFill/>
          </a:ln>
        </p:spPr>
        <p:txBody>
          <a:bodyPr anchorCtr="0" anchor="t" bIns="45700" lIns="91425" spcFirstLastPara="1" rIns="91425" wrap="square" tIns="45700">
            <a:spAutoFit/>
          </a:bodyPr>
          <a:lstStyle/>
          <a:p>
            <a:pPr indent="0" lvl="0" marL="0" rtl="0" algn="ctr">
              <a:lnSpc>
                <a:spcPct val="130000"/>
              </a:lnSpc>
              <a:spcBef>
                <a:spcPts val="0"/>
              </a:spcBef>
              <a:spcAft>
                <a:spcPts val="0"/>
              </a:spcAft>
              <a:buClr>
                <a:schemeClr val="dk1"/>
              </a:buClr>
              <a:buSzPts val="1100"/>
              <a:buFont typeface="Arial"/>
              <a:buNone/>
            </a:pPr>
            <a:r>
              <a:rPr b="1" lang="en-US" sz="1700">
                <a:solidFill>
                  <a:schemeClr val="dk1"/>
                </a:solidFill>
                <a:latin typeface="Roboto"/>
                <a:ea typeface="Roboto"/>
                <a:cs typeface="Roboto"/>
                <a:sym typeface="Roboto"/>
              </a:rPr>
              <a:t>80</a:t>
            </a:r>
            <a:r>
              <a:rPr b="1" lang="en-US" sz="1700">
                <a:solidFill>
                  <a:schemeClr val="dk1"/>
                </a:solidFill>
                <a:latin typeface="Roboto"/>
                <a:ea typeface="Roboto"/>
                <a:cs typeface="Roboto"/>
                <a:sym typeface="Roboto"/>
              </a:rPr>
              <a:t>%</a:t>
            </a:r>
            <a:endParaRPr sz="1000">
              <a:solidFill>
                <a:schemeClr val="dk1"/>
              </a:solidFill>
              <a:latin typeface="Roboto"/>
              <a:ea typeface="Roboto"/>
              <a:cs typeface="Roboto"/>
              <a:sym typeface="Roboto"/>
            </a:endParaRPr>
          </a:p>
          <a:p>
            <a:pPr indent="0" lvl="0" marL="0" rtl="0" algn="ctr">
              <a:lnSpc>
                <a:spcPct val="130000"/>
              </a:lnSpc>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25</a:t>
            </a:r>
            <a:r>
              <a:rPr lang="en-US">
                <a:solidFill>
                  <a:schemeClr val="dk1"/>
                </a:solidFill>
                <a:latin typeface="Roboto"/>
                <a:ea typeface="Roboto"/>
                <a:cs typeface="Roboto"/>
                <a:sym typeface="Roboto"/>
              </a:rPr>
              <a:t>-54 años</a:t>
            </a:r>
            <a:endParaRPr>
              <a:solidFill>
                <a:schemeClr val="dk1"/>
              </a:solidFill>
              <a:latin typeface="Roboto"/>
              <a:ea typeface="Roboto"/>
              <a:cs typeface="Roboto"/>
              <a:sym typeface="Roboto"/>
            </a:endParaRPr>
          </a:p>
        </p:txBody>
      </p:sp>
      <p:grpSp>
        <p:nvGrpSpPr>
          <p:cNvPr id="305" name="Google Shape;305;g33246b44340_0_454"/>
          <p:cNvGrpSpPr/>
          <p:nvPr/>
        </p:nvGrpSpPr>
        <p:grpSpPr>
          <a:xfrm>
            <a:off x="2498118" y="1743724"/>
            <a:ext cx="790610" cy="527004"/>
            <a:chOff x="935038" y="938213"/>
            <a:chExt cx="1428900" cy="952475"/>
          </a:xfrm>
        </p:grpSpPr>
        <p:sp>
          <p:nvSpPr>
            <p:cNvPr id="306" name="Google Shape;306;g33246b44340_0_454"/>
            <p:cNvSpPr/>
            <p:nvPr/>
          </p:nvSpPr>
          <p:spPr>
            <a:xfrm>
              <a:off x="935038" y="1677988"/>
              <a:ext cx="1428900" cy="212700"/>
            </a:xfrm>
            <a:prstGeom prst="rect">
              <a:avLst/>
            </a:prstGeom>
            <a:solidFill>
              <a:srgbClr val="ED1C2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307" name="Google Shape;307;g33246b44340_0_454"/>
            <p:cNvSpPr/>
            <p:nvPr/>
          </p:nvSpPr>
          <p:spPr>
            <a:xfrm>
              <a:off x="935038" y="938213"/>
              <a:ext cx="1428900" cy="525600"/>
            </a:xfrm>
            <a:prstGeom prst="rect">
              <a:avLst/>
            </a:prstGeom>
            <a:solidFill>
              <a:srgbClr val="FFD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sp>
          <p:nvSpPr>
            <p:cNvPr id="308" name="Google Shape;308;g33246b44340_0_454"/>
            <p:cNvSpPr/>
            <p:nvPr/>
          </p:nvSpPr>
          <p:spPr>
            <a:xfrm>
              <a:off x="935038" y="1463675"/>
              <a:ext cx="1428900" cy="214200"/>
            </a:xfrm>
            <a:prstGeom prst="rect">
              <a:avLst/>
            </a:prstGeom>
            <a:solidFill>
              <a:srgbClr val="034E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14042"/>
                </a:solidFill>
                <a:latin typeface="Calibri"/>
                <a:ea typeface="Calibri"/>
                <a:cs typeface="Calibri"/>
                <a:sym typeface="Calibri"/>
              </a:endParaRPr>
            </a:p>
          </p:txBody>
        </p:sp>
      </p:grpSp>
      <p:sp>
        <p:nvSpPr>
          <p:cNvPr id="309" name="Google Shape;309;g33246b44340_0_454"/>
          <p:cNvSpPr txBox="1"/>
          <p:nvPr/>
        </p:nvSpPr>
        <p:spPr>
          <a:xfrm>
            <a:off x="9665675" y="1517313"/>
            <a:ext cx="1245300" cy="648000"/>
          </a:xfrm>
          <a:prstGeom prst="rect">
            <a:avLst/>
          </a:prstGeom>
          <a:noFill/>
          <a:ln>
            <a:noFill/>
          </a:ln>
        </p:spPr>
        <p:txBody>
          <a:bodyPr anchorCtr="0" anchor="t" bIns="45700" lIns="91425" spcFirstLastPara="1" rIns="91425" wrap="square" tIns="45700">
            <a:spAutoFit/>
          </a:bodyPr>
          <a:lstStyle/>
          <a:p>
            <a:pPr indent="0" lvl="0" marL="0" rtl="0" algn="ctr">
              <a:lnSpc>
                <a:spcPct val="130000"/>
              </a:lnSpc>
              <a:spcBef>
                <a:spcPts val="0"/>
              </a:spcBef>
              <a:spcAft>
                <a:spcPts val="0"/>
              </a:spcAft>
              <a:buClr>
                <a:schemeClr val="dk1"/>
              </a:buClr>
              <a:buSzPts val="1100"/>
              <a:buFont typeface="Arial"/>
              <a:buNone/>
            </a:pPr>
            <a:r>
              <a:rPr b="1" lang="en-US" sz="1700">
                <a:solidFill>
                  <a:schemeClr val="dk1"/>
                </a:solidFill>
                <a:latin typeface="Roboto"/>
                <a:ea typeface="Roboto"/>
                <a:cs typeface="Roboto"/>
                <a:sym typeface="Roboto"/>
              </a:rPr>
              <a:t>5</a:t>
            </a:r>
            <a:r>
              <a:rPr b="1" lang="en-US" sz="1700">
                <a:solidFill>
                  <a:schemeClr val="dk1"/>
                </a:solidFill>
                <a:latin typeface="Roboto"/>
                <a:ea typeface="Roboto"/>
                <a:cs typeface="Roboto"/>
                <a:sym typeface="Roboto"/>
              </a:rPr>
              <a:t>0%</a:t>
            </a:r>
            <a:endParaRPr sz="1000">
              <a:solidFill>
                <a:schemeClr val="dk1"/>
              </a:solidFill>
              <a:latin typeface="Roboto"/>
              <a:ea typeface="Roboto"/>
              <a:cs typeface="Roboto"/>
              <a:sym typeface="Roboto"/>
            </a:endParaRPr>
          </a:p>
          <a:p>
            <a:pPr indent="0" lvl="0" marL="0" rtl="0" algn="ctr">
              <a:lnSpc>
                <a:spcPct val="130000"/>
              </a:lnSpc>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a:t>
            </a:r>
            <a:r>
              <a:rPr lang="en-US">
                <a:solidFill>
                  <a:schemeClr val="dk1"/>
                </a:solidFill>
                <a:latin typeface="Roboto"/>
                <a:ea typeface="Roboto"/>
                <a:cs typeface="Roboto"/>
                <a:sym typeface="Roboto"/>
              </a:rPr>
              <a:t>55 años</a:t>
            </a:r>
            <a:endParaRPr>
              <a:solidFill>
                <a:schemeClr val="dk1"/>
              </a:solidFill>
              <a:latin typeface="Roboto"/>
              <a:ea typeface="Roboto"/>
              <a:cs typeface="Roboto"/>
              <a:sym typeface="Roboto"/>
            </a:endParaRPr>
          </a:p>
        </p:txBody>
      </p:sp>
      <p:cxnSp>
        <p:nvCxnSpPr>
          <p:cNvPr id="310" name="Google Shape;310;g33246b44340_0_454"/>
          <p:cNvCxnSpPr>
            <a:stCxn id="252" idx="0"/>
          </p:cNvCxnSpPr>
          <p:nvPr/>
        </p:nvCxnSpPr>
        <p:spPr>
          <a:xfrm flipH="1" rot="10800000">
            <a:off x="7162525" y="1238313"/>
            <a:ext cx="1483200" cy="279000"/>
          </a:xfrm>
          <a:prstGeom prst="straightConnector1">
            <a:avLst/>
          </a:prstGeom>
          <a:noFill/>
          <a:ln cap="flat" cmpd="sng" w="9525">
            <a:solidFill>
              <a:schemeClr val="dk2"/>
            </a:solidFill>
            <a:prstDash val="solid"/>
            <a:round/>
            <a:headEnd len="med" w="med" type="none"/>
            <a:tailEnd len="med" w="med" type="none"/>
          </a:ln>
        </p:spPr>
      </p:cxnSp>
      <p:cxnSp>
        <p:nvCxnSpPr>
          <p:cNvPr id="311" name="Google Shape;311;g33246b44340_0_454"/>
          <p:cNvCxnSpPr>
            <a:stCxn id="304" idx="0"/>
          </p:cNvCxnSpPr>
          <p:nvPr/>
        </p:nvCxnSpPr>
        <p:spPr>
          <a:xfrm rot="10800000">
            <a:off x="8749675" y="1250613"/>
            <a:ext cx="0" cy="266700"/>
          </a:xfrm>
          <a:prstGeom prst="straightConnector1">
            <a:avLst/>
          </a:prstGeom>
          <a:noFill/>
          <a:ln cap="flat" cmpd="sng" w="9525">
            <a:solidFill>
              <a:schemeClr val="dk2"/>
            </a:solidFill>
            <a:prstDash val="solid"/>
            <a:round/>
            <a:headEnd len="med" w="med" type="none"/>
            <a:tailEnd len="med" w="med" type="none"/>
          </a:ln>
        </p:spPr>
      </p:cxnSp>
      <p:cxnSp>
        <p:nvCxnSpPr>
          <p:cNvPr id="312" name="Google Shape;312;g33246b44340_0_454"/>
          <p:cNvCxnSpPr>
            <a:stCxn id="309" idx="0"/>
          </p:cNvCxnSpPr>
          <p:nvPr/>
        </p:nvCxnSpPr>
        <p:spPr>
          <a:xfrm rot="10800000">
            <a:off x="8902325" y="1238313"/>
            <a:ext cx="1386000" cy="279000"/>
          </a:xfrm>
          <a:prstGeom prst="straightConnector1">
            <a:avLst/>
          </a:prstGeom>
          <a:noFill/>
          <a:ln cap="flat" cmpd="sng" w="9525">
            <a:solidFill>
              <a:schemeClr val="dk2"/>
            </a:solidFill>
            <a:prstDash val="solid"/>
            <a:round/>
            <a:headEnd len="med" w="med" type="none"/>
            <a:tailEnd len="med" w="med" type="none"/>
          </a:ln>
        </p:spPr>
      </p:cxnSp>
      <p:grpSp>
        <p:nvGrpSpPr>
          <p:cNvPr id="313" name="Google Shape;313;g33246b44340_0_454"/>
          <p:cNvGrpSpPr/>
          <p:nvPr/>
        </p:nvGrpSpPr>
        <p:grpSpPr>
          <a:xfrm>
            <a:off x="8197188" y="2539815"/>
            <a:ext cx="922188" cy="851843"/>
            <a:chOff x="7737363" y="2231515"/>
            <a:chExt cx="922188" cy="851843"/>
          </a:xfrm>
        </p:grpSpPr>
        <p:sp>
          <p:nvSpPr>
            <p:cNvPr id="314" name="Google Shape;314;g33246b44340_0_454"/>
            <p:cNvSpPr/>
            <p:nvPr/>
          </p:nvSpPr>
          <p:spPr>
            <a:xfrm flipH="1" rot="10800000">
              <a:off x="7825050" y="2231515"/>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5" name="Google Shape;315;g33246b44340_0_454"/>
            <p:cNvSpPr/>
            <p:nvPr/>
          </p:nvSpPr>
          <p:spPr>
            <a:xfrm flipH="1">
              <a:off x="7737363" y="2233652"/>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16" name="Google Shape;316;g33246b44340_0_454"/>
          <p:cNvSpPr txBox="1"/>
          <p:nvPr/>
        </p:nvSpPr>
        <p:spPr>
          <a:xfrm>
            <a:off x="8133288" y="2811838"/>
            <a:ext cx="1050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sz="1300">
                <a:solidFill>
                  <a:schemeClr val="lt1"/>
                </a:solidFill>
                <a:latin typeface="Roboto Medium"/>
                <a:ea typeface="Roboto Medium"/>
                <a:cs typeface="Roboto Medium"/>
                <a:sym typeface="Roboto Medium"/>
              </a:rPr>
              <a:t>ESTRATO</a:t>
            </a:r>
            <a:endParaRPr b="0" i="0" sz="1300" u="none" cap="none" strike="noStrike">
              <a:solidFill>
                <a:schemeClr val="lt1"/>
              </a:solidFill>
              <a:latin typeface="Roboto Light"/>
              <a:ea typeface="Roboto Light"/>
              <a:cs typeface="Roboto Light"/>
              <a:sym typeface="Roboto Light"/>
            </a:endParaRPr>
          </a:p>
        </p:txBody>
      </p:sp>
      <p:sp>
        <p:nvSpPr>
          <p:cNvPr id="317" name="Google Shape;317;g33246b44340_0_454"/>
          <p:cNvSpPr txBox="1"/>
          <p:nvPr/>
        </p:nvSpPr>
        <p:spPr>
          <a:xfrm>
            <a:off x="6405625" y="3768750"/>
            <a:ext cx="1513800" cy="648000"/>
          </a:xfrm>
          <a:prstGeom prst="rect">
            <a:avLst/>
          </a:prstGeom>
          <a:noFill/>
          <a:ln>
            <a:noFill/>
          </a:ln>
        </p:spPr>
        <p:txBody>
          <a:bodyPr anchorCtr="0" anchor="t" bIns="45700" lIns="91425" spcFirstLastPara="1" rIns="91425" wrap="square" tIns="45700">
            <a:spAutoFit/>
          </a:bodyPr>
          <a:lstStyle/>
          <a:p>
            <a:pPr indent="0" lvl="0" marL="0" rtl="0" algn="ctr">
              <a:lnSpc>
                <a:spcPct val="130000"/>
              </a:lnSpc>
              <a:spcBef>
                <a:spcPts val="0"/>
              </a:spcBef>
              <a:spcAft>
                <a:spcPts val="0"/>
              </a:spcAft>
              <a:buClr>
                <a:schemeClr val="dk1"/>
              </a:buClr>
              <a:buSzPts val="1100"/>
              <a:buFont typeface="Arial"/>
              <a:buNone/>
            </a:pPr>
            <a:r>
              <a:rPr b="1" lang="en-US" sz="1700">
                <a:solidFill>
                  <a:schemeClr val="dk1"/>
                </a:solidFill>
                <a:latin typeface="Roboto"/>
                <a:ea typeface="Roboto"/>
                <a:cs typeface="Roboto"/>
                <a:sym typeface="Roboto"/>
              </a:rPr>
              <a:t>65%</a:t>
            </a:r>
            <a:br>
              <a:rPr lang="en-US" sz="1000">
                <a:solidFill>
                  <a:schemeClr val="dk1"/>
                </a:solidFill>
                <a:latin typeface="Roboto"/>
                <a:ea typeface="Roboto"/>
                <a:cs typeface="Roboto"/>
                <a:sym typeface="Roboto"/>
              </a:rPr>
            </a:br>
            <a:r>
              <a:rPr lang="en-US">
                <a:solidFill>
                  <a:schemeClr val="dk1"/>
                </a:solidFill>
                <a:latin typeface="Roboto"/>
                <a:ea typeface="Roboto"/>
                <a:cs typeface="Roboto"/>
                <a:sym typeface="Roboto"/>
              </a:rPr>
              <a:t>1 y 2</a:t>
            </a:r>
            <a:endParaRPr>
              <a:solidFill>
                <a:schemeClr val="dk1"/>
              </a:solidFill>
              <a:latin typeface="Roboto"/>
              <a:ea typeface="Roboto"/>
              <a:cs typeface="Roboto"/>
              <a:sym typeface="Roboto"/>
            </a:endParaRPr>
          </a:p>
        </p:txBody>
      </p:sp>
      <p:sp>
        <p:nvSpPr>
          <p:cNvPr id="318" name="Google Shape;318;g33246b44340_0_454"/>
          <p:cNvSpPr txBox="1"/>
          <p:nvPr/>
        </p:nvSpPr>
        <p:spPr>
          <a:xfrm>
            <a:off x="8127025" y="3768750"/>
            <a:ext cx="1245300" cy="648000"/>
          </a:xfrm>
          <a:prstGeom prst="rect">
            <a:avLst/>
          </a:prstGeom>
          <a:noFill/>
          <a:ln>
            <a:noFill/>
          </a:ln>
        </p:spPr>
        <p:txBody>
          <a:bodyPr anchorCtr="0" anchor="t" bIns="45700" lIns="91425" spcFirstLastPara="1" rIns="91425" wrap="square" tIns="45700">
            <a:spAutoFit/>
          </a:bodyPr>
          <a:lstStyle/>
          <a:p>
            <a:pPr indent="0" lvl="0" marL="0" rtl="0" algn="ctr">
              <a:lnSpc>
                <a:spcPct val="130000"/>
              </a:lnSpc>
              <a:spcBef>
                <a:spcPts val="0"/>
              </a:spcBef>
              <a:spcAft>
                <a:spcPts val="0"/>
              </a:spcAft>
              <a:buClr>
                <a:schemeClr val="dk1"/>
              </a:buClr>
              <a:buSzPts val="1100"/>
              <a:buFont typeface="Arial"/>
              <a:buNone/>
            </a:pPr>
            <a:r>
              <a:rPr b="1" lang="en-US" sz="1700">
                <a:solidFill>
                  <a:schemeClr val="dk1"/>
                </a:solidFill>
                <a:latin typeface="Roboto"/>
                <a:ea typeface="Roboto"/>
                <a:cs typeface="Roboto"/>
                <a:sym typeface="Roboto"/>
              </a:rPr>
              <a:t>85%</a:t>
            </a:r>
            <a:endParaRPr sz="1000">
              <a:solidFill>
                <a:schemeClr val="dk1"/>
              </a:solidFill>
              <a:latin typeface="Roboto"/>
              <a:ea typeface="Roboto"/>
              <a:cs typeface="Roboto"/>
              <a:sym typeface="Roboto"/>
            </a:endParaRPr>
          </a:p>
          <a:p>
            <a:pPr indent="0" lvl="0" marL="0" rtl="0" algn="ctr">
              <a:lnSpc>
                <a:spcPct val="130000"/>
              </a:lnSpc>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2 y 3</a:t>
            </a:r>
            <a:endParaRPr>
              <a:solidFill>
                <a:schemeClr val="dk1"/>
              </a:solidFill>
              <a:latin typeface="Roboto"/>
              <a:ea typeface="Roboto"/>
              <a:cs typeface="Roboto"/>
              <a:sym typeface="Roboto"/>
            </a:endParaRPr>
          </a:p>
        </p:txBody>
      </p:sp>
      <p:sp>
        <p:nvSpPr>
          <p:cNvPr id="319" name="Google Shape;319;g33246b44340_0_454"/>
          <p:cNvSpPr txBox="1"/>
          <p:nvPr/>
        </p:nvSpPr>
        <p:spPr>
          <a:xfrm>
            <a:off x="9665675" y="3768750"/>
            <a:ext cx="1245300" cy="648000"/>
          </a:xfrm>
          <a:prstGeom prst="rect">
            <a:avLst/>
          </a:prstGeom>
          <a:noFill/>
          <a:ln>
            <a:noFill/>
          </a:ln>
        </p:spPr>
        <p:txBody>
          <a:bodyPr anchorCtr="0" anchor="t" bIns="45700" lIns="91425" spcFirstLastPara="1" rIns="91425" wrap="square" tIns="45700">
            <a:spAutoFit/>
          </a:bodyPr>
          <a:lstStyle/>
          <a:p>
            <a:pPr indent="0" lvl="0" marL="0" rtl="0" algn="ctr">
              <a:lnSpc>
                <a:spcPct val="130000"/>
              </a:lnSpc>
              <a:spcBef>
                <a:spcPts val="0"/>
              </a:spcBef>
              <a:spcAft>
                <a:spcPts val="0"/>
              </a:spcAft>
              <a:buClr>
                <a:schemeClr val="dk1"/>
              </a:buClr>
              <a:buSzPts val="1100"/>
              <a:buFont typeface="Arial"/>
              <a:buNone/>
            </a:pPr>
            <a:r>
              <a:rPr b="1" lang="en-US" sz="1700">
                <a:solidFill>
                  <a:schemeClr val="dk1"/>
                </a:solidFill>
                <a:latin typeface="Roboto"/>
                <a:ea typeface="Roboto"/>
                <a:cs typeface="Roboto"/>
                <a:sym typeface="Roboto"/>
              </a:rPr>
              <a:t>90</a:t>
            </a:r>
            <a:r>
              <a:rPr b="1" lang="en-US" sz="1700">
                <a:solidFill>
                  <a:schemeClr val="dk1"/>
                </a:solidFill>
                <a:latin typeface="Roboto"/>
                <a:ea typeface="Roboto"/>
                <a:cs typeface="Roboto"/>
                <a:sym typeface="Roboto"/>
              </a:rPr>
              <a:t>%</a:t>
            </a:r>
            <a:endParaRPr sz="1000">
              <a:solidFill>
                <a:schemeClr val="dk1"/>
              </a:solidFill>
              <a:latin typeface="Roboto"/>
              <a:ea typeface="Roboto"/>
              <a:cs typeface="Roboto"/>
              <a:sym typeface="Roboto"/>
            </a:endParaRPr>
          </a:p>
          <a:p>
            <a:pPr indent="0" lvl="0" marL="0" rtl="0" algn="ctr">
              <a:lnSpc>
                <a:spcPct val="130000"/>
              </a:lnSpc>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4 y 5</a:t>
            </a:r>
            <a:endParaRPr>
              <a:solidFill>
                <a:schemeClr val="dk1"/>
              </a:solidFill>
              <a:latin typeface="Roboto"/>
              <a:ea typeface="Roboto"/>
              <a:cs typeface="Roboto"/>
              <a:sym typeface="Roboto"/>
            </a:endParaRPr>
          </a:p>
        </p:txBody>
      </p:sp>
      <p:cxnSp>
        <p:nvCxnSpPr>
          <p:cNvPr id="320" name="Google Shape;320;g33246b44340_0_454"/>
          <p:cNvCxnSpPr>
            <a:stCxn id="317" idx="0"/>
          </p:cNvCxnSpPr>
          <p:nvPr/>
        </p:nvCxnSpPr>
        <p:spPr>
          <a:xfrm flipH="1" rot="10800000">
            <a:off x="7162525" y="3489750"/>
            <a:ext cx="1483200" cy="279000"/>
          </a:xfrm>
          <a:prstGeom prst="straightConnector1">
            <a:avLst/>
          </a:prstGeom>
          <a:noFill/>
          <a:ln cap="flat" cmpd="sng" w="9525">
            <a:solidFill>
              <a:schemeClr val="dk2"/>
            </a:solidFill>
            <a:prstDash val="solid"/>
            <a:round/>
            <a:headEnd len="med" w="med" type="none"/>
            <a:tailEnd len="med" w="med" type="none"/>
          </a:ln>
        </p:spPr>
      </p:cxnSp>
      <p:cxnSp>
        <p:nvCxnSpPr>
          <p:cNvPr id="321" name="Google Shape;321;g33246b44340_0_454"/>
          <p:cNvCxnSpPr>
            <a:stCxn id="318" idx="0"/>
          </p:cNvCxnSpPr>
          <p:nvPr/>
        </p:nvCxnSpPr>
        <p:spPr>
          <a:xfrm rot="10800000">
            <a:off x="8749675" y="3502050"/>
            <a:ext cx="0" cy="266700"/>
          </a:xfrm>
          <a:prstGeom prst="straightConnector1">
            <a:avLst/>
          </a:prstGeom>
          <a:noFill/>
          <a:ln cap="flat" cmpd="sng" w="9525">
            <a:solidFill>
              <a:schemeClr val="dk2"/>
            </a:solidFill>
            <a:prstDash val="solid"/>
            <a:round/>
            <a:headEnd len="med" w="med" type="none"/>
            <a:tailEnd len="med" w="med" type="none"/>
          </a:ln>
        </p:spPr>
      </p:cxnSp>
      <p:cxnSp>
        <p:nvCxnSpPr>
          <p:cNvPr id="322" name="Google Shape;322;g33246b44340_0_454"/>
          <p:cNvCxnSpPr>
            <a:stCxn id="319" idx="0"/>
          </p:cNvCxnSpPr>
          <p:nvPr/>
        </p:nvCxnSpPr>
        <p:spPr>
          <a:xfrm rot="10800000">
            <a:off x="8902325" y="3489750"/>
            <a:ext cx="1386000" cy="279000"/>
          </a:xfrm>
          <a:prstGeom prst="straightConnector1">
            <a:avLst/>
          </a:prstGeom>
          <a:noFill/>
          <a:ln cap="flat" cmpd="sng" w="9525">
            <a:solidFill>
              <a:schemeClr val="dk2"/>
            </a:solidFill>
            <a:prstDash val="solid"/>
            <a:round/>
            <a:headEnd len="med" w="med" type="none"/>
            <a:tailEnd len="med" w="med" type="none"/>
          </a:ln>
        </p:spPr>
      </p:cxnSp>
      <p:grpSp>
        <p:nvGrpSpPr>
          <p:cNvPr id="323" name="Google Shape;323;g33246b44340_0_454"/>
          <p:cNvGrpSpPr/>
          <p:nvPr/>
        </p:nvGrpSpPr>
        <p:grpSpPr>
          <a:xfrm>
            <a:off x="8197188" y="4692665"/>
            <a:ext cx="922188" cy="851843"/>
            <a:chOff x="7737363" y="2231515"/>
            <a:chExt cx="922188" cy="851843"/>
          </a:xfrm>
        </p:grpSpPr>
        <p:sp>
          <p:nvSpPr>
            <p:cNvPr id="324" name="Google Shape;324;g33246b44340_0_454"/>
            <p:cNvSpPr/>
            <p:nvPr/>
          </p:nvSpPr>
          <p:spPr>
            <a:xfrm flipH="1" rot="10800000">
              <a:off x="7825050" y="2231515"/>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noFill/>
            <a:ln cap="flat" cmpd="sng" w="9525">
              <a:solidFill>
                <a:srgbClr val="7F7F7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5" name="Google Shape;325;g33246b44340_0_454"/>
            <p:cNvSpPr/>
            <p:nvPr/>
          </p:nvSpPr>
          <p:spPr>
            <a:xfrm flipH="1">
              <a:off x="7737363" y="2233652"/>
              <a:ext cx="834501" cy="849705"/>
            </a:xfrm>
            <a:custGeom>
              <a:rect b="b" l="l" r="r" t="t"/>
              <a:pathLst>
                <a:path extrusionOk="0" h="3398821" w="3338004">
                  <a:moveTo>
                    <a:pt x="3333489" y="1756872"/>
                  </a:moveTo>
                  <a:cubicBezTo>
                    <a:pt x="3216894" y="2558531"/>
                    <a:pt x="1184940" y="3728642"/>
                    <a:pt x="490540" y="3311525"/>
                  </a:cubicBezTo>
                  <a:cubicBezTo>
                    <a:pt x="-203860" y="2894409"/>
                    <a:pt x="-145066" y="460830"/>
                    <a:pt x="565820" y="72117"/>
                  </a:cubicBezTo>
                  <a:cubicBezTo>
                    <a:pt x="1276507" y="-316596"/>
                    <a:pt x="3450083" y="955213"/>
                    <a:pt x="3333489" y="175687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26" name="Google Shape;326;g33246b44340_0_454"/>
          <p:cNvSpPr txBox="1"/>
          <p:nvPr/>
        </p:nvSpPr>
        <p:spPr>
          <a:xfrm>
            <a:off x="8133288" y="4964688"/>
            <a:ext cx="1050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sz="1300">
                <a:solidFill>
                  <a:schemeClr val="lt1"/>
                </a:solidFill>
                <a:latin typeface="Roboto Medium"/>
                <a:ea typeface="Roboto Medium"/>
                <a:cs typeface="Roboto Medium"/>
                <a:sym typeface="Roboto Medium"/>
              </a:rPr>
              <a:t>ZONA</a:t>
            </a:r>
            <a:endParaRPr b="0" i="0" sz="1300" u="none" cap="none" strike="noStrike">
              <a:solidFill>
                <a:schemeClr val="lt1"/>
              </a:solidFill>
              <a:latin typeface="Roboto Light"/>
              <a:ea typeface="Roboto Light"/>
              <a:cs typeface="Roboto Light"/>
              <a:sym typeface="Roboto Light"/>
            </a:endParaRPr>
          </a:p>
        </p:txBody>
      </p:sp>
      <p:sp>
        <p:nvSpPr>
          <p:cNvPr id="327" name="Google Shape;327;g33246b44340_0_454"/>
          <p:cNvSpPr txBox="1"/>
          <p:nvPr/>
        </p:nvSpPr>
        <p:spPr>
          <a:xfrm>
            <a:off x="6405625" y="5921600"/>
            <a:ext cx="1513800" cy="648000"/>
          </a:xfrm>
          <a:prstGeom prst="rect">
            <a:avLst/>
          </a:prstGeom>
          <a:noFill/>
          <a:ln>
            <a:noFill/>
          </a:ln>
        </p:spPr>
        <p:txBody>
          <a:bodyPr anchorCtr="0" anchor="t" bIns="45700" lIns="91425" spcFirstLastPara="1" rIns="91425" wrap="square" tIns="45700">
            <a:spAutoFit/>
          </a:bodyPr>
          <a:lstStyle/>
          <a:p>
            <a:pPr indent="0" lvl="0" marL="0" rtl="0" algn="ctr">
              <a:lnSpc>
                <a:spcPct val="130000"/>
              </a:lnSpc>
              <a:spcBef>
                <a:spcPts val="0"/>
              </a:spcBef>
              <a:spcAft>
                <a:spcPts val="0"/>
              </a:spcAft>
              <a:buClr>
                <a:schemeClr val="dk1"/>
              </a:buClr>
              <a:buSzPts val="1100"/>
              <a:buFont typeface="Arial"/>
              <a:buNone/>
            </a:pPr>
            <a:r>
              <a:rPr b="1" lang="en-US" sz="1700">
                <a:solidFill>
                  <a:schemeClr val="dk1"/>
                </a:solidFill>
                <a:latin typeface="Roboto"/>
                <a:ea typeface="Roboto"/>
                <a:cs typeface="Roboto"/>
                <a:sym typeface="Roboto"/>
              </a:rPr>
              <a:t>85</a:t>
            </a:r>
            <a:r>
              <a:rPr b="1" lang="en-US" sz="1700">
                <a:solidFill>
                  <a:schemeClr val="dk1"/>
                </a:solidFill>
                <a:latin typeface="Roboto"/>
                <a:ea typeface="Roboto"/>
                <a:cs typeface="Roboto"/>
                <a:sym typeface="Roboto"/>
              </a:rPr>
              <a:t>%</a:t>
            </a:r>
            <a:br>
              <a:rPr lang="en-US" sz="1000">
                <a:solidFill>
                  <a:schemeClr val="dk1"/>
                </a:solidFill>
                <a:latin typeface="Roboto"/>
                <a:ea typeface="Roboto"/>
                <a:cs typeface="Roboto"/>
                <a:sym typeface="Roboto"/>
              </a:rPr>
            </a:br>
            <a:r>
              <a:rPr lang="en-US">
                <a:solidFill>
                  <a:schemeClr val="dk1"/>
                </a:solidFill>
                <a:latin typeface="Roboto"/>
                <a:ea typeface="Roboto"/>
                <a:cs typeface="Roboto"/>
                <a:sym typeface="Roboto"/>
              </a:rPr>
              <a:t>Rural</a:t>
            </a:r>
            <a:endParaRPr>
              <a:solidFill>
                <a:schemeClr val="dk1"/>
              </a:solidFill>
              <a:latin typeface="Roboto"/>
              <a:ea typeface="Roboto"/>
              <a:cs typeface="Roboto"/>
              <a:sym typeface="Roboto"/>
            </a:endParaRPr>
          </a:p>
        </p:txBody>
      </p:sp>
      <p:sp>
        <p:nvSpPr>
          <p:cNvPr id="328" name="Google Shape;328;g33246b44340_0_454"/>
          <p:cNvSpPr txBox="1"/>
          <p:nvPr/>
        </p:nvSpPr>
        <p:spPr>
          <a:xfrm>
            <a:off x="9665675" y="5921600"/>
            <a:ext cx="1245300" cy="648000"/>
          </a:xfrm>
          <a:prstGeom prst="rect">
            <a:avLst/>
          </a:prstGeom>
          <a:noFill/>
          <a:ln>
            <a:noFill/>
          </a:ln>
        </p:spPr>
        <p:txBody>
          <a:bodyPr anchorCtr="0" anchor="t" bIns="45700" lIns="91425" spcFirstLastPara="1" rIns="91425" wrap="square" tIns="45700">
            <a:spAutoFit/>
          </a:bodyPr>
          <a:lstStyle/>
          <a:p>
            <a:pPr indent="0" lvl="0" marL="0" rtl="0" algn="ctr">
              <a:lnSpc>
                <a:spcPct val="130000"/>
              </a:lnSpc>
              <a:spcBef>
                <a:spcPts val="0"/>
              </a:spcBef>
              <a:spcAft>
                <a:spcPts val="0"/>
              </a:spcAft>
              <a:buClr>
                <a:schemeClr val="dk1"/>
              </a:buClr>
              <a:buSzPts val="1100"/>
              <a:buFont typeface="Arial"/>
              <a:buNone/>
            </a:pPr>
            <a:r>
              <a:rPr b="1" lang="en-US" sz="1700">
                <a:solidFill>
                  <a:schemeClr val="dk1"/>
                </a:solidFill>
                <a:latin typeface="Roboto"/>
                <a:ea typeface="Roboto"/>
                <a:cs typeface="Roboto"/>
                <a:sym typeface="Roboto"/>
              </a:rPr>
              <a:t>5</a:t>
            </a:r>
            <a:r>
              <a:rPr b="1" lang="en-US" sz="1700">
                <a:solidFill>
                  <a:schemeClr val="dk1"/>
                </a:solidFill>
                <a:latin typeface="Roboto"/>
                <a:ea typeface="Roboto"/>
                <a:cs typeface="Roboto"/>
                <a:sym typeface="Roboto"/>
              </a:rPr>
              <a:t>0%</a:t>
            </a:r>
            <a:endParaRPr sz="1000">
              <a:solidFill>
                <a:schemeClr val="dk1"/>
              </a:solidFill>
              <a:latin typeface="Roboto"/>
              <a:ea typeface="Roboto"/>
              <a:cs typeface="Roboto"/>
              <a:sym typeface="Roboto"/>
            </a:endParaRPr>
          </a:p>
          <a:p>
            <a:pPr indent="0" lvl="0" marL="0" rtl="0" algn="ctr">
              <a:lnSpc>
                <a:spcPct val="130000"/>
              </a:lnSpc>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Urbana</a:t>
            </a:r>
            <a:endParaRPr>
              <a:solidFill>
                <a:schemeClr val="dk1"/>
              </a:solidFill>
              <a:latin typeface="Roboto"/>
              <a:ea typeface="Roboto"/>
              <a:cs typeface="Roboto"/>
              <a:sym typeface="Roboto"/>
            </a:endParaRPr>
          </a:p>
        </p:txBody>
      </p:sp>
      <p:cxnSp>
        <p:nvCxnSpPr>
          <p:cNvPr id="329" name="Google Shape;329;g33246b44340_0_454"/>
          <p:cNvCxnSpPr>
            <a:stCxn id="327" idx="0"/>
          </p:cNvCxnSpPr>
          <p:nvPr/>
        </p:nvCxnSpPr>
        <p:spPr>
          <a:xfrm flipH="1" rot="10800000">
            <a:off x="7162525" y="5642600"/>
            <a:ext cx="1483200" cy="279000"/>
          </a:xfrm>
          <a:prstGeom prst="straightConnector1">
            <a:avLst/>
          </a:prstGeom>
          <a:noFill/>
          <a:ln cap="flat" cmpd="sng" w="9525">
            <a:solidFill>
              <a:schemeClr val="dk2"/>
            </a:solidFill>
            <a:prstDash val="solid"/>
            <a:round/>
            <a:headEnd len="med" w="med" type="none"/>
            <a:tailEnd len="med" w="med" type="none"/>
          </a:ln>
        </p:spPr>
      </p:cxnSp>
      <p:cxnSp>
        <p:nvCxnSpPr>
          <p:cNvPr id="330" name="Google Shape;330;g33246b44340_0_454"/>
          <p:cNvCxnSpPr>
            <a:stCxn id="328" idx="0"/>
          </p:cNvCxnSpPr>
          <p:nvPr/>
        </p:nvCxnSpPr>
        <p:spPr>
          <a:xfrm rot="10800000">
            <a:off x="8902325" y="5642600"/>
            <a:ext cx="1386000" cy="279000"/>
          </a:xfrm>
          <a:prstGeom prst="straightConnector1">
            <a:avLst/>
          </a:prstGeom>
          <a:noFill/>
          <a:ln cap="flat" cmpd="sng" w="9525">
            <a:solidFill>
              <a:schemeClr val="dk2"/>
            </a:solidFill>
            <a:prstDash val="solid"/>
            <a:round/>
            <a:headEnd len="med" w="med" type="none"/>
            <a:tailEnd len="med" w="med" type="none"/>
          </a:ln>
        </p:spPr>
      </p:cxnSp>
      <p:pic>
        <p:nvPicPr>
          <p:cNvPr id="331" name="Google Shape;331;g33246b44340_0_454"/>
          <p:cNvPicPr preferRelativeResize="0"/>
          <p:nvPr/>
        </p:nvPicPr>
        <p:blipFill>
          <a:blip r:embed="rId4">
            <a:alphaModFix/>
          </a:blip>
          <a:stretch>
            <a:fillRect/>
          </a:stretch>
        </p:blipFill>
        <p:spPr>
          <a:xfrm>
            <a:off x="10342300" y="369175"/>
            <a:ext cx="1457025" cy="42706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57">
      <a:dk1>
        <a:srgbClr val="000000"/>
      </a:dk1>
      <a:lt1>
        <a:srgbClr val="FFFFFF"/>
      </a:lt1>
      <a:dk2>
        <a:srgbClr val="44546A"/>
      </a:dk2>
      <a:lt2>
        <a:srgbClr val="E7E6E6"/>
      </a:lt2>
      <a:accent1>
        <a:srgbClr val="815EFF"/>
      </a:accent1>
      <a:accent2>
        <a:srgbClr val="67DAED"/>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2024-11-13T04:13:55Z</dcterms:created>
  <dc:creator>Humayon Kabir</dc:creator>
</cp:coreProperties>
</file>