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4"/>
  </p:sldMasterIdLst>
  <p:sldIdLst>
    <p:sldId id="256" r:id="rId5"/>
    <p:sldId id="257" r:id="rId6"/>
    <p:sldId id="258" r:id="rId7"/>
    <p:sldId id="259" r:id="rId8"/>
  </p:sldIdLst>
  <p:sldSz cx="25199975" cy="1072991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ITC Avant Garde" panose="020B0402020203020304" pitchFamily="34" charset="0"/>
      <p:regular r:id="rId15"/>
      <p:italic r:id="rId16"/>
      <p:boldItalic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Montserrat ExtraLight" panose="00000300000000000000" pitchFamily="2" charset="0"/>
      <p:regular r:id="rId22"/>
      <p:italic r:id="rId23"/>
    </p:embeddedFont>
    <p:embeddedFont>
      <p:font typeface="Montserrat Light" panose="00000400000000000000" pitchFamily="2" charset="0"/>
      <p:regular r:id="rId24"/>
      <p: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65A"/>
    <a:srgbClr val="7D7D7D"/>
    <a:srgbClr val="720C4B"/>
    <a:srgbClr val="046980"/>
    <a:srgbClr val="0085C8"/>
    <a:srgbClr val="2EB7FF"/>
    <a:srgbClr val="02168A"/>
    <a:srgbClr val="248E98"/>
    <a:srgbClr val="00819D"/>
    <a:srgbClr val="6A9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1EA6FB-C53F-4802-8A8F-1B73CC0FD8E5}" v="1" dt="2021-08-18T12:37:13.6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5" autoAdjust="0"/>
    <p:restoredTop sz="94660"/>
  </p:normalViewPr>
  <p:slideViewPr>
    <p:cSldViewPr snapToGrid="0">
      <p:cViewPr varScale="1">
        <p:scale>
          <a:sx n="46" d="100"/>
          <a:sy n="46" d="100"/>
        </p:scale>
        <p:origin x="90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13.fntdata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Jimenez Candanoza" userId="c5d12061-2fa9-4ed6-906a-69c53f02b397" providerId="ADAL" clId="{131EA6FB-C53F-4802-8A8F-1B73CC0FD8E5}"/>
    <pc:docChg chg="addSld delSld modSld">
      <pc:chgData name="Nicolas Jimenez Candanoza" userId="c5d12061-2fa9-4ed6-906a-69c53f02b397" providerId="ADAL" clId="{131EA6FB-C53F-4802-8A8F-1B73CC0FD8E5}" dt="2021-08-18T12:37:13.674" v="1"/>
      <pc:docMkLst>
        <pc:docMk/>
      </pc:docMkLst>
      <pc:sldChg chg="add del">
        <pc:chgData name="Nicolas Jimenez Candanoza" userId="c5d12061-2fa9-4ed6-906a-69c53f02b397" providerId="ADAL" clId="{131EA6FB-C53F-4802-8A8F-1B73CC0FD8E5}" dt="2021-08-18T12:37:13.674" v="1"/>
        <pc:sldMkLst>
          <pc:docMk/>
          <pc:sldMk cId="3845789948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9997" y="1756031"/>
            <a:ext cx="18899981" cy="3735599"/>
          </a:xfrm>
        </p:spPr>
        <p:txBody>
          <a:bodyPr anchor="b"/>
          <a:lstStyle>
            <a:lvl1pPr algn="ctr">
              <a:defRPr sz="938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5635689"/>
            <a:ext cx="18899981" cy="2590578"/>
          </a:xfrm>
        </p:spPr>
        <p:txBody>
          <a:bodyPr/>
          <a:lstStyle>
            <a:lvl1pPr marL="0" indent="0" algn="ctr">
              <a:buNone/>
              <a:defRPr sz="3755"/>
            </a:lvl1pPr>
            <a:lvl2pPr marL="715335" indent="0" algn="ctr">
              <a:buNone/>
              <a:defRPr sz="3129"/>
            </a:lvl2pPr>
            <a:lvl3pPr marL="1430670" indent="0" algn="ctr">
              <a:buNone/>
              <a:defRPr sz="2816"/>
            </a:lvl3pPr>
            <a:lvl4pPr marL="2146005" indent="0" algn="ctr">
              <a:buNone/>
              <a:defRPr sz="2503"/>
            </a:lvl4pPr>
            <a:lvl5pPr marL="2861340" indent="0" algn="ctr">
              <a:buNone/>
              <a:defRPr sz="2503"/>
            </a:lvl5pPr>
            <a:lvl6pPr marL="3576676" indent="0" algn="ctr">
              <a:buNone/>
              <a:defRPr sz="2503"/>
            </a:lvl6pPr>
            <a:lvl7pPr marL="4292011" indent="0" algn="ctr">
              <a:buNone/>
              <a:defRPr sz="2503"/>
            </a:lvl7pPr>
            <a:lvl8pPr marL="5007346" indent="0" algn="ctr">
              <a:buNone/>
              <a:defRPr sz="2503"/>
            </a:lvl8pPr>
            <a:lvl9pPr marL="5722681" indent="0" algn="ctr">
              <a:buNone/>
              <a:defRPr sz="250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5A25-D2AF-43D1-8272-AB4D9F43A218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FBCB-9428-4CD1-93C4-F445BF19A7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1769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5A25-D2AF-43D1-8272-AB4D9F43A218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FBCB-9428-4CD1-93C4-F445BF19A7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185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2" y="571269"/>
            <a:ext cx="5433745" cy="909310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498" y="571269"/>
            <a:ext cx="15986234" cy="90931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5A25-D2AF-43D1-8272-AB4D9F43A218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FBCB-9428-4CD1-93C4-F445BF19A7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592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5A25-D2AF-43D1-8272-AB4D9F43A218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FBCB-9428-4CD1-93C4-F445BF19A7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5786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4" y="2675028"/>
            <a:ext cx="21734978" cy="4463345"/>
          </a:xfrm>
        </p:spPr>
        <p:txBody>
          <a:bodyPr anchor="b"/>
          <a:lstStyle>
            <a:lvl1pPr>
              <a:defRPr sz="938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4" y="7180598"/>
            <a:ext cx="21734978" cy="2347168"/>
          </a:xfrm>
        </p:spPr>
        <p:txBody>
          <a:bodyPr/>
          <a:lstStyle>
            <a:lvl1pPr marL="0" indent="0">
              <a:buNone/>
              <a:defRPr sz="3755">
                <a:solidFill>
                  <a:schemeClr val="tx1">
                    <a:tint val="75000"/>
                  </a:schemeClr>
                </a:solidFill>
              </a:defRPr>
            </a:lvl1pPr>
            <a:lvl2pPr marL="715335" indent="0">
              <a:buNone/>
              <a:defRPr sz="3129">
                <a:solidFill>
                  <a:schemeClr val="tx1">
                    <a:tint val="75000"/>
                  </a:schemeClr>
                </a:solidFill>
              </a:defRPr>
            </a:lvl2pPr>
            <a:lvl3pPr marL="1430670" indent="0">
              <a:buNone/>
              <a:defRPr sz="2816">
                <a:solidFill>
                  <a:schemeClr val="tx1">
                    <a:tint val="75000"/>
                  </a:schemeClr>
                </a:solidFill>
              </a:defRPr>
            </a:lvl3pPr>
            <a:lvl4pPr marL="2146005" indent="0">
              <a:buNone/>
              <a:defRPr sz="2503">
                <a:solidFill>
                  <a:schemeClr val="tx1">
                    <a:tint val="75000"/>
                  </a:schemeClr>
                </a:solidFill>
              </a:defRPr>
            </a:lvl4pPr>
            <a:lvl5pPr marL="2861340" indent="0">
              <a:buNone/>
              <a:defRPr sz="2503">
                <a:solidFill>
                  <a:schemeClr val="tx1">
                    <a:tint val="75000"/>
                  </a:schemeClr>
                </a:solidFill>
              </a:defRPr>
            </a:lvl5pPr>
            <a:lvl6pPr marL="3576676" indent="0">
              <a:buNone/>
              <a:defRPr sz="2503">
                <a:solidFill>
                  <a:schemeClr val="tx1">
                    <a:tint val="75000"/>
                  </a:schemeClr>
                </a:solidFill>
              </a:defRPr>
            </a:lvl6pPr>
            <a:lvl7pPr marL="4292011" indent="0">
              <a:buNone/>
              <a:defRPr sz="2503">
                <a:solidFill>
                  <a:schemeClr val="tx1">
                    <a:tint val="75000"/>
                  </a:schemeClr>
                </a:solidFill>
              </a:defRPr>
            </a:lvl7pPr>
            <a:lvl8pPr marL="5007346" indent="0">
              <a:buNone/>
              <a:defRPr sz="2503">
                <a:solidFill>
                  <a:schemeClr val="tx1">
                    <a:tint val="75000"/>
                  </a:schemeClr>
                </a:solidFill>
              </a:defRPr>
            </a:lvl8pPr>
            <a:lvl9pPr marL="5722681" indent="0">
              <a:buNone/>
              <a:defRPr sz="25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5A25-D2AF-43D1-8272-AB4D9F43A218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FBCB-9428-4CD1-93C4-F445BF19A7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963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2856343"/>
            <a:ext cx="10709989" cy="680803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2856343"/>
            <a:ext cx="10709989" cy="680803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5A25-D2AF-43D1-8272-AB4D9F43A218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FBCB-9428-4CD1-93C4-F445BF19A7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745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571269"/>
            <a:ext cx="21734978" cy="20739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1" y="2630320"/>
            <a:ext cx="10660770" cy="1289079"/>
          </a:xfrm>
        </p:spPr>
        <p:txBody>
          <a:bodyPr anchor="b"/>
          <a:lstStyle>
            <a:lvl1pPr marL="0" indent="0">
              <a:buNone/>
              <a:defRPr sz="3755" b="1"/>
            </a:lvl1pPr>
            <a:lvl2pPr marL="715335" indent="0">
              <a:buNone/>
              <a:defRPr sz="3129" b="1"/>
            </a:lvl2pPr>
            <a:lvl3pPr marL="1430670" indent="0">
              <a:buNone/>
              <a:defRPr sz="2816" b="1"/>
            </a:lvl3pPr>
            <a:lvl4pPr marL="2146005" indent="0">
              <a:buNone/>
              <a:defRPr sz="2503" b="1"/>
            </a:lvl4pPr>
            <a:lvl5pPr marL="2861340" indent="0">
              <a:buNone/>
              <a:defRPr sz="2503" b="1"/>
            </a:lvl5pPr>
            <a:lvl6pPr marL="3576676" indent="0">
              <a:buNone/>
              <a:defRPr sz="2503" b="1"/>
            </a:lvl6pPr>
            <a:lvl7pPr marL="4292011" indent="0">
              <a:buNone/>
              <a:defRPr sz="2503" b="1"/>
            </a:lvl7pPr>
            <a:lvl8pPr marL="5007346" indent="0">
              <a:buNone/>
              <a:defRPr sz="2503" b="1"/>
            </a:lvl8pPr>
            <a:lvl9pPr marL="5722681" indent="0">
              <a:buNone/>
              <a:defRPr sz="250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1" y="3919399"/>
            <a:ext cx="10660770" cy="576484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7" y="2630320"/>
            <a:ext cx="10713272" cy="1289079"/>
          </a:xfrm>
        </p:spPr>
        <p:txBody>
          <a:bodyPr anchor="b"/>
          <a:lstStyle>
            <a:lvl1pPr marL="0" indent="0">
              <a:buNone/>
              <a:defRPr sz="3755" b="1"/>
            </a:lvl1pPr>
            <a:lvl2pPr marL="715335" indent="0">
              <a:buNone/>
              <a:defRPr sz="3129" b="1"/>
            </a:lvl2pPr>
            <a:lvl3pPr marL="1430670" indent="0">
              <a:buNone/>
              <a:defRPr sz="2816" b="1"/>
            </a:lvl3pPr>
            <a:lvl4pPr marL="2146005" indent="0">
              <a:buNone/>
              <a:defRPr sz="2503" b="1"/>
            </a:lvl4pPr>
            <a:lvl5pPr marL="2861340" indent="0">
              <a:buNone/>
              <a:defRPr sz="2503" b="1"/>
            </a:lvl5pPr>
            <a:lvl6pPr marL="3576676" indent="0">
              <a:buNone/>
              <a:defRPr sz="2503" b="1"/>
            </a:lvl6pPr>
            <a:lvl7pPr marL="4292011" indent="0">
              <a:buNone/>
              <a:defRPr sz="2503" b="1"/>
            </a:lvl7pPr>
            <a:lvl8pPr marL="5007346" indent="0">
              <a:buNone/>
              <a:defRPr sz="2503" b="1"/>
            </a:lvl8pPr>
            <a:lvl9pPr marL="5722681" indent="0">
              <a:buNone/>
              <a:defRPr sz="250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7" y="3919399"/>
            <a:ext cx="10713272" cy="576484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5A25-D2AF-43D1-8272-AB4D9F43A218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FBCB-9428-4CD1-93C4-F445BF19A7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8921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5A25-D2AF-43D1-8272-AB4D9F43A218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FBCB-9428-4CD1-93C4-F445BF19A7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089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5A25-D2AF-43D1-8272-AB4D9F43A218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FBCB-9428-4CD1-93C4-F445BF19A7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727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2" y="715328"/>
            <a:ext cx="8127647" cy="2503646"/>
          </a:xfrm>
        </p:spPr>
        <p:txBody>
          <a:bodyPr anchor="b"/>
          <a:lstStyle>
            <a:lvl1pPr>
              <a:defRPr sz="500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1544909"/>
            <a:ext cx="12757487" cy="7625193"/>
          </a:xfrm>
        </p:spPr>
        <p:txBody>
          <a:bodyPr/>
          <a:lstStyle>
            <a:lvl1pPr>
              <a:defRPr sz="5007"/>
            </a:lvl1pPr>
            <a:lvl2pPr>
              <a:defRPr sz="4381"/>
            </a:lvl2pPr>
            <a:lvl3pPr>
              <a:defRPr sz="3755"/>
            </a:lvl3pPr>
            <a:lvl4pPr>
              <a:defRPr sz="3129"/>
            </a:lvl4pPr>
            <a:lvl5pPr>
              <a:defRPr sz="3129"/>
            </a:lvl5pPr>
            <a:lvl6pPr>
              <a:defRPr sz="3129"/>
            </a:lvl6pPr>
            <a:lvl7pPr>
              <a:defRPr sz="3129"/>
            </a:lvl7pPr>
            <a:lvl8pPr>
              <a:defRPr sz="3129"/>
            </a:lvl8pPr>
            <a:lvl9pPr>
              <a:defRPr sz="312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2" y="3218974"/>
            <a:ext cx="8127647" cy="5963547"/>
          </a:xfrm>
        </p:spPr>
        <p:txBody>
          <a:bodyPr/>
          <a:lstStyle>
            <a:lvl1pPr marL="0" indent="0">
              <a:buNone/>
              <a:defRPr sz="2503"/>
            </a:lvl1pPr>
            <a:lvl2pPr marL="715335" indent="0">
              <a:buNone/>
              <a:defRPr sz="2190"/>
            </a:lvl2pPr>
            <a:lvl3pPr marL="1430670" indent="0">
              <a:buNone/>
              <a:defRPr sz="1878"/>
            </a:lvl3pPr>
            <a:lvl4pPr marL="2146005" indent="0">
              <a:buNone/>
              <a:defRPr sz="1565"/>
            </a:lvl4pPr>
            <a:lvl5pPr marL="2861340" indent="0">
              <a:buNone/>
              <a:defRPr sz="1565"/>
            </a:lvl5pPr>
            <a:lvl6pPr marL="3576676" indent="0">
              <a:buNone/>
              <a:defRPr sz="1565"/>
            </a:lvl6pPr>
            <a:lvl7pPr marL="4292011" indent="0">
              <a:buNone/>
              <a:defRPr sz="1565"/>
            </a:lvl7pPr>
            <a:lvl8pPr marL="5007346" indent="0">
              <a:buNone/>
              <a:defRPr sz="1565"/>
            </a:lvl8pPr>
            <a:lvl9pPr marL="5722681" indent="0">
              <a:buNone/>
              <a:defRPr sz="156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5A25-D2AF-43D1-8272-AB4D9F43A218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FBCB-9428-4CD1-93C4-F445BF19A7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171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2" y="715328"/>
            <a:ext cx="8127647" cy="2503646"/>
          </a:xfrm>
        </p:spPr>
        <p:txBody>
          <a:bodyPr anchor="b"/>
          <a:lstStyle>
            <a:lvl1pPr>
              <a:defRPr sz="500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1544909"/>
            <a:ext cx="12757487" cy="7625193"/>
          </a:xfrm>
        </p:spPr>
        <p:txBody>
          <a:bodyPr anchor="t"/>
          <a:lstStyle>
            <a:lvl1pPr marL="0" indent="0">
              <a:buNone/>
              <a:defRPr sz="5007"/>
            </a:lvl1pPr>
            <a:lvl2pPr marL="715335" indent="0">
              <a:buNone/>
              <a:defRPr sz="4381"/>
            </a:lvl2pPr>
            <a:lvl3pPr marL="1430670" indent="0">
              <a:buNone/>
              <a:defRPr sz="3755"/>
            </a:lvl3pPr>
            <a:lvl4pPr marL="2146005" indent="0">
              <a:buNone/>
              <a:defRPr sz="3129"/>
            </a:lvl4pPr>
            <a:lvl5pPr marL="2861340" indent="0">
              <a:buNone/>
              <a:defRPr sz="3129"/>
            </a:lvl5pPr>
            <a:lvl6pPr marL="3576676" indent="0">
              <a:buNone/>
              <a:defRPr sz="3129"/>
            </a:lvl6pPr>
            <a:lvl7pPr marL="4292011" indent="0">
              <a:buNone/>
              <a:defRPr sz="3129"/>
            </a:lvl7pPr>
            <a:lvl8pPr marL="5007346" indent="0">
              <a:buNone/>
              <a:defRPr sz="3129"/>
            </a:lvl8pPr>
            <a:lvl9pPr marL="5722681" indent="0">
              <a:buNone/>
              <a:defRPr sz="3129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2" y="3218974"/>
            <a:ext cx="8127647" cy="5963547"/>
          </a:xfrm>
        </p:spPr>
        <p:txBody>
          <a:bodyPr/>
          <a:lstStyle>
            <a:lvl1pPr marL="0" indent="0">
              <a:buNone/>
              <a:defRPr sz="2503"/>
            </a:lvl1pPr>
            <a:lvl2pPr marL="715335" indent="0">
              <a:buNone/>
              <a:defRPr sz="2190"/>
            </a:lvl2pPr>
            <a:lvl3pPr marL="1430670" indent="0">
              <a:buNone/>
              <a:defRPr sz="1878"/>
            </a:lvl3pPr>
            <a:lvl4pPr marL="2146005" indent="0">
              <a:buNone/>
              <a:defRPr sz="1565"/>
            </a:lvl4pPr>
            <a:lvl5pPr marL="2861340" indent="0">
              <a:buNone/>
              <a:defRPr sz="1565"/>
            </a:lvl5pPr>
            <a:lvl6pPr marL="3576676" indent="0">
              <a:buNone/>
              <a:defRPr sz="1565"/>
            </a:lvl6pPr>
            <a:lvl7pPr marL="4292011" indent="0">
              <a:buNone/>
              <a:defRPr sz="1565"/>
            </a:lvl7pPr>
            <a:lvl8pPr marL="5007346" indent="0">
              <a:buNone/>
              <a:defRPr sz="1565"/>
            </a:lvl8pPr>
            <a:lvl9pPr marL="5722681" indent="0">
              <a:buNone/>
              <a:defRPr sz="156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5A25-D2AF-43D1-8272-AB4D9F43A218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FBCB-9428-4CD1-93C4-F445BF19A7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743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571269"/>
            <a:ext cx="21734978" cy="2073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2856343"/>
            <a:ext cx="21734978" cy="6808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9945040"/>
            <a:ext cx="5669994" cy="571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C5A25-D2AF-43D1-8272-AB4D9F43A218}" type="datetimeFigureOut">
              <a:rPr lang="es-CO" smtClean="0"/>
              <a:t>18/08/2021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9945040"/>
            <a:ext cx="8504992" cy="571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9945040"/>
            <a:ext cx="5669994" cy="571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0FBCB-9428-4CD1-93C4-F445BF19A7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788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430670" rtl="0" eaLnBrk="1" latinLnBrk="0" hangingPunct="1">
        <a:lnSpc>
          <a:spcPct val="90000"/>
        </a:lnSpc>
        <a:spcBef>
          <a:spcPct val="0"/>
        </a:spcBef>
        <a:buNone/>
        <a:defRPr sz="68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668" indent="-357668" algn="l" defTabSz="1430670" rtl="0" eaLnBrk="1" latinLnBrk="0" hangingPunct="1">
        <a:lnSpc>
          <a:spcPct val="90000"/>
        </a:lnSpc>
        <a:spcBef>
          <a:spcPts val="1565"/>
        </a:spcBef>
        <a:buFont typeface="Arial" panose="020B0604020202020204" pitchFamily="34" charset="0"/>
        <a:buChar char="•"/>
        <a:defRPr sz="4381" kern="1200">
          <a:solidFill>
            <a:schemeClr val="tx1"/>
          </a:solidFill>
          <a:latin typeface="+mn-lt"/>
          <a:ea typeface="+mn-ea"/>
          <a:cs typeface="+mn-cs"/>
        </a:defRPr>
      </a:lvl1pPr>
      <a:lvl2pPr marL="1073003" indent="-357668" algn="l" defTabSz="1430670" rtl="0" eaLnBrk="1" latinLnBrk="0" hangingPunct="1">
        <a:lnSpc>
          <a:spcPct val="90000"/>
        </a:lnSpc>
        <a:spcBef>
          <a:spcPts val="782"/>
        </a:spcBef>
        <a:buFont typeface="Arial" panose="020B0604020202020204" pitchFamily="34" charset="0"/>
        <a:buChar char="•"/>
        <a:defRPr sz="3755" kern="1200">
          <a:solidFill>
            <a:schemeClr val="tx1"/>
          </a:solidFill>
          <a:latin typeface="+mn-lt"/>
          <a:ea typeface="+mn-ea"/>
          <a:cs typeface="+mn-cs"/>
        </a:defRPr>
      </a:lvl2pPr>
      <a:lvl3pPr marL="1788338" indent="-357668" algn="l" defTabSz="1430670" rtl="0" eaLnBrk="1" latinLnBrk="0" hangingPunct="1">
        <a:lnSpc>
          <a:spcPct val="90000"/>
        </a:lnSpc>
        <a:spcBef>
          <a:spcPts val="782"/>
        </a:spcBef>
        <a:buFont typeface="Arial" panose="020B0604020202020204" pitchFamily="34" charset="0"/>
        <a:buChar char="•"/>
        <a:defRPr sz="3129" kern="1200">
          <a:solidFill>
            <a:schemeClr val="tx1"/>
          </a:solidFill>
          <a:latin typeface="+mn-lt"/>
          <a:ea typeface="+mn-ea"/>
          <a:cs typeface="+mn-cs"/>
        </a:defRPr>
      </a:lvl3pPr>
      <a:lvl4pPr marL="2503673" indent="-357668" algn="l" defTabSz="1430670" rtl="0" eaLnBrk="1" latinLnBrk="0" hangingPunct="1">
        <a:lnSpc>
          <a:spcPct val="90000"/>
        </a:lnSpc>
        <a:spcBef>
          <a:spcPts val="782"/>
        </a:spcBef>
        <a:buFont typeface="Arial" panose="020B0604020202020204" pitchFamily="34" charset="0"/>
        <a:buChar char="•"/>
        <a:defRPr sz="2816" kern="1200">
          <a:solidFill>
            <a:schemeClr val="tx1"/>
          </a:solidFill>
          <a:latin typeface="+mn-lt"/>
          <a:ea typeface="+mn-ea"/>
          <a:cs typeface="+mn-cs"/>
        </a:defRPr>
      </a:lvl4pPr>
      <a:lvl5pPr marL="3219008" indent="-357668" algn="l" defTabSz="1430670" rtl="0" eaLnBrk="1" latinLnBrk="0" hangingPunct="1">
        <a:lnSpc>
          <a:spcPct val="90000"/>
        </a:lnSpc>
        <a:spcBef>
          <a:spcPts val="782"/>
        </a:spcBef>
        <a:buFont typeface="Arial" panose="020B0604020202020204" pitchFamily="34" charset="0"/>
        <a:buChar char="•"/>
        <a:defRPr sz="2816" kern="1200">
          <a:solidFill>
            <a:schemeClr val="tx1"/>
          </a:solidFill>
          <a:latin typeface="+mn-lt"/>
          <a:ea typeface="+mn-ea"/>
          <a:cs typeface="+mn-cs"/>
        </a:defRPr>
      </a:lvl5pPr>
      <a:lvl6pPr marL="3934343" indent="-357668" algn="l" defTabSz="1430670" rtl="0" eaLnBrk="1" latinLnBrk="0" hangingPunct="1">
        <a:lnSpc>
          <a:spcPct val="90000"/>
        </a:lnSpc>
        <a:spcBef>
          <a:spcPts val="782"/>
        </a:spcBef>
        <a:buFont typeface="Arial" panose="020B0604020202020204" pitchFamily="34" charset="0"/>
        <a:buChar char="•"/>
        <a:defRPr sz="2816" kern="1200">
          <a:solidFill>
            <a:schemeClr val="tx1"/>
          </a:solidFill>
          <a:latin typeface="+mn-lt"/>
          <a:ea typeface="+mn-ea"/>
          <a:cs typeface="+mn-cs"/>
        </a:defRPr>
      </a:lvl6pPr>
      <a:lvl7pPr marL="4649678" indent="-357668" algn="l" defTabSz="1430670" rtl="0" eaLnBrk="1" latinLnBrk="0" hangingPunct="1">
        <a:lnSpc>
          <a:spcPct val="90000"/>
        </a:lnSpc>
        <a:spcBef>
          <a:spcPts val="782"/>
        </a:spcBef>
        <a:buFont typeface="Arial" panose="020B0604020202020204" pitchFamily="34" charset="0"/>
        <a:buChar char="•"/>
        <a:defRPr sz="2816" kern="1200">
          <a:solidFill>
            <a:schemeClr val="tx1"/>
          </a:solidFill>
          <a:latin typeface="+mn-lt"/>
          <a:ea typeface="+mn-ea"/>
          <a:cs typeface="+mn-cs"/>
        </a:defRPr>
      </a:lvl7pPr>
      <a:lvl8pPr marL="5365013" indent="-357668" algn="l" defTabSz="1430670" rtl="0" eaLnBrk="1" latinLnBrk="0" hangingPunct="1">
        <a:lnSpc>
          <a:spcPct val="90000"/>
        </a:lnSpc>
        <a:spcBef>
          <a:spcPts val="782"/>
        </a:spcBef>
        <a:buFont typeface="Arial" panose="020B0604020202020204" pitchFamily="34" charset="0"/>
        <a:buChar char="•"/>
        <a:defRPr sz="2816" kern="1200">
          <a:solidFill>
            <a:schemeClr val="tx1"/>
          </a:solidFill>
          <a:latin typeface="+mn-lt"/>
          <a:ea typeface="+mn-ea"/>
          <a:cs typeface="+mn-cs"/>
        </a:defRPr>
      </a:lvl8pPr>
      <a:lvl9pPr marL="6080349" indent="-357668" algn="l" defTabSz="1430670" rtl="0" eaLnBrk="1" latinLnBrk="0" hangingPunct="1">
        <a:lnSpc>
          <a:spcPct val="90000"/>
        </a:lnSpc>
        <a:spcBef>
          <a:spcPts val="782"/>
        </a:spcBef>
        <a:buFont typeface="Arial" panose="020B0604020202020204" pitchFamily="34" charset="0"/>
        <a:buChar char="•"/>
        <a:defRPr sz="28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0670" rtl="0" eaLnBrk="1" latinLnBrk="0" hangingPunct="1">
        <a:defRPr sz="2816" kern="1200">
          <a:solidFill>
            <a:schemeClr val="tx1"/>
          </a:solidFill>
          <a:latin typeface="+mn-lt"/>
          <a:ea typeface="+mn-ea"/>
          <a:cs typeface="+mn-cs"/>
        </a:defRPr>
      </a:lvl1pPr>
      <a:lvl2pPr marL="715335" algn="l" defTabSz="1430670" rtl="0" eaLnBrk="1" latinLnBrk="0" hangingPunct="1">
        <a:defRPr sz="2816" kern="1200">
          <a:solidFill>
            <a:schemeClr val="tx1"/>
          </a:solidFill>
          <a:latin typeface="+mn-lt"/>
          <a:ea typeface="+mn-ea"/>
          <a:cs typeface="+mn-cs"/>
        </a:defRPr>
      </a:lvl2pPr>
      <a:lvl3pPr marL="1430670" algn="l" defTabSz="1430670" rtl="0" eaLnBrk="1" latinLnBrk="0" hangingPunct="1">
        <a:defRPr sz="2816" kern="1200">
          <a:solidFill>
            <a:schemeClr val="tx1"/>
          </a:solidFill>
          <a:latin typeface="+mn-lt"/>
          <a:ea typeface="+mn-ea"/>
          <a:cs typeface="+mn-cs"/>
        </a:defRPr>
      </a:lvl3pPr>
      <a:lvl4pPr marL="2146005" algn="l" defTabSz="1430670" rtl="0" eaLnBrk="1" latinLnBrk="0" hangingPunct="1">
        <a:defRPr sz="2816" kern="1200">
          <a:solidFill>
            <a:schemeClr val="tx1"/>
          </a:solidFill>
          <a:latin typeface="+mn-lt"/>
          <a:ea typeface="+mn-ea"/>
          <a:cs typeface="+mn-cs"/>
        </a:defRPr>
      </a:lvl4pPr>
      <a:lvl5pPr marL="2861340" algn="l" defTabSz="1430670" rtl="0" eaLnBrk="1" latinLnBrk="0" hangingPunct="1">
        <a:defRPr sz="2816" kern="1200">
          <a:solidFill>
            <a:schemeClr val="tx1"/>
          </a:solidFill>
          <a:latin typeface="+mn-lt"/>
          <a:ea typeface="+mn-ea"/>
          <a:cs typeface="+mn-cs"/>
        </a:defRPr>
      </a:lvl5pPr>
      <a:lvl6pPr marL="3576676" algn="l" defTabSz="1430670" rtl="0" eaLnBrk="1" latinLnBrk="0" hangingPunct="1">
        <a:defRPr sz="2816" kern="1200">
          <a:solidFill>
            <a:schemeClr val="tx1"/>
          </a:solidFill>
          <a:latin typeface="+mn-lt"/>
          <a:ea typeface="+mn-ea"/>
          <a:cs typeface="+mn-cs"/>
        </a:defRPr>
      </a:lvl6pPr>
      <a:lvl7pPr marL="4292011" algn="l" defTabSz="1430670" rtl="0" eaLnBrk="1" latinLnBrk="0" hangingPunct="1">
        <a:defRPr sz="2816" kern="1200">
          <a:solidFill>
            <a:schemeClr val="tx1"/>
          </a:solidFill>
          <a:latin typeface="+mn-lt"/>
          <a:ea typeface="+mn-ea"/>
          <a:cs typeface="+mn-cs"/>
        </a:defRPr>
      </a:lvl7pPr>
      <a:lvl8pPr marL="5007346" algn="l" defTabSz="1430670" rtl="0" eaLnBrk="1" latinLnBrk="0" hangingPunct="1">
        <a:defRPr sz="2816" kern="1200">
          <a:solidFill>
            <a:schemeClr val="tx1"/>
          </a:solidFill>
          <a:latin typeface="+mn-lt"/>
          <a:ea typeface="+mn-ea"/>
          <a:cs typeface="+mn-cs"/>
        </a:defRPr>
      </a:lvl8pPr>
      <a:lvl9pPr marL="5722681" algn="l" defTabSz="1430670" rtl="0" eaLnBrk="1" latinLnBrk="0" hangingPunct="1">
        <a:defRPr sz="28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svg"/><Relationship Id="rId7" Type="http://schemas.openxmlformats.org/officeDocument/2006/relationships/image" Target="../media/image1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svg"/><Relationship Id="rId7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áfico 12">
            <a:extLst>
              <a:ext uri="{FF2B5EF4-FFF2-40B4-BE49-F238E27FC236}">
                <a16:creationId xmlns:a16="http://schemas.microsoft.com/office/drawing/2014/main" id="{4580FA67-0CFF-468E-BAA5-5BC316BCFD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52" b="9704"/>
          <a:stretch/>
        </p:blipFill>
        <p:spPr>
          <a:xfrm>
            <a:off x="1151213" y="-40498"/>
            <a:ext cx="24048768" cy="1072383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DC5B87A-6484-4FE9-9495-158549EF7C9F}"/>
              </a:ext>
            </a:extLst>
          </p:cNvPr>
          <p:cNvSpPr txBox="1"/>
          <p:nvPr/>
        </p:nvSpPr>
        <p:spPr>
          <a:xfrm>
            <a:off x="-538248" y="7367634"/>
            <a:ext cx="7136642" cy="10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6458" dirty="0">
                <a:solidFill>
                  <a:srgbClr val="7D7D7D"/>
                </a:solidFill>
                <a:latin typeface="Montserrat ExtraLight" panose="00000300000000000000" pitchFamily="2" charset="0"/>
              </a:rPr>
              <a:t>Agosto 18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B72641F-4CC8-449B-B06A-9A3E4B7061B8}"/>
              </a:ext>
            </a:extLst>
          </p:cNvPr>
          <p:cNvSpPr txBox="1"/>
          <p:nvPr/>
        </p:nvSpPr>
        <p:spPr>
          <a:xfrm>
            <a:off x="6703908" y="7115281"/>
            <a:ext cx="7136642" cy="1483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41" dirty="0">
                <a:solidFill>
                  <a:srgbClr val="7D7D7D"/>
                </a:solidFill>
                <a:latin typeface="Montserrat Light" panose="00000400000000000000" pitchFamily="2" charset="0"/>
              </a:rPr>
              <a:t>2021</a:t>
            </a:r>
          </a:p>
        </p:txBody>
      </p:sp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F7D33807-942E-481A-BE0D-25DD164459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223924"/>
              </p:ext>
            </p:extLst>
          </p:nvPr>
        </p:nvGraphicFramePr>
        <p:xfrm>
          <a:off x="1684187" y="2708928"/>
          <a:ext cx="5761752" cy="4090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891478" imgH="632764" progId="CorelDraw.Graphic.20">
                  <p:embed/>
                </p:oleObj>
              </mc:Choice>
              <mc:Fallback>
                <p:oleObj name="CorelDRAW" r:id="rId4" imgW="891478" imgH="632764" progId="CorelDraw.Graphic.20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F7D33807-942E-481A-BE0D-25DD164459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4187" y="2708928"/>
                        <a:ext cx="5761752" cy="4090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0692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25A582BE-1262-4E05-8767-D601114D1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52318" y="3041"/>
            <a:ext cx="21447660" cy="1072383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17CD933-695B-4EDD-902C-DDB0877499BF}"/>
              </a:ext>
            </a:extLst>
          </p:cNvPr>
          <p:cNvSpPr txBox="1"/>
          <p:nvPr/>
        </p:nvSpPr>
        <p:spPr>
          <a:xfrm>
            <a:off x="602818" y="1525382"/>
            <a:ext cx="23994339" cy="118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104" dirty="0">
                <a:solidFill>
                  <a:srgbClr val="7D7D7D"/>
                </a:solidFill>
                <a:latin typeface="ITC Avant Garde" panose="020B0402020203020304" pitchFamily="34" charset="0"/>
              </a:rPr>
              <a:t>Programa de Acompañamiento a Deudores - </a:t>
            </a:r>
            <a:r>
              <a:rPr lang="es-CO" sz="7104" b="1" dirty="0">
                <a:solidFill>
                  <a:srgbClr val="00819D"/>
                </a:solidFill>
                <a:latin typeface="Montserrat" panose="00000500000000000000" pitchFamily="2" charset="0"/>
              </a:rPr>
              <a:t>PAD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DC5B87A-6484-4FE9-9495-158549EF7C9F}"/>
              </a:ext>
            </a:extLst>
          </p:cNvPr>
          <p:cNvSpPr txBox="1"/>
          <p:nvPr/>
        </p:nvSpPr>
        <p:spPr>
          <a:xfrm>
            <a:off x="422405" y="6181418"/>
            <a:ext cx="8830452" cy="3372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104" dirty="0">
                <a:solidFill>
                  <a:srgbClr val="7D7D7D"/>
                </a:solidFill>
                <a:latin typeface="Montserrat ExtraLight" panose="00000300000000000000" pitchFamily="2" charset="0"/>
              </a:rPr>
              <a:t>Entre el </a:t>
            </a:r>
            <a:r>
              <a:rPr lang="es-CO" sz="7104" b="1" dirty="0">
                <a:solidFill>
                  <a:srgbClr val="2EB7FF"/>
                </a:solidFill>
                <a:latin typeface="Montserrat" panose="00000500000000000000" pitchFamily="2" charset="0"/>
              </a:rPr>
              <a:t>1</a:t>
            </a:r>
            <a:r>
              <a:rPr lang="es-CO" sz="7104" dirty="0">
                <a:solidFill>
                  <a:srgbClr val="7D7D7D"/>
                </a:solidFill>
                <a:latin typeface="Montserrat ExtraLight" panose="00000300000000000000" pitchFamily="2" charset="0"/>
              </a:rPr>
              <a:t> de agosto de 2020 y el </a:t>
            </a:r>
            <a:r>
              <a:rPr lang="es-CO" sz="7104" b="1" dirty="0">
                <a:solidFill>
                  <a:srgbClr val="2EB7FF"/>
                </a:solidFill>
                <a:latin typeface="Montserrat" panose="00000500000000000000" pitchFamily="2" charset="0"/>
              </a:rPr>
              <a:t>11</a:t>
            </a:r>
            <a:r>
              <a:rPr lang="es-CO" sz="7104" dirty="0">
                <a:solidFill>
                  <a:srgbClr val="7D7D7D"/>
                </a:solidFill>
                <a:latin typeface="Montserrat ExtraLight" panose="00000300000000000000" pitchFamily="2" charset="0"/>
              </a:rPr>
              <a:t> de agosto de 2021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0FBD747-CA86-4DA6-AC12-8E2AB3512D4D}"/>
              </a:ext>
            </a:extLst>
          </p:cNvPr>
          <p:cNvSpPr txBox="1"/>
          <p:nvPr/>
        </p:nvSpPr>
        <p:spPr>
          <a:xfrm>
            <a:off x="10215083" y="6208597"/>
            <a:ext cx="5624730" cy="2278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104" b="1" dirty="0">
                <a:solidFill>
                  <a:srgbClr val="2EB7FF"/>
                </a:solidFill>
                <a:latin typeface="Montserrat" panose="00000500000000000000" pitchFamily="2" charset="0"/>
              </a:rPr>
              <a:t>2,217,063</a:t>
            </a:r>
            <a:r>
              <a:rPr lang="es-CO" sz="7104" dirty="0">
                <a:solidFill>
                  <a:srgbClr val="00819D"/>
                </a:solidFill>
                <a:latin typeface="Montserrat ExtraLight" panose="00000300000000000000" pitchFamily="2" charset="0"/>
              </a:rPr>
              <a:t> </a:t>
            </a:r>
            <a:r>
              <a:rPr lang="es-CO" sz="7104" dirty="0">
                <a:solidFill>
                  <a:srgbClr val="7D7D7D"/>
                </a:solidFill>
                <a:latin typeface="Montserrat ExtraLight" panose="00000300000000000000" pitchFamily="2" charset="0"/>
              </a:rPr>
              <a:t>deudores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A85F2E76-D690-4526-9698-B98A6B9C6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48723" y="3752513"/>
            <a:ext cx="2249968" cy="1928549"/>
          </a:xfrm>
          <a:prstGeom prst="rect">
            <a:avLst/>
          </a:prstGeom>
        </p:spPr>
      </p:pic>
      <p:pic>
        <p:nvPicPr>
          <p:cNvPr id="14" name="Gráfico 13" descr="Usuarios">
            <a:extLst>
              <a:ext uri="{FF2B5EF4-FFF2-40B4-BE49-F238E27FC236}">
                <a16:creationId xmlns:a16="http://schemas.microsoft.com/office/drawing/2014/main" id="{57B38CCA-B769-41AA-A279-5D5CEE1416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1533936" y="3251297"/>
            <a:ext cx="2930942" cy="293096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40B2D18-7817-416D-9C68-F82F6209CD3E}"/>
              </a:ext>
            </a:extLst>
          </p:cNvPr>
          <p:cNvSpPr txBox="1"/>
          <p:nvPr/>
        </p:nvSpPr>
        <p:spPr>
          <a:xfrm>
            <a:off x="17011219" y="6208594"/>
            <a:ext cx="7025485" cy="3570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104" b="1" dirty="0">
                <a:solidFill>
                  <a:srgbClr val="2EB7FF"/>
                </a:solidFill>
                <a:latin typeface="Montserrat" panose="00000500000000000000" pitchFamily="2" charset="0"/>
              </a:rPr>
              <a:t>$37,2 billones</a:t>
            </a:r>
            <a:r>
              <a:rPr lang="es-CO" sz="7104" dirty="0">
                <a:solidFill>
                  <a:srgbClr val="00819D"/>
                </a:solidFill>
                <a:latin typeface="Montserrat ExtraLight" panose="00000300000000000000" pitchFamily="2" charset="0"/>
              </a:rPr>
              <a:t> </a:t>
            </a:r>
            <a:r>
              <a:rPr lang="es-CO" sz="5166" dirty="0">
                <a:solidFill>
                  <a:srgbClr val="7D7D7D"/>
                </a:solidFill>
                <a:latin typeface="Montserrat ExtraLight" panose="00000300000000000000" pitchFamily="2" charset="0"/>
              </a:rPr>
              <a:t>Redefinición de las condiciones del crédito</a:t>
            </a:r>
          </a:p>
        </p:txBody>
      </p:sp>
      <p:pic>
        <p:nvPicPr>
          <p:cNvPr id="16" name="Gráfico 15" descr="Dinero">
            <a:extLst>
              <a:ext uri="{FF2B5EF4-FFF2-40B4-BE49-F238E27FC236}">
                <a16:creationId xmlns:a16="http://schemas.microsoft.com/office/drawing/2014/main" id="{0027E0D5-DC4C-4196-A584-0BF80CF42B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9058490" y="3251310"/>
            <a:ext cx="2930942" cy="293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43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25A582BE-1262-4E05-8767-D601114D1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" y="3041"/>
            <a:ext cx="25199975" cy="1072383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17CD933-695B-4EDD-902C-DDB0877499BF}"/>
              </a:ext>
            </a:extLst>
          </p:cNvPr>
          <p:cNvSpPr txBox="1"/>
          <p:nvPr/>
        </p:nvSpPr>
        <p:spPr>
          <a:xfrm>
            <a:off x="602818" y="1525382"/>
            <a:ext cx="23994339" cy="118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104" dirty="0">
                <a:solidFill>
                  <a:srgbClr val="7D7D7D"/>
                </a:solidFill>
                <a:latin typeface="ITC Avant Garde" panose="020B0402020203020304" pitchFamily="34" charset="0"/>
              </a:rPr>
              <a:t>Crédito a </a:t>
            </a:r>
            <a:r>
              <a:rPr lang="es-CO" sz="7104" b="1" dirty="0">
                <a:solidFill>
                  <a:srgbClr val="00819D"/>
                </a:solidFill>
                <a:latin typeface="Montserrat" panose="00000500000000000000" pitchFamily="2" charset="0"/>
              </a:rPr>
              <a:t>empresas</a:t>
            </a:r>
            <a:r>
              <a:rPr lang="es-CO" sz="7104" dirty="0">
                <a:solidFill>
                  <a:srgbClr val="7D7D7D"/>
                </a:solidFill>
                <a:latin typeface="ITC Avant Garde" panose="020B0402020203020304" pitchFamily="34" charset="0"/>
              </a:rPr>
              <a:t> y </a:t>
            </a:r>
            <a:r>
              <a:rPr lang="es-CO" sz="7104" b="1" dirty="0">
                <a:solidFill>
                  <a:srgbClr val="046980"/>
                </a:solidFill>
                <a:latin typeface="Montserrat" panose="00000500000000000000" pitchFamily="2" charset="0"/>
              </a:rPr>
              <a:t>hogares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DC5B87A-6484-4FE9-9495-158549EF7C9F}"/>
              </a:ext>
            </a:extLst>
          </p:cNvPr>
          <p:cNvSpPr txBox="1"/>
          <p:nvPr/>
        </p:nvSpPr>
        <p:spPr>
          <a:xfrm>
            <a:off x="1033119" y="3559808"/>
            <a:ext cx="8091050" cy="1881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812" b="1" dirty="0">
                <a:solidFill>
                  <a:srgbClr val="2EB7FF"/>
                </a:solidFill>
                <a:latin typeface="Montserrat" panose="00000500000000000000" pitchFamily="2" charset="0"/>
              </a:rPr>
              <a:t>20</a:t>
            </a:r>
            <a:r>
              <a:rPr lang="es-CO" sz="5812" dirty="0">
                <a:solidFill>
                  <a:srgbClr val="7D7D7D"/>
                </a:solidFill>
                <a:latin typeface="Montserrat ExtraLight" panose="00000300000000000000" pitchFamily="2" charset="0"/>
              </a:rPr>
              <a:t> de marzo 2020 al </a:t>
            </a:r>
            <a:r>
              <a:rPr lang="es-CO" sz="5812" b="1" dirty="0">
                <a:solidFill>
                  <a:srgbClr val="2EB7FF"/>
                </a:solidFill>
                <a:latin typeface="Montserrat" panose="00000500000000000000" pitchFamily="2" charset="0"/>
              </a:rPr>
              <a:t>06</a:t>
            </a:r>
            <a:r>
              <a:rPr lang="es-CO" sz="5812" dirty="0">
                <a:solidFill>
                  <a:srgbClr val="7D7D7D"/>
                </a:solidFill>
                <a:latin typeface="Montserrat ExtraLight" panose="00000300000000000000" pitchFamily="2" charset="0"/>
              </a:rPr>
              <a:t> de agosto 2021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0FBD747-CA86-4DA6-AC12-8E2AB3512D4D}"/>
              </a:ext>
            </a:extLst>
          </p:cNvPr>
          <p:cNvSpPr txBox="1"/>
          <p:nvPr/>
        </p:nvSpPr>
        <p:spPr>
          <a:xfrm>
            <a:off x="10215076" y="3602442"/>
            <a:ext cx="5943425" cy="1881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812" b="1" dirty="0">
                <a:solidFill>
                  <a:srgbClr val="2EB7FF"/>
                </a:solidFill>
                <a:latin typeface="Montserrat" panose="00000500000000000000" pitchFamily="2" charset="0"/>
              </a:rPr>
              <a:t>411,266,646 </a:t>
            </a:r>
            <a:r>
              <a:rPr lang="es-CO" sz="5812" dirty="0">
                <a:solidFill>
                  <a:srgbClr val="7D7D7D"/>
                </a:solidFill>
                <a:latin typeface="Montserrat ExtraLight" panose="00000300000000000000" pitchFamily="2" charset="0"/>
              </a:rPr>
              <a:t>operaciones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40B2D18-7817-416D-9C68-F82F6209CD3E}"/>
              </a:ext>
            </a:extLst>
          </p:cNvPr>
          <p:cNvSpPr txBox="1"/>
          <p:nvPr/>
        </p:nvSpPr>
        <p:spPr>
          <a:xfrm>
            <a:off x="17291000" y="3602438"/>
            <a:ext cx="6522005" cy="1881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812" b="1" dirty="0">
                <a:solidFill>
                  <a:srgbClr val="2EB7FF"/>
                </a:solidFill>
                <a:latin typeface="Montserrat" panose="00000500000000000000" pitchFamily="2" charset="0"/>
              </a:rPr>
              <a:t>$514.26 b</a:t>
            </a:r>
            <a:r>
              <a:rPr lang="es-CO" sz="5812" dirty="0">
                <a:solidFill>
                  <a:srgbClr val="00819D"/>
                </a:solidFill>
                <a:latin typeface="Montserrat ExtraLight" panose="00000300000000000000" pitchFamily="2" charset="0"/>
              </a:rPr>
              <a:t> </a:t>
            </a:r>
            <a:r>
              <a:rPr lang="es-CO" sz="5812" dirty="0">
                <a:solidFill>
                  <a:srgbClr val="7D7D7D"/>
                </a:solidFill>
                <a:latin typeface="Montserrat ExtraLight" panose="00000300000000000000" pitchFamily="2" charset="0"/>
              </a:rPr>
              <a:t>desembolsos</a:t>
            </a:r>
          </a:p>
        </p:txBody>
      </p:sp>
      <p:pic>
        <p:nvPicPr>
          <p:cNvPr id="16" name="Gráfico 15" descr="Dinero">
            <a:extLst>
              <a:ext uri="{FF2B5EF4-FFF2-40B4-BE49-F238E27FC236}">
                <a16:creationId xmlns:a16="http://schemas.microsoft.com/office/drawing/2014/main" id="{0027E0D5-DC4C-4196-A584-0BF80CF42B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9638181" y="5783608"/>
            <a:ext cx="1800156" cy="180015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D1E5F51F-E59B-4F7B-82B6-F44ED3587EC6}"/>
              </a:ext>
            </a:extLst>
          </p:cNvPr>
          <p:cNvSpPr txBox="1"/>
          <p:nvPr/>
        </p:nvSpPr>
        <p:spPr>
          <a:xfrm>
            <a:off x="1686740" y="7422383"/>
            <a:ext cx="6783808" cy="1881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812" dirty="0">
                <a:solidFill>
                  <a:srgbClr val="7D7D7D"/>
                </a:solidFill>
                <a:latin typeface="Montserrat ExtraLight" panose="00000300000000000000" pitchFamily="2" charset="0"/>
              </a:rPr>
              <a:t>Del </a:t>
            </a:r>
            <a:r>
              <a:rPr lang="es-CO" sz="5812" b="1" dirty="0">
                <a:solidFill>
                  <a:srgbClr val="0085C8"/>
                </a:solidFill>
                <a:latin typeface="Montserrat" panose="00000500000000000000" pitchFamily="2" charset="0"/>
              </a:rPr>
              <a:t>24 </a:t>
            </a:r>
            <a:r>
              <a:rPr lang="es-CO" sz="5812" dirty="0">
                <a:solidFill>
                  <a:srgbClr val="7D7D7D"/>
                </a:solidFill>
                <a:latin typeface="Montserrat ExtraLight" panose="00000300000000000000" pitchFamily="2" charset="0"/>
              </a:rPr>
              <a:t>de julio al </a:t>
            </a:r>
            <a:r>
              <a:rPr lang="es-CO" sz="5812" b="1" dirty="0">
                <a:solidFill>
                  <a:srgbClr val="0085C8"/>
                </a:solidFill>
                <a:latin typeface="Montserrat" panose="00000500000000000000" pitchFamily="2" charset="0"/>
              </a:rPr>
              <a:t>06 </a:t>
            </a:r>
            <a:r>
              <a:rPr lang="es-CO" sz="5812" dirty="0">
                <a:solidFill>
                  <a:srgbClr val="7D7D7D"/>
                </a:solidFill>
                <a:latin typeface="Montserrat ExtraLight" panose="00000300000000000000" pitchFamily="2" charset="0"/>
              </a:rPr>
              <a:t>de agosto 2021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CDCDA12-6EB9-40BA-97B9-3AC37B98D35E}"/>
              </a:ext>
            </a:extLst>
          </p:cNvPr>
          <p:cNvSpPr txBox="1"/>
          <p:nvPr/>
        </p:nvSpPr>
        <p:spPr>
          <a:xfrm>
            <a:off x="10215083" y="7422380"/>
            <a:ext cx="5624730" cy="1881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812" b="1" dirty="0">
                <a:solidFill>
                  <a:srgbClr val="0085C8"/>
                </a:solidFill>
                <a:latin typeface="Montserrat" panose="00000500000000000000" pitchFamily="2" charset="0"/>
              </a:rPr>
              <a:t>14,054,770 </a:t>
            </a:r>
            <a:r>
              <a:rPr lang="es-CO" sz="5812" dirty="0">
                <a:solidFill>
                  <a:srgbClr val="7D7D7D"/>
                </a:solidFill>
                <a:latin typeface="Montserrat ExtraLight" panose="00000300000000000000" pitchFamily="2" charset="0"/>
              </a:rPr>
              <a:t>operaciones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38C1E40-CA7E-4405-8B91-5FD2CE800348}"/>
              </a:ext>
            </a:extLst>
          </p:cNvPr>
          <p:cNvSpPr txBox="1"/>
          <p:nvPr/>
        </p:nvSpPr>
        <p:spPr>
          <a:xfrm>
            <a:off x="17291000" y="7422379"/>
            <a:ext cx="6522005" cy="1881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812" b="1" dirty="0">
                <a:solidFill>
                  <a:srgbClr val="0085C8"/>
                </a:solidFill>
                <a:latin typeface="Montserrat" panose="00000500000000000000" pitchFamily="2" charset="0"/>
              </a:rPr>
              <a:t>$17.48 b</a:t>
            </a:r>
            <a:r>
              <a:rPr lang="es-CO" sz="5812" dirty="0">
                <a:solidFill>
                  <a:srgbClr val="0085C8"/>
                </a:solidFill>
                <a:latin typeface="Montserrat ExtraLight" panose="00000300000000000000" pitchFamily="2" charset="0"/>
              </a:rPr>
              <a:t> </a:t>
            </a:r>
            <a:r>
              <a:rPr lang="es-CO" sz="5812" dirty="0">
                <a:solidFill>
                  <a:srgbClr val="7D7D7D"/>
                </a:solidFill>
                <a:latin typeface="Montserrat ExtraLight" panose="00000300000000000000" pitchFamily="2" charset="0"/>
              </a:rPr>
              <a:t>desembolsos</a:t>
            </a: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3A5A2233-A3CD-4EEE-8ED6-EF613BDFE5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78566" y="6105060"/>
            <a:ext cx="1800156" cy="1157252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FE694145-862F-4A22-ABD7-00D87A2155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232192" y="5834292"/>
            <a:ext cx="1603649" cy="167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89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25A582BE-1262-4E05-8767-D601114D1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52318" y="3041"/>
            <a:ext cx="21447660" cy="1072383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17CD933-695B-4EDD-902C-DDB0877499BF}"/>
              </a:ext>
            </a:extLst>
          </p:cNvPr>
          <p:cNvSpPr txBox="1"/>
          <p:nvPr/>
        </p:nvSpPr>
        <p:spPr>
          <a:xfrm>
            <a:off x="602818" y="1525382"/>
            <a:ext cx="23994339" cy="118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104" dirty="0">
                <a:solidFill>
                  <a:srgbClr val="7D7D7D"/>
                </a:solidFill>
                <a:latin typeface="ITC Avant Garde" panose="020B0402020203020304" pitchFamily="34" charset="0"/>
              </a:rPr>
              <a:t>Créditos con garantías </a:t>
            </a:r>
            <a:r>
              <a:rPr lang="es-CO" sz="7104" b="1" dirty="0">
                <a:solidFill>
                  <a:srgbClr val="00819D"/>
                </a:solidFill>
                <a:latin typeface="Montserrat" panose="00000500000000000000" pitchFamily="2" charset="0"/>
              </a:rPr>
              <a:t>FNG</a:t>
            </a:r>
            <a:endParaRPr lang="es-CO" sz="7104" b="1" dirty="0">
              <a:solidFill>
                <a:srgbClr val="046980"/>
              </a:solidFill>
              <a:latin typeface="Montserrat" panose="00000500000000000000" pitchFamily="2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FC0276C-68E7-4B1C-84B8-EFA496E799BE}"/>
              </a:ext>
            </a:extLst>
          </p:cNvPr>
          <p:cNvSpPr txBox="1"/>
          <p:nvPr/>
        </p:nvSpPr>
        <p:spPr>
          <a:xfrm>
            <a:off x="892321" y="6243773"/>
            <a:ext cx="7520149" cy="1135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781" dirty="0">
                <a:solidFill>
                  <a:srgbClr val="7D7D7D"/>
                </a:solidFill>
                <a:latin typeface="Montserrat ExtraLight" panose="00000300000000000000" pitchFamily="2" charset="0"/>
              </a:rPr>
              <a:t>Al </a:t>
            </a:r>
            <a:r>
              <a:rPr lang="es-CO" sz="6781" b="1" dirty="0">
                <a:solidFill>
                  <a:srgbClr val="2EB7FF"/>
                </a:solidFill>
                <a:latin typeface="Montserrat" panose="00000500000000000000" pitchFamily="2" charset="0"/>
              </a:rPr>
              <a:t>11</a:t>
            </a:r>
            <a:r>
              <a:rPr lang="es-CO" sz="6781" dirty="0">
                <a:solidFill>
                  <a:srgbClr val="7D7D7D"/>
                </a:solidFill>
                <a:latin typeface="Montserrat ExtraLight" panose="00000300000000000000" pitchFamily="2" charset="0"/>
              </a:rPr>
              <a:t> de agosto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BCB39DC-196B-4A43-84D0-C4906A4D789D}"/>
              </a:ext>
            </a:extLst>
          </p:cNvPr>
          <p:cNvSpPr txBox="1"/>
          <p:nvPr/>
        </p:nvSpPr>
        <p:spPr>
          <a:xfrm>
            <a:off x="9267377" y="6243763"/>
            <a:ext cx="7520143" cy="2179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781" b="1" dirty="0">
                <a:solidFill>
                  <a:srgbClr val="2EB7FF"/>
                </a:solidFill>
                <a:latin typeface="Montserrat" panose="00000500000000000000" pitchFamily="2" charset="0"/>
              </a:rPr>
              <a:t>$19.9 b </a:t>
            </a:r>
            <a:r>
              <a:rPr lang="es-CO" sz="6781" dirty="0">
                <a:solidFill>
                  <a:srgbClr val="7D7D7D"/>
                </a:solidFill>
                <a:latin typeface="Montserrat ExtraLight" panose="00000300000000000000" pitchFamily="2" charset="0"/>
              </a:rPr>
              <a:t>desembolsados</a:t>
            </a:r>
          </a:p>
        </p:txBody>
      </p:sp>
      <p:pic>
        <p:nvPicPr>
          <p:cNvPr id="26" name="Gráfico 25">
            <a:extLst>
              <a:ext uri="{FF2B5EF4-FFF2-40B4-BE49-F238E27FC236}">
                <a16:creationId xmlns:a16="http://schemas.microsoft.com/office/drawing/2014/main" id="{19B1305D-FA63-4005-BD14-68DDA785D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48723" y="3752513"/>
            <a:ext cx="2249968" cy="1928549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B8C41D60-76C2-4D94-BBF1-56C177588F20}"/>
              </a:ext>
            </a:extLst>
          </p:cNvPr>
          <p:cNvSpPr txBox="1"/>
          <p:nvPr/>
        </p:nvSpPr>
        <p:spPr>
          <a:xfrm>
            <a:off x="17291000" y="6243763"/>
            <a:ext cx="6522005" cy="2179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781" b="1" dirty="0">
                <a:solidFill>
                  <a:srgbClr val="2EB7FF"/>
                </a:solidFill>
                <a:latin typeface="Montserrat" panose="00000500000000000000" pitchFamily="2" charset="0"/>
              </a:rPr>
              <a:t>797,669</a:t>
            </a:r>
            <a:r>
              <a:rPr lang="es-CO" sz="6781" dirty="0">
                <a:solidFill>
                  <a:srgbClr val="00819D"/>
                </a:solidFill>
                <a:latin typeface="Montserrat ExtraLight" panose="00000300000000000000" pitchFamily="2" charset="0"/>
              </a:rPr>
              <a:t> </a:t>
            </a:r>
            <a:r>
              <a:rPr lang="es-CO" sz="6781" dirty="0">
                <a:solidFill>
                  <a:srgbClr val="7D7D7D"/>
                </a:solidFill>
                <a:latin typeface="Montserrat ExtraLight" panose="00000300000000000000" pitchFamily="2" charset="0"/>
              </a:rPr>
              <a:t>créditos</a:t>
            </a:r>
          </a:p>
        </p:txBody>
      </p:sp>
      <p:pic>
        <p:nvPicPr>
          <p:cNvPr id="30" name="Gráfico 29" descr="Dinero">
            <a:extLst>
              <a:ext uri="{FF2B5EF4-FFF2-40B4-BE49-F238E27FC236}">
                <a16:creationId xmlns:a16="http://schemas.microsoft.com/office/drawing/2014/main" id="{549420B8-990A-4C20-AF7F-73BE4F1E51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1555035" y="3251310"/>
            <a:ext cx="2930942" cy="2930942"/>
          </a:xfrm>
          <a:prstGeom prst="rect">
            <a:avLst/>
          </a:prstGeom>
        </p:spPr>
      </p:pic>
      <p:pic>
        <p:nvPicPr>
          <p:cNvPr id="32" name="Gráfico 31">
            <a:extLst>
              <a:ext uri="{FF2B5EF4-FFF2-40B4-BE49-F238E27FC236}">
                <a16:creationId xmlns:a16="http://schemas.microsoft.com/office/drawing/2014/main" id="{D661F1D3-963E-4D91-8635-F6147F0282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403824" y="3752510"/>
            <a:ext cx="2296357" cy="194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286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6321521CFDF844BAE38C64CA8C38B3" ma:contentTypeVersion="10" ma:contentTypeDescription="Create a new document." ma:contentTypeScope="" ma:versionID="efd5ab6a97fc3882eca5486c63dc82d0">
  <xsd:schema xmlns:xsd="http://www.w3.org/2001/XMLSchema" xmlns:xs="http://www.w3.org/2001/XMLSchema" xmlns:p="http://schemas.microsoft.com/office/2006/metadata/properties" xmlns:ns3="7a60916c-0df2-4b3c-a6c0-429dbed52577" xmlns:ns4="43d38367-3cd9-471f-aad4-a363ece316a3" targetNamespace="http://schemas.microsoft.com/office/2006/metadata/properties" ma:root="true" ma:fieldsID="1b27abb6152028b74b5bfe720fada497" ns3:_="" ns4:_="">
    <xsd:import namespace="7a60916c-0df2-4b3c-a6c0-429dbed52577"/>
    <xsd:import namespace="43d38367-3cd9-471f-aad4-a363ece316a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60916c-0df2-4b3c-a6c0-429dbed525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d38367-3cd9-471f-aad4-a363ece316a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D79737-CC21-4E63-B533-D70A84B94924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43d38367-3cd9-471f-aad4-a363ece316a3"/>
    <ds:schemaRef ds:uri="http://schemas.microsoft.com/office/infopath/2007/PartnerControls"/>
    <ds:schemaRef ds:uri="7a60916c-0df2-4b3c-a6c0-429dbed52577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A87803D-C8E6-46C0-A5C1-7DD6FD4DE8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DDF7E2-57B8-4407-AE70-8E9A638C95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60916c-0df2-4b3c-a6c0-429dbed52577"/>
    <ds:schemaRef ds:uri="43d38367-3cd9-471f-aad4-a363ece316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1836</TotalTime>
  <Words>84</Words>
  <Application>Microsoft Office PowerPoint</Application>
  <PresentationFormat>Personalizado</PresentationFormat>
  <Paragraphs>17</Paragraphs>
  <Slides>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3" baseType="lpstr">
      <vt:lpstr>Montserrat Light</vt:lpstr>
      <vt:lpstr>Arial</vt:lpstr>
      <vt:lpstr>Montserrat ExtraLight</vt:lpstr>
      <vt:lpstr>Montserrat</vt:lpstr>
      <vt:lpstr>Calibri</vt:lpstr>
      <vt:lpstr>ITC Avant Garde</vt:lpstr>
      <vt:lpstr>Calibri Light</vt:lpstr>
      <vt:lpstr>Tema de Office</vt:lpstr>
      <vt:lpstr>CorelDRAW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Andrea Pineda Gonzalez</dc:creator>
  <cp:lastModifiedBy>Diana Andrea Pineda Gonzalez</cp:lastModifiedBy>
  <cp:revision>75</cp:revision>
  <dcterms:created xsi:type="dcterms:W3CDTF">2020-08-25T17:07:38Z</dcterms:created>
  <dcterms:modified xsi:type="dcterms:W3CDTF">2021-08-18T15:28:19Z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0x010100696321521CFDF844BAE38C64CA8C38B3</vt:lpwstr>
  </property>
</Properties>
</file>