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93508" r:id="rId4"/>
  </p:sldMasterIdLst>
  <p:notesMasterIdLst>
    <p:notesMasterId r:id="rId19"/>
  </p:notesMasterIdLst>
  <p:handoutMasterIdLst>
    <p:handoutMasterId r:id="rId20"/>
  </p:handoutMasterIdLst>
  <p:sldIdLst>
    <p:sldId id="6558" r:id="rId5"/>
    <p:sldId id="6559" r:id="rId6"/>
    <p:sldId id="6551" r:id="rId7"/>
    <p:sldId id="6560" r:id="rId8"/>
    <p:sldId id="6542" r:id="rId9"/>
    <p:sldId id="6553" r:id="rId10"/>
    <p:sldId id="6545" r:id="rId11"/>
    <p:sldId id="6561" r:id="rId12"/>
    <p:sldId id="6556" r:id="rId13"/>
    <p:sldId id="6562" r:id="rId14"/>
    <p:sldId id="6563" r:id="rId15"/>
    <p:sldId id="6535" r:id="rId16"/>
    <p:sldId id="6512" r:id="rId17"/>
    <p:sldId id="400" r:id="rId18"/>
  </p:sldIdLst>
  <p:sldSz cx="12192000" cy="6858000"/>
  <p:notesSz cx="7010400" cy="9296400"/>
  <p:embeddedFontLst>
    <p:embeddedFont>
      <p:font typeface="Arial Nova" panose="020B0504020202020204" pitchFamily="34" charset="0"/>
      <p:regular r:id="rId21"/>
    </p:embeddedFont>
    <p:embeddedFont>
      <p:font typeface="Arial Nova Light" panose="020B0304020202020204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Helvetica" panose="020B0504020202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AC36"/>
    <a:srgbClr val="248E98"/>
    <a:srgbClr val="50B79A"/>
    <a:srgbClr val="A0134E"/>
    <a:srgbClr val="D3AC37"/>
    <a:srgbClr val="720C4B"/>
    <a:srgbClr val="B7165A"/>
    <a:srgbClr val="046D9C"/>
    <a:srgbClr val="2EB7FF"/>
    <a:srgbClr val="021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5811" autoAdjust="0"/>
  </p:normalViewPr>
  <p:slideViewPr>
    <p:cSldViewPr snapToGrid="0" snapToObjects="1">
      <p:cViewPr varScale="1">
        <p:scale>
          <a:sx n="90" d="100"/>
          <a:sy n="90" d="100"/>
        </p:scale>
        <p:origin x="102" y="276"/>
      </p:cViewPr>
      <p:guideLst>
        <p:guide orient="horz" pos="2160"/>
        <p:guide pos="3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295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rgbClr val="02479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024793"/>
                  </a:gs>
                  <a:gs pos="100000">
                    <a:schemeClr val="accent2"/>
                  </a:gs>
                </a:gsLst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61-4BDE-86E9-33B39CC246E6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24793"/>
                  </a:gs>
                  <a:gs pos="100000">
                    <a:schemeClr val="accent2"/>
                  </a:gs>
                </a:gsLst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61-4BDE-86E9-33B39CC246E6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24793"/>
                  </a:gs>
                  <a:gs pos="100000">
                    <a:schemeClr val="accent2"/>
                  </a:gs>
                </a:gsLst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61-4BDE-86E9-33B39CC246E6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24793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61-4BDE-86E9-33B39CC246E6}"/>
              </c:ext>
            </c:extLst>
          </c:dPt>
          <c:dLbls>
            <c:dLbl>
              <c:idx val="1"/>
              <c:layout>
                <c:manualLayout>
                  <c:x val="1.958582911286989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61-4BDE-86E9-33B39CC246E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50402020203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7.0000000000000007E-2</c:v>
                </c:pt>
                <c:pt idx="1">
                  <c:v>0.73</c:v>
                </c:pt>
                <c:pt idx="2">
                  <c:v>0.42</c:v>
                </c:pt>
                <c:pt idx="3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61-4BDE-86E9-33B39CC246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0"/>
        <c:axId val="630107104"/>
        <c:axId val="630109064"/>
      </c:barChart>
      <c:catAx>
        <c:axId val="630107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0109064"/>
        <c:crosses val="autoZero"/>
        <c:auto val="1"/>
        <c:lblAlgn val="ctr"/>
        <c:lblOffset val="100"/>
        <c:noMultiLvlLbl val="0"/>
      </c:catAx>
      <c:valAx>
        <c:axId val="6301090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3010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64068132786113"/>
          <c:y val="0"/>
          <c:w val="0.815912796258628"/>
          <c:h val="1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EB3-5242-9119-76B1B8B653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EB3-5242-9119-76B1B8B653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4EB3-5242-9119-76B1B8B653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EB3-5242-9119-76B1B8B6537E}"/>
              </c:ext>
            </c:extLst>
          </c:dPt>
          <c:dPt>
            <c:idx val="4"/>
            <c:bubble3D val="0"/>
            <c:spPr>
              <a:solidFill>
                <a:srgbClr val="1EABD2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4EB3-5242-9119-76B1B8B6537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EB3-5242-9119-76B1B8B6537E}"/>
              </c:ext>
            </c:extLst>
          </c:dPt>
          <c:cat>
            <c:strRef>
              <c:f>Hoja1!$A$2:$A$7</c:f>
              <c:strCache>
                <c:ptCount val="4"/>
                <c:pt idx="0">
                  <c:v>1er trim.</c:v>
                </c:pt>
                <c:pt idx="1">
                  <c:v>2º trim.</c:v>
                </c:pt>
                <c:pt idx="2">
                  <c:v>3er trim.</c:v>
                </c:pt>
                <c:pt idx="3">
                  <c:v>4º trim.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16.666666666666668</c:v>
                </c:pt>
                <c:pt idx="1">
                  <c:v>16.666666666666668</c:v>
                </c:pt>
                <c:pt idx="2">
                  <c:v>16.666666666666668</c:v>
                </c:pt>
                <c:pt idx="3">
                  <c:v>16.666666666666668</c:v>
                </c:pt>
                <c:pt idx="4">
                  <c:v>16.666666666666668</c:v>
                </c:pt>
                <c:pt idx="5">
                  <c:v>16.666666666666668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B3-5242-9119-76B1B8B65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32FD06-8858-49A1-AB3F-CB6306BBC9E5}" type="doc">
      <dgm:prSet loTypeId="urn:microsoft.com/office/officeart/2009/layout/CircleArrowProcess" loCatId="cycle" qsTypeId="urn:microsoft.com/office/officeart/2005/8/quickstyle/3d4" qsCatId="3D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DCD427AD-BB05-4770-A3A0-F39B51938208}">
      <dgm:prSet phldrT="[Texto]" custT="1"/>
      <dgm:spPr/>
      <dgm:t>
        <a:bodyPr/>
        <a:lstStyle/>
        <a:p>
          <a:r>
            <a:rPr lang="es-ES" sz="1400" b="1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Open banking</a:t>
          </a:r>
        </a:p>
      </dgm:t>
    </dgm:pt>
    <dgm:pt modelId="{CB481AE0-001E-402C-8C32-CD40776E0644}" type="parTrans" cxnId="{15379A3F-E805-4C66-983A-EC9F22B5A7CD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FAE600AD-EEC3-4F9A-9A54-5299C05D5F7C}" type="sibTrans" cxnId="{15379A3F-E805-4C66-983A-EC9F22B5A7CD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A24C6620-2A74-402E-9B9B-84C213FBDA0F}">
      <dgm:prSet phldrT="[Texto]" custT="1"/>
      <dgm:spPr/>
      <dgm:t>
        <a:bodyPr/>
        <a:lstStyle/>
        <a:p>
          <a:r>
            <a:rPr lang="es-ES" sz="1400" b="1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e-KYC</a:t>
          </a:r>
        </a:p>
      </dgm:t>
    </dgm:pt>
    <dgm:pt modelId="{7F8B120B-9884-4C89-8DE0-A3E7632AB6D5}" type="parTrans" cxnId="{A8BF8BE4-8E2E-4E62-AAC2-2A0E6C33C647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66DBBAC0-3807-4711-BE74-B7BEBEDE5B2A}" type="sibTrans" cxnId="{A8BF8BE4-8E2E-4E62-AAC2-2A0E6C33C647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F2A9D102-2431-429C-950E-D7D4D168BFD9}">
      <dgm:prSet phldrT="[Texto]" custT="1"/>
      <dgm:spPr/>
      <dgm:t>
        <a:bodyPr/>
        <a:lstStyle/>
        <a:p>
          <a:r>
            <a:rPr lang="es-ES" sz="1400" b="1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Código QR</a:t>
          </a:r>
        </a:p>
      </dgm:t>
    </dgm:pt>
    <dgm:pt modelId="{09C425EA-A291-4A3C-922F-6A5439A003C2}" type="parTrans" cxnId="{52984258-3B76-437F-892D-F4F944029E11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599767A8-CBBD-49A4-BC28-AD2D86155282}" type="sibTrans" cxnId="{52984258-3B76-437F-892D-F4F944029E11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6B54A321-364E-4C76-BD1C-153B2EC360D2}">
      <dgm:prSet custT="1"/>
      <dgm:spPr/>
      <dgm:t>
        <a:bodyPr/>
        <a:lstStyle/>
        <a:p>
          <a:r>
            <a:rPr lang="es-ES" sz="1400" b="1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Biometría</a:t>
          </a:r>
        </a:p>
      </dgm:t>
    </dgm:pt>
    <dgm:pt modelId="{4C3C6416-CF3D-4F4F-9E0C-98751AC72E98}" type="parTrans" cxnId="{ACBC7ABD-8F3A-46EA-A887-53DF0B4DE58B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EDB0DC05-C0E7-42E1-AD92-88CE12AAB55F}" type="sibTrans" cxnId="{ACBC7ABD-8F3A-46EA-A887-53DF0B4DE58B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2D18A4CF-FADE-413F-9DDE-CED78207933C}">
      <dgm:prSet custT="1"/>
      <dgm:spPr/>
      <dgm:t>
        <a:bodyPr/>
        <a:lstStyle/>
        <a:p>
          <a:r>
            <a:rPr lang="es-ES" sz="1400" b="1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Cloud</a:t>
          </a:r>
        </a:p>
      </dgm:t>
    </dgm:pt>
    <dgm:pt modelId="{E2A0A327-9F28-4D67-8661-BF8A9AC1BF7F}" type="parTrans" cxnId="{66003D9C-07BC-4AB0-8DD3-225C0C83415C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2230D557-CDC5-4495-B1C7-0866A5892E35}" type="sibTrans" cxnId="{66003D9C-07BC-4AB0-8DD3-225C0C83415C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E83B68A5-1A00-4922-9C28-1FA96BA975F3}">
      <dgm:prSet custT="1"/>
      <dgm:spPr/>
      <dgm:t>
        <a:bodyPr/>
        <a:lstStyle/>
        <a:p>
          <a:r>
            <a:rPr lang="es-ES" sz="1400" b="1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Protección de datos</a:t>
          </a:r>
        </a:p>
      </dgm:t>
    </dgm:pt>
    <dgm:pt modelId="{0CED1312-9DF0-463B-A4F4-17A72141D33A}" type="parTrans" cxnId="{34C3B937-A30D-41A4-A451-A2445135ECAF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F382E140-5E3D-40C0-B614-430349BF7860}" type="sibTrans" cxnId="{34C3B937-A30D-41A4-A451-A2445135ECAF}">
      <dgm:prSet/>
      <dgm:spPr/>
      <dgm:t>
        <a:bodyPr/>
        <a:lstStyle/>
        <a:p>
          <a:endParaRPr lang="es-ES" sz="1600">
            <a:latin typeface="Arial Nova Light" panose="020B0304020202020204"/>
          </a:endParaRPr>
        </a:p>
      </dgm:t>
    </dgm:pt>
    <dgm:pt modelId="{B98FB8DD-9224-4F53-B0AA-0B135195F482}" type="pres">
      <dgm:prSet presAssocID="{2232FD06-8858-49A1-AB3F-CB6306BBC9E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872456B-1237-4684-A260-503A6BF447B8}" type="pres">
      <dgm:prSet presAssocID="{DCD427AD-BB05-4770-A3A0-F39B51938208}" presName="Accent1" presStyleCnt="0"/>
      <dgm:spPr/>
    </dgm:pt>
    <dgm:pt modelId="{4AE7E2DC-EB46-4574-A6EF-63D80DAE520F}" type="pres">
      <dgm:prSet presAssocID="{DCD427AD-BB05-4770-A3A0-F39B51938208}" presName="Accent" presStyleLbl="node1" presStyleIdx="0" presStyleCnt="6"/>
      <dgm:spPr>
        <a:solidFill>
          <a:srgbClr val="248E98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</dgm:pt>
    <dgm:pt modelId="{0AA8A44D-46B0-4FAA-A65B-5C5EA73998EC}" type="pres">
      <dgm:prSet presAssocID="{DCD427AD-BB05-4770-A3A0-F39B51938208}" presName="Parent1" presStyleLbl="revTx" presStyleIdx="0" presStyleCnt="6" custLinFactNeighborX="-1227" custLinFactNeighborY="-23730">
        <dgm:presLayoutVars>
          <dgm:chMax val="1"/>
          <dgm:chPref val="1"/>
          <dgm:bulletEnabled val="1"/>
        </dgm:presLayoutVars>
      </dgm:prSet>
      <dgm:spPr/>
    </dgm:pt>
    <dgm:pt modelId="{0381E2DA-AF08-4DA5-BB68-D13BC5C398EC}" type="pres">
      <dgm:prSet presAssocID="{A24C6620-2A74-402E-9B9B-84C213FBDA0F}" presName="Accent2" presStyleCnt="0"/>
      <dgm:spPr/>
    </dgm:pt>
    <dgm:pt modelId="{C6956909-361A-45AD-A7C6-149C003604C2}" type="pres">
      <dgm:prSet presAssocID="{A24C6620-2A74-402E-9B9B-84C213FBDA0F}" presName="Accent" presStyleLbl="node1" presStyleIdx="1" presStyleCnt="6"/>
      <dgm:spPr>
        <a:solidFill>
          <a:srgbClr val="50B79A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</dgm:pt>
    <dgm:pt modelId="{5FF9F36D-55AF-4087-8EC4-C37572357CFE}" type="pres">
      <dgm:prSet presAssocID="{A24C6620-2A74-402E-9B9B-84C213FBDA0F}" presName="Parent2" presStyleLbl="revTx" presStyleIdx="1" presStyleCnt="6" custScaleX="157469" custLinFactNeighborX="-1244" custLinFactNeighborY="-563">
        <dgm:presLayoutVars>
          <dgm:chMax val="1"/>
          <dgm:chPref val="1"/>
          <dgm:bulletEnabled val="1"/>
        </dgm:presLayoutVars>
      </dgm:prSet>
      <dgm:spPr/>
    </dgm:pt>
    <dgm:pt modelId="{41E81FC4-F623-4429-9DF4-CFA6B160CFE9}" type="pres">
      <dgm:prSet presAssocID="{F2A9D102-2431-429C-950E-D7D4D168BFD9}" presName="Accent3" presStyleCnt="0"/>
      <dgm:spPr/>
    </dgm:pt>
    <dgm:pt modelId="{09537E8F-8C01-4B90-AB0A-1FC7294F99E1}" type="pres">
      <dgm:prSet presAssocID="{F2A9D102-2431-429C-950E-D7D4D168BFD9}" presName="Accent" presStyleLbl="node1" presStyleIdx="2" presStyleCnt="6"/>
      <dgm:spPr>
        <a:solidFill>
          <a:srgbClr val="D3AC37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</dgm:pt>
    <dgm:pt modelId="{ABCAEDA9-F273-42EA-A099-199F615AD5ED}" type="pres">
      <dgm:prSet presAssocID="{F2A9D102-2431-429C-950E-D7D4D168BFD9}" presName="Parent3" presStyleLbl="revTx" presStyleIdx="2" presStyleCnt="6" custScaleX="136701">
        <dgm:presLayoutVars>
          <dgm:chMax val="1"/>
          <dgm:chPref val="1"/>
          <dgm:bulletEnabled val="1"/>
        </dgm:presLayoutVars>
      </dgm:prSet>
      <dgm:spPr/>
    </dgm:pt>
    <dgm:pt modelId="{D61D39FA-D4FB-44F4-ACD1-F310DEB04621}" type="pres">
      <dgm:prSet presAssocID="{6B54A321-364E-4C76-BD1C-153B2EC360D2}" presName="Accent4" presStyleCnt="0"/>
      <dgm:spPr/>
    </dgm:pt>
    <dgm:pt modelId="{DCA8CED1-6952-4B65-A39E-6660E3272D26}" type="pres">
      <dgm:prSet presAssocID="{6B54A321-364E-4C76-BD1C-153B2EC360D2}" presName="Accent" presStyleLbl="node1" presStyleIdx="3" presStyleCnt="6"/>
      <dgm:spPr>
        <a:solidFill>
          <a:srgbClr val="046D9C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</dgm:pt>
    <dgm:pt modelId="{5BB0E002-E350-4E32-B995-02D6BE7500B0}" type="pres">
      <dgm:prSet presAssocID="{6B54A321-364E-4C76-BD1C-153B2EC360D2}" presName="Parent4" presStyleLbl="revTx" presStyleIdx="3" presStyleCnt="6" custScaleX="182203">
        <dgm:presLayoutVars>
          <dgm:chMax val="1"/>
          <dgm:chPref val="1"/>
          <dgm:bulletEnabled val="1"/>
        </dgm:presLayoutVars>
      </dgm:prSet>
      <dgm:spPr/>
    </dgm:pt>
    <dgm:pt modelId="{73CE23F6-0D1D-4A08-91CC-318E07DF76D9}" type="pres">
      <dgm:prSet presAssocID="{2D18A4CF-FADE-413F-9DDE-CED78207933C}" presName="Accent5" presStyleCnt="0"/>
      <dgm:spPr/>
    </dgm:pt>
    <dgm:pt modelId="{6AFF1D80-FCEE-4464-AF2E-68E608E4D069}" type="pres">
      <dgm:prSet presAssocID="{2D18A4CF-FADE-413F-9DDE-CED78207933C}" presName="Accent" presStyleLbl="node1" presStyleIdx="4" presStyleCnt="6"/>
      <dgm:spPr>
        <a:solidFill>
          <a:srgbClr val="720C4B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</dgm:pt>
    <dgm:pt modelId="{3779FE91-87B5-41E5-8AB7-AE3C7F701A11}" type="pres">
      <dgm:prSet presAssocID="{2D18A4CF-FADE-413F-9DDE-CED78207933C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CA2A4854-1A2B-46DF-98DC-91BCE07505A8}" type="pres">
      <dgm:prSet presAssocID="{E83B68A5-1A00-4922-9C28-1FA96BA975F3}" presName="Accent6" presStyleCnt="0"/>
      <dgm:spPr/>
    </dgm:pt>
    <dgm:pt modelId="{BE0A58F5-6D90-478B-95F3-4774F0FFD4EC}" type="pres">
      <dgm:prSet presAssocID="{E83B68A5-1A00-4922-9C28-1FA96BA975F3}" presName="Accent" presStyleLbl="node1" presStyleIdx="5" presStyleCnt="6"/>
      <dgm:spPr>
        <a:solidFill>
          <a:srgbClr val="B7165A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</dgm:pt>
    <dgm:pt modelId="{2A22ED50-1A62-4EE5-8978-21902B4BFD6D}" type="pres">
      <dgm:prSet presAssocID="{E83B68A5-1A00-4922-9C28-1FA96BA975F3}" presName="Parent6" presStyleLbl="revTx" presStyleIdx="5" presStyleCnt="6" custScaleX="121056">
        <dgm:presLayoutVars>
          <dgm:chMax val="1"/>
          <dgm:chPref val="1"/>
          <dgm:bulletEnabled val="1"/>
        </dgm:presLayoutVars>
      </dgm:prSet>
      <dgm:spPr/>
    </dgm:pt>
  </dgm:ptLst>
  <dgm:cxnLst>
    <dgm:cxn modelId="{883ABB03-B534-4AA5-9CA3-578CA10C50DC}" type="presOf" srcId="{2D18A4CF-FADE-413F-9DDE-CED78207933C}" destId="{3779FE91-87B5-41E5-8AB7-AE3C7F701A11}" srcOrd="0" destOrd="0" presId="urn:microsoft.com/office/officeart/2009/layout/CircleArrowProcess"/>
    <dgm:cxn modelId="{3EA41F27-28A8-42DD-AC35-9BCDF8744FC7}" type="presOf" srcId="{DCD427AD-BB05-4770-A3A0-F39B51938208}" destId="{0AA8A44D-46B0-4FAA-A65B-5C5EA73998EC}" srcOrd="0" destOrd="0" presId="urn:microsoft.com/office/officeart/2009/layout/CircleArrowProcess"/>
    <dgm:cxn modelId="{34C3B937-A30D-41A4-A451-A2445135ECAF}" srcId="{2232FD06-8858-49A1-AB3F-CB6306BBC9E5}" destId="{E83B68A5-1A00-4922-9C28-1FA96BA975F3}" srcOrd="5" destOrd="0" parTransId="{0CED1312-9DF0-463B-A4F4-17A72141D33A}" sibTransId="{F382E140-5E3D-40C0-B614-430349BF7860}"/>
    <dgm:cxn modelId="{15379A3F-E805-4C66-983A-EC9F22B5A7CD}" srcId="{2232FD06-8858-49A1-AB3F-CB6306BBC9E5}" destId="{DCD427AD-BB05-4770-A3A0-F39B51938208}" srcOrd="0" destOrd="0" parTransId="{CB481AE0-001E-402C-8C32-CD40776E0644}" sibTransId="{FAE600AD-EEC3-4F9A-9A54-5299C05D5F7C}"/>
    <dgm:cxn modelId="{9CA60B77-5041-4D3E-9BEC-891852F7F0E4}" type="presOf" srcId="{E83B68A5-1A00-4922-9C28-1FA96BA975F3}" destId="{2A22ED50-1A62-4EE5-8978-21902B4BFD6D}" srcOrd="0" destOrd="0" presId="urn:microsoft.com/office/officeart/2009/layout/CircleArrowProcess"/>
    <dgm:cxn modelId="{52984258-3B76-437F-892D-F4F944029E11}" srcId="{2232FD06-8858-49A1-AB3F-CB6306BBC9E5}" destId="{F2A9D102-2431-429C-950E-D7D4D168BFD9}" srcOrd="2" destOrd="0" parTransId="{09C425EA-A291-4A3C-922F-6A5439A003C2}" sibTransId="{599767A8-CBBD-49A4-BC28-AD2D86155282}"/>
    <dgm:cxn modelId="{66003D9C-07BC-4AB0-8DD3-225C0C83415C}" srcId="{2232FD06-8858-49A1-AB3F-CB6306BBC9E5}" destId="{2D18A4CF-FADE-413F-9DDE-CED78207933C}" srcOrd="4" destOrd="0" parTransId="{E2A0A327-9F28-4D67-8661-BF8A9AC1BF7F}" sibTransId="{2230D557-CDC5-4495-B1C7-0866A5892E35}"/>
    <dgm:cxn modelId="{0E2047A4-6D3C-446F-AFBA-3EE13BC7D4E8}" type="presOf" srcId="{2232FD06-8858-49A1-AB3F-CB6306BBC9E5}" destId="{B98FB8DD-9224-4F53-B0AA-0B135195F482}" srcOrd="0" destOrd="0" presId="urn:microsoft.com/office/officeart/2009/layout/CircleArrowProcess"/>
    <dgm:cxn modelId="{A24C82AB-1B73-4F99-8A73-932CDC67A034}" type="presOf" srcId="{F2A9D102-2431-429C-950E-D7D4D168BFD9}" destId="{ABCAEDA9-F273-42EA-A099-199F615AD5ED}" srcOrd="0" destOrd="0" presId="urn:microsoft.com/office/officeart/2009/layout/CircleArrowProcess"/>
    <dgm:cxn modelId="{ACBC7ABD-8F3A-46EA-A887-53DF0B4DE58B}" srcId="{2232FD06-8858-49A1-AB3F-CB6306BBC9E5}" destId="{6B54A321-364E-4C76-BD1C-153B2EC360D2}" srcOrd="3" destOrd="0" parTransId="{4C3C6416-CF3D-4F4F-9E0C-98751AC72E98}" sibTransId="{EDB0DC05-C0E7-42E1-AD92-88CE12AAB55F}"/>
    <dgm:cxn modelId="{AC14B1DC-C123-46AB-A3A3-E91F82C189BF}" type="presOf" srcId="{6B54A321-364E-4C76-BD1C-153B2EC360D2}" destId="{5BB0E002-E350-4E32-B995-02D6BE7500B0}" srcOrd="0" destOrd="0" presId="urn:microsoft.com/office/officeart/2009/layout/CircleArrowProcess"/>
    <dgm:cxn modelId="{AF768EDF-91E6-4875-9B75-BFDE71562DB3}" type="presOf" srcId="{A24C6620-2A74-402E-9B9B-84C213FBDA0F}" destId="{5FF9F36D-55AF-4087-8EC4-C37572357CFE}" srcOrd="0" destOrd="0" presId="urn:microsoft.com/office/officeart/2009/layout/CircleArrowProcess"/>
    <dgm:cxn modelId="{A8BF8BE4-8E2E-4E62-AAC2-2A0E6C33C647}" srcId="{2232FD06-8858-49A1-AB3F-CB6306BBC9E5}" destId="{A24C6620-2A74-402E-9B9B-84C213FBDA0F}" srcOrd="1" destOrd="0" parTransId="{7F8B120B-9884-4C89-8DE0-A3E7632AB6D5}" sibTransId="{66DBBAC0-3807-4711-BE74-B7BEBEDE5B2A}"/>
    <dgm:cxn modelId="{E1634BB7-E784-4D85-8FD5-AACB12807D4C}" type="presParOf" srcId="{B98FB8DD-9224-4F53-B0AA-0B135195F482}" destId="{7872456B-1237-4684-A260-503A6BF447B8}" srcOrd="0" destOrd="0" presId="urn:microsoft.com/office/officeart/2009/layout/CircleArrowProcess"/>
    <dgm:cxn modelId="{0C572981-D80C-4FBC-8AEB-2EA45115FFEB}" type="presParOf" srcId="{7872456B-1237-4684-A260-503A6BF447B8}" destId="{4AE7E2DC-EB46-4574-A6EF-63D80DAE520F}" srcOrd="0" destOrd="0" presId="urn:microsoft.com/office/officeart/2009/layout/CircleArrowProcess"/>
    <dgm:cxn modelId="{2F928AB9-811B-4BEF-B038-025AE3E8E94E}" type="presParOf" srcId="{B98FB8DD-9224-4F53-B0AA-0B135195F482}" destId="{0AA8A44D-46B0-4FAA-A65B-5C5EA73998EC}" srcOrd="1" destOrd="0" presId="urn:microsoft.com/office/officeart/2009/layout/CircleArrowProcess"/>
    <dgm:cxn modelId="{E5DF6ABB-6559-4982-96C4-DA6FD3093D02}" type="presParOf" srcId="{B98FB8DD-9224-4F53-B0AA-0B135195F482}" destId="{0381E2DA-AF08-4DA5-BB68-D13BC5C398EC}" srcOrd="2" destOrd="0" presId="urn:microsoft.com/office/officeart/2009/layout/CircleArrowProcess"/>
    <dgm:cxn modelId="{5BB70F32-FE96-494D-A035-9190C481C8DC}" type="presParOf" srcId="{0381E2DA-AF08-4DA5-BB68-D13BC5C398EC}" destId="{C6956909-361A-45AD-A7C6-149C003604C2}" srcOrd="0" destOrd="0" presId="urn:microsoft.com/office/officeart/2009/layout/CircleArrowProcess"/>
    <dgm:cxn modelId="{0375C55D-82EF-4213-8713-5491DC4809C5}" type="presParOf" srcId="{B98FB8DD-9224-4F53-B0AA-0B135195F482}" destId="{5FF9F36D-55AF-4087-8EC4-C37572357CFE}" srcOrd="3" destOrd="0" presId="urn:microsoft.com/office/officeart/2009/layout/CircleArrowProcess"/>
    <dgm:cxn modelId="{50F898F6-8A7D-4501-B3D7-61DE4711AD8F}" type="presParOf" srcId="{B98FB8DD-9224-4F53-B0AA-0B135195F482}" destId="{41E81FC4-F623-4429-9DF4-CFA6B160CFE9}" srcOrd="4" destOrd="0" presId="urn:microsoft.com/office/officeart/2009/layout/CircleArrowProcess"/>
    <dgm:cxn modelId="{B1B08043-E8B4-4E9B-907B-4E0533C225F7}" type="presParOf" srcId="{41E81FC4-F623-4429-9DF4-CFA6B160CFE9}" destId="{09537E8F-8C01-4B90-AB0A-1FC7294F99E1}" srcOrd="0" destOrd="0" presId="urn:microsoft.com/office/officeart/2009/layout/CircleArrowProcess"/>
    <dgm:cxn modelId="{E71C3795-1696-45F9-891A-D98DC461099C}" type="presParOf" srcId="{B98FB8DD-9224-4F53-B0AA-0B135195F482}" destId="{ABCAEDA9-F273-42EA-A099-199F615AD5ED}" srcOrd="5" destOrd="0" presId="urn:microsoft.com/office/officeart/2009/layout/CircleArrowProcess"/>
    <dgm:cxn modelId="{6CD0757F-4F3E-4EBB-8D73-67B4D97D47BB}" type="presParOf" srcId="{B98FB8DD-9224-4F53-B0AA-0B135195F482}" destId="{D61D39FA-D4FB-44F4-ACD1-F310DEB04621}" srcOrd="6" destOrd="0" presId="urn:microsoft.com/office/officeart/2009/layout/CircleArrowProcess"/>
    <dgm:cxn modelId="{5CAF0C85-EB5E-4142-AFF4-71C50AC69E63}" type="presParOf" srcId="{D61D39FA-D4FB-44F4-ACD1-F310DEB04621}" destId="{DCA8CED1-6952-4B65-A39E-6660E3272D26}" srcOrd="0" destOrd="0" presId="urn:microsoft.com/office/officeart/2009/layout/CircleArrowProcess"/>
    <dgm:cxn modelId="{CBABE5CF-F631-4666-9AD6-5B09F26403D1}" type="presParOf" srcId="{B98FB8DD-9224-4F53-B0AA-0B135195F482}" destId="{5BB0E002-E350-4E32-B995-02D6BE7500B0}" srcOrd="7" destOrd="0" presId="urn:microsoft.com/office/officeart/2009/layout/CircleArrowProcess"/>
    <dgm:cxn modelId="{D43F6CD1-5BED-4A0C-BAE1-DE6C867D0CB5}" type="presParOf" srcId="{B98FB8DD-9224-4F53-B0AA-0B135195F482}" destId="{73CE23F6-0D1D-4A08-91CC-318E07DF76D9}" srcOrd="8" destOrd="0" presId="urn:microsoft.com/office/officeart/2009/layout/CircleArrowProcess"/>
    <dgm:cxn modelId="{33B34B87-AAA7-4FD5-B2C9-F5F1E5F9CDC1}" type="presParOf" srcId="{73CE23F6-0D1D-4A08-91CC-318E07DF76D9}" destId="{6AFF1D80-FCEE-4464-AF2E-68E608E4D069}" srcOrd="0" destOrd="0" presId="urn:microsoft.com/office/officeart/2009/layout/CircleArrowProcess"/>
    <dgm:cxn modelId="{426DB681-F737-48D1-8F43-0DB48B9CF93A}" type="presParOf" srcId="{B98FB8DD-9224-4F53-B0AA-0B135195F482}" destId="{3779FE91-87B5-41E5-8AB7-AE3C7F701A11}" srcOrd="9" destOrd="0" presId="urn:microsoft.com/office/officeart/2009/layout/CircleArrowProcess"/>
    <dgm:cxn modelId="{7745DE81-1CF1-44FF-8160-F36292680E36}" type="presParOf" srcId="{B98FB8DD-9224-4F53-B0AA-0B135195F482}" destId="{CA2A4854-1A2B-46DF-98DC-91BCE07505A8}" srcOrd="10" destOrd="0" presId="urn:microsoft.com/office/officeart/2009/layout/CircleArrowProcess"/>
    <dgm:cxn modelId="{3275085E-6434-4682-BB38-7BF4B37FC211}" type="presParOf" srcId="{CA2A4854-1A2B-46DF-98DC-91BCE07505A8}" destId="{BE0A58F5-6D90-478B-95F3-4774F0FFD4EC}" srcOrd="0" destOrd="0" presId="urn:microsoft.com/office/officeart/2009/layout/CircleArrowProcess"/>
    <dgm:cxn modelId="{0F73F315-ED1C-41BE-9AE1-B1CA54B7CCEB}" type="presParOf" srcId="{B98FB8DD-9224-4F53-B0AA-0B135195F482}" destId="{2A22ED50-1A62-4EE5-8978-21902B4BFD6D}" srcOrd="11" destOrd="0" presId="urn:microsoft.com/office/officeart/2009/layout/CircleArrowProcess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7E2DC-EB46-4574-A6EF-63D80DAE520F}">
      <dsp:nvSpPr>
        <dsp:cNvPr id="0" name=""/>
        <dsp:cNvSpPr/>
      </dsp:nvSpPr>
      <dsp:spPr>
        <a:xfrm>
          <a:off x="1219439" y="0"/>
          <a:ext cx="1472910" cy="147306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248E98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A8A44D-46B0-4FAA-A65B-5C5EA73998EC}">
      <dsp:nvSpPr>
        <dsp:cNvPr id="0" name=""/>
        <dsp:cNvSpPr/>
      </dsp:nvSpPr>
      <dsp:spPr>
        <a:xfrm>
          <a:off x="1534549" y="435958"/>
          <a:ext cx="821967" cy="410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Open banking</a:t>
          </a:r>
        </a:p>
      </dsp:txBody>
      <dsp:txXfrm>
        <a:off x="1534549" y="435958"/>
        <a:ext cx="821967" cy="410711"/>
      </dsp:txXfrm>
    </dsp:sp>
    <dsp:sp modelId="{C6956909-361A-45AD-A7C6-149C003604C2}">
      <dsp:nvSpPr>
        <dsp:cNvPr id="0" name=""/>
        <dsp:cNvSpPr/>
      </dsp:nvSpPr>
      <dsp:spPr>
        <a:xfrm>
          <a:off x="810251" y="846637"/>
          <a:ext cx="1472910" cy="147306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50B79A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9F36D-55AF-4087-8EC4-C37572357CFE}">
      <dsp:nvSpPr>
        <dsp:cNvPr id="0" name=""/>
        <dsp:cNvSpPr/>
      </dsp:nvSpPr>
      <dsp:spPr>
        <a:xfrm>
          <a:off x="887375" y="1379426"/>
          <a:ext cx="1294344" cy="410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e-KYC</a:t>
          </a:r>
        </a:p>
      </dsp:txBody>
      <dsp:txXfrm>
        <a:off x="887375" y="1379426"/>
        <a:ext cx="1294344" cy="410711"/>
      </dsp:txXfrm>
    </dsp:sp>
    <dsp:sp modelId="{09537E8F-8C01-4B90-AB0A-1FC7294F99E1}">
      <dsp:nvSpPr>
        <dsp:cNvPr id="0" name=""/>
        <dsp:cNvSpPr/>
      </dsp:nvSpPr>
      <dsp:spPr>
        <a:xfrm>
          <a:off x="1219439" y="1696075"/>
          <a:ext cx="1472910" cy="147306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D3AC37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AEDA9-F273-42EA-A099-199F615AD5ED}">
      <dsp:nvSpPr>
        <dsp:cNvPr id="0" name=""/>
        <dsp:cNvSpPr/>
      </dsp:nvSpPr>
      <dsp:spPr>
        <a:xfrm>
          <a:off x="1393799" y="2229496"/>
          <a:ext cx="1123638" cy="410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Código QR</a:t>
          </a:r>
        </a:p>
      </dsp:txBody>
      <dsp:txXfrm>
        <a:off x="1393799" y="2229496"/>
        <a:ext cx="1123638" cy="410711"/>
      </dsp:txXfrm>
    </dsp:sp>
    <dsp:sp modelId="{DCA8CED1-6952-4B65-A39E-6660E3272D26}">
      <dsp:nvSpPr>
        <dsp:cNvPr id="0" name=""/>
        <dsp:cNvSpPr/>
      </dsp:nvSpPr>
      <dsp:spPr>
        <a:xfrm>
          <a:off x="810251" y="2544393"/>
          <a:ext cx="1472910" cy="147306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46D9C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0E002-E350-4E32-B995-02D6BE7500B0}">
      <dsp:nvSpPr>
        <dsp:cNvPr id="0" name=""/>
        <dsp:cNvSpPr/>
      </dsp:nvSpPr>
      <dsp:spPr>
        <a:xfrm>
          <a:off x="795948" y="3077814"/>
          <a:ext cx="1497649" cy="410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Biometría</a:t>
          </a:r>
        </a:p>
      </dsp:txBody>
      <dsp:txXfrm>
        <a:off x="795948" y="3077814"/>
        <a:ext cx="1497649" cy="410711"/>
      </dsp:txXfrm>
    </dsp:sp>
    <dsp:sp modelId="{6AFF1D80-FCEE-4464-AF2E-68E608E4D069}">
      <dsp:nvSpPr>
        <dsp:cNvPr id="0" name=""/>
        <dsp:cNvSpPr/>
      </dsp:nvSpPr>
      <dsp:spPr>
        <a:xfrm>
          <a:off x="1219439" y="3391590"/>
          <a:ext cx="1472910" cy="147306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720C4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79FE91-87B5-41E5-8AB7-AE3C7F701A11}">
      <dsp:nvSpPr>
        <dsp:cNvPr id="0" name=""/>
        <dsp:cNvSpPr/>
      </dsp:nvSpPr>
      <dsp:spPr>
        <a:xfrm>
          <a:off x="1544635" y="3925011"/>
          <a:ext cx="821967" cy="410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Cloud</a:t>
          </a:r>
        </a:p>
      </dsp:txBody>
      <dsp:txXfrm>
        <a:off x="1544635" y="3925011"/>
        <a:ext cx="821967" cy="410711"/>
      </dsp:txXfrm>
    </dsp:sp>
    <dsp:sp modelId="{BE0A58F5-6D90-478B-95F3-4774F0FFD4EC}">
      <dsp:nvSpPr>
        <dsp:cNvPr id="0" name=""/>
        <dsp:cNvSpPr/>
      </dsp:nvSpPr>
      <dsp:spPr>
        <a:xfrm>
          <a:off x="915242" y="4336843"/>
          <a:ext cx="1265415" cy="126631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B7165A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2ED50-1A62-4EE5-8978-21902B4BFD6D}">
      <dsp:nvSpPr>
        <dsp:cNvPr id="0" name=""/>
        <dsp:cNvSpPr/>
      </dsp:nvSpPr>
      <dsp:spPr>
        <a:xfrm>
          <a:off x="1047252" y="4773329"/>
          <a:ext cx="995041" cy="410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>
                  <a:lumMod val="50000"/>
                </a:schemeClr>
              </a:solidFill>
              <a:latin typeface="Helvetica" panose="020B0504020202030204" pitchFamily="34" charset="0"/>
            </a:rPr>
            <a:t>Protección de datos</a:t>
          </a:r>
        </a:p>
      </dsp:txBody>
      <dsp:txXfrm>
        <a:off x="1047252" y="4773329"/>
        <a:ext cx="995041" cy="410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9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1FB5B-18D0-47DE-82F6-C8F47F6649BB}" type="datetimeFigureOut">
              <a:rPr lang="es-CO" smtClean="0"/>
              <a:t>30/11/2020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9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51B21-BBB6-4BF0-8864-96AC38FFC82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6767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C8F1BE-3877-4B4F-8EA8-AC063F27DF3A}" type="datetimeFigureOut">
              <a:rPr lang="es-CO" smtClean="0"/>
              <a:t>30/11/2020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0DFF60-2DDB-41FA-A09F-CBBA40CB54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363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DFF60-2DDB-41FA-A09F-CBBA40CB54E9}" type="slidenum">
              <a:rPr lang="es-CO" smtClean="0"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2490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DFF60-2DDB-41FA-A09F-CBBA40CB54E9}" type="slidenum">
              <a:rPr lang="es-CO" smtClean="0"/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50096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DFF60-2DDB-41FA-A09F-CBBA40CB54E9}" type="slidenum">
              <a:rPr lang="es-CO" smtClean="0"/>
              <a:t>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09595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DFF60-2DDB-41FA-A09F-CBBA40CB54E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836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DFF60-2DDB-41FA-A09F-CBBA40CB54E9}" type="slidenum">
              <a:rPr lang="es-CO" smtClean="0"/>
              <a:t>10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87481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DFF60-2DDB-41FA-A09F-CBBA40CB54E9}" type="slidenum">
              <a:rPr lang="es-CO" smtClean="0"/>
              <a:t>11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08167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DFF60-2DDB-41FA-A09F-CBBA40CB54E9}" type="slidenum">
              <a:rPr lang="es-CO" smtClean="0"/>
              <a:t>12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1053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exterior, ladrillo, banqueta&#10;&#10;Descripción generada automáticamente">
            <a:extLst>
              <a:ext uri="{FF2B5EF4-FFF2-40B4-BE49-F238E27FC236}">
                <a16:creationId xmlns:a16="http://schemas.microsoft.com/office/drawing/2014/main" id="{96D0C4DD-9F28-4720-A54B-A48B1BA3E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763"/>
            <a:ext cx="12192000" cy="6867526"/>
          </a:xfrm>
          <a:prstGeom prst="rect">
            <a:avLst/>
          </a:prstGeom>
        </p:spPr>
      </p:pic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2CB86FCF-CC37-4E9D-A078-62AF769AB9BC}"/>
              </a:ext>
            </a:extLst>
          </p:cNvPr>
          <p:cNvSpPr/>
          <p:nvPr userDrawn="1"/>
        </p:nvSpPr>
        <p:spPr>
          <a:xfrm>
            <a:off x="-1" y="1"/>
            <a:ext cx="9277351" cy="6857999"/>
          </a:xfrm>
          <a:custGeom>
            <a:avLst/>
            <a:gdLst>
              <a:gd name="connsiteX0" fmla="*/ 0 w 6181928"/>
              <a:gd name="connsiteY0" fmla="*/ 0 h 6857999"/>
              <a:gd name="connsiteX1" fmla="*/ 6181928 w 6181928"/>
              <a:gd name="connsiteY1" fmla="*/ 0 h 6857999"/>
              <a:gd name="connsiteX2" fmla="*/ 3078569 w 6181928"/>
              <a:gd name="connsiteY2" fmla="*/ 6857999 h 6857999"/>
              <a:gd name="connsiteX3" fmla="*/ 0 w 6181928"/>
              <a:gd name="connsiteY3" fmla="*/ 6857999 h 6857999"/>
              <a:gd name="connsiteX4" fmla="*/ 0 w 6181928"/>
              <a:gd name="connsiteY4" fmla="*/ 33086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928" h="6857999">
                <a:moveTo>
                  <a:pt x="0" y="0"/>
                </a:moveTo>
                <a:lnTo>
                  <a:pt x="6181928" y="0"/>
                </a:lnTo>
                <a:lnTo>
                  <a:pt x="3078569" y="6857999"/>
                </a:lnTo>
                <a:lnTo>
                  <a:pt x="0" y="6857999"/>
                </a:lnTo>
                <a:lnTo>
                  <a:pt x="0" y="3308680"/>
                </a:lnTo>
                <a:close/>
              </a:path>
            </a:pathLst>
          </a:custGeom>
          <a:solidFill>
            <a:srgbClr val="00659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0F6629C8-B573-479C-B202-C89AB25365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53" y="1799836"/>
            <a:ext cx="6098247" cy="227686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</a:defRPr>
            </a:lvl1pPr>
          </a:lstStyle>
          <a:p>
            <a:r>
              <a:rPr lang="es-ES" dirty="0"/>
              <a:t>Título de la presentación</a:t>
            </a:r>
            <a:endParaRPr lang="es-CO" dirty="0"/>
          </a:p>
        </p:txBody>
      </p:sp>
      <p:sp>
        <p:nvSpPr>
          <p:cNvPr id="15" name="テキスト プレースホルダー 12">
            <a:extLst>
              <a:ext uri="{FF2B5EF4-FFF2-40B4-BE49-F238E27FC236}">
                <a16:creationId xmlns:a16="http://schemas.microsoft.com/office/drawing/2014/main" id="{FEF611B0-1CFC-4EA5-92F6-2110F7144D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853" y="4299036"/>
            <a:ext cx="6098247" cy="673711"/>
          </a:xfrm>
        </p:spPr>
        <p:txBody>
          <a:bodyPr anchor="t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 err="1"/>
              <a:t>Nombre</a:t>
            </a:r>
            <a:r>
              <a:rPr kumimoji="1" lang="en-US" altLang="ja-JP" dirty="0"/>
              <a:t> del </a:t>
            </a:r>
            <a:r>
              <a:rPr kumimoji="1" lang="en-US" altLang="ja-JP" dirty="0" err="1"/>
              <a:t>funcionario</a:t>
            </a:r>
            <a:endParaRPr kumimoji="1" lang="ja-JP" altLang="en-US" dirty="0"/>
          </a:p>
        </p:txBody>
      </p:sp>
      <p:sp>
        <p:nvSpPr>
          <p:cNvPr id="16" name="テキスト プレースホルダー 12">
            <a:extLst>
              <a:ext uri="{FF2B5EF4-FFF2-40B4-BE49-F238E27FC236}">
                <a16:creationId xmlns:a16="http://schemas.microsoft.com/office/drawing/2014/main" id="{41DFB9E5-F162-4721-882F-C4A493DFAC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7853" y="5000508"/>
            <a:ext cx="6098247" cy="528016"/>
          </a:xfrm>
        </p:spPr>
        <p:txBody>
          <a:bodyPr anchor="t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Cargo del </a:t>
            </a:r>
            <a:r>
              <a:rPr kumimoji="1" lang="en-US" altLang="ja-JP" dirty="0" err="1"/>
              <a:t>funcionario</a:t>
            </a:r>
            <a:endParaRPr kumimoji="1" lang="ja-JP" altLang="en-US" dirty="0"/>
          </a:p>
        </p:txBody>
      </p:sp>
      <p:sp>
        <p:nvSpPr>
          <p:cNvPr id="17" name="テキスト プレースホルダー 12">
            <a:extLst>
              <a:ext uri="{FF2B5EF4-FFF2-40B4-BE49-F238E27FC236}">
                <a16:creationId xmlns:a16="http://schemas.microsoft.com/office/drawing/2014/main" id="{E3E74B2F-AA8B-4D3F-A992-190E08B82C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79203" y="6318463"/>
            <a:ext cx="7888790" cy="385103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kumimoji="1" lang="en-US" altLang="ja-JP" dirty="0" err="1"/>
              <a:t>Nombre</a:t>
            </a:r>
            <a:r>
              <a:rPr kumimoji="1" lang="en-US" altLang="ja-JP" dirty="0"/>
              <a:t> del </a:t>
            </a:r>
            <a:r>
              <a:rPr kumimoji="1" lang="en-US" altLang="ja-JP" dirty="0" err="1"/>
              <a:t>evento</a:t>
            </a:r>
            <a:endParaRPr kumimoji="1" lang="ja-JP" altLang="en-US" dirty="0"/>
          </a:p>
        </p:txBody>
      </p:sp>
      <p:sp>
        <p:nvSpPr>
          <p:cNvPr id="20" name="テキスト プレースホルダー 12">
            <a:extLst>
              <a:ext uri="{FF2B5EF4-FFF2-40B4-BE49-F238E27FC236}">
                <a16:creationId xmlns:a16="http://schemas.microsoft.com/office/drawing/2014/main" id="{F327398D-150B-43FF-9497-77BD447CE4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5878" y="291171"/>
            <a:ext cx="5431498" cy="385103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kumimoji="1" lang="es-CO" altLang="ja-JP" dirty="0"/>
              <a:t>Ciudad, Enero 00 de 2020</a:t>
            </a:r>
            <a:endParaRPr kumimoji="1" lang="ja-JP" altLang="en-US" dirty="0"/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91440B9E-06D7-4011-BC6E-CBA4D6EA0D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3570" y="506113"/>
            <a:ext cx="974756" cy="164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6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bg>
      <p:bgPr>
        <a:solidFill>
          <a:srgbClr val="013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9AD05FB-90C2-4F1E-BDCE-F1FFC7DA4E87}"/>
              </a:ext>
            </a:extLst>
          </p:cNvPr>
          <p:cNvSpPr/>
          <p:nvPr userDrawn="1"/>
        </p:nvSpPr>
        <p:spPr>
          <a:xfrm>
            <a:off x="0" y="6161844"/>
            <a:ext cx="12191999" cy="696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BBCE57-7935-4FCD-BFE0-208E08824A40}"/>
              </a:ext>
            </a:extLst>
          </p:cNvPr>
          <p:cNvSpPr/>
          <p:nvPr userDrawn="1"/>
        </p:nvSpPr>
        <p:spPr>
          <a:xfrm>
            <a:off x="11424210" y="6517766"/>
            <a:ext cx="767789" cy="276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EDE8EC72-DD4F-4458-977B-EB1A57F06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5" y="6483041"/>
            <a:ext cx="64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E98621A4-F840-4FB5-ADAC-B68FE90EA2B3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FA89E19-F3DB-43C4-80F1-7B322AEB9F43}"/>
              </a:ext>
            </a:extLst>
          </p:cNvPr>
          <p:cNvSpPr/>
          <p:nvPr userDrawn="1"/>
        </p:nvSpPr>
        <p:spPr>
          <a:xfrm>
            <a:off x="11412639" y="6517765"/>
            <a:ext cx="92596" cy="2765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Marcador de título 1">
            <a:extLst>
              <a:ext uri="{FF2B5EF4-FFF2-40B4-BE49-F238E27FC236}">
                <a16:creationId xmlns:a16="http://schemas.microsoft.com/office/drawing/2014/main" id="{F73EC8E2-A581-431D-8B4B-B8AA81A165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484" y="696155"/>
            <a:ext cx="7440716" cy="1249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s-ES" dirty="0"/>
              <a:t>Título de la diapositiva</a:t>
            </a:r>
            <a:br>
              <a:rPr lang="es-ES" dirty="0"/>
            </a:br>
            <a:r>
              <a:rPr lang="es-ES" dirty="0"/>
              <a:t>Máximo 2 renglones (32 pt)</a:t>
            </a:r>
            <a:endParaRPr lang="es-CO" dirty="0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11F34682-952A-4DA5-8442-87BAAF3C279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484" y="1963104"/>
            <a:ext cx="7440716" cy="3368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>
                <a:solidFill>
                  <a:srgbClr val="FFAD02"/>
                </a:solidFill>
                <a:latin typeface="Arial Nova" panose="020B0504020202020204" pitchFamily="34" charset="0"/>
              </a:defRPr>
            </a:lvl1pPr>
            <a:lvl2pPr>
              <a:defRPr sz="2000">
                <a:latin typeface="Helvetica" panose="020B0504020202030204" pitchFamily="34" charset="0"/>
              </a:defRPr>
            </a:lvl2pPr>
            <a:lvl3pPr>
              <a:defRPr sz="1800">
                <a:latin typeface="Helvetica" panose="020B0504020202030204" pitchFamily="34" charset="0"/>
              </a:defRPr>
            </a:lvl3pPr>
            <a:lvl4pPr>
              <a:defRPr sz="1600">
                <a:latin typeface="Helvetica" panose="020B0504020202030204" pitchFamily="34" charset="0"/>
              </a:defRPr>
            </a:lvl4pPr>
            <a:lvl5pPr>
              <a:defRPr sz="1600">
                <a:latin typeface="Helvetica" panose="020B050402020203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CC1C3F4-1914-45F9-A0DC-B2EE77991A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320" y="6273111"/>
            <a:ext cx="1411107" cy="451330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0BCFDB65-A819-4181-95FA-BDECBE631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5680" y="5651475"/>
            <a:ext cx="396000" cy="6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8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59AD5DAB-E0D9-4C3E-9E68-AAE161DE4C8A}"/>
              </a:ext>
            </a:extLst>
          </p:cNvPr>
          <p:cNvSpPr/>
          <p:nvPr userDrawn="1"/>
        </p:nvSpPr>
        <p:spPr>
          <a:xfrm>
            <a:off x="11424210" y="6517766"/>
            <a:ext cx="767789" cy="276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Marcador de número de diapositiva 5">
            <a:extLst>
              <a:ext uri="{FF2B5EF4-FFF2-40B4-BE49-F238E27FC236}">
                <a16:creationId xmlns:a16="http://schemas.microsoft.com/office/drawing/2014/main" id="{60D3943B-EBD4-47C0-BF24-47312E332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5" y="6483041"/>
            <a:ext cx="64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E98621A4-F840-4FB5-ADAC-B68FE90EA2B3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243A71F-0C8B-4BBF-B421-F08A9BA8D834}"/>
              </a:ext>
            </a:extLst>
          </p:cNvPr>
          <p:cNvSpPr/>
          <p:nvPr userDrawn="1"/>
        </p:nvSpPr>
        <p:spPr>
          <a:xfrm>
            <a:off x="11412639" y="6517765"/>
            <a:ext cx="92596" cy="2765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25195ADC-DF39-4279-8CD9-D0B27C6205D2}"/>
              </a:ext>
            </a:extLst>
          </p:cNvPr>
          <p:cNvSpPr/>
          <p:nvPr userDrawn="1"/>
        </p:nvSpPr>
        <p:spPr>
          <a:xfrm>
            <a:off x="0" y="0"/>
            <a:ext cx="3428999" cy="6161844"/>
          </a:xfrm>
          <a:prstGeom prst="rect">
            <a:avLst/>
          </a:prstGeom>
          <a:solidFill>
            <a:srgbClr val="2EB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97BCD08-BA5D-4893-B979-036A23169011}"/>
              </a:ext>
            </a:extLst>
          </p:cNvPr>
          <p:cNvSpPr/>
          <p:nvPr userDrawn="1"/>
        </p:nvSpPr>
        <p:spPr>
          <a:xfrm>
            <a:off x="370478" y="1634340"/>
            <a:ext cx="3162581" cy="156966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s-ES" sz="3200" b="1" dirty="0">
                <a:solidFill>
                  <a:srgbClr val="013B88"/>
                </a:solidFill>
                <a:effectLst/>
                <a:latin typeface="Helvetica" panose="020B0504020202030204" pitchFamily="34" charset="0"/>
              </a:rPr>
              <a:t>Descárguela en su dispositivo</a:t>
            </a:r>
            <a:endParaRPr lang="es-CO" sz="3200" b="1" dirty="0">
              <a:solidFill>
                <a:srgbClr val="013B88"/>
              </a:solidFill>
              <a:effectLst/>
              <a:latin typeface="Helvetica" panose="020B0504020202030204" pitchFamily="34" charset="0"/>
            </a:endParaRPr>
          </a:p>
        </p:txBody>
      </p:sp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0CEB777-8D0A-4277-ACDA-5633B6A0F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320" y="6273111"/>
            <a:ext cx="1411107" cy="451330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18CF6108-99C3-47ED-9B62-FC15BC92C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5680" y="5651475"/>
            <a:ext cx="396000" cy="6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82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silla, tabla, banca&#10;&#10;Descripción generada automáticamente">
            <a:extLst>
              <a:ext uri="{FF2B5EF4-FFF2-40B4-BE49-F238E27FC236}">
                <a16:creationId xmlns:a16="http://schemas.microsoft.com/office/drawing/2014/main" id="{2A3858B3-96E1-4EA5-BCE2-16A16FC751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-4689"/>
            <a:ext cx="12188952" cy="4142232"/>
          </a:xfrm>
          <a:prstGeom prst="rect">
            <a:avLst/>
          </a:prstGeom>
        </p:spPr>
      </p:pic>
      <p:pic>
        <p:nvPicPr>
          <p:cNvPr id="10" name="Imagen 9" descr="Imagen que contiene reloj&#10;&#10;Descripción generada automáticamente">
            <a:extLst>
              <a:ext uri="{FF2B5EF4-FFF2-40B4-BE49-F238E27FC236}">
                <a16:creationId xmlns:a16="http://schemas.microsoft.com/office/drawing/2014/main" id="{81F438DF-C315-443E-8BD2-A7AC8D554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258" r="19940"/>
          <a:stretch/>
        </p:blipFill>
        <p:spPr>
          <a:xfrm>
            <a:off x="5777398" y="4260691"/>
            <a:ext cx="5175849" cy="128769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F42B6B-8537-4F28-A035-CC42EBD5D4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0656" r="20612"/>
          <a:stretch/>
        </p:blipFill>
        <p:spPr>
          <a:xfrm>
            <a:off x="139449" y="4263996"/>
            <a:ext cx="4840407" cy="1285732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D513D2A-8CC9-41C0-B206-3EAEFFD53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033" r="24567"/>
          <a:stretch/>
        </p:blipFill>
        <p:spPr>
          <a:xfrm>
            <a:off x="5667556" y="5440826"/>
            <a:ext cx="5285692" cy="1286280"/>
          </a:xfrm>
          <a:prstGeom prst="rect">
            <a:avLst/>
          </a:prstGeom>
        </p:spPr>
      </p:pic>
      <p:pic>
        <p:nvPicPr>
          <p:cNvPr id="20" name="Imagen 19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DA319D45-D91C-4759-9940-DF22E3FB8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7709" r="19490"/>
          <a:stretch/>
        </p:blipFill>
        <p:spPr>
          <a:xfrm>
            <a:off x="-86260" y="5443375"/>
            <a:ext cx="5175849" cy="1287692"/>
          </a:xfrm>
          <a:prstGeom prst="rect">
            <a:avLst/>
          </a:prstGeom>
        </p:spPr>
      </p:pic>
      <p:pic>
        <p:nvPicPr>
          <p:cNvPr id="28" name="Imagen 21">
            <a:extLst>
              <a:ext uri="{FF2B5EF4-FFF2-40B4-BE49-F238E27FC236}">
                <a16:creationId xmlns:a16="http://schemas.microsoft.com/office/drawing/2014/main" id="{8FB5F20A-EB43-454C-AEFF-0C5900604D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82981" y="4450072"/>
            <a:ext cx="1015395" cy="1015395"/>
          </a:xfrm>
          <a:prstGeom prst="rect">
            <a:avLst/>
          </a:prstGeom>
        </p:spPr>
      </p:pic>
      <p:pic>
        <p:nvPicPr>
          <p:cNvPr id="35" name="Imagen 19">
            <a:extLst>
              <a:ext uri="{FF2B5EF4-FFF2-40B4-BE49-F238E27FC236}">
                <a16:creationId xmlns:a16="http://schemas.microsoft.com/office/drawing/2014/main" id="{888ACA3B-7FAB-471B-8C2A-25034AFCC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2" t="5527" r="9623" b="9945"/>
          <a:stretch/>
        </p:blipFill>
        <p:spPr>
          <a:xfrm>
            <a:off x="10616160" y="4438283"/>
            <a:ext cx="1086501" cy="1086360"/>
          </a:xfrm>
          <a:prstGeom prst="rect">
            <a:avLst/>
          </a:prstGeom>
        </p:spPr>
      </p:pic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2CB86FCF-CC37-4E9D-A078-62AF769AB9BC}"/>
              </a:ext>
            </a:extLst>
          </p:cNvPr>
          <p:cNvSpPr/>
          <p:nvPr userDrawn="1"/>
        </p:nvSpPr>
        <p:spPr>
          <a:xfrm>
            <a:off x="1" y="1"/>
            <a:ext cx="8252748" cy="4143737"/>
          </a:xfrm>
          <a:custGeom>
            <a:avLst/>
            <a:gdLst>
              <a:gd name="connsiteX0" fmla="*/ 0 w 6181928"/>
              <a:gd name="connsiteY0" fmla="*/ 0 h 6857999"/>
              <a:gd name="connsiteX1" fmla="*/ 6181928 w 6181928"/>
              <a:gd name="connsiteY1" fmla="*/ 0 h 6857999"/>
              <a:gd name="connsiteX2" fmla="*/ 3078569 w 6181928"/>
              <a:gd name="connsiteY2" fmla="*/ 6857999 h 6857999"/>
              <a:gd name="connsiteX3" fmla="*/ 0 w 6181928"/>
              <a:gd name="connsiteY3" fmla="*/ 6857999 h 6857999"/>
              <a:gd name="connsiteX4" fmla="*/ 0 w 6181928"/>
              <a:gd name="connsiteY4" fmla="*/ 33086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928" h="6857999">
                <a:moveTo>
                  <a:pt x="0" y="0"/>
                </a:moveTo>
                <a:lnTo>
                  <a:pt x="6181928" y="0"/>
                </a:lnTo>
                <a:lnTo>
                  <a:pt x="3078569" y="6857999"/>
                </a:lnTo>
                <a:lnTo>
                  <a:pt x="0" y="6857999"/>
                </a:lnTo>
                <a:lnTo>
                  <a:pt x="0" y="330868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CuadroTexto 13">
            <a:extLst>
              <a:ext uri="{FF2B5EF4-FFF2-40B4-BE49-F238E27FC236}">
                <a16:creationId xmlns:a16="http://schemas.microsoft.com/office/drawing/2014/main" id="{4C0B9990-D721-409E-AEEE-69778997399C}"/>
              </a:ext>
            </a:extLst>
          </p:cNvPr>
          <p:cNvSpPr txBox="1"/>
          <p:nvPr userDrawn="1"/>
        </p:nvSpPr>
        <p:spPr>
          <a:xfrm>
            <a:off x="199832" y="2477694"/>
            <a:ext cx="3848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O" sz="2000" b="1" dirty="0">
                <a:solidFill>
                  <a:schemeClr val="bg1"/>
                </a:solidFill>
                <a:latin typeface="Arial Nova Light" panose="020B03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super@superfinanciera.gov.co</a:t>
            </a:r>
          </a:p>
        </p:txBody>
      </p:sp>
      <p:sp>
        <p:nvSpPr>
          <p:cNvPr id="13" name="CuadroTexto 14">
            <a:extLst>
              <a:ext uri="{FF2B5EF4-FFF2-40B4-BE49-F238E27FC236}">
                <a16:creationId xmlns:a16="http://schemas.microsoft.com/office/drawing/2014/main" id="{C656DD0F-4892-46E2-AF00-0461B8E29BC5}"/>
              </a:ext>
            </a:extLst>
          </p:cNvPr>
          <p:cNvSpPr txBox="1"/>
          <p:nvPr userDrawn="1"/>
        </p:nvSpPr>
        <p:spPr>
          <a:xfrm>
            <a:off x="199832" y="2854831"/>
            <a:ext cx="3570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O" sz="2000" b="1" dirty="0">
                <a:solidFill>
                  <a:schemeClr val="bg1"/>
                </a:solidFill>
                <a:latin typeface="Arial Nova Light" panose="020B03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www.superfinanciera.gov.co</a:t>
            </a:r>
          </a:p>
        </p:txBody>
      </p:sp>
      <p:pic>
        <p:nvPicPr>
          <p:cNvPr id="27" name="Imagen 20">
            <a:extLst>
              <a:ext uri="{FF2B5EF4-FFF2-40B4-BE49-F238E27FC236}">
                <a16:creationId xmlns:a16="http://schemas.microsoft.com/office/drawing/2014/main" id="{6096459C-9646-4629-AC81-3839A504C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5" t="10357" r="10104" b="6907"/>
          <a:stretch/>
        </p:blipFill>
        <p:spPr>
          <a:xfrm>
            <a:off x="10576338" y="5637712"/>
            <a:ext cx="1118718" cy="1044000"/>
          </a:xfrm>
          <a:prstGeom prst="rect">
            <a:avLst/>
          </a:prstGeom>
        </p:spPr>
      </p:pic>
      <p:pic>
        <p:nvPicPr>
          <p:cNvPr id="29" name="Imagen 11">
            <a:extLst>
              <a:ext uri="{FF2B5EF4-FFF2-40B4-BE49-F238E27FC236}">
                <a16:creationId xmlns:a16="http://schemas.microsoft.com/office/drawing/2014/main" id="{E9DA9439-970F-4D81-B3CB-9940D4906EA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033" y="5637712"/>
            <a:ext cx="1063043" cy="1040386"/>
          </a:xfrm>
          <a:prstGeom prst="rect">
            <a:avLst/>
          </a:prstGeom>
        </p:spPr>
      </p:pic>
      <p:sp>
        <p:nvSpPr>
          <p:cNvPr id="30" name="Título 6">
            <a:extLst>
              <a:ext uri="{FF2B5EF4-FFF2-40B4-BE49-F238E27FC236}">
                <a16:creationId xmlns:a16="http://schemas.microsoft.com/office/drawing/2014/main" id="{0ED0CD6C-74DA-4A40-9FDE-3264C66ABC17}"/>
              </a:ext>
            </a:extLst>
          </p:cNvPr>
          <p:cNvSpPr txBox="1">
            <a:spLocks/>
          </p:cNvSpPr>
          <p:nvPr userDrawn="1"/>
        </p:nvSpPr>
        <p:spPr>
          <a:xfrm>
            <a:off x="199832" y="761935"/>
            <a:ext cx="6615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  <a:ea typeface="+mj-ea"/>
                <a:cs typeface="+mj-cs"/>
              </a:defRPr>
            </a:lvl1pPr>
          </a:lstStyle>
          <a:p>
            <a:r>
              <a:rPr lang="es-ES" dirty="0"/>
              <a:t>#LaSuperSomosTodos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23638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1E9A305-8D43-4FFB-8321-C59B52298B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320" y="6273111"/>
            <a:ext cx="1411107" cy="45133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88A1BCE6-49DB-437B-878D-E47B72B9CF90}"/>
              </a:ext>
            </a:extLst>
          </p:cNvPr>
          <p:cNvSpPr/>
          <p:nvPr userDrawn="1"/>
        </p:nvSpPr>
        <p:spPr>
          <a:xfrm>
            <a:off x="11424210" y="6517766"/>
            <a:ext cx="767789" cy="276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7A07FA-A0C7-4C87-8D11-ED58BB1FB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5" y="6483041"/>
            <a:ext cx="64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E98621A4-F840-4FB5-ADAC-B68FE90EA2B3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EE5DD7B6-AE01-46DD-8F8B-A6AE31151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320" y="18931"/>
            <a:ext cx="11993357" cy="1249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1">
                <a:solidFill>
                  <a:srgbClr val="6F6F6F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es-ES" dirty="0"/>
              <a:t>Título de la diapositiva</a:t>
            </a:r>
            <a:br>
              <a:rPr lang="es-ES" dirty="0"/>
            </a:br>
            <a:r>
              <a:rPr lang="es-ES" dirty="0"/>
              <a:t>Máximo 2 renglones (32 pt)</a:t>
            </a:r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AB0009F-5027-4B04-8A7D-896FF89E636B}"/>
              </a:ext>
            </a:extLst>
          </p:cNvPr>
          <p:cNvSpPr/>
          <p:nvPr userDrawn="1"/>
        </p:nvSpPr>
        <p:spPr>
          <a:xfrm>
            <a:off x="11412639" y="6517765"/>
            <a:ext cx="92596" cy="2765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844CBB81-A364-4297-8CB4-6C079EEF25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589" y="1680030"/>
            <a:ext cx="11280496" cy="613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defRPr>
            </a:lvl1pPr>
            <a:lvl2pPr>
              <a:defRPr sz="2000">
                <a:latin typeface="Helvetica" panose="020B0504020202030204" pitchFamily="34" charset="0"/>
              </a:defRPr>
            </a:lvl2pPr>
            <a:lvl3pPr>
              <a:defRPr sz="1800">
                <a:latin typeface="Helvetica" panose="020B0504020202030204" pitchFamily="34" charset="0"/>
              </a:defRPr>
            </a:lvl3pPr>
            <a:lvl4pPr>
              <a:defRPr sz="1600">
                <a:latin typeface="Helvetica" panose="020B0504020202030204" pitchFamily="34" charset="0"/>
              </a:defRPr>
            </a:lvl4pPr>
            <a:lvl5pPr>
              <a:defRPr sz="1600">
                <a:latin typeface="Helvetica" panose="020B050402020203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51485FBA-A518-4DBE-B09B-8BCE5128CF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5680" y="5651475"/>
            <a:ext cx="396000" cy="6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3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1E9A305-8D43-4FFB-8321-C59B52298B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320" y="6273111"/>
            <a:ext cx="1411107" cy="45133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88A1BCE6-49DB-437B-878D-E47B72B9CF90}"/>
              </a:ext>
            </a:extLst>
          </p:cNvPr>
          <p:cNvSpPr/>
          <p:nvPr userDrawn="1"/>
        </p:nvSpPr>
        <p:spPr>
          <a:xfrm>
            <a:off x="11424210" y="6517766"/>
            <a:ext cx="767789" cy="276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7A07FA-A0C7-4C87-8D11-ED58BB1FB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5" y="6483041"/>
            <a:ext cx="64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E98621A4-F840-4FB5-ADAC-B68FE90EA2B3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EE5DD7B6-AE01-46DD-8F8B-A6AE31151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320" y="18931"/>
            <a:ext cx="11993357" cy="1249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1">
                <a:solidFill>
                  <a:srgbClr val="6F6F6F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es-ES" dirty="0"/>
              <a:t>Título de la diapositiva</a:t>
            </a:r>
            <a:br>
              <a:rPr lang="es-ES" dirty="0"/>
            </a:br>
            <a:r>
              <a:rPr lang="es-ES" dirty="0"/>
              <a:t>Máximo 2 renglones (32 pt)</a:t>
            </a:r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AB0009F-5027-4B04-8A7D-896FF89E636B}"/>
              </a:ext>
            </a:extLst>
          </p:cNvPr>
          <p:cNvSpPr/>
          <p:nvPr userDrawn="1"/>
        </p:nvSpPr>
        <p:spPr>
          <a:xfrm>
            <a:off x="11412639" y="6517765"/>
            <a:ext cx="92596" cy="2765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844CBB81-A364-4297-8CB4-6C079EEF25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589" y="1680030"/>
            <a:ext cx="11280496" cy="613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defRPr>
            </a:lvl1pPr>
            <a:lvl2pPr>
              <a:defRPr sz="2000">
                <a:latin typeface="Helvetica" panose="020B0504020202030204" pitchFamily="34" charset="0"/>
              </a:defRPr>
            </a:lvl2pPr>
            <a:lvl3pPr>
              <a:defRPr sz="1800">
                <a:latin typeface="Helvetica" panose="020B0504020202030204" pitchFamily="34" charset="0"/>
              </a:defRPr>
            </a:lvl3pPr>
            <a:lvl4pPr>
              <a:defRPr sz="1600">
                <a:latin typeface="Helvetica" panose="020B0504020202030204" pitchFamily="34" charset="0"/>
              </a:defRPr>
            </a:lvl4pPr>
            <a:lvl5pPr>
              <a:defRPr sz="1600">
                <a:latin typeface="Helvetica" panose="020B050402020203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1649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EE5DD7B6-AE01-46DD-8F8B-A6AE31151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957" y="614026"/>
            <a:ext cx="6786319" cy="1249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1">
                <a:solidFill>
                  <a:srgbClr val="6F6F6F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es-ES" dirty="0"/>
              <a:t>Título de la diapositiva</a:t>
            </a:r>
            <a:br>
              <a:rPr lang="es-ES" dirty="0"/>
            </a:br>
            <a:r>
              <a:rPr lang="es-ES" dirty="0"/>
              <a:t>Máximo 2 renglones (32 pt)</a:t>
            </a:r>
            <a:endParaRPr lang="es-CO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03338E54-532C-4ABE-A34C-E6020A49F1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957" y="2117236"/>
            <a:ext cx="6786319" cy="365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defRPr>
            </a:lvl1pPr>
            <a:lvl2pPr>
              <a:defRPr sz="2000">
                <a:latin typeface="Helvetica" panose="020B0504020202030204" pitchFamily="34" charset="0"/>
              </a:defRPr>
            </a:lvl2pPr>
            <a:lvl3pPr>
              <a:defRPr sz="1800">
                <a:latin typeface="Helvetica" panose="020B0504020202030204" pitchFamily="34" charset="0"/>
              </a:defRPr>
            </a:lvl3pPr>
            <a:lvl4pPr>
              <a:defRPr sz="1600">
                <a:latin typeface="Helvetica" panose="020B0504020202030204" pitchFamily="34" charset="0"/>
              </a:defRPr>
            </a:lvl4pPr>
            <a:lvl5pPr>
              <a:defRPr sz="1600">
                <a:latin typeface="Helvetica" panose="020B050402020203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D5B9201-325A-4A64-B9D9-EDACC164BE7C}"/>
              </a:ext>
            </a:extLst>
          </p:cNvPr>
          <p:cNvSpPr/>
          <p:nvPr userDrawn="1"/>
        </p:nvSpPr>
        <p:spPr>
          <a:xfrm>
            <a:off x="11424210" y="6517766"/>
            <a:ext cx="767789" cy="276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C2A4A29F-3082-4CEA-B982-BCBC293B8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5" y="6483041"/>
            <a:ext cx="64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E98621A4-F840-4FB5-ADAC-B68FE90EA2B3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12F8CD2-B279-404F-88AD-2BB2389A7C03}"/>
              </a:ext>
            </a:extLst>
          </p:cNvPr>
          <p:cNvSpPr/>
          <p:nvPr userDrawn="1"/>
        </p:nvSpPr>
        <p:spPr>
          <a:xfrm>
            <a:off x="11412639" y="6517765"/>
            <a:ext cx="92596" cy="2765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C821977-F81A-4E20-A199-BDF9F49EE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320" y="6273111"/>
            <a:ext cx="1411107" cy="451330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A37C7F24-B7BF-4728-A368-25E87B626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5680" y="5651475"/>
            <a:ext cx="396000" cy="6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1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363F8BC3-FFCA-4B71-8CFD-6711B0A48985}"/>
              </a:ext>
            </a:extLst>
          </p:cNvPr>
          <p:cNvSpPr/>
          <p:nvPr userDrawn="1"/>
        </p:nvSpPr>
        <p:spPr>
          <a:xfrm>
            <a:off x="0" y="6161844"/>
            <a:ext cx="12191999" cy="69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261DD45-473A-453A-A29D-D46FB976D900}"/>
              </a:ext>
            </a:extLst>
          </p:cNvPr>
          <p:cNvSpPr/>
          <p:nvPr userDrawn="1"/>
        </p:nvSpPr>
        <p:spPr>
          <a:xfrm>
            <a:off x="11424210" y="6517766"/>
            <a:ext cx="767789" cy="276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Marcador de número de diapositiva 5">
            <a:extLst>
              <a:ext uri="{FF2B5EF4-FFF2-40B4-BE49-F238E27FC236}">
                <a16:creationId xmlns:a16="http://schemas.microsoft.com/office/drawing/2014/main" id="{C6E8DA0B-A37E-414A-9140-FDB7891B1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5" y="6483041"/>
            <a:ext cx="64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E98621A4-F840-4FB5-ADAC-B68FE90EA2B3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E5BF81F-B39A-4112-935A-EA0CE1D88A0F}"/>
              </a:ext>
            </a:extLst>
          </p:cNvPr>
          <p:cNvSpPr/>
          <p:nvPr userDrawn="1"/>
        </p:nvSpPr>
        <p:spPr>
          <a:xfrm>
            <a:off x="11412639" y="6517765"/>
            <a:ext cx="92596" cy="2765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4" name="Imagen 23" descr="Imagen que contiene reloj&#10;&#10;Descripción generada automáticamente">
            <a:extLst>
              <a:ext uri="{FF2B5EF4-FFF2-40B4-BE49-F238E27FC236}">
                <a16:creationId xmlns:a16="http://schemas.microsoft.com/office/drawing/2014/main" id="{47A71AB2-BEA7-4D6F-B7F1-9BCF25E7A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258" r="19940"/>
          <a:stretch/>
        </p:blipFill>
        <p:spPr>
          <a:xfrm>
            <a:off x="-335236" y="2679884"/>
            <a:ext cx="6133826" cy="1526026"/>
          </a:xfrm>
          <a:prstGeom prst="rect">
            <a:avLst/>
          </a:prstGeom>
        </p:spPr>
      </p:pic>
      <p:pic>
        <p:nvPicPr>
          <p:cNvPr id="25" name="Imagen 2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E359EA26-22E8-496B-B5F6-3F4F3DEC7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709" r="19490"/>
          <a:stretch/>
        </p:blipFill>
        <p:spPr>
          <a:xfrm>
            <a:off x="-292262" y="1298759"/>
            <a:ext cx="6133826" cy="152602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7F29167-83C2-418E-A632-B57537E51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0656" r="20612"/>
          <a:stretch/>
        </p:blipFill>
        <p:spPr>
          <a:xfrm>
            <a:off x="-13912" y="-35658"/>
            <a:ext cx="5736302" cy="1523704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02A43B2F-D2B6-42BB-922C-51FC4E6FF1AB}"/>
              </a:ext>
            </a:extLst>
          </p:cNvPr>
          <p:cNvSpPr/>
          <p:nvPr userDrawn="1"/>
        </p:nvSpPr>
        <p:spPr>
          <a:xfrm>
            <a:off x="5342210" y="4099834"/>
            <a:ext cx="636047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400" b="1" dirty="0">
                <a:solidFill>
                  <a:schemeClr val="tx1"/>
                </a:solidFill>
                <a:effectLst/>
                <a:latin typeface="Helvetica" panose="020B0504020202030204" pitchFamily="34" charset="0"/>
              </a:rPr>
              <a:t>Síganos en nuestras redes sociales usando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A0F6399-3859-43AA-9DB5-06A6FD026DE4}"/>
              </a:ext>
            </a:extLst>
          </p:cNvPr>
          <p:cNvGrpSpPr/>
          <p:nvPr userDrawn="1"/>
        </p:nvGrpSpPr>
        <p:grpSpPr>
          <a:xfrm>
            <a:off x="7384474" y="-1004701"/>
            <a:ext cx="5014884" cy="5014977"/>
            <a:chOff x="2437618" y="847411"/>
            <a:chExt cx="5354615" cy="5354714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F2E615F6-6B6D-4FEB-9C7D-C423C88F80D3}"/>
                </a:ext>
              </a:extLst>
            </p:cNvPr>
            <p:cNvSpPr/>
            <p:nvPr userDrawn="1"/>
          </p:nvSpPr>
          <p:spPr>
            <a:xfrm rot="18914658">
              <a:off x="3705876" y="1672946"/>
              <a:ext cx="3778217" cy="3794491"/>
            </a:xfrm>
            <a:prstGeom prst="rect">
              <a:avLst/>
            </a:prstGeom>
            <a:solidFill>
              <a:srgbClr val="D3AC37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F143295C-EB0E-4CC6-98CF-06E34143C8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7618" y="847411"/>
              <a:ext cx="5354615" cy="5354714"/>
            </a:xfrm>
            <a:custGeom>
              <a:avLst/>
              <a:gdLst>
                <a:gd name="connsiteX0" fmla="*/ 2682970 w 5354615"/>
                <a:gd name="connsiteY0" fmla="*/ 0 h 5354714"/>
                <a:gd name="connsiteX1" fmla="*/ 5354615 w 5354615"/>
                <a:gd name="connsiteY1" fmla="*/ 2694526 h 5354714"/>
                <a:gd name="connsiteX2" fmla="*/ 2671646 w 5354615"/>
                <a:gd name="connsiteY2" fmla="*/ 5354714 h 5354714"/>
                <a:gd name="connsiteX3" fmla="*/ 0 w 5354615"/>
                <a:gd name="connsiteY3" fmla="*/ 2660187 h 535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54615" h="5354714">
                  <a:moveTo>
                    <a:pt x="2682970" y="0"/>
                  </a:moveTo>
                  <a:lnTo>
                    <a:pt x="5354615" y="2694526"/>
                  </a:lnTo>
                  <a:lnTo>
                    <a:pt x="2671646" y="5354714"/>
                  </a:lnTo>
                  <a:lnTo>
                    <a:pt x="0" y="2660187"/>
                  </a:lnTo>
                  <a:close/>
                </a:path>
              </a:pathLst>
            </a:custGeom>
          </p:spPr>
        </p:pic>
      </p:grpSp>
      <p:sp>
        <p:nvSpPr>
          <p:cNvPr id="35" name="Rectángulo 34">
            <a:extLst>
              <a:ext uri="{FF2B5EF4-FFF2-40B4-BE49-F238E27FC236}">
                <a16:creationId xmlns:a16="http://schemas.microsoft.com/office/drawing/2014/main" id="{6A5ED862-E431-4978-8BC2-18081958D16B}"/>
              </a:ext>
            </a:extLst>
          </p:cNvPr>
          <p:cNvSpPr/>
          <p:nvPr userDrawn="1"/>
        </p:nvSpPr>
        <p:spPr>
          <a:xfrm>
            <a:off x="420273" y="5176673"/>
            <a:ext cx="11416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5400" b="1" dirty="0">
                <a:solidFill>
                  <a:srgbClr val="013B88"/>
                </a:solidFill>
                <a:effectLst/>
                <a:latin typeface="Helvetica" panose="020B0504020202030204" pitchFamily="34" charset="0"/>
              </a:rPr>
              <a:t>#</a:t>
            </a:r>
            <a:r>
              <a:rPr lang="es-ES" sz="5400" b="1" dirty="0" err="1">
                <a:solidFill>
                  <a:srgbClr val="013B88"/>
                </a:solidFill>
                <a:effectLst/>
                <a:latin typeface="Helvetica" panose="020B0504020202030204" pitchFamily="34" charset="0"/>
              </a:rPr>
              <a:t>PregúnteleAlaSuperfinanciera</a:t>
            </a:r>
            <a:endParaRPr lang="es-CO" sz="5400" b="1" dirty="0">
              <a:solidFill>
                <a:srgbClr val="013B88"/>
              </a:solidFill>
              <a:effectLst/>
              <a:latin typeface="Helvetica" panose="020B0504020202030204" pitchFamily="34" charset="0"/>
            </a:endParaRPr>
          </a:p>
        </p:txBody>
      </p:sp>
      <p:pic>
        <p:nvPicPr>
          <p:cNvPr id="15" name="Imagen 1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BE479C4-4CCE-4945-9123-070D4B2C7A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0320" y="6273111"/>
            <a:ext cx="1411107" cy="4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EE5DD7B6-AE01-46DD-8F8B-A6AE31151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4759" y="696155"/>
            <a:ext cx="5858980" cy="1249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1">
                <a:solidFill>
                  <a:srgbClr val="6F6F6F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es-ES" dirty="0"/>
              <a:t>Título de la diapositiva</a:t>
            </a:r>
            <a:br>
              <a:rPr lang="es-ES" dirty="0"/>
            </a:br>
            <a:r>
              <a:rPr lang="es-ES" dirty="0"/>
              <a:t>Máximo 2 renglones (32 pt)</a:t>
            </a:r>
            <a:endParaRPr lang="es-CO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03338E54-532C-4ABE-A34C-E6020A49F1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84759" y="2268815"/>
            <a:ext cx="5858980" cy="3368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defRPr>
            </a:lvl1pPr>
            <a:lvl2pPr>
              <a:defRPr sz="2000">
                <a:latin typeface="Helvetica" panose="020B0504020202030204" pitchFamily="34" charset="0"/>
              </a:defRPr>
            </a:lvl2pPr>
            <a:lvl3pPr>
              <a:defRPr sz="1800">
                <a:latin typeface="Helvetica" panose="020B0504020202030204" pitchFamily="34" charset="0"/>
              </a:defRPr>
            </a:lvl3pPr>
            <a:lvl4pPr>
              <a:defRPr sz="1600">
                <a:latin typeface="Helvetica" panose="020B0504020202030204" pitchFamily="34" charset="0"/>
              </a:defRPr>
            </a:lvl4pPr>
            <a:lvl5pPr>
              <a:defRPr sz="1600">
                <a:latin typeface="Helvetica" panose="020B050402020203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D7E6681-7A8F-4594-9B56-F770FE20A7DE}"/>
              </a:ext>
            </a:extLst>
          </p:cNvPr>
          <p:cNvSpPr/>
          <p:nvPr userDrawn="1"/>
        </p:nvSpPr>
        <p:spPr>
          <a:xfrm>
            <a:off x="11424210" y="6517766"/>
            <a:ext cx="767789" cy="276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Marcador de número de diapositiva 5">
            <a:extLst>
              <a:ext uri="{FF2B5EF4-FFF2-40B4-BE49-F238E27FC236}">
                <a16:creationId xmlns:a16="http://schemas.microsoft.com/office/drawing/2014/main" id="{ADFE941B-53F1-423D-95E7-22F9EBD96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5" y="6483041"/>
            <a:ext cx="64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E98621A4-F840-4FB5-ADAC-B68FE90EA2B3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6AA090C-8D60-464D-B7A0-3B16EE02A1D5}"/>
              </a:ext>
            </a:extLst>
          </p:cNvPr>
          <p:cNvSpPr/>
          <p:nvPr userDrawn="1"/>
        </p:nvSpPr>
        <p:spPr>
          <a:xfrm>
            <a:off x="11412639" y="6517765"/>
            <a:ext cx="92596" cy="2765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DEE19D8-B3DC-4A9F-A07C-58CB40708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320" y="6273111"/>
            <a:ext cx="1411107" cy="451330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BB9DF0A0-0F67-4868-A894-4ED7F29E2C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5680" y="5651475"/>
            <a:ext cx="396000" cy="6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5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EE5DD7B6-AE01-46DD-8F8B-A6AE31151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4759" y="696155"/>
            <a:ext cx="5858980" cy="1249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1">
                <a:solidFill>
                  <a:srgbClr val="6F6F6F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es-ES" dirty="0"/>
              <a:t>Título de la diapositiva</a:t>
            </a:r>
            <a:br>
              <a:rPr lang="es-ES" dirty="0"/>
            </a:br>
            <a:r>
              <a:rPr lang="es-ES" dirty="0"/>
              <a:t>Máximo 2 renglones (32 pt)</a:t>
            </a:r>
            <a:endParaRPr lang="es-CO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03338E54-532C-4ABE-A34C-E6020A49F1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84759" y="2268815"/>
            <a:ext cx="5858980" cy="3368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defRPr>
            </a:lvl1pPr>
            <a:lvl2pPr>
              <a:defRPr sz="2000">
                <a:latin typeface="Helvetica" panose="020B0504020202030204" pitchFamily="34" charset="0"/>
              </a:defRPr>
            </a:lvl2pPr>
            <a:lvl3pPr>
              <a:defRPr sz="1800">
                <a:latin typeface="Helvetica" panose="020B0504020202030204" pitchFamily="34" charset="0"/>
              </a:defRPr>
            </a:lvl3pPr>
            <a:lvl4pPr>
              <a:defRPr sz="1600">
                <a:latin typeface="Helvetica" panose="020B0504020202030204" pitchFamily="34" charset="0"/>
              </a:defRPr>
            </a:lvl4pPr>
            <a:lvl5pPr>
              <a:defRPr sz="1600">
                <a:latin typeface="Helvetica" panose="020B050402020203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ED82A1F-E76C-4399-B625-1E4E053DED35}"/>
              </a:ext>
            </a:extLst>
          </p:cNvPr>
          <p:cNvSpPr/>
          <p:nvPr userDrawn="1"/>
        </p:nvSpPr>
        <p:spPr>
          <a:xfrm>
            <a:off x="11424210" y="6517766"/>
            <a:ext cx="767789" cy="276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Marcador de número de diapositiva 5">
            <a:extLst>
              <a:ext uri="{FF2B5EF4-FFF2-40B4-BE49-F238E27FC236}">
                <a16:creationId xmlns:a16="http://schemas.microsoft.com/office/drawing/2014/main" id="{FC79EF27-CB1A-47D8-8BD4-7C9C551E8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5" y="6483041"/>
            <a:ext cx="64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E98621A4-F840-4FB5-ADAC-B68FE90EA2B3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B95A8A3-3673-47A2-9499-2D242EC7FA39}"/>
              </a:ext>
            </a:extLst>
          </p:cNvPr>
          <p:cNvSpPr/>
          <p:nvPr userDrawn="1"/>
        </p:nvSpPr>
        <p:spPr>
          <a:xfrm>
            <a:off x="11412639" y="6517765"/>
            <a:ext cx="92596" cy="2765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CF1FCB2-DB09-47E5-9A72-3FB7FD146E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320" y="6273111"/>
            <a:ext cx="1411107" cy="451330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573E1C9E-9583-48C4-8A28-0662BA5320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5680" y="5651475"/>
            <a:ext cx="396000" cy="6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9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EE5DD7B6-AE01-46DD-8F8B-A6AE31151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4759" y="696155"/>
            <a:ext cx="5858980" cy="1249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1">
                <a:solidFill>
                  <a:srgbClr val="6F6F6F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es-ES" dirty="0"/>
              <a:t>Título de la diapositiva</a:t>
            </a:r>
            <a:br>
              <a:rPr lang="es-ES" dirty="0"/>
            </a:br>
            <a:r>
              <a:rPr lang="es-ES" dirty="0"/>
              <a:t>Máximo 2 renglones (32 pt)</a:t>
            </a:r>
            <a:endParaRPr lang="es-CO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03338E54-532C-4ABE-A34C-E6020A49F1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84759" y="2268815"/>
            <a:ext cx="5858980" cy="3368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504020202030204" pitchFamily="34" charset="0"/>
              </a:defRPr>
            </a:lvl1pPr>
            <a:lvl2pPr>
              <a:defRPr sz="2000">
                <a:latin typeface="Helvetica" panose="020B0504020202030204" pitchFamily="34" charset="0"/>
              </a:defRPr>
            </a:lvl2pPr>
            <a:lvl3pPr>
              <a:defRPr sz="1800">
                <a:latin typeface="Helvetica" panose="020B0504020202030204" pitchFamily="34" charset="0"/>
              </a:defRPr>
            </a:lvl3pPr>
            <a:lvl4pPr>
              <a:defRPr sz="1600">
                <a:latin typeface="Helvetica" panose="020B0504020202030204" pitchFamily="34" charset="0"/>
              </a:defRPr>
            </a:lvl4pPr>
            <a:lvl5pPr>
              <a:defRPr sz="1600">
                <a:latin typeface="Helvetica" panose="020B050402020203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9AD5DAB-E0D9-4C3E-9E68-AAE161DE4C8A}"/>
              </a:ext>
            </a:extLst>
          </p:cNvPr>
          <p:cNvSpPr/>
          <p:nvPr userDrawn="1"/>
        </p:nvSpPr>
        <p:spPr>
          <a:xfrm>
            <a:off x="11424210" y="6517766"/>
            <a:ext cx="767789" cy="276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Marcador de número de diapositiva 5">
            <a:extLst>
              <a:ext uri="{FF2B5EF4-FFF2-40B4-BE49-F238E27FC236}">
                <a16:creationId xmlns:a16="http://schemas.microsoft.com/office/drawing/2014/main" id="{60D3943B-EBD4-47C0-BF24-47312E332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5" y="6483041"/>
            <a:ext cx="64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E98621A4-F840-4FB5-ADAC-B68FE90EA2B3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243A71F-0C8B-4BBF-B421-F08A9BA8D834}"/>
              </a:ext>
            </a:extLst>
          </p:cNvPr>
          <p:cNvSpPr/>
          <p:nvPr userDrawn="1"/>
        </p:nvSpPr>
        <p:spPr>
          <a:xfrm>
            <a:off x="11412639" y="6517765"/>
            <a:ext cx="92596" cy="2765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311FE0E-F804-4B03-8661-C8498CB1B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320" y="6273111"/>
            <a:ext cx="1411107" cy="451330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6CEBE823-F59E-4ECA-83A7-DF6F6C234E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5680" y="5651475"/>
            <a:ext cx="396000" cy="6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rgbClr val="F8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6E778545-A066-4836-BD5E-9BB1C7C0ABDF}"/>
              </a:ext>
            </a:extLst>
          </p:cNvPr>
          <p:cNvSpPr/>
          <p:nvPr userDrawn="1"/>
        </p:nvSpPr>
        <p:spPr>
          <a:xfrm>
            <a:off x="0" y="6161844"/>
            <a:ext cx="12191999" cy="69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BBCE57-7935-4FCD-BFE0-208E08824A40}"/>
              </a:ext>
            </a:extLst>
          </p:cNvPr>
          <p:cNvSpPr/>
          <p:nvPr userDrawn="1"/>
        </p:nvSpPr>
        <p:spPr>
          <a:xfrm>
            <a:off x="11424210" y="6517766"/>
            <a:ext cx="767789" cy="276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EDE8EC72-DD4F-4458-977B-EB1A57F06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35" y="6483041"/>
            <a:ext cx="64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E98621A4-F840-4FB5-ADAC-B68FE90EA2B3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FA89E19-F3DB-43C4-80F1-7B322AEB9F43}"/>
              </a:ext>
            </a:extLst>
          </p:cNvPr>
          <p:cNvSpPr/>
          <p:nvPr userDrawn="1"/>
        </p:nvSpPr>
        <p:spPr>
          <a:xfrm>
            <a:off x="11412639" y="6517765"/>
            <a:ext cx="92596" cy="2765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Marcador de título 1">
            <a:extLst>
              <a:ext uri="{FF2B5EF4-FFF2-40B4-BE49-F238E27FC236}">
                <a16:creationId xmlns:a16="http://schemas.microsoft.com/office/drawing/2014/main" id="{F73EC8E2-A581-431D-8B4B-B8AA81A165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484" y="696155"/>
            <a:ext cx="7440716" cy="1249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 b="1">
                <a:solidFill>
                  <a:srgbClr val="02168A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s-ES" dirty="0"/>
              <a:t>Título de la diapositiva</a:t>
            </a:r>
            <a:br>
              <a:rPr lang="es-ES" dirty="0"/>
            </a:br>
            <a:r>
              <a:rPr lang="es-ES" dirty="0"/>
              <a:t>Máximo 2 renglones (32 pt)</a:t>
            </a:r>
            <a:endParaRPr lang="es-CO" dirty="0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11F34682-952A-4DA5-8442-87BAAF3C279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484" y="1963104"/>
            <a:ext cx="7440716" cy="3368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>
                <a:solidFill>
                  <a:srgbClr val="2EB7FF"/>
                </a:solidFill>
                <a:latin typeface="Arial Nova" panose="020B0504020202020204" pitchFamily="34" charset="0"/>
              </a:defRPr>
            </a:lvl1pPr>
            <a:lvl2pPr>
              <a:defRPr sz="2000">
                <a:latin typeface="Helvetica" panose="020B0504020202030204" pitchFamily="34" charset="0"/>
              </a:defRPr>
            </a:lvl2pPr>
            <a:lvl3pPr>
              <a:defRPr sz="1800">
                <a:latin typeface="Helvetica" panose="020B0504020202030204" pitchFamily="34" charset="0"/>
              </a:defRPr>
            </a:lvl3pPr>
            <a:lvl4pPr>
              <a:defRPr sz="1600">
                <a:latin typeface="Helvetica" panose="020B0504020202030204" pitchFamily="34" charset="0"/>
              </a:defRPr>
            </a:lvl4pPr>
            <a:lvl5pPr>
              <a:defRPr sz="1600">
                <a:latin typeface="Helvetica" panose="020B050402020203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BE922FA-FAAF-4AAD-B036-649866C5B2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320" y="6273111"/>
            <a:ext cx="1411107" cy="451330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934F58A4-8864-481C-AADC-AB4B1E182E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5680" y="5651475"/>
            <a:ext cx="396000" cy="6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621A4-F840-4FB5-ADAC-B68FE90EA2B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0350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41" r:id="rId1"/>
    <p:sldLayoutId id="2147493543" r:id="rId2"/>
    <p:sldLayoutId id="2147493540" r:id="rId3"/>
    <p:sldLayoutId id="2147493524" r:id="rId4"/>
    <p:sldLayoutId id="2147493538" r:id="rId5"/>
    <p:sldLayoutId id="2147493525" r:id="rId6"/>
    <p:sldLayoutId id="2147493527" r:id="rId7"/>
    <p:sldLayoutId id="2147493526" r:id="rId8"/>
    <p:sldLayoutId id="2147493532" r:id="rId9"/>
    <p:sldLayoutId id="2147493533" r:id="rId10"/>
    <p:sldLayoutId id="2147493535" r:id="rId11"/>
    <p:sldLayoutId id="214749352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BCB6916-6E98-4B66-9583-DC7134B1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Portabilidad de cuentas y el potencial para la banca abierta</a:t>
            </a:r>
            <a:endParaRPr lang="es-CO" sz="480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1059A87-55AE-42BF-A404-CE180CA12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CO" dirty="0"/>
              <a:t>Jorge Castaño Gutiérrez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0CF8380-DDBF-45E8-9D47-583B9265A0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s-CO" dirty="0"/>
              <a:t>Superintendente Financiero de Colombia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9DA6FC6-FE63-4F9D-9E3D-DAE72F6318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CO" dirty="0"/>
              <a:t>Foro Diario La República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1122B71-CB61-41F5-840B-02D4209921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s-CO" dirty="0"/>
              <a:t>Bogotá, Noviembre 30 de 2020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62DBFA0-80E1-4923-96B6-4D71C0A373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7475" y="6483350"/>
            <a:ext cx="644525" cy="365125"/>
          </a:xfrm>
        </p:spPr>
        <p:txBody>
          <a:bodyPr/>
          <a:lstStyle/>
          <a:p>
            <a:fld id="{E98621A4-F840-4FB5-ADAC-B68FE90EA2B3}" type="slidenum">
              <a:rPr lang="es-CO" smtClean="0"/>
              <a:pPr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06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AA5207D-EBB2-4CEE-9FDA-26A9AD5B2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8621A4-F840-4FB5-ADAC-B68FE90EA2B3}" type="slidenum">
              <a:rPr lang="es-CO" smtClean="0"/>
              <a:pPr/>
              <a:t>10</a:t>
            </a:fld>
            <a:endParaRPr lang="es-CO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F1249EF-859D-4558-8477-7902FE2AC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800" dirty="0"/>
              <a:t>Esta mayor profundización financiera va al compás de menores tarifas por el uso de </a:t>
            </a:r>
            <a:r>
              <a:rPr lang="es-CO" sz="2800" dirty="0">
                <a:solidFill>
                  <a:schemeClr val="bg2"/>
                </a:solidFill>
              </a:rPr>
              <a:t>servicios financieros digitales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31D19E8-2123-8844-BDFC-772EF527A551}"/>
              </a:ext>
            </a:extLst>
          </p:cNvPr>
          <p:cNvSpPr/>
          <p:nvPr/>
        </p:nvSpPr>
        <p:spPr>
          <a:xfrm>
            <a:off x="2185063" y="6250375"/>
            <a:ext cx="83697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Fuente: cálculos SFC. Los cálculos de las tarifas máximas promedio se realizaron a partir de la información reportada por 58 entidades a través del Formato 365 de la SFC.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1348D99-5058-C14D-8DA9-0A6B5A269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95" y="1915157"/>
            <a:ext cx="3588201" cy="38995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17DBC3-B37F-3744-9BF8-417755628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004" y="1915158"/>
            <a:ext cx="3450189" cy="408850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7A50403-FEC4-BF42-85C1-7DC2B276C86F}"/>
              </a:ext>
            </a:extLst>
          </p:cNvPr>
          <p:cNvSpPr txBox="1"/>
          <p:nvPr/>
        </p:nvSpPr>
        <p:spPr>
          <a:xfrm>
            <a:off x="8069707" y="2106744"/>
            <a:ext cx="34501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Helvetica" pitchFamily="2" charset="0"/>
              </a:rPr>
              <a:t>Los </a:t>
            </a:r>
            <a:r>
              <a:rPr lang="es-CO" b="1" dirty="0">
                <a:latin typeface="Helvetica" pitchFamily="2" charset="0"/>
              </a:rPr>
              <a:t>procesos de traslado </a:t>
            </a:r>
            <a:r>
              <a:rPr lang="es-CO" dirty="0">
                <a:latin typeface="Helvetica" pitchFamily="2" charset="0"/>
              </a:rPr>
              <a:t>de cuentas:</a:t>
            </a:r>
          </a:p>
          <a:p>
            <a:endParaRPr lang="es-CO" dirty="0"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dirty="0">
                <a:latin typeface="Helvetica" pitchFamily="2" charset="0"/>
              </a:rPr>
              <a:t>Deben ser sencillos, rápidos y </a:t>
            </a:r>
            <a:r>
              <a:rPr lang="es-CO" b="1" dirty="0">
                <a:solidFill>
                  <a:schemeClr val="bg2"/>
                </a:solidFill>
                <a:latin typeface="Helvetica" pitchFamily="2" charset="0"/>
              </a:rPr>
              <a:t>a bajo costo</a:t>
            </a:r>
            <a:r>
              <a:rPr lang="es-CO" dirty="0">
                <a:latin typeface="Helvetica" pitchFamily="2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s-CO" dirty="0"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O" dirty="0">
                <a:latin typeface="Helvetica" pitchFamily="2" charset="0"/>
              </a:rPr>
              <a:t>Al propender por la </a:t>
            </a:r>
            <a:r>
              <a:rPr lang="es-CO" b="1" dirty="0">
                <a:solidFill>
                  <a:schemeClr val="bg2"/>
                </a:solidFill>
                <a:latin typeface="Helvetica" pitchFamily="2" charset="0"/>
              </a:rPr>
              <a:t>competencia</a:t>
            </a:r>
            <a:r>
              <a:rPr lang="es-CO" b="1" dirty="0">
                <a:latin typeface="Helvetica" pitchFamily="2" charset="0"/>
              </a:rPr>
              <a:t> </a:t>
            </a:r>
            <a:r>
              <a:rPr lang="es-CO" dirty="0">
                <a:latin typeface="Helvetica" pitchFamily="2" charset="0"/>
              </a:rPr>
              <a:t>en términos de oferta de valor y precios, se reducen tarifas.</a:t>
            </a:r>
          </a:p>
        </p:txBody>
      </p:sp>
      <p:sp>
        <p:nvSpPr>
          <p:cNvPr id="15" name="5 CuadroTexto">
            <a:extLst>
              <a:ext uri="{FF2B5EF4-FFF2-40B4-BE49-F238E27FC236}">
                <a16:creationId xmlns:a16="http://schemas.microsoft.com/office/drawing/2014/main" id="{C1EAD83F-1606-504C-9D10-C3109340E210}"/>
              </a:ext>
            </a:extLst>
          </p:cNvPr>
          <p:cNvSpPr txBox="1"/>
          <p:nvPr/>
        </p:nvSpPr>
        <p:spPr>
          <a:xfrm>
            <a:off x="1054922" y="1313556"/>
            <a:ext cx="516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02168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Tarifa máxima por tipo de servicio bancario</a:t>
            </a:r>
          </a:p>
          <a:p>
            <a:pPr algn="ctr"/>
            <a:r>
              <a:rPr lang="es-CO" sz="1200" b="1" dirty="0">
                <a:solidFill>
                  <a:srgbClr val="02168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(Pesos constantes de 2018) </a:t>
            </a:r>
          </a:p>
        </p:txBody>
      </p:sp>
    </p:spTree>
    <p:extLst>
      <p:ext uri="{BB962C8B-B14F-4D97-AF65-F5344CB8AC3E}">
        <p14:creationId xmlns:p14="http://schemas.microsoft.com/office/powerpoint/2010/main" val="161255314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AA5207D-EBB2-4CEE-9FDA-26A9AD5B2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8621A4-F840-4FB5-ADAC-B68FE90EA2B3}" type="slidenum">
              <a:rPr lang="es-CO" smtClean="0"/>
              <a:pPr/>
              <a:t>11</a:t>
            </a:fld>
            <a:endParaRPr lang="es-CO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F1249EF-859D-4558-8477-7902FE2A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20" y="18932"/>
            <a:ext cx="11993357" cy="516110"/>
          </a:xfrm>
        </p:spPr>
        <p:txBody>
          <a:bodyPr/>
          <a:lstStyle/>
          <a:p>
            <a:br>
              <a:rPr lang="es-ES" sz="2400" dirty="0"/>
            </a:br>
            <a:r>
              <a:rPr lang="es-ES" sz="2400" dirty="0"/>
              <a:t>En Colombia hemos actualizado el </a:t>
            </a:r>
            <a:r>
              <a:rPr lang="es-ES" sz="2400" dirty="0">
                <a:solidFill>
                  <a:schemeClr val="bg2"/>
                </a:solidFill>
              </a:rPr>
              <a:t>marco regulatorio </a:t>
            </a:r>
            <a:r>
              <a:rPr lang="es-ES" sz="2400" dirty="0"/>
              <a:t>para impulsar la digitalización, interoperabilidad y seguridad en la prestación de servicios financieros</a:t>
            </a:r>
            <a:endParaRPr lang="en-GB" sz="2400" dirty="0">
              <a:solidFill>
                <a:srgbClr val="00B0F0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099714550"/>
              </p:ext>
            </p:extLst>
          </p:nvPr>
        </p:nvGraphicFramePr>
        <p:xfrm>
          <a:off x="4351851" y="1032892"/>
          <a:ext cx="3488299" cy="5603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 redondeado 7"/>
          <p:cNvSpPr/>
          <p:nvPr/>
        </p:nvSpPr>
        <p:spPr>
          <a:xfrm>
            <a:off x="7145382" y="1082888"/>
            <a:ext cx="4728754" cy="120057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r>
              <a:rPr lang="es-MX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Las entidades financieras pueden, a través de terceros desarrolladores de API, </a:t>
            </a:r>
            <a:r>
              <a:rPr lang="es-MX" sz="1400" b="1" dirty="0">
                <a:solidFill>
                  <a:srgbClr val="248E98"/>
                </a:solidFill>
                <a:latin typeface="Helvetica" panose="020B0504020202030204" pitchFamily="34" charset="0"/>
              </a:rPr>
              <a:t>suministrar y recibir información </a:t>
            </a:r>
            <a:r>
              <a:rPr lang="es-MX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que expresamente autoricen los consumidores.</a:t>
            </a:r>
          </a:p>
          <a:p>
            <a:endParaRPr lang="es-CO" sz="1400" b="1" dirty="0">
              <a:solidFill>
                <a:srgbClr val="949494"/>
              </a:solidFill>
              <a:latin typeface="Helvetica" panose="020B0504020202030204" pitchFamily="34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7145382" y="2745734"/>
            <a:ext cx="4728754" cy="120057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r>
              <a:rPr lang="es-ES_tradnl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Se establecieron los requerimientos que deben cumplir las entidades financieras para ofrecer la </a:t>
            </a:r>
            <a:r>
              <a:rPr lang="es-ES_tradnl" sz="1400" b="1" dirty="0">
                <a:solidFill>
                  <a:srgbClr val="D3AC37"/>
                </a:solidFill>
                <a:latin typeface="Helvetica" panose="020B0504020202030204" pitchFamily="34" charset="0"/>
              </a:rPr>
              <a:t>realización de pagos </a:t>
            </a:r>
            <a:r>
              <a:rPr lang="es-ES_tradnl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utilizando este medio.</a:t>
            </a:r>
          </a:p>
          <a:p>
            <a:endParaRPr lang="es-CO" sz="1400" b="1" dirty="0">
              <a:solidFill>
                <a:srgbClr val="949494"/>
              </a:solidFill>
              <a:latin typeface="Helvetica" panose="020B050402020203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7145382" y="4528083"/>
            <a:ext cx="4728754" cy="120057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r>
              <a:rPr lang="es-MX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Se fijaron las reglas para que las entidades financieras  puedan </a:t>
            </a:r>
            <a:r>
              <a:rPr lang="es-MX" sz="1400" b="1" dirty="0">
                <a:solidFill>
                  <a:srgbClr val="720C4B"/>
                </a:solidFill>
                <a:latin typeface="Helvetica" panose="020B0504020202030204" pitchFamily="34" charset="0"/>
              </a:rPr>
              <a:t>soportar sus procesos y actividades </a:t>
            </a:r>
            <a:r>
              <a:rPr lang="es-MX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en servicios computacionales en la nube. </a:t>
            </a:r>
          </a:p>
          <a:p>
            <a:endParaRPr lang="es-CO" sz="1400" b="1" dirty="0">
              <a:solidFill>
                <a:srgbClr val="949494"/>
              </a:solidFill>
              <a:latin typeface="Helvetica" panose="020B0504020202030204" pitchFamily="34" charset="0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418011" y="1857089"/>
            <a:ext cx="4728755" cy="120057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r"/>
            <a:r>
              <a:rPr lang="es-CO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Las entidades financieras pueden realizar el </a:t>
            </a:r>
            <a:r>
              <a:rPr lang="es-MX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procedimiento de </a:t>
            </a:r>
            <a:r>
              <a:rPr lang="es-MX" sz="1400" b="1" dirty="0">
                <a:solidFill>
                  <a:srgbClr val="50B79A"/>
                </a:solidFill>
                <a:latin typeface="Helvetica" panose="020B0504020202030204" pitchFamily="34" charset="0"/>
              </a:rPr>
              <a:t>conocimiento del cliente </a:t>
            </a:r>
            <a:r>
              <a:rPr lang="es-MX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de manera no presencial a través del uso de canales digitales o electrónicos.</a:t>
            </a:r>
          </a:p>
          <a:p>
            <a:pPr algn="r"/>
            <a:endParaRPr lang="es-CO" sz="1400" b="1" dirty="0">
              <a:solidFill>
                <a:srgbClr val="949494"/>
              </a:solidFill>
              <a:latin typeface="Helvetica" panose="020B0504020202030204" pitchFamily="34" charset="0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790302" y="3664244"/>
            <a:ext cx="4356464" cy="120057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r"/>
            <a:r>
              <a:rPr lang="es-MX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Se fijaron reglas para el uso de biometría como </a:t>
            </a:r>
            <a:r>
              <a:rPr lang="es-MX" sz="1400" b="1" dirty="0">
                <a:solidFill>
                  <a:srgbClr val="046D9C"/>
                </a:solidFill>
                <a:latin typeface="Helvetica" panose="020B0504020202030204" pitchFamily="34" charset="0"/>
              </a:rPr>
              <a:t>factor de autenticación electrónica.</a:t>
            </a:r>
            <a:endParaRPr lang="es-CO" sz="1400" b="1" dirty="0">
              <a:solidFill>
                <a:srgbClr val="046D9C"/>
              </a:solidFill>
              <a:latin typeface="Helvetica" panose="020B0504020202030204" pitchFamily="34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190320" y="5362513"/>
            <a:ext cx="4956446" cy="120057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r"/>
            <a:r>
              <a:rPr lang="es-CO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Existe un régimen legal de </a:t>
            </a:r>
            <a:r>
              <a:rPr lang="es-CO" sz="1400" b="1" dirty="0">
                <a:solidFill>
                  <a:srgbClr val="B7165A"/>
                </a:solidFill>
                <a:latin typeface="Helvetica" panose="020B0504020202030204" pitchFamily="34" charset="0"/>
              </a:rPr>
              <a:t>protección al consumidor financiero</a:t>
            </a:r>
            <a:r>
              <a:rPr lang="es-CO" sz="1400" b="1" dirty="0">
                <a:solidFill>
                  <a:srgbClr val="949494"/>
                </a:solidFill>
                <a:latin typeface="Helvetica" panose="020B0504020202030204" pitchFamily="34" charset="0"/>
              </a:rPr>
              <a:t> que protege sus transacciones a través de canales digitales o electrónicos.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194561" y="2857363"/>
            <a:ext cx="29522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900" dirty="0">
                <a:solidFill>
                  <a:srgbClr val="949494"/>
                </a:solidFill>
                <a:latin typeface="Helvetica" panose="020B0504020202030204" pitchFamily="34" charset="0"/>
              </a:rPr>
              <a:t>Capítulo IV Título IV, Parte 1, CBJ de la SFC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145382" y="3764800"/>
            <a:ext cx="29522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rgbClr val="949494"/>
                </a:solidFill>
                <a:latin typeface="Helvetica" panose="020B0504020202030204" pitchFamily="34" charset="0"/>
              </a:rPr>
              <a:t>Capítulo I, Título II, Parte 1, CBJ de la SFC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194561" y="4532965"/>
            <a:ext cx="29522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900" dirty="0">
                <a:solidFill>
                  <a:srgbClr val="949494"/>
                </a:solidFill>
                <a:latin typeface="Helvetica" panose="020B0504020202030204" pitchFamily="34" charset="0"/>
              </a:rPr>
              <a:t>Capítulo I, Título II, Parte 1, CBJ de la SFC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145382" y="2057832"/>
            <a:ext cx="29522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rgbClr val="949494"/>
                </a:solidFill>
                <a:latin typeface="Helvetica" panose="020B0504020202030204" pitchFamily="34" charset="0"/>
              </a:rPr>
              <a:t>Capítulo I, Título III, Parte 1, CBJ de la SFC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7145382" y="5494319"/>
            <a:ext cx="29522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rgbClr val="949494"/>
                </a:solidFill>
                <a:latin typeface="Helvetica" panose="020B0504020202030204" pitchFamily="34" charset="0"/>
              </a:rPr>
              <a:t>Capítulo VI Título I, Parte 1, CBJ de la SFC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2194561" y="6343254"/>
            <a:ext cx="29522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900" dirty="0">
                <a:solidFill>
                  <a:srgbClr val="949494"/>
                </a:solidFill>
                <a:latin typeface="Helvetica" panose="020B0504020202030204" pitchFamily="34" charset="0"/>
              </a:rPr>
              <a:t>Ley 1328/09 – Ley 1266/08 – Ley 1581/12 entre otras</a:t>
            </a:r>
          </a:p>
        </p:txBody>
      </p:sp>
    </p:spTree>
    <p:extLst>
      <p:ext uri="{BB962C8B-B14F-4D97-AF65-F5344CB8AC3E}">
        <p14:creationId xmlns:p14="http://schemas.microsoft.com/office/powerpoint/2010/main" val="711757553"/>
      </p:ext>
    </p:extLst>
  </p:cSld>
  <p:clrMapOvr>
    <a:masterClrMapping/>
  </p:clrMapOvr>
  <p:transition spd="slow">
    <p:push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49A1839-BBD0-3E49-9776-F43336F31826}"/>
              </a:ext>
            </a:extLst>
          </p:cNvPr>
          <p:cNvSpPr/>
          <p:nvPr/>
        </p:nvSpPr>
        <p:spPr>
          <a:xfrm>
            <a:off x="533400" y="1302122"/>
            <a:ext cx="11125200" cy="4953000"/>
          </a:xfrm>
          <a:prstGeom prst="roundRect">
            <a:avLst>
              <a:gd name="adj" fmla="val 970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 sz="1600" dirty="0">
              <a:latin typeface="Helvetica" panose="020B0504020202030204" pitchFamily="34" charset="0"/>
            </a:endParaRPr>
          </a:p>
        </p:txBody>
      </p:sp>
      <p:pic>
        <p:nvPicPr>
          <p:cNvPr id="6" name="Picture 57">
            <a:extLst>
              <a:ext uri="{FF2B5EF4-FFF2-40B4-BE49-F238E27FC236}">
                <a16:creationId xmlns:a16="http://schemas.microsoft.com/office/drawing/2014/main" id="{5E6E6E40-8B95-4043-BD6A-C08143206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1" t="311" r="36430" b="2076"/>
          <a:stretch>
            <a:fillRect/>
          </a:stretch>
        </p:blipFill>
        <p:spPr>
          <a:xfrm>
            <a:off x="533400" y="1302122"/>
            <a:ext cx="4514850" cy="4953000"/>
          </a:xfrm>
          <a:custGeom>
            <a:avLst/>
            <a:gdLst>
              <a:gd name="connsiteX0" fmla="*/ 409587 w 4514850"/>
              <a:gd name="connsiteY0" fmla="*/ 0 h 4953000"/>
              <a:gd name="connsiteX1" fmla="*/ 4105263 w 4514850"/>
              <a:gd name="connsiteY1" fmla="*/ 0 h 4953000"/>
              <a:gd name="connsiteX2" fmla="*/ 4514850 w 4514850"/>
              <a:gd name="connsiteY2" fmla="*/ 409587 h 4953000"/>
              <a:gd name="connsiteX3" fmla="*/ 4514850 w 4514850"/>
              <a:gd name="connsiteY3" fmla="*/ 4543413 h 4953000"/>
              <a:gd name="connsiteX4" fmla="*/ 4105263 w 4514850"/>
              <a:gd name="connsiteY4" fmla="*/ 4953000 h 4953000"/>
              <a:gd name="connsiteX5" fmla="*/ 409587 w 4514850"/>
              <a:gd name="connsiteY5" fmla="*/ 4953000 h 4953000"/>
              <a:gd name="connsiteX6" fmla="*/ 0 w 4514850"/>
              <a:gd name="connsiteY6" fmla="*/ 4543413 h 4953000"/>
              <a:gd name="connsiteX7" fmla="*/ 0 w 4514850"/>
              <a:gd name="connsiteY7" fmla="*/ 409587 h 4953000"/>
              <a:gd name="connsiteX8" fmla="*/ 409587 w 4514850"/>
              <a:gd name="connsiteY8" fmla="*/ 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14850" h="4953000">
                <a:moveTo>
                  <a:pt x="409587" y="0"/>
                </a:moveTo>
                <a:lnTo>
                  <a:pt x="4105263" y="0"/>
                </a:lnTo>
                <a:cubicBezTo>
                  <a:pt x="4331472" y="0"/>
                  <a:pt x="4514850" y="183378"/>
                  <a:pt x="4514850" y="409587"/>
                </a:cubicBezTo>
                <a:lnTo>
                  <a:pt x="4514850" y="4543413"/>
                </a:lnTo>
                <a:cubicBezTo>
                  <a:pt x="4514850" y="4769622"/>
                  <a:pt x="4331472" y="4953000"/>
                  <a:pt x="4105263" y="4953000"/>
                </a:cubicBezTo>
                <a:lnTo>
                  <a:pt x="409587" y="4953000"/>
                </a:lnTo>
                <a:cubicBezTo>
                  <a:pt x="183378" y="4953000"/>
                  <a:pt x="0" y="4769622"/>
                  <a:pt x="0" y="4543413"/>
                </a:cubicBezTo>
                <a:lnTo>
                  <a:pt x="0" y="409587"/>
                </a:lnTo>
                <a:cubicBezTo>
                  <a:pt x="0" y="183378"/>
                  <a:pt x="183378" y="0"/>
                  <a:pt x="409587" y="0"/>
                </a:cubicBezTo>
                <a:close/>
              </a:path>
            </a:pathLst>
          </a:cu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26FF3805-AB8C-BA41-BE95-987C72F54535}"/>
              </a:ext>
            </a:extLst>
          </p:cNvPr>
          <p:cNvSpPr/>
          <p:nvPr/>
        </p:nvSpPr>
        <p:spPr>
          <a:xfrm>
            <a:off x="533400" y="1302122"/>
            <a:ext cx="4514850" cy="4953000"/>
          </a:xfrm>
          <a:prstGeom prst="roundRect">
            <a:avLst>
              <a:gd name="adj" fmla="val 9072"/>
            </a:avLst>
          </a:prstGeom>
          <a:gradFill>
            <a:gsLst>
              <a:gs pos="0">
                <a:srgbClr val="363795">
                  <a:alpha val="75000"/>
                </a:srgbClr>
              </a:gs>
              <a:gs pos="100000">
                <a:srgbClr val="005C97">
                  <a:alpha val="90000"/>
                </a:srgbClr>
              </a:gs>
            </a:gsLst>
            <a:lin ang="18900000" scaled="1"/>
          </a:gradFill>
          <a:ln>
            <a:noFill/>
          </a:ln>
          <a:effectLst>
            <a:outerShdw blurRad="241300" dist="88900" dir="10800000" algn="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1600" dirty="0">
              <a:latin typeface="Helvetica" panose="020B0504020202030204" pitchFamily="34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376E1DA6-8AD4-744E-A2CB-F5980710C48E}"/>
              </a:ext>
            </a:extLst>
          </p:cNvPr>
          <p:cNvSpPr/>
          <p:nvPr/>
        </p:nvSpPr>
        <p:spPr>
          <a:xfrm>
            <a:off x="533400" y="1873622"/>
            <a:ext cx="3714750" cy="1047750"/>
          </a:xfrm>
          <a:custGeom>
            <a:avLst/>
            <a:gdLst>
              <a:gd name="connsiteX0" fmla="*/ 0 w 3714750"/>
              <a:gd name="connsiteY0" fmla="*/ 0 h 1047750"/>
              <a:gd name="connsiteX1" fmla="*/ 3190875 w 3714750"/>
              <a:gd name="connsiteY1" fmla="*/ 0 h 1047750"/>
              <a:gd name="connsiteX2" fmla="*/ 3714750 w 3714750"/>
              <a:gd name="connsiteY2" fmla="*/ 523875 h 1047750"/>
              <a:gd name="connsiteX3" fmla="*/ 3190875 w 3714750"/>
              <a:gd name="connsiteY3" fmla="*/ 1047750 h 1047750"/>
              <a:gd name="connsiteX4" fmla="*/ 0 w 3714750"/>
              <a:gd name="connsiteY4" fmla="*/ 10477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750" h="1047750">
                <a:moveTo>
                  <a:pt x="0" y="0"/>
                </a:moveTo>
                <a:lnTo>
                  <a:pt x="3190875" y="0"/>
                </a:lnTo>
                <a:cubicBezTo>
                  <a:pt x="3480203" y="0"/>
                  <a:pt x="3714750" y="234547"/>
                  <a:pt x="3714750" y="523875"/>
                </a:cubicBezTo>
                <a:cubicBezTo>
                  <a:pt x="3714750" y="813203"/>
                  <a:pt x="3480203" y="1047750"/>
                  <a:pt x="3190875" y="1047750"/>
                </a:cubicBezTo>
                <a:lnTo>
                  <a:pt x="0" y="10477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203200" dist="101600" dir="10800000" algn="r" rotWithShape="0">
              <a:srgbClr val="4EECC8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2000" b="1" dirty="0">
              <a:latin typeface="Helvetica" panose="020B0504020202030204" pitchFamily="34" charset="0"/>
            </a:endParaRP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674F536E-3F80-2540-9037-90D52F5DA986}"/>
              </a:ext>
            </a:extLst>
          </p:cNvPr>
          <p:cNvCxnSpPr>
            <a:cxnSpLocks/>
          </p:cNvCxnSpPr>
          <p:nvPr/>
        </p:nvCxnSpPr>
        <p:spPr>
          <a:xfrm>
            <a:off x="2019300" y="2397497"/>
            <a:ext cx="302895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15">
            <a:extLst>
              <a:ext uri="{FF2B5EF4-FFF2-40B4-BE49-F238E27FC236}">
                <a16:creationId xmlns:a16="http://schemas.microsoft.com/office/drawing/2014/main" id="{484C67FA-9159-4246-A1F7-F42F4CDD5B61}"/>
              </a:ext>
            </a:extLst>
          </p:cNvPr>
          <p:cNvGrpSpPr/>
          <p:nvPr/>
        </p:nvGrpSpPr>
        <p:grpSpPr>
          <a:xfrm>
            <a:off x="1066800" y="2079259"/>
            <a:ext cx="630662" cy="636476"/>
            <a:chOff x="2684463" y="3619500"/>
            <a:chExt cx="344487" cy="347663"/>
          </a:xfrm>
        </p:grpSpPr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1EC08418-799D-D648-A35A-EABFA271C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8913" y="3709988"/>
              <a:ext cx="180975" cy="257175"/>
            </a:xfrm>
            <a:prstGeom prst="rect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FE115FC4-033F-D244-82CD-ED40BA612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463" y="3619500"/>
              <a:ext cx="90488" cy="241300"/>
            </a:xfrm>
            <a:custGeom>
              <a:avLst/>
              <a:gdLst>
                <a:gd name="T0" fmla="*/ 12 w 24"/>
                <a:gd name="T1" fmla="*/ 64 h 64"/>
                <a:gd name="T2" fmla="*/ 0 w 24"/>
                <a:gd name="T3" fmla="*/ 64 h 64"/>
                <a:gd name="T4" fmla="*/ 0 w 24"/>
                <a:gd name="T5" fmla="*/ 12 h 64"/>
                <a:gd name="T6" fmla="*/ 12 w 24"/>
                <a:gd name="T7" fmla="*/ 0 h 64"/>
                <a:gd name="T8" fmla="*/ 24 w 24"/>
                <a:gd name="T9" fmla="*/ 12 h 64"/>
                <a:gd name="T10" fmla="*/ 12 w 24"/>
                <a:gd name="T11" fmla="*/ 24 h 64"/>
                <a:gd name="T12" fmla="*/ 12 w 24"/>
                <a:gd name="T13" fmla="*/ 16 h 64"/>
                <a:gd name="T14" fmla="*/ 23 w 24"/>
                <a:gd name="T15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64">
                  <a:moveTo>
                    <a:pt x="12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3" y="16"/>
                    <a:pt x="23" y="16"/>
                    <a:pt x="23" y="16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5975749B-779B-DD48-A2AC-AECD4D9DF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913" y="3619500"/>
              <a:ext cx="225425" cy="90488"/>
            </a:xfrm>
            <a:custGeom>
              <a:avLst/>
              <a:gdLst>
                <a:gd name="T0" fmla="*/ 48 w 60"/>
                <a:gd name="T1" fmla="*/ 24 h 24"/>
                <a:gd name="T2" fmla="*/ 60 w 60"/>
                <a:gd name="T3" fmla="*/ 12 h 24"/>
                <a:gd name="T4" fmla="*/ 48 w 60"/>
                <a:gd name="T5" fmla="*/ 0 h 24"/>
                <a:gd name="T6" fmla="*/ 0 w 6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24">
                  <a:moveTo>
                    <a:pt x="48" y="24"/>
                  </a:moveTo>
                  <a:cubicBezTo>
                    <a:pt x="55" y="24"/>
                    <a:pt x="60" y="19"/>
                    <a:pt x="60" y="12"/>
                  </a:cubicBezTo>
                  <a:cubicBezTo>
                    <a:pt x="60" y="5"/>
                    <a:pt x="55" y="0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9F2C2173-C7D4-D946-9A9F-31978202BB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770313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D06918FF-1BAB-8749-93EF-59703D3EA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30638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CD2F9424-28FD-E740-8897-5D8637559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92550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2DD35B99-EB86-AD43-ABFC-EBAC06D53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740150"/>
              <a:ext cx="38100" cy="30163"/>
            </a:xfrm>
            <a:custGeom>
              <a:avLst/>
              <a:gdLst>
                <a:gd name="T0" fmla="*/ 0 w 24"/>
                <a:gd name="T1" fmla="*/ 14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4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718F4CA2-9772-284F-81A0-D7A56940C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800475"/>
              <a:ext cx="38100" cy="30163"/>
            </a:xfrm>
            <a:custGeom>
              <a:avLst/>
              <a:gdLst>
                <a:gd name="T0" fmla="*/ 0 w 24"/>
                <a:gd name="T1" fmla="*/ 15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5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59EF5972-0605-A445-990B-88151ACEA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3702050"/>
              <a:ext cx="44450" cy="265113"/>
            </a:xfrm>
            <a:custGeom>
              <a:avLst/>
              <a:gdLst>
                <a:gd name="T0" fmla="*/ 12 w 12"/>
                <a:gd name="T1" fmla="*/ 64 h 70"/>
                <a:gd name="T2" fmla="*/ 6 w 12"/>
                <a:gd name="T3" fmla="*/ 70 h 70"/>
                <a:gd name="T4" fmla="*/ 0 w 12"/>
                <a:gd name="T5" fmla="*/ 64 h 70"/>
                <a:gd name="T6" fmla="*/ 0 w 12"/>
                <a:gd name="T7" fmla="*/ 6 h 70"/>
                <a:gd name="T8" fmla="*/ 6 w 12"/>
                <a:gd name="T9" fmla="*/ 0 h 70"/>
                <a:gd name="T10" fmla="*/ 12 w 12"/>
                <a:gd name="T11" fmla="*/ 6 h 70"/>
                <a:gd name="T12" fmla="*/ 12 w 12"/>
                <a:gd name="T13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0">
                  <a:moveTo>
                    <a:pt x="12" y="64"/>
                  </a:moveTo>
                  <a:cubicBezTo>
                    <a:pt x="12" y="67"/>
                    <a:pt x="9" y="70"/>
                    <a:pt x="6" y="70"/>
                  </a:cubicBezTo>
                  <a:cubicBezTo>
                    <a:pt x="3" y="70"/>
                    <a:pt x="0" y="67"/>
                    <a:pt x="0" y="6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lnTo>
                    <a:pt x="12" y="64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7E85EBF1-D1E4-CD4E-97FB-4F04112648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937000"/>
              <a:ext cx="444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21" name="Line 15">
              <a:extLst>
                <a:ext uri="{FF2B5EF4-FFF2-40B4-BE49-F238E27FC236}">
                  <a16:creationId xmlns:a16="http://schemas.microsoft.com/office/drawing/2014/main" id="{F1886CFC-8971-8845-B105-BBDE32E95C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830638"/>
              <a:ext cx="444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16BE5112-0A6A-CB44-BBD5-9E6BBB68B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338" y="3717925"/>
              <a:ext cx="30163" cy="136525"/>
            </a:xfrm>
            <a:custGeom>
              <a:avLst/>
              <a:gdLst>
                <a:gd name="T0" fmla="*/ 0 w 8"/>
                <a:gd name="T1" fmla="*/ 36 h 36"/>
                <a:gd name="T2" fmla="*/ 0 w 8"/>
                <a:gd name="T3" fmla="*/ 6 h 36"/>
                <a:gd name="T4" fmla="*/ 6 w 8"/>
                <a:gd name="T5" fmla="*/ 0 h 36"/>
                <a:gd name="T6" fmla="*/ 8 w 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6">
                  <a:moveTo>
                    <a:pt x="0" y="3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600" dirty="0">
                <a:latin typeface="Helvetica" panose="020B0504020202030204" pitchFamily="34" charset="0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1A871772-68A5-A140-81EA-7BDE1E6EE049}"/>
              </a:ext>
            </a:extLst>
          </p:cNvPr>
          <p:cNvSpPr txBox="1">
            <a:spLocks/>
          </p:cNvSpPr>
          <p:nvPr/>
        </p:nvSpPr>
        <p:spPr>
          <a:xfrm>
            <a:off x="1098696" y="3430616"/>
            <a:ext cx="3465001" cy="155119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2800" dirty="0">
                <a:solidFill>
                  <a:schemeClr val="bg1"/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No olvidemos que mayor interoperabilidad significa: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9B7A70D-3071-D644-B198-7CF1618E2F65}"/>
              </a:ext>
            </a:extLst>
          </p:cNvPr>
          <p:cNvSpPr txBox="1">
            <a:spLocks/>
          </p:cNvSpPr>
          <p:nvPr/>
        </p:nvSpPr>
        <p:spPr>
          <a:xfrm>
            <a:off x="5668728" y="1581979"/>
            <a:ext cx="586724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A0134E"/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1A187F7-15F8-A543-B33B-ED117730EF01}"/>
              </a:ext>
            </a:extLst>
          </p:cNvPr>
          <p:cNvSpPr txBox="1">
            <a:spLocks/>
          </p:cNvSpPr>
          <p:nvPr/>
        </p:nvSpPr>
        <p:spPr>
          <a:xfrm>
            <a:off x="5700000" y="2213828"/>
            <a:ext cx="2555000" cy="6093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1100" b="0" dirty="0">
                <a:solidFill>
                  <a:schemeClr val="tx1">
                    <a:lumMod val="75000"/>
                  </a:schemeClr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Algunas tecnologías pueden reemplazar actividades de intermediarios y así reducir costos, pero su éxito dependerá de unificar su adopción.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09DCB6F-5CAB-4F4B-9D09-4019A7E989A6}"/>
              </a:ext>
            </a:extLst>
          </p:cNvPr>
          <p:cNvSpPr txBox="1">
            <a:spLocks/>
          </p:cNvSpPr>
          <p:nvPr/>
        </p:nvSpPr>
        <p:spPr>
          <a:xfrm>
            <a:off x="5668728" y="3233810"/>
            <a:ext cx="586724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248E98"/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6559FC0-949D-9A4D-AB73-8B1546769D48}"/>
              </a:ext>
            </a:extLst>
          </p:cNvPr>
          <p:cNvSpPr txBox="1">
            <a:spLocks/>
          </p:cNvSpPr>
          <p:nvPr/>
        </p:nvSpPr>
        <p:spPr>
          <a:xfrm>
            <a:off x="5668728" y="4806128"/>
            <a:ext cx="586724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105B97"/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96039AD-0CDF-9C4B-8612-0CE630AB953F}"/>
              </a:ext>
            </a:extLst>
          </p:cNvPr>
          <p:cNvSpPr txBox="1">
            <a:spLocks/>
          </p:cNvSpPr>
          <p:nvPr/>
        </p:nvSpPr>
        <p:spPr>
          <a:xfrm>
            <a:off x="8717701" y="1581979"/>
            <a:ext cx="586724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50B79A"/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57606B7-A024-1348-A6B7-A8F44B41848A}"/>
              </a:ext>
            </a:extLst>
          </p:cNvPr>
          <p:cNvSpPr txBox="1">
            <a:spLocks/>
          </p:cNvSpPr>
          <p:nvPr/>
        </p:nvSpPr>
        <p:spPr>
          <a:xfrm>
            <a:off x="8717701" y="3194054"/>
            <a:ext cx="586724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D4AC36"/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A1E3936-50CA-9345-8454-105376633ED2}"/>
              </a:ext>
            </a:extLst>
          </p:cNvPr>
          <p:cNvSpPr txBox="1">
            <a:spLocks/>
          </p:cNvSpPr>
          <p:nvPr/>
        </p:nvSpPr>
        <p:spPr>
          <a:xfrm>
            <a:off x="8717701" y="4819380"/>
            <a:ext cx="586724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248E98"/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6</a:t>
            </a:r>
          </a:p>
        </p:txBody>
      </p:sp>
      <p:cxnSp>
        <p:nvCxnSpPr>
          <p:cNvPr id="36" name="Straight Connector 43">
            <a:extLst>
              <a:ext uri="{FF2B5EF4-FFF2-40B4-BE49-F238E27FC236}">
                <a16:creationId xmlns:a16="http://schemas.microsoft.com/office/drawing/2014/main" id="{49A93B0B-D38B-1149-A15D-571B2A004BDD}"/>
              </a:ext>
            </a:extLst>
          </p:cNvPr>
          <p:cNvCxnSpPr>
            <a:cxnSpLocks/>
          </p:cNvCxnSpPr>
          <p:nvPr/>
        </p:nvCxnSpPr>
        <p:spPr>
          <a:xfrm>
            <a:off x="5668728" y="2971149"/>
            <a:ext cx="2407850" cy="0"/>
          </a:xfrm>
          <a:prstGeom prst="line">
            <a:avLst/>
          </a:prstGeom>
          <a:ln>
            <a:solidFill>
              <a:srgbClr val="A01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4">
            <a:extLst>
              <a:ext uri="{FF2B5EF4-FFF2-40B4-BE49-F238E27FC236}">
                <a16:creationId xmlns:a16="http://schemas.microsoft.com/office/drawing/2014/main" id="{1DEA391E-C0BC-3543-A35A-4B681AC7817C}"/>
              </a:ext>
            </a:extLst>
          </p:cNvPr>
          <p:cNvCxnSpPr>
            <a:cxnSpLocks/>
          </p:cNvCxnSpPr>
          <p:nvPr/>
        </p:nvCxnSpPr>
        <p:spPr>
          <a:xfrm>
            <a:off x="5668728" y="4622980"/>
            <a:ext cx="2407850" cy="0"/>
          </a:xfrm>
          <a:prstGeom prst="line">
            <a:avLst/>
          </a:prstGeom>
          <a:ln>
            <a:solidFill>
              <a:srgbClr val="248E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5">
            <a:extLst>
              <a:ext uri="{FF2B5EF4-FFF2-40B4-BE49-F238E27FC236}">
                <a16:creationId xmlns:a16="http://schemas.microsoft.com/office/drawing/2014/main" id="{6015CC6D-62FC-E943-9183-37AC665660D6}"/>
              </a:ext>
            </a:extLst>
          </p:cNvPr>
          <p:cNvCxnSpPr>
            <a:cxnSpLocks/>
          </p:cNvCxnSpPr>
          <p:nvPr/>
        </p:nvCxnSpPr>
        <p:spPr>
          <a:xfrm>
            <a:off x="8717701" y="2971149"/>
            <a:ext cx="2407850" cy="0"/>
          </a:xfrm>
          <a:prstGeom prst="line">
            <a:avLst/>
          </a:prstGeom>
          <a:ln>
            <a:solidFill>
              <a:srgbClr val="248E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6">
            <a:extLst>
              <a:ext uri="{FF2B5EF4-FFF2-40B4-BE49-F238E27FC236}">
                <a16:creationId xmlns:a16="http://schemas.microsoft.com/office/drawing/2014/main" id="{ABE2E89F-E5E0-6C44-8321-2C30BE5326C5}"/>
              </a:ext>
            </a:extLst>
          </p:cNvPr>
          <p:cNvCxnSpPr>
            <a:cxnSpLocks/>
          </p:cNvCxnSpPr>
          <p:nvPr/>
        </p:nvCxnSpPr>
        <p:spPr>
          <a:xfrm>
            <a:off x="8717701" y="4622980"/>
            <a:ext cx="2407850" cy="0"/>
          </a:xfrm>
          <a:prstGeom prst="line">
            <a:avLst/>
          </a:prstGeom>
          <a:ln>
            <a:solidFill>
              <a:srgbClr val="D4AC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AA5207D-EBB2-4CEE-9FDA-26A9AD5B2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8621A4-F840-4FB5-ADAC-B68FE90EA2B3}" type="slidenum">
              <a:rPr lang="es-CO" smtClean="0"/>
              <a:pPr/>
              <a:t>12</a:t>
            </a:fld>
            <a:endParaRPr lang="es-CO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F1249EF-859D-4558-8477-7902FE2AC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600" dirty="0"/>
              <a:t>En algunos países las discusiones regulatorias se han dividido entre mantener una </a:t>
            </a:r>
            <a:r>
              <a:rPr lang="es-ES" sz="2600" dirty="0">
                <a:solidFill>
                  <a:schemeClr val="bg2"/>
                </a:solidFill>
              </a:rPr>
              <a:t>neutralidad tecnológica </a:t>
            </a:r>
            <a:r>
              <a:rPr lang="es-ES" sz="2600" dirty="0"/>
              <a:t>y adoptar </a:t>
            </a:r>
            <a:r>
              <a:rPr lang="es-ES" sz="2600" dirty="0">
                <a:solidFill>
                  <a:schemeClr val="bg2"/>
                </a:solidFill>
              </a:rPr>
              <a:t>estándares interoperables</a:t>
            </a:r>
            <a:endParaRPr lang="en-GB" sz="2600" dirty="0">
              <a:solidFill>
                <a:schemeClr val="bg2"/>
              </a:solidFill>
            </a:endParaRPr>
          </a:p>
        </p:txBody>
      </p:sp>
      <p:sp>
        <p:nvSpPr>
          <p:cNvPr id="41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6119019" y="1608467"/>
            <a:ext cx="1359096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solidFill>
                  <a:srgbClr val="A0134E"/>
                </a:solidFill>
                <a:latin typeface="Helvetica" panose="020B0504020202030204" pitchFamily="34" charset="0"/>
              </a:rPr>
              <a:t>Menos intermediarios</a:t>
            </a:r>
            <a:endParaRPr lang="es-CO" sz="1400" b="1" dirty="0">
              <a:solidFill>
                <a:schemeClr val="tx2"/>
              </a:solidFill>
              <a:latin typeface="Helvetica" panose="020B0504020202030204" pitchFamily="34" charset="0"/>
            </a:endParaRPr>
          </a:p>
        </p:txBody>
      </p:sp>
      <p:sp>
        <p:nvSpPr>
          <p:cNvPr id="42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9184915" y="1583673"/>
            <a:ext cx="1359096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solidFill>
                  <a:schemeClr val="accent2"/>
                </a:solidFill>
                <a:latin typeface="Helvetica" panose="020B0504020202030204" pitchFamily="34" charset="0"/>
              </a:rPr>
              <a:t>Mayor seguridad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11A187F7-15F8-A543-B33B-ED117730EF01}"/>
              </a:ext>
            </a:extLst>
          </p:cNvPr>
          <p:cNvSpPr txBox="1">
            <a:spLocks/>
          </p:cNvSpPr>
          <p:nvPr/>
        </p:nvSpPr>
        <p:spPr>
          <a:xfrm>
            <a:off x="8720764" y="2225032"/>
            <a:ext cx="2555000" cy="4570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1100" b="0" dirty="0">
                <a:solidFill>
                  <a:schemeClr val="tx1">
                    <a:lumMod val="75000"/>
                  </a:schemeClr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Adopción de políticas en materia de protección de datos y seguridad de la información.</a:t>
            </a:r>
          </a:p>
        </p:txBody>
      </p:sp>
      <p:sp>
        <p:nvSpPr>
          <p:cNvPr id="44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6127480" y="3224481"/>
            <a:ext cx="173636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MX" sz="1400" b="1" dirty="0">
                <a:solidFill>
                  <a:srgbClr val="248E98"/>
                </a:solidFill>
                <a:latin typeface="Helvetica" panose="020B0504020202030204" pitchFamily="34" charset="0"/>
              </a:rPr>
              <a:t>Economías de escala y alcance</a:t>
            </a:r>
            <a:endParaRPr lang="es-CO" sz="1400" b="1" dirty="0">
              <a:solidFill>
                <a:schemeClr val="tx2"/>
              </a:solidFill>
              <a:latin typeface="Helvetica" panose="020B0504020202030204" pitchFamily="34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11A187F7-15F8-A543-B33B-ED117730EF01}"/>
              </a:ext>
            </a:extLst>
          </p:cNvPr>
          <p:cNvSpPr txBox="1">
            <a:spLocks/>
          </p:cNvSpPr>
          <p:nvPr/>
        </p:nvSpPr>
        <p:spPr>
          <a:xfrm>
            <a:off x="5668728" y="3778765"/>
            <a:ext cx="2555000" cy="76174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1100" b="0" dirty="0">
                <a:solidFill>
                  <a:schemeClr val="tx1">
                    <a:lumMod val="75000"/>
                  </a:schemeClr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En un inicio los costos asumidos pueden ser mayores, pero en el tiempo, la capacidad de escalamiento y agilidad de implementación de nuevos desarrollos lo compensa.</a:t>
            </a:r>
          </a:p>
        </p:txBody>
      </p:sp>
      <p:sp>
        <p:nvSpPr>
          <p:cNvPr id="46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9184915" y="3199155"/>
            <a:ext cx="1861776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solidFill>
                  <a:srgbClr val="D4AC36"/>
                </a:solidFill>
                <a:latin typeface="Helvetica" panose="020B0504020202030204" pitchFamily="34" charset="0"/>
              </a:rPr>
              <a:t>Mejor experiencia del usuario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11A187F7-15F8-A543-B33B-ED117730EF01}"/>
              </a:ext>
            </a:extLst>
          </p:cNvPr>
          <p:cNvSpPr txBox="1">
            <a:spLocks/>
          </p:cNvSpPr>
          <p:nvPr/>
        </p:nvSpPr>
        <p:spPr>
          <a:xfrm>
            <a:off x="8720764" y="3773515"/>
            <a:ext cx="2555000" cy="6093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1100" b="0" dirty="0">
                <a:solidFill>
                  <a:schemeClr val="tx1">
                    <a:lumMod val="75000"/>
                  </a:schemeClr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La posibilidad de nuevos desarrollos de UX/UY de fácil implementación, capacidad de experimentación, en poco tiempo y bajo costo.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11A187F7-15F8-A543-B33B-ED117730EF01}"/>
              </a:ext>
            </a:extLst>
          </p:cNvPr>
          <p:cNvSpPr txBox="1">
            <a:spLocks/>
          </p:cNvSpPr>
          <p:nvPr/>
        </p:nvSpPr>
        <p:spPr>
          <a:xfrm>
            <a:off x="5668728" y="5369595"/>
            <a:ext cx="2681028" cy="6093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ES" sz="1100" b="0" dirty="0">
                <a:solidFill>
                  <a:schemeClr val="tx1">
                    <a:lumMod val="75000"/>
                  </a:schemeClr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La adopción de estándares de público conocimiento genera mayor confianza, pero existe riesgo de sesgo en la selección.</a:t>
            </a:r>
          </a:p>
        </p:txBody>
      </p:sp>
      <p:sp>
        <p:nvSpPr>
          <p:cNvPr id="49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6087747" y="4806576"/>
            <a:ext cx="1359096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solidFill>
                  <a:schemeClr val="tx2"/>
                </a:solidFill>
                <a:latin typeface="Helvetica" panose="020B0504020202030204" pitchFamily="34" charset="0"/>
              </a:rPr>
              <a:t>Mayor transparencia</a:t>
            </a:r>
          </a:p>
        </p:txBody>
      </p:sp>
      <p:sp>
        <p:nvSpPr>
          <p:cNvPr id="50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9190829" y="4831677"/>
            <a:ext cx="1359096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solidFill>
                  <a:srgbClr val="046D9C"/>
                </a:solidFill>
                <a:latin typeface="Helvetica" panose="020B0504020202030204" pitchFamily="34" charset="0"/>
              </a:rPr>
              <a:t>Facilidad para  monitoreo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11A187F7-15F8-A543-B33B-ED117730EF01}"/>
              </a:ext>
            </a:extLst>
          </p:cNvPr>
          <p:cNvSpPr txBox="1">
            <a:spLocks/>
          </p:cNvSpPr>
          <p:nvPr/>
        </p:nvSpPr>
        <p:spPr>
          <a:xfrm>
            <a:off x="8726678" y="5452694"/>
            <a:ext cx="2555000" cy="6093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s-CO" sz="1100" b="0" dirty="0">
                <a:solidFill>
                  <a:schemeClr val="tx1">
                    <a:lumMod val="75000"/>
                  </a:schemeClr>
                </a:solidFill>
                <a:latin typeface="Helvetica" panose="020B0504020202030204" pitchFamily="34" charset="0"/>
                <a:cs typeface="Segoe UI" panose="020B0502040204020203" pitchFamily="34" charset="0"/>
              </a:rPr>
              <a:t>Cuando la información, datos y formatos hablan el mismo lenguaje, hay una mayor capacidad de monitoreo, mejor reportería y supervisión.</a:t>
            </a:r>
          </a:p>
        </p:txBody>
      </p:sp>
    </p:spTree>
    <p:extLst>
      <p:ext uri="{BB962C8B-B14F-4D97-AF65-F5344CB8AC3E}">
        <p14:creationId xmlns:p14="http://schemas.microsoft.com/office/powerpoint/2010/main" val="3049227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DD64BF7-86F8-4DA3-B203-AC9E2D9B7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8621A4-F840-4FB5-ADAC-B68FE90EA2B3}" type="slidenum">
              <a:rPr lang="es-CO" smtClean="0"/>
              <a:pPr/>
              <a:t>13</a:t>
            </a:fld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C96F62-7A13-4E52-B8F6-3BF91318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83344" y="571255"/>
            <a:ext cx="5082444" cy="50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4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13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spejo&#10;&#10;Descripción generada automáticamente">
            <a:extLst>
              <a:ext uri="{FF2B5EF4-FFF2-40B4-BE49-F238E27FC236}">
                <a16:creationId xmlns:a16="http://schemas.microsoft.com/office/drawing/2014/main" id="{29A3B62C-09D4-48AE-9CA8-7A62BBDE8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1476"/>
            <a:ext cx="5780500" cy="6257925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F1249EF-859D-4558-8477-7902FE2A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015" y="307529"/>
            <a:ext cx="8398549" cy="991168"/>
          </a:xfrm>
        </p:spPr>
        <p:txBody>
          <a:bodyPr/>
          <a:lstStyle/>
          <a:p>
            <a:r>
              <a:rPr lang="es-ES" sz="2800" dirty="0"/>
              <a:t>El </a:t>
            </a:r>
            <a:r>
              <a:rPr lang="es-ES" sz="3100" dirty="0">
                <a:solidFill>
                  <a:srgbClr val="2EB7FF"/>
                </a:solidFill>
              </a:rPr>
              <a:t>modelo de negocio bancario </a:t>
            </a:r>
            <a:r>
              <a:rPr lang="es-ES" sz="2800" dirty="0"/>
              <a:t>ha acelerado su transformación digital y puesto en el centro las </a:t>
            </a:r>
            <a:r>
              <a:rPr lang="es-ES" sz="3100" dirty="0">
                <a:solidFill>
                  <a:srgbClr val="2EB7FF"/>
                </a:solidFill>
              </a:rPr>
              <a:t>necesidades</a:t>
            </a:r>
            <a:r>
              <a:rPr lang="es-ES" sz="2800" dirty="0"/>
              <a:t> y</a:t>
            </a:r>
            <a:r>
              <a:rPr lang="es-ES" sz="3100" dirty="0">
                <a:solidFill>
                  <a:srgbClr val="2EB7FF"/>
                </a:solidFill>
              </a:rPr>
              <a:t> preferencias </a:t>
            </a:r>
            <a:r>
              <a:rPr lang="es-ES" sz="2800" dirty="0"/>
              <a:t>de sus usuarios</a:t>
            </a:r>
            <a:endParaRPr lang="en-GB" sz="2800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AA5207D-EBB2-4CEE-9FDA-26A9AD5B2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8621A4-F840-4FB5-ADAC-B68FE90EA2B3}" type="slidenum">
              <a:rPr lang="es-CO" smtClean="0"/>
              <a:pPr/>
              <a:t>2</a:t>
            </a:fld>
            <a:endParaRPr lang="es-CO" dirty="0"/>
          </a:p>
        </p:txBody>
      </p:sp>
      <p:graphicFrame>
        <p:nvGraphicFramePr>
          <p:cNvPr id="72" name="Chart 26">
            <a:extLst>
              <a:ext uri="{FF2B5EF4-FFF2-40B4-BE49-F238E27FC236}">
                <a16:creationId xmlns:a16="http://schemas.microsoft.com/office/drawing/2014/main" id="{1906A2E5-ADF5-44C2-8869-1B68547B49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588024"/>
              </p:ext>
            </p:extLst>
          </p:nvPr>
        </p:nvGraphicFramePr>
        <p:xfrm>
          <a:off x="5022453" y="2531947"/>
          <a:ext cx="4538996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6" name="Freeform 17">
            <a:extLst>
              <a:ext uri="{FF2B5EF4-FFF2-40B4-BE49-F238E27FC236}">
                <a16:creationId xmlns:a16="http://schemas.microsoft.com/office/drawing/2014/main" id="{4666B428-28A7-43FC-BD8D-EFB33F3F8868}"/>
              </a:ext>
            </a:extLst>
          </p:cNvPr>
          <p:cNvSpPr>
            <a:spLocks/>
          </p:cNvSpPr>
          <p:nvPr/>
        </p:nvSpPr>
        <p:spPr bwMode="auto">
          <a:xfrm>
            <a:off x="4650506" y="2948359"/>
            <a:ext cx="866058" cy="358282"/>
          </a:xfrm>
          <a:custGeom>
            <a:avLst/>
            <a:gdLst>
              <a:gd name="T0" fmla="*/ 480 w 604"/>
              <a:gd name="T1" fmla="*/ 248 h 248"/>
              <a:gd name="T2" fmla="*/ 124 w 604"/>
              <a:gd name="T3" fmla="*/ 248 h 248"/>
              <a:gd name="T4" fmla="*/ 0 w 604"/>
              <a:gd name="T5" fmla="*/ 124 h 248"/>
              <a:gd name="T6" fmla="*/ 0 w 604"/>
              <a:gd name="T7" fmla="*/ 124 h 248"/>
              <a:gd name="T8" fmla="*/ 124 w 604"/>
              <a:gd name="T9" fmla="*/ 0 h 248"/>
              <a:gd name="T10" fmla="*/ 480 w 604"/>
              <a:gd name="T11" fmla="*/ 0 h 248"/>
              <a:gd name="T12" fmla="*/ 604 w 604"/>
              <a:gd name="T13" fmla="*/ 124 h 248"/>
              <a:gd name="T14" fmla="*/ 604 w 604"/>
              <a:gd name="T15" fmla="*/ 124 h 248"/>
              <a:gd name="T16" fmla="*/ 480 w 604"/>
              <a:gd name="T17" fmla="*/ 24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4" h="248">
                <a:moveTo>
                  <a:pt x="480" y="248"/>
                </a:moveTo>
                <a:cubicBezTo>
                  <a:pt x="124" y="248"/>
                  <a:pt x="124" y="248"/>
                  <a:pt x="124" y="248"/>
                </a:cubicBezTo>
                <a:cubicBezTo>
                  <a:pt x="56" y="248"/>
                  <a:pt x="0" y="192"/>
                  <a:pt x="0" y="124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55"/>
                  <a:pt x="56" y="0"/>
                  <a:pt x="124" y="0"/>
                </a:cubicBezTo>
                <a:cubicBezTo>
                  <a:pt x="480" y="0"/>
                  <a:pt x="480" y="0"/>
                  <a:pt x="480" y="0"/>
                </a:cubicBezTo>
                <a:cubicBezTo>
                  <a:pt x="548" y="0"/>
                  <a:pt x="604" y="55"/>
                  <a:pt x="604" y="124"/>
                </a:cubicBezTo>
                <a:cubicBezTo>
                  <a:pt x="604" y="124"/>
                  <a:pt x="604" y="124"/>
                  <a:pt x="604" y="124"/>
                </a:cubicBezTo>
                <a:cubicBezTo>
                  <a:pt x="604" y="192"/>
                  <a:pt x="548" y="248"/>
                  <a:pt x="480" y="2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114300">
              <a:prstClr val="black">
                <a:alpha val="41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77" name="Oval 18">
            <a:extLst>
              <a:ext uri="{FF2B5EF4-FFF2-40B4-BE49-F238E27FC236}">
                <a16:creationId xmlns:a16="http://schemas.microsoft.com/office/drawing/2014/main" id="{B57686D5-8612-4FC8-A41C-C467944FD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787" y="2948359"/>
            <a:ext cx="355777" cy="35828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78" name="TextBox 28">
            <a:extLst>
              <a:ext uri="{FF2B5EF4-FFF2-40B4-BE49-F238E27FC236}">
                <a16:creationId xmlns:a16="http://schemas.microsoft.com/office/drawing/2014/main" id="{10AC1913-7302-4A77-A6CB-4584418BA4DD}"/>
              </a:ext>
            </a:extLst>
          </p:cNvPr>
          <p:cNvSpPr txBox="1"/>
          <p:nvPr/>
        </p:nvSpPr>
        <p:spPr>
          <a:xfrm>
            <a:off x="4637814" y="1850122"/>
            <a:ext cx="64393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s-CO" sz="2000" b="1" dirty="0">
                <a:solidFill>
                  <a:schemeClr val="tx2"/>
                </a:solidFill>
                <a:latin typeface="Helvetica" panose="020B0504020202030204" pitchFamily="34" charset="0"/>
                <a:ea typeface="+mj-ea"/>
                <a:cs typeface="+mj-cs"/>
              </a:rPr>
              <a:t>… y entonces</a:t>
            </a:r>
            <a:r>
              <a:rPr lang="es-CO" sz="2000" b="1">
                <a:solidFill>
                  <a:schemeClr val="tx2"/>
                </a:solidFill>
                <a:latin typeface="Helvetica" panose="020B0504020202030204" pitchFamily="34" charset="0"/>
                <a:ea typeface="+mj-ea"/>
                <a:cs typeface="+mj-cs"/>
              </a:rPr>
              <a:t>: “¿</a:t>
            </a:r>
            <a:r>
              <a:rPr lang="es-CO" sz="2000" b="1" dirty="0">
                <a:solidFill>
                  <a:schemeClr val="tx2"/>
                </a:solidFill>
                <a:latin typeface="Helvetica" panose="020B0504020202030204" pitchFamily="34" charset="0"/>
                <a:ea typeface="+mj-ea"/>
                <a:cs typeface="+mj-cs"/>
              </a:rPr>
              <a:t>P</a:t>
            </a:r>
            <a:r>
              <a:rPr lang="es-CO" sz="2000" b="1">
                <a:solidFill>
                  <a:schemeClr val="tx2"/>
                </a:solidFill>
                <a:latin typeface="Helvetica" panose="020B0504020202030204" pitchFamily="34" charset="0"/>
                <a:ea typeface="+mj-ea"/>
                <a:cs typeface="+mj-cs"/>
              </a:rPr>
              <a:t>or </a:t>
            </a:r>
            <a:r>
              <a:rPr lang="es-CO" sz="2000" b="1" dirty="0">
                <a:solidFill>
                  <a:schemeClr val="tx2"/>
                </a:solidFill>
                <a:latin typeface="Helvetica" panose="020B0504020202030204" pitchFamily="34" charset="0"/>
                <a:ea typeface="+mj-ea"/>
                <a:cs typeface="+mj-cs"/>
              </a:rPr>
              <a:t>qué somos más propensos a cambiar de pareja que a cambiar de </a:t>
            </a:r>
            <a:r>
              <a:rPr lang="es-CO" sz="2000" b="1">
                <a:solidFill>
                  <a:schemeClr val="tx2"/>
                </a:solidFill>
                <a:latin typeface="Helvetica" panose="020B0504020202030204" pitchFamily="34" charset="0"/>
                <a:ea typeface="+mj-ea"/>
                <a:cs typeface="+mj-cs"/>
              </a:rPr>
              <a:t>banco?”</a:t>
            </a:r>
            <a:endParaRPr lang="es-CO" sz="2000" b="1" dirty="0">
              <a:solidFill>
                <a:schemeClr val="tx2"/>
              </a:solidFill>
              <a:latin typeface="Helvetica" panose="020B0504020202030204" pitchFamily="34" charset="0"/>
              <a:ea typeface="+mj-ea"/>
              <a:cs typeface="+mj-cs"/>
            </a:endParaRPr>
          </a:p>
        </p:txBody>
      </p:sp>
      <p:sp>
        <p:nvSpPr>
          <p:cNvPr id="80" name="Freeform 17">
            <a:extLst>
              <a:ext uri="{FF2B5EF4-FFF2-40B4-BE49-F238E27FC236}">
                <a16:creationId xmlns:a16="http://schemas.microsoft.com/office/drawing/2014/main" id="{D2FC540E-5C5B-4CE1-B947-98FD8A9FF255}"/>
              </a:ext>
            </a:extLst>
          </p:cNvPr>
          <p:cNvSpPr>
            <a:spLocks/>
          </p:cNvSpPr>
          <p:nvPr/>
        </p:nvSpPr>
        <p:spPr bwMode="auto">
          <a:xfrm>
            <a:off x="4650506" y="3849357"/>
            <a:ext cx="866058" cy="358282"/>
          </a:xfrm>
          <a:custGeom>
            <a:avLst/>
            <a:gdLst>
              <a:gd name="T0" fmla="*/ 480 w 604"/>
              <a:gd name="T1" fmla="*/ 248 h 248"/>
              <a:gd name="T2" fmla="*/ 124 w 604"/>
              <a:gd name="T3" fmla="*/ 248 h 248"/>
              <a:gd name="T4" fmla="*/ 0 w 604"/>
              <a:gd name="T5" fmla="*/ 124 h 248"/>
              <a:gd name="T6" fmla="*/ 0 w 604"/>
              <a:gd name="T7" fmla="*/ 124 h 248"/>
              <a:gd name="T8" fmla="*/ 124 w 604"/>
              <a:gd name="T9" fmla="*/ 0 h 248"/>
              <a:gd name="T10" fmla="*/ 480 w 604"/>
              <a:gd name="T11" fmla="*/ 0 h 248"/>
              <a:gd name="T12" fmla="*/ 604 w 604"/>
              <a:gd name="T13" fmla="*/ 124 h 248"/>
              <a:gd name="T14" fmla="*/ 604 w 604"/>
              <a:gd name="T15" fmla="*/ 124 h 248"/>
              <a:gd name="T16" fmla="*/ 480 w 604"/>
              <a:gd name="T17" fmla="*/ 24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4" h="248">
                <a:moveTo>
                  <a:pt x="480" y="248"/>
                </a:moveTo>
                <a:cubicBezTo>
                  <a:pt x="124" y="248"/>
                  <a:pt x="124" y="248"/>
                  <a:pt x="124" y="248"/>
                </a:cubicBezTo>
                <a:cubicBezTo>
                  <a:pt x="56" y="248"/>
                  <a:pt x="0" y="192"/>
                  <a:pt x="0" y="124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55"/>
                  <a:pt x="56" y="0"/>
                  <a:pt x="124" y="0"/>
                </a:cubicBezTo>
                <a:cubicBezTo>
                  <a:pt x="480" y="0"/>
                  <a:pt x="480" y="0"/>
                  <a:pt x="480" y="0"/>
                </a:cubicBezTo>
                <a:cubicBezTo>
                  <a:pt x="548" y="0"/>
                  <a:pt x="604" y="55"/>
                  <a:pt x="604" y="124"/>
                </a:cubicBezTo>
                <a:cubicBezTo>
                  <a:pt x="604" y="124"/>
                  <a:pt x="604" y="124"/>
                  <a:pt x="604" y="124"/>
                </a:cubicBezTo>
                <a:cubicBezTo>
                  <a:pt x="604" y="192"/>
                  <a:pt x="548" y="248"/>
                  <a:pt x="480" y="2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114300">
              <a:prstClr val="black">
                <a:alpha val="41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81" name="Oval 18">
            <a:extLst>
              <a:ext uri="{FF2B5EF4-FFF2-40B4-BE49-F238E27FC236}">
                <a16:creationId xmlns:a16="http://schemas.microsoft.com/office/drawing/2014/main" id="{F3287D1F-FE98-445D-AD1D-8D0580014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787" y="3849357"/>
            <a:ext cx="355777" cy="35828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83" name="Freeform 214">
            <a:extLst>
              <a:ext uri="{FF2B5EF4-FFF2-40B4-BE49-F238E27FC236}">
                <a16:creationId xmlns:a16="http://schemas.microsoft.com/office/drawing/2014/main" id="{299BF13E-BF34-4846-B303-5F188485D34D}"/>
              </a:ext>
            </a:extLst>
          </p:cNvPr>
          <p:cNvSpPr>
            <a:spLocks/>
          </p:cNvSpPr>
          <p:nvPr/>
        </p:nvSpPr>
        <p:spPr bwMode="auto">
          <a:xfrm>
            <a:off x="4839095" y="3004414"/>
            <a:ext cx="222675" cy="172320"/>
          </a:xfrm>
          <a:custGeom>
            <a:avLst/>
            <a:gdLst>
              <a:gd name="T0" fmla="*/ 31 w 84"/>
              <a:gd name="T1" fmla="*/ 65 h 65"/>
              <a:gd name="T2" fmla="*/ 31 w 84"/>
              <a:gd name="T3" fmla="*/ 63 h 65"/>
              <a:gd name="T4" fmla="*/ 53 w 84"/>
              <a:gd name="T5" fmla="*/ 41 h 65"/>
              <a:gd name="T6" fmla="*/ 63 w 84"/>
              <a:gd name="T7" fmla="*/ 41 h 65"/>
              <a:gd name="T8" fmla="*/ 79 w 84"/>
              <a:gd name="T9" fmla="*/ 25 h 65"/>
              <a:gd name="T10" fmla="*/ 79 w 84"/>
              <a:gd name="T11" fmla="*/ 5 h 65"/>
              <a:gd name="T12" fmla="*/ 59 w 84"/>
              <a:gd name="T13" fmla="*/ 5 h 65"/>
              <a:gd name="T14" fmla="*/ 54 w 84"/>
              <a:gd name="T15" fmla="*/ 10 h 65"/>
              <a:gd name="T16" fmla="*/ 54 w 84"/>
              <a:gd name="T17" fmla="*/ 10 h 65"/>
              <a:gd name="T18" fmla="*/ 58 w 84"/>
              <a:gd name="T19" fmla="*/ 14 h 65"/>
              <a:gd name="T20" fmla="*/ 62 w 84"/>
              <a:gd name="T21" fmla="*/ 20 h 65"/>
              <a:gd name="T22" fmla="*/ 60 w 84"/>
              <a:gd name="T23" fmla="*/ 23 h 65"/>
              <a:gd name="T24" fmla="*/ 55 w 84"/>
              <a:gd name="T25" fmla="*/ 25 h 65"/>
              <a:gd name="T26" fmla="*/ 45 w 84"/>
              <a:gd name="T27" fmla="*/ 19 h 65"/>
              <a:gd name="T28" fmla="*/ 35 w 84"/>
              <a:gd name="T29" fmla="*/ 29 h 65"/>
              <a:gd name="T30" fmla="*/ 35 w 84"/>
              <a:gd name="T31" fmla="*/ 29 h 65"/>
              <a:gd name="T32" fmla="*/ 39 w 84"/>
              <a:gd name="T33" fmla="*/ 33 h 65"/>
              <a:gd name="T34" fmla="*/ 43 w 84"/>
              <a:gd name="T35" fmla="*/ 39 h 65"/>
              <a:gd name="T36" fmla="*/ 41 w 84"/>
              <a:gd name="T37" fmla="*/ 42 h 65"/>
              <a:gd name="T38" fmla="*/ 36 w 84"/>
              <a:gd name="T39" fmla="*/ 44 h 65"/>
              <a:gd name="T40" fmla="*/ 26 w 84"/>
              <a:gd name="T41" fmla="*/ 38 h 65"/>
              <a:gd name="T42" fmla="*/ 17 w 84"/>
              <a:gd name="T43" fmla="*/ 47 h 65"/>
              <a:gd name="T44" fmla="*/ 17 w 84"/>
              <a:gd name="T45" fmla="*/ 47 h 65"/>
              <a:gd name="T46" fmla="*/ 21 w 84"/>
              <a:gd name="T47" fmla="*/ 51 h 65"/>
              <a:gd name="T48" fmla="*/ 25 w 84"/>
              <a:gd name="T49" fmla="*/ 57 h 65"/>
              <a:gd name="T50" fmla="*/ 23 w 84"/>
              <a:gd name="T51" fmla="*/ 60 h 65"/>
              <a:gd name="T52" fmla="*/ 18 w 84"/>
              <a:gd name="T53" fmla="*/ 62 h 65"/>
              <a:gd name="T54" fmla="*/ 8 w 84"/>
              <a:gd name="T55" fmla="*/ 56 h 65"/>
              <a:gd name="T56" fmla="*/ 3 w 84"/>
              <a:gd name="T57" fmla="*/ 62 h 65"/>
              <a:gd name="T58" fmla="*/ 0 w 84"/>
              <a:gd name="T59" fmla="*/ 65 h 65"/>
              <a:gd name="T60" fmla="*/ 31 w 84"/>
              <a:gd name="T61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" h="65">
                <a:moveTo>
                  <a:pt x="31" y="65"/>
                </a:moveTo>
                <a:cubicBezTo>
                  <a:pt x="31" y="64"/>
                  <a:pt x="31" y="64"/>
                  <a:pt x="31" y="63"/>
                </a:cubicBezTo>
                <a:cubicBezTo>
                  <a:pt x="31" y="51"/>
                  <a:pt x="41" y="41"/>
                  <a:pt x="53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79" y="25"/>
                  <a:pt x="79" y="25"/>
                  <a:pt x="79" y="25"/>
                </a:cubicBezTo>
                <a:cubicBezTo>
                  <a:pt x="84" y="20"/>
                  <a:pt x="84" y="11"/>
                  <a:pt x="79" y="5"/>
                </a:cubicBezTo>
                <a:cubicBezTo>
                  <a:pt x="73" y="0"/>
                  <a:pt x="65" y="0"/>
                  <a:pt x="59" y="5"/>
                </a:cubicBezTo>
                <a:cubicBezTo>
                  <a:pt x="54" y="10"/>
                  <a:pt x="54" y="10"/>
                  <a:pt x="54" y="10"/>
                </a:cubicBezTo>
                <a:cubicBezTo>
                  <a:pt x="54" y="10"/>
                  <a:pt x="54" y="10"/>
                  <a:pt x="54" y="10"/>
                </a:cubicBezTo>
                <a:cubicBezTo>
                  <a:pt x="55" y="12"/>
                  <a:pt x="57" y="13"/>
                  <a:pt x="58" y="14"/>
                </a:cubicBezTo>
                <a:cubicBezTo>
                  <a:pt x="60" y="16"/>
                  <a:pt x="61" y="17"/>
                  <a:pt x="62" y="20"/>
                </a:cubicBezTo>
                <a:cubicBezTo>
                  <a:pt x="62" y="21"/>
                  <a:pt x="61" y="22"/>
                  <a:pt x="60" y="23"/>
                </a:cubicBezTo>
                <a:cubicBezTo>
                  <a:pt x="58" y="25"/>
                  <a:pt x="57" y="25"/>
                  <a:pt x="55" y="25"/>
                </a:cubicBezTo>
                <a:cubicBezTo>
                  <a:pt x="51" y="25"/>
                  <a:pt x="48" y="22"/>
                  <a:pt x="45" y="19"/>
                </a:cubicBezTo>
                <a:cubicBezTo>
                  <a:pt x="35" y="29"/>
                  <a:pt x="35" y="29"/>
                  <a:pt x="35" y="29"/>
                </a:cubicBezTo>
                <a:cubicBezTo>
                  <a:pt x="35" y="29"/>
                  <a:pt x="35" y="29"/>
                  <a:pt x="35" y="29"/>
                </a:cubicBezTo>
                <a:cubicBezTo>
                  <a:pt x="36" y="31"/>
                  <a:pt x="38" y="32"/>
                  <a:pt x="39" y="33"/>
                </a:cubicBezTo>
                <a:cubicBezTo>
                  <a:pt x="41" y="35"/>
                  <a:pt x="42" y="36"/>
                  <a:pt x="43" y="39"/>
                </a:cubicBezTo>
                <a:cubicBezTo>
                  <a:pt x="43" y="40"/>
                  <a:pt x="42" y="41"/>
                  <a:pt x="41" y="42"/>
                </a:cubicBezTo>
                <a:cubicBezTo>
                  <a:pt x="39" y="44"/>
                  <a:pt x="38" y="44"/>
                  <a:pt x="36" y="44"/>
                </a:cubicBezTo>
                <a:cubicBezTo>
                  <a:pt x="32" y="44"/>
                  <a:pt x="29" y="41"/>
                  <a:pt x="26" y="38"/>
                </a:cubicBezTo>
                <a:cubicBezTo>
                  <a:pt x="17" y="47"/>
                  <a:pt x="17" y="47"/>
                  <a:pt x="17" y="47"/>
                </a:cubicBezTo>
                <a:cubicBezTo>
                  <a:pt x="17" y="47"/>
                  <a:pt x="17" y="47"/>
                  <a:pt x="17" y="47"/>
                </a:cubicBezTo>
                <a:cubicBezTo>
                  <a:pt x="18" y="49"/>
                  <a:pt x="20" y="50"/>
                  <a:pt x="21" y="51"/>
                </a:cubicBezTo>
                <a:cubicBezTo>
                  <a:pt x="23" y="53"/>
                  <a:pt x="24" y="54"/>
                  <a:pt x="25" y="57"/>
                </a:cubicBezTo>
                <a:cubicBezTo>
                  <a:pt x="25" y="58"/>
                  <a:pt x="24" y="59"/>
                  <a:pt x="23" y="60"/>
                </a:cubicBezTo>
                <a:cubicBezTo>
                  <a:pt x="21" y="62"/>
                  <a:pt x="20" y="62"/>
                  <a:pt x="18" y="62"/>
                </a:cubicBezTo>
                <a:cubicBezTo>
                  <a:pt x="14" y="62"/>
                  <a:pt x="11" y="59"/>
                  <a:pt x="8" y="56"/>
                </a:cubicBezTo>
                <a:cubicBezTo>
                  <a:pt x="3" y="62"/>
                  <a:pt x="3" y="62"/>
                  <a:pt x="3" y="62"/>
                </a:cubicBezTo>
                <a:cubicBezTo>
                  <a:pt x="2" y="63"/>
                  <a:pt x="1" y="64"/>
                  <a:pt x="0" y="65"/>
                </a:cubicBezTo>
                <a:lnTo>
                  <a:pt x="31" y="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84" name="Freeform 215">
            <a:extLst>
              <a:ext uri="{FF2B5EF4-FFF2-40B4-BE49-F238E27FC236}">
                <a16:creationId xmlns:a16="http://schemas.microsoft.com/office/drawing/2014/main" id="{1BF7DD4A-0D2C-4293-A7DF-F1020029CB61}"/>
              </a:ext>
            </a:extLst>
          </p:cNvPr>
          <p:cNvSpPr>
            <a:spLocks/>
          </p:cNvSpPr>
          <p:nvPr/>
        </p:nvSpPr>
        <p:spPr bwMode="auto">
          <a:xfrm>
            <a:off x="4931970" y="3124143"/>
            <a:ext cx="126444" cy="52591"/>
          </a:xfrm>
          <a:custGeom>
            <a:avLst/>
            <a:gdLst>
              <a:gd name="T0" fmla="*/ 48 w 48"/>
              <a:gd name="T1" fmla="*/ 20 h 20"/>
              <a:gd name="T2" fmla="*/ 48 w 48"/>
              <a:gd name="T3" fmla="*/ 18 h 20"/>
              <a:gd name="T4" fmla="*/ 30 w 48"/>
              <a:gd name="T5" fmla="*/ 0 h 20"/>
              <a:gd name="T6" fmla="*/ 32 w 48"/>
              <a:gd name="T7" fmla="*/ 2 h 20"/>
              <a:gd name="T8" fmla="*/ 33 w 48"/>
              <a:gd name="T9" fmla="*/ 17 h 20"/>
              <a:gd name="T10" fmla="*/ 31 w 48"/>
              <a:gd name="T11" fmla="*/ 18 h 20"/>
              <a:gd name="T12" fmla="*/ 30 w 48"/>
              <a:gd name="T13" fmla="*/ 18 h 20"/>
              <a:gd name="T14" fmla="*/ 29 w 48"/>
              <a:gd name="T15" fmla="*/ 16 h 20"/>
              <a:gd name="T16" fmla="*/ 28 w 48"/>
              <a:gd name="T17" fmla="*/ 4 h 20"/>
              <a:gd name="T18" fmla="*/ 26 w 48"/>
              <a:gd name="T19" fmla="*/ 0 h 20"/>
              <a:gd name="T20" fmla="*/ 22 w 48"/>
              <a:gd name="T21" fmla="*/ 0 h 20"/>
              <a:gd name="T22" fmla="*/ 24 w 48"/>
              <a:gd name="T23" fmla="*/ 2 h 20"/>
              <a:gd name="T24" fmla="*/ 25 w 48"/>
              <a:gd name="T25" fmla="*/ 17 h 20"/>
              <a:gd name="T26" fmla="*/ 23 w 48"/>
              <a:gd name="T27" fmla="*/ 18 h 20"/>
              <a:gd name="T28" fmla="*/ 22 w 48"/>
              <a:gd name="T29" fmla="*/ 18 h 20"/>
              <a:gd name="T30" fmla="*/ 21 w 48"/>
              <a:gd name="T31" fmla="*/ 16 h 20"/>
              <a:gd name="T32" fmla="*/ 20 w 48"/>
              <a:gd name="T33" fmla="*/ 4 h 20"/>
              <a:gd name="T34" fmla="*/ 18 w 48"/>
              <a:gd name="T35" fmla="*/ 1 h 20"/>
              <a:gd name="T36" fmla="*/ 18 w 48"/>
              <a:gd name="T37" fmla="*/ 0 h 20"/>
              <a:gd name="T38" fmla="*/ 18 w 48"/>
              <a:gd name="T39" fmla="*/ 0 h 20"/>
              <a:gd name="T40" fmla="*/ 14 w 48"/>
              <a:gd name="T41" fmla="*/ 0 h 20"/>
              <a:gd name="T42" fmla="*/ 16 w 48"/>
              <a:gd name="T43" fmla="*/ 2 h 20"/>
              <a:gd name="T44" fmla="*/ 17 w 48"/>
              <a:gd name="T45" fmla="*/ 17 h 20"/>
              <a:gd name="T46" fmla="*/ 15 w 48"/>
              <a:gd name="T47" fmla="*/ 18 h 20"/>
              <a:gd name="T48" fmla="*/ 14 w 48"/>
              <a:gd name="T49" fmla="*/ 18 h 20"/>
              <a:gd name="T50" fmla="*/ 13 w 48"/>
              <a:gd name="T51" fmla="*/ 16 h 20"/>
              <a:gd name="T52" fmla="*/ 12 w 48"/>
              <a:gd name="T53" fmla="*/ 4 h 20"/>
              <a:gd name="T54" fmla="*/ 11 w 48"/>
              <a:gd name="T55" fmla="*/ 2 h 20"/>
              <a:gd name="T56" fmla="*/ 0 w 48"/>
              <a:gd name="T57" fmla="*/ 18 h 20"/>
              <a:gd name="T58" fmla="*/ 0 w 48"/>
              <a:gd name="T59" fmla="*/ 20 h 20"/>
              <a:gd name="T60" fmla="*/ 48 w 48"/>
              <a:gd name="T61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8" h="20">
                <a:moveTo>
                  <a:pt x="48" y="20"/>
                </a:moveTo>
                <a:cubicBezTo>
                  <a:pt x="48" y="19"/>
                  <a:pt x="48" y="19"/>
                  <a:pt x="48" y="18"/>
                </a:cubicBezTo>
                <a:cubicBezTo>
                  <a:pt x="48" y="8"/>
                  <a:pt x="40" y="0"/>
                  <a:pt x="30" y="0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3"/>
                  <a:pt x="35" y="10"/>
                  <a:pt x="33" y="17"/>
                </a:cubicBezTo>
                <a:cubicBezTo>
                  <a:pt x="32" y="18"/>
                  <a:pt x="32" y="18"/>
                  <a:pt x="31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29" y="18"/>
                  <a:pt x="28" y="17"/>
                  <a:pt x="29" y="16"/>
                </a:cubicBezTo>
                <a:cubicBezTo>
                  <a:pt x="31" y="10"/>
                  <a:pt x="28" y="4"/>
                  <a:pt x="28" y="4"/>
                </a:cubicBezTo>
                <a:cubicBezTo>
                  <a:pt x="26" y="0"/>
                  <a:pt x="26" y="0"/>
                  <a:pt x="26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3"/>
                  <a:pt x="27" y="10"/>
                  <a:pt x="25" y="17"/>
                </a:cubicBezTo>
                <a:cubicBezTo>
                  <a:pt x="24" y="18"/>
                  <a:pt x="24" y="18"/>
                  <a:pt x="23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1" y="18"/>
                  <a:pt x="20" y="17"/>
                  <a:pt x="21" y="16"/>
                </a:cubicBezTo>
                <a:cubicBezTo>
                  <a:pt x="23" y="10"/>
                  <a:pt x="20" y="4"/>
                  <a:pt x="20" y="4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7" y="0"/>
                  <a:pt x="16" y="0"/>
                  <a:pt x="14" y="0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3"/>
                  <a:pt x="19" y="10"/>
                  <a:pt x="17" y="17"/>
                </a:cubicBezTo>
                <a:cubicBezTo>
                  <a:pt x="16" y="18"/>
                  <a:pt x="16" y="18"/>
                  <a:pt x="15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8"/>
                  <a:pt x="12" y="17"/>
                  <a:pt x="13" y="16"/>
                </a:cubicBezTo>
                <a:cubicBezTo>
                  <a:pt x="15" y="10"/>
                  <a:pt x="12" y="4"/>
                  <a:pt x="12" y="4"/>
                </a:cubicBezTo>
                <a:cubicBezTo>
                  <a:pt x="11" y="2"/>
                  <a:pt x="11" y="2"/>
                  <a:pt x="11" y="2"/>
                </a:cubicBezTo>
                <a:cubicBezTo>
                  <a:pt x="4" y="4"/>
                  <a:pt x="0" y="11"/>
                  <a:pt x="0" y="18"/>
                </a:cubicBezTo>
                <a:cubicBezTo>
                  <a:pt x="0" y="19"/>
                  <a:pt x="0" y="19"/>
                  <a:pt x="0" y="20"/>
                </a:cubicBezTo>
                <a:lnTo>
                  <a:pt x="48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Helvetica" panose="020B0504020202030204" pitchFamily="34" charset="0"/>
            </a:endParaRPr>
          </a:p>
        </p:txBody>
      </p:sp>
      <p:sp>
        <p:nvSpPr>
          <p:cNvPr id="85" name="Freeform 216">
            <a:extLst>
              <a:ext uri="{FF2B5EF4-FFF2-40B4-BE49-F238E27FC236}">
                <a16:creationId xmlns:a16="http://schemas.microsoft.com/office/drawing/2014/main" id="{261CD0A9-02CF-44AD-9E79-AEE54ADBE0A4}"/>
              </a:ext>
            </a:extLst>
          </p:cNvPr>
          <p:cNvSpPr>
            <a:spLocks/>
          </p:cNvSpPr>
          <p:nvPr/>
        </p:nvSpPr>
        <p:spPr bwMode="auto">
          <a:xfrm>
            <a:off x="4815597" y="3186805"/>
            <a:ext cx="254006" cy="63781"/>
          </a:xfrm>
          <a:custGeom>
            <a:avLst/>
            <a:gdLst>
              <a:gd name="T0" fmla="*/ 96 w 96"/>
              <a:gd name="T1" fmla="*/ 1 h 24"/>
              <a:gd name="T2" fmla="*/ 94 w 96"/>
              <a:gd name="T3" fmla="*/ 0 h 24"/>
              <a:gd name="T4" fmla="*/ 2 w 96"/>
              <a:gd name="T5" fmla="*/ 0 h 24"/>
              <a:gd name="T6" fmla="*/ 0 w 96"/>
              <a:gd name="T7" fmla="*/ 1 h 24"/>
              <a:gd name="T8" fmla="*/ 1 w 96"/>
              <a:gd name="T9" fmla="*/ 3 h 24"/>
              <a:gd name="T10" fmla="*/ 21 w 96"/>
              <a:gd name="T11" fmla="*/ 23 h 24"/>
              <a:gd name="T12" fmla="*/ 22 w 96"/>
              <a:gd name="T13" fmla="*/ 24 h 24"/>
              <a:gd name="T14" fmla="*/ 74 w 96"/>
              <a:gd name="T15" fmla="*/ 24 h 24"/>
              <a:gd name="T16" fmla="*/ 75 w 96"/>
              <a:gd name="T17" fmla="*/ 23 h 24"/>
              <a:gd name="T18" fmla="*/ 95 w 96"/>
              <a:gd name="T19" fmla="*/ 3 h 24"/>
              <a:gd name="T20" fmla="*/ 96 w 96"/>
              <a:gd name="T21" fmla="*/ 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24">
                <a:moveTo>
                  <a:pt x="96" y="1"/>
                </a:moveTo>
                <a:cubicBezTo>
                  <a:pt x="96" y="1"/>
                  <a:pt x="95" y="0"/>
                  <a:pt x="94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4"/>
                  <a:pt x="21" y="24"/>
                  <a:pt x="22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4"/>
                  <a:pt x="75" y="24"/>
                  <a:pt x="75" y="23"/>
                </a:cubicBezTo>
                <a:cubicBezTo>
                  <a:pt x="95" y="3"/>
                  <a:pt x="95" y="3"/>
                  <a:pt x="95" y="3"/>
                </a:cubicBezTo>
                <a:cubicBezTo>
                  <a:pt x="96" y="3"/>
                  <a:pt x="96" y="2"/>
                  <a:pt x="9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87" name="Freeform 78">
            <a:extLst>
              <a:ext uri="{FF2B5EF4-FFF2-40B4-BE49-F238E27FC236}">
                <a16:creationId xmlns:a16="http://schemas.microsoft.com/office/drawing/2014/main" id="{D79EF0A9-D61F-4C2B-B3AB-ABFE9F06FC55}"/>
              </a:ext>
            </a:extLst>
          </p:cNvPr>
          <p:cNvSpPr>
            <a:spLocks noEditPoints="1"/>
          </p:cNvSpPr>
          <p:nvPr/>
        </p:nvSpPr>
        <p:spPr bwMode="auto">
          <a:xfrm>
            <a:off x="4796881" y="3882138"/>
            <a:ext cx="291438" cy="292720"/>
          </a:xfrm>
          <a:custGeom>
            <a:avLst/>
            <a:gdLst>
              <a:gd name="T0" fmla="*/ 92 w 96"/>
              <a:gd name="T1" fmla="*/ 44 h 96"/>
              <a:gd name="T2" fmla="*/ 84 w 96"/>
              <a:gd name="T3" fmla="*/ 44 h 96"/>
              <a:gd name="T4" fmla="*/ 52 w 96"/>
              <a:gd name="T5" fmla="*/ 12 h 96"/>
              <a:gd name="T6" fmla="*/ 52 w 96"/>
              <a:gd name="T7" fmla="*/ 4 h 96"/>
              <a:gd name="T8" fmla="*/ 48 w 96"/>
              <a:gd name="T9" fmla="*/ 0 h 96"/>
              <a:gd name="T10" fmla="*/ 44 w 96"/>
              <a:gd name="T11" fmla="*/ 4 h 96"/>
              <a:gd name="T12" fmla="*/ 44 w 96"/>
              <a:gd name="T13" fmla="*/ 12 h 96"/>
              <a:gd name="T14" fmla="*/ 12 w 96"/>
              <a:gd name="T15" fmla="*/ 44 h 96"/>
              <a:gd name="T16" fmla="*/ 4 w 96"/>
              <a:gd name="T17" fmla="*/ 44 h 96"/>
              <a:gd name="T18" fmla="*/ 0 w 96"/>
              <a:gd name="T19" fmla="*/ 48 h 96"/>
              <a:gd name="T20" fmla="*/ 4 w 96"/>
              <a:gd name="T21" fmla="*/ 52 h 96"/>
              <a:gd name="T22" fmla="*/ 12 w 96"/>
              <a:gd name="T23" fmla="*/ 52 h 96"/>
              <a:gd name="T24" fmla="*/ 44 w 96"/>
              <a:gd name="T25" fmla="*/ 84 h 96"/>
              <a:gd name="T26" fmla="*/ 44 w 96"/>
              <a:gd name="T27" fmla="*/ 92 h 96"/>
              <a:gd name="T28" fmla="*/ 48 w 96"/>
              <a:gd name="T29" fmla="*/ 96 h 96"/>
              <a:gd name="T30" fmla="*/ 52 w 96"/>
              <a:gd name="T31" fmla="*/ 92 h 96"/>
              <a:gd name="T32" fmla="*/ 52 w 96"/>
              <a:gd name="T33" fmla="*/ 84 h 96"/>
              <a:gd name="T34" fmla="*/ 84 w 96"/>
              <a:gd name="T35" fmla="*/ 52 h 96"/>
              <a:gd name="T36" fmla="*/ 92 w 96"/>
              <a:gd name="T37" fmla="*/ 52 h 96"/>
              <a:gd name="T38" fmla="*/ 96 w 96"/>
              <a:gd name="T39" fmla="*/ 48 h 96"/>
              <a:gd name="T40" fmla="*/ 92 w 96"/>
              <a:gd name="T41" fmla="*/ 44 h 96"/>
              <a:gd name="T42" fmla="*/ 52 w 96"/>
              <a:gd name="T43" fmla="*/ 76 h 96"/>
              <a:gd name="T44" fmla="*/ 52 w 96"/>
              <a:gd name="T45" fmla="*/ 73 h 96"/>
              <a:gd name="T46" fmla="*/ 48 w 96"/>
              <a:gd name="T47" fmla="*/ 69 h 96"/>
              <a:gd name="T48" fmla="*/ 44 w 96"/>
              <a:gd name="T49" fmla="*/ 73 h 96"/>
              <a:gd name="T50" fmla="*/ 44 w 96"/>
              <a:gd name="T51" fmla="*/ 76 h 96"/>
              <a:gd name="T52" fmla="*/ 20 w 96"/>
              <a:gd name="T53" fmla="*/ 52 h 96"/>
              <a:gd name="T54" fmla="*/ 23 w 96"/>
              <a:gd name="T55" fmla="*/ 52 h 96"/>
              <a:gd name="T56" fmla="*/ 27 w 96"/>
              <a:gd name="T57" fmla="*/ 48 h 96"/>
              <a:gd name="T58" fmla="*/ 23 w 96"/>
              <a:gd name="T59" fmla="*/ 44 h 96"/>
              <a:gd name="T60" fmla="*/ 20 w 96"/>
              <a:gd name="T61" fmla="*/ 44 h 96"/>
              <a:gd name="T62" fmla="*/ 44 w 96"/>
              <a:gd name="T63" fmla="*/ 20 h 96"/>
              <a:gd name="T64" fmla="*/ 44 w 96"/>
              <a:gd name="T65" fmla="*/ 23 h 96"/>
              <a:gd name="T66" fmla="*/ 48 w 96"/>
              <a:gd name="T67" fmla="*/ 27 h 96"/>
              <a:gd name="T68" fmla="*/ 52 w 96"/>
              <a:gd name="T69" fmla="*/ 23 h 96"/>
              <a:gd name="T70" fmla="*/ 52 w 96"/>
              <a:gd name="T71" fmla="*/ 20 h 96"/>
              <a:gd name="T72" fmla="*/ 76 w 96"/>
              <a:gd name="T73" fmla="*/ 44 h 96"/>
              <a:gd name="T74" fmla="*/ 73 w 96"/>
              <a:gd name="T75" fmla="*/ 44 h 96"/>
              <a:gd name="T76" fmla="*/ 69 w 96"/>
              <a:gd name="T77" fmla="*/ 48 h 96"/>
              <a:gd name="T78" fmla="*/ 73 w 96"/>
              <a:gd name="T79" fmla="*/ 52 h 96"/>
              <a:gd name="T80" fmla="*/ 76 w 96"/>
              <a:gd name="T81" fmla="*/ 52 h 96"/>
              <a:gd name="T82" fmla="*/ 52 w 96"/>
              <a:gd name="T83" fmla="*/ 7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6" h="96">
                <a:moveTo>
                  <a:pt x="92" y="44"/>
                </a:moveTo>
                <a:cubicBezTo>
                  <a:pt x="84" y="44"/>
                  <a:pt x="84" y="44"/>
                  <a:pt x="84" y="44"/>
                </a:cubicBezTo>
                <a:cubicBezTo>
                  <a:pt x="82" y="27"/>
                  <a:pt x="69" y="14"/>
                  <a:pt x="52" y="12"/>
                </a:cubicBezTo>
                <a:cubicBezTo>
                  <a:pt x="52" y="4"/>
                  <a:pt x="52" y="4"/>
                  <a:pt x="52" y="4"/>
                </a:cubicBezTo>
                <a:cubicBezTo>
                  <a:pt x="52" y="2"/>
                  <a:pt x="50" y="0"/>
                  <a:pt x="48" y="0"/>
                </a:cubicBezTo>
                <a:cubicBezTo>
                  <a:pt x="46" y="0"/>
                  <a:pt x="44" y="2"/>
                  <a:pt x="44" y="4"/>
                </a:cubicBezTo>
                <a:cubicBezTo>
                  <a:pt x="44" y="12"/>
                  <a:pt x="44" y="12"/>
                  <a:pt x="44" y="12"/>
                </a:cubicBezTo>
                <a:cubicBezTo>
                  <a:pt x="27" y="14"/>
                  <a:pt x="14" y="27"/>
                  <a:pt x="12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2" y="44"/>
                  <a:pt x="0" y="46"/>
                  <a:pt x="0" y="48"/>
                </a:cubicBezTo>
                <a:cubicBezTo>
                  <a:pt x="0" y="50"/>
                  <a:pt x="2" y="52"/>
                  <a:pt x="4" y="52"/>
                </a:cubicBezTo>
                <a:cubicBezTo>
                  <a:pt x="12" y="52"/>
                  <a:pt x="12" y="52"/>
                  <a:pt x="12" y="52"/>
                </a:cubicBezTo>
                <a:cubicBezTo>
                  <a:pt x="14" y="69"/>
                  <a:pt x="27" y="82"/>
                  <a:pt x="44" y="84"/>
                </a:cubicBezTo>
                <a:cubicBezTo>
                  <a:pt x="44" y="92"/>
                  <a:pt x="44" y="92"/>
                  <a:pt x="44" y="92"/>
                </a:cubicBezTo>
                <a:cubicBezTo>
                  <a:pt x="44" y="94"/>
                  <a:pt x="46" y="96"/>
                  <a:pt x="48" y="96"/>
                </a:cubicBezTo>
                <a:cubicBezTo>
                  <a:pt x="50" y="96"/>
                  <a:pt x="52" y="94"/>
                  <a:pt x="52" y="92"/>
                </a:cubicBezTo>
                <a:cubicBezTo>
                  <a:pt x="52" y="84"/>
                  <a:pt x="52" y="84"/>
                  <a:pt x="52" y="84"/>
                </a:cubicBezTo>
                <a:cubicBezTo>
                  <a:pt x="69" y="82"/>
                  <a:pt x="82" y="69"/>
                  <a:pt x="84" y="52"/>
                </a:cubicBezTo>
                <a:cubicBezTo>
                  <a:pt x="92" y="52"/>
                  <a:pt x="92" y="52"/>
                  <a:pt x="92" y="52"/>
                </a:cubicBezTo>
                <a:cubicBezTo>
                  <a:pt x="94" y="52"/>
                  <a:pt x="96" y="50"/>
                  <a:pt x="96" y="48"/>
                </a:cubicBezTo>
                <a:cubicBezTo>
                  <a:pt x="96" y="46"/>
                  <a:pt x="94" y="44"/>
                  <a:pt x="92" y="44"/>
                </a:cubicBezTo>
                <a:close/>
                <a:moveTo>
                  <a:pt x="52" y="76"/>
                </a:moveTo>
                <a:cubicBezTo>
                  <a:pt x="52" y="73"/>
                  <a:pt x="52" y="73"/>
                  <a:pt x="52" y="73"/>
                </a:cubicBezTo>
                <a:cubicBezTo>
                  <a:pt x="52" y="71"/>
                  <a:pt x="50" y="69"/>
                  <a:pt x="48" y="69"/>
                </a:cubicBezTo>
                <a:cubicBezTo>
                  <a:pt x="46" y="69"/>
                  <a:pt x="44" y="71"/>
                  <a:pt x="44" y="73"/>
                </a:cubicBezTo>
                <a:cubicBezTo>
                  <a:pt x="44" y="76"/>
                  <a:pt x="44" y="76"/>
                  <a:pt x="44" y="76"/>
                </a:cubicBezTo>
                <a:cubicBezTo>
                  <a:pt x="31" y="74"/>
                  <a:pt x="22" y="65"/>
                  <a:pt x="20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5" y="52"/>
                  <a:pt x="27" y="50"/>
                  <a:pt x="27" y="48"/>
                </a:cubicBezTo>
                <a:cubicBezTo>
                  <a:pt x="27" y="46"/>
                  <a:pt x="25" y="44"/>
                  <a:pt x="23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2" y="31"/>
                  <a:pt x="31" y="22"/>
                  <a:pt x="44" y="20"/>
                </a:cubicBezTo>
                <a:cubicBezTo>
                  <a:pt x="44" y="23"/>
                  <a:pt x="44" y="23"/>
                  <a:pt x="44" y="23"/>
                </a:cubicBezTo>
                <a:cubicBezTo>
                  <a:pt x="44" y="25"/>
                  <a:pt x="46" y="27"/>
                  <a:pt x="48" y="27"/>
                </a:cubicBezTo>
                <a:cubicBezTo>
                  <a:pt x="50" y="27"/>
                  <a:pt x="52" y="25"/>
                  <a:pt x="52" y="23"/>
                </a:cubicBezTo>
                <a:cubicBezTo>
                  <a:pt x="52" y="20"/>
                  <a:pt x="52" y="20"/>
                  <a:pt x="52" y="20"/>
                </a:cubicBezTo>
                <a:cubicBezTo>
                  <a:pt x="65" y="22"/>
                  <a:pt x="74" y="31"/>
                  <a:pt x="76" y="44"/>
                </a:cubicBezTo>
                <a:cubicBezTo>
                  <a:pt x="73" y="44"/>
                  <a:pt x="73" y="44"/>
                  <a:pt x="73" y="44"/>
                </a:cubicBezTo>
                <a:cubicBezTo>
                  <a:pt x="71" y="44"/>
                  <a:pt x="69" y="46"/>
                  <a:pt x="69" y="48"/>
                </a:cubicBezTo>
                <a:cubicBezTo>
                  <a:pt x="69" y="50"/>
                  <a:pt x="71" y="52"/>
                  <a:pt x="73" y="52"/>
                </a:cubicBezTo>
                <a:cubicBezTo>
                  <a:pt x="76" y="52"/>
                  <a:pt x="76" y="52"/>
                  <a:pt x="76" y="52"/>
                </a:cubicBezTo>
                <a:cubicBezTo>
                  <a:pt x="74" y="65"/>
                  <a:pt x="65" y="74"/>
                  <a:pt x="52" y="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88" name="Freeform 79">
            <a:extLst>
              <a:ext uri="{FF2B5EF4-FFF2-40B4-BE49-F238E27FC236}">
                <a16:creationId xmlns:a16="http://schemas.microsoft.com/office/drawing/2014/main" id="{27711BA0-E238-468B-B8C5-9ED196B6A2EB}"/>
              </a:ext>
            </a:extLst>
          </p:cNvPr>
          <p:cNvSpPr>
            <a:spLocks/>
          </p:cNvSpPr>
          <p:nvPr/>
        </p:nvSpPr>
        <p:spPr bwMode="auto">
          <a:xfrm>
            <a:off x="4901613" y="3998273"/>
            <a:ext cx="81973" cy="73290"/>
          </a:xfrm>
          <a:custGeom>
            <a:avLst/>
            <a:gdLst>
              <a:gd name="T0" fmla="*/ 26 w 36"/>
              <a:gd name="T1" fmla="*/ 0 h 32"/>
              <a:gd name="T2" fmla="*/ 18 w 36"/>
              <a:gd name="T3" fmla="*/ 4 h 32"/>
              <a:gd name="T4" fmla="*/ 10 w 36"/>
              <a:gd name="T5" fmla="*/ 0 h 32"/>
              <a:gd name="T6" fmla="*/ 0 w 36"/>
              <a:gd name="T7" fmla="*/ 10 h 32"/>
              <a:gd name="T8" fmla="*/ 17 w 36"/>
              <a:gd name="T9" fmla="*/ 32 h 32"/>
              <a:gd name="T10" fmla="*/ 18 w 36"/>
              <a:gd name="T11" fmla="*/ 32 h 32"/>
              <a:gd name="T12" fmla="*/ 19 w 36"/>
              <a:gd name="T13" fmla="*/ 32 h 32"/>
              <a:gd name="T14" fmla="*/ 36 w 36"/>
              <a:gd name="T15" fmla="*/ 10 h 32"/>
              <a:gd name="T16" fmla="*/ 26 w 36"/>
              <a:gd name="T17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" h="32">
                <a:moveTo>
                  <a:pt x="26" y="0"/>
                </a:moveTo>
                <a:cubicBezTo>
                  <a:pt x="23" y="0"/>
                  <a:pt x="20" y="1"/>
                  <a:pt x="18" y="4"/>
                </a:cubicBezTo>
                <a:cubicBezTo>
                  <a:pt x="16" y="1"/>
                  <a:pt x="13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20"/>
                  <a:pt x="15" y="30"/>
                  <a:pt x="17" y="32"/>
                </a:cubicBezTo>
                <a:cubicBezTo>
                  <a:pt x="17" y="32"/>
                  <a:pt x="18" y="32"/>
                  <a:pt x="18" y="32"/>
                </a:cubicBezTo>
                <a:cubicBezTo>
                  <a:pt x="18" y="32"/>
                  <a:pt x="19" y="32"/>
                  <a:pt x="19" y="32"/>
                </a:cubicBezTo>
                <a:cubicBezTo>
                  <a:pt x="21" y="30"/>
                  <a:pt x="36" y="20"/>
                  <a:pt x="36" y="10"/>
                </a:cubicBezTo>
                <a:cubicBezTo>
                  <a:pt x="36" y="4"/>
                  <a:pt x="31" y="0"/>
                  <a:pt x="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90" name="Freeform 17">
            <a:extLst>
              <a:ext uri="{FF2B5EF4-FFF2-40B4-BE49-F238E27FC236}">
                <a16:creationId xmlns:a16="http://schemas.microsoft.com/office/drawing/2014/main" id="{644665D3-965C-48A2-9F6F-A31BF31C6AD9}"/>
              </a:ext>
            </a:extLst>
          </p:cNvPr>
          <p:cNvSpPr>
            <a:spLocks/>
          </p:cNvSpPr>
          <p:nvPr/>
        </p:nvSpPr>
        <p:spPr bwMode="auto">
          <a:xfrm>
            <a:off x="4650506" y="4736335"/>
            <a:ext cx="866058" cy="358282"/>
          </a:xfrm>
          <a:custGeom>
            <a:avLst/>
            <a:gdLst>
              <a:gd name="T0" fmla="*/ 480 w 604"/>
              <a:gd name="T1" fmla="*/ 248 h 248"/>
              <a:gd name="T2" fmla="*/ 124 w 604"/>
              <a:gd name="T3" fmla="*/ 248 h 248"/>
              <a:gd name="T4" fmla="*/ 0 w 604"/>
              <a:gd name="T5" fmla="*/ 124 h 248"/>
              <a:gd name="T6" fmla="*/ 0 w 604"/>
              <a:gd name="T7" fmla="*/ 124 h 248"/>
              <a:gd name="T8" fmla="*/ 124 w 604"/>
              <a:gd name="T9" fmla="*/ 0 h 248"/>
              <a:gd name="T10" fmla="*/ 480 w 604"/>
              <a:gd name="T11" fmla="*/ 0 h 248"/>
              <a:gd name="T12" fmla="*/ 604 w 604"/>
              <a:gd name="T13" fmla="*/ 124 h 248"/>
              <a:gd name="T14" fmla="*/ 604 w 604"/>
              <a:gd name="T15" fmla="*/ 124 h 248"/>
              <a:gd name="T16" fmla="*/ 480 w 604"/>
              <a:gd name="T17" fmla="*/ 24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4" h="248">
                <a:moveTo>
                  <a:pt x="480" y="248"/>
                </a:moveTo>
                <a:cubicBezTo>
                  <a:pt x="124" y="248"/>
                  <a:pt x="124" y="248"/>
                  <a:pt x="124" y="248"/>
                </a:cubicBezTo>
                <a:cubicBezTo>
                  <a:pt x="56" y="248"/>
                  <a:pt x="0" y="192"/>
                  <a:pt x="0" y="124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55"/>
                  <a:pt x="56" y="0"/>
                  <a:pt x="124" y="0"/>
                </a:cubicBezTo>
                <a:cubicBezTo>
                  <a:pt x="480" y="0"/>
                  <a:pt x="480" y="0"/>
                  <a:pt x="480" y="0"/>
                </a:cubicBezTo>
                <a:cubicBezTo>
                  <a:pt x="548" y="0"/>
                  <a:pt x="604" y="55"/>
                  <a:pt x="604" y="124"/>
                </a:cubicBezTo>
                <a:cubicBezTo>
                  <a:pt x="604" y="124"/>
                  <a:pt x="604" y="124"/>
                  <a:pt x="604" y="124"/>
                </a:cubicBezTo>
                <a:cubicBezTo>
                  <a:pt x="604" y="192"/>
                  <a:pt x="548" y="248"/>
                  <a:pt x="480" y="2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114300">
              <a:prstClr val="black">
                <a:alpha val="41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Helvetica" panose="020B0504020202030204" pitchFamily="34" charset="0"/>
            </a:endParaRPr>
          </a:p>
        </p:txBody>
      </p:sp>
      <p:sp>
        <p:nvSpPr>
          <p:cNvPr id="91" name="Oval 18">
            <a:extLst>
              <a:ext uri="{FF2B5EF4-FFF2-40B4-BE49-F238E27FC236}">
                <a16:creationId xmlns:a16="http://schemas.microsoft.com/office/drawing/2014/main" id="{EA082AB9-9DF0-40A2-8861-76E4ECB76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787" y="4736335"/>
            <a:ext cx="355777" cy="35828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93" name="Freeform 17">
            <a:extLst>
              <a:ext uri="{FF2B5EF4-FFF2-40B4-BE49-F238E27FC236}">
                <a16:creationId xmlns:a16="http://schemas.microsoft.com/office/drawing/2014/main" id="{DA771D80-44C6-401C-9D46-237E1F397E57}"/>
              </a:ext>
            </a:extLst>
          </p:cNvPr>
          <p:cNvSpPr>
            <a:spLocks/>
          </p:cNvSpPr>
          <p:nvPr/>
        </p:nvSpPr>
        <p:spPr bwMode="auto">
          <a:xfrm>
            <a:off x="4650506" y="5602101"/>
            <a:ext cx="866058" cy="358282"/>
          </a:xfrm>
          <a:custGeom>
            <a:avLst/>
            <a:gdLst>
              <a:gd name="T0" fmla="*/ 480 w 604"/>
              <a:gd name="T1" fmla="*/ 248 h 248"/>
              <a:gd name="T2" fmla="*/ 124 w 604"/>
              <a:gd name="T3" fmla="*/ 248 h 248"/>
              <a:gd name="T4" fmla="*/ 0 w 604"/>
              <a:gd name="T5" fmla="*/ 124 h 248"/>
              <a:gd name="T6" fmla="*/ 0 w 604"/>
              <a:gd name="T7" fmla="*/ 124 h 248"/>
              <a:gd name="T8" fmla="*/ 124 w 604"/>
              <a:gd name="T9" fmla="*/ 0 h 248"/>
              <a:gd name="T10" fmla="*/ 480 w 604"/>
              <a:gd name="T11" fmla="*/ 0 h 248"/>
              <a:gd name="T12" fmla="*/ 604 w 604"/>
              <a:gd name="T13" fmla="*/ 124 h 248"/>
              <a:gd name="T14" fmla="*/ 604 w 604"/>
              <a:gd name="T15" fmla="*/ 124 h 248"/>
              <a:gd name="T16" fmla="*/ 480 w 604"/>
              <a:gd name="T17" fmla="*/ 24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4" h="248">
                <a:moveTo>
                  <a:pt x="480" y="248"/>
                </a:moveTo>
                <a:cubicBezTo>
                  <a:pt x="124" y="248"/>
                  <a:pt x="124" y="248"/>
                  <a:pt x="124" y="248"/>
                </a:cubicBezTo>
                <a:cubicBezTo>
                  <a:pt x="56" y="248"/>
                  <a:pt x="0" y="192"/>
                  <a:pt x="0" y="124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55"/>
                  <a:pt x="56" y="0"/>
                  <a:pt x="124" y="0"/>
                </a:cubicBezTo>
                <a:cubicBezTo>
                  <a:pt x="480" y="0"/>
                  <a:pt x="480" y="0"/>
                  <a:pt x="480" y="0"/>
                </a:cubicBezTo>
                <a:cubicBezTo>
                  <a:pt x="548" y="0"/>
                  <a:pt x="604" y="55"/>
                  <a:pt x="604" y="124"/>
                </a:cubicBezTo>
                <a:cubicBezTo>
                  <a:pt x="604" y="124"/>
                  <a:pt x="604" y="124"/>
                  <a:pt x="604" y="124"/>
                </a:cubicBezTo>
                <a:cubicBezTo>
                  <a:pt x="604" y="192"/>
                  <a:pt x="548" y="248"/>
                  <a:pt x="480" y="2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114300">
              <a:prstClr val="black">
                <a:alpha val="41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Helvetica" panose="020B0504020202030204" pitchFamily="34" charset="0"/>
            </a:endParaRPr>
          </a:p>
        </p:txBody>
      </p:sp>
      <p:sp>
        <p:nvSpPr>
          <p:cNvPr id="94" name="Oval 18">
            <a:extLst>
              <a:ext uri="{FF2B5EF4-FFF2-40B4-BE49-F238E27FC236}">
                <a16:creationId xmlns:a16="http://schemas.microsoft.com/office/drawing/2014/main" id="{70B35A14-FAF3-434A-BEEC-A697E704C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787" y="5602101"/>
            <a:ext cx="355777" cy="35828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96" name="Freeform 6">
            <a:extLst>
              <a:ext uri="{FF2B5EF4-FFF2-40B4-BE49-F238E27FC236}">
                <a16:creationId xmlns:a16="http://schemas.microsoft.com/office/drawing/2014/main" id="{0BC826CF-65D8-4880-B22A-E11B60ADE1AA}"/>
              </a:ext>
            </a:extLst>
          </p:cNvPr>
          <p:cNvSpPr>
            <a:spLocks/>
          </p:cNvSpPr>
          <p:nvPr/>
        </p:nvSpPr>
        <p:spPr bwMode="auto">
          <a:xfrm>
            <a:off x="4883171" y="4785189"/>
            <a:ext cx="118858" cy="53715"/>
          </a:xfrm>
          <a:custGeom>
            <a:avLst/>
            <a:gdLst>
              <a:gd name="T0" fmla="*/ 44 w 44"/>
              <a:gd name="T1" fmla="*/ 20 h 20"/>
              <a:gd name="T2" fmla="*/ 44 w 44"/>
              <a:gd name="T3" fmla="*/ 8 h 20"/>
              <a:gd name="T4" fmla="*/ 32 w 44"/>
              <a:gd name="T5" fmla="*/ 8 h 20"/>
              <a:gd name="T6" fmla="*/ 22 w 44"/>
              <a:gd name="T7" fmla="*/ 0 h 20"/>
              <a:gd name="T8" fmla="*/ 12 w 44"/>
              <a:gd name="T9" fmla="*/ 8 h 20"/>
              <a:gd name="T10" fmla="*/ 0 w 44"/>
              <a:gd name="T11" fmla="*/ 8 h 20"/>
              <a:gd name="T12" fmla="*/ 0 w 44"/>
              <a:gd name="T13" fmla="*/ 20 h 20"/>
              <a:gd name="T14" fmla="*/ 44 w 44"/>
              <a:gd name="T1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" h="20">
                <a:moveTo>
                  <a:pt x="44" y="20"/>
                </a:moveTo>
                <a:cubicBezTo>
                  <a:pt x="44" y="8"/>
                  <a:pt x="44" y="8"/>
                  <a:pt x="44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1" y="3"/>
                  <a:pt x="27" y="0"/>
                  <a:pt x="22" y="0"/>
                </a:cubicBezTo>
                <a:cubicBezTo>
                  <a:pt x="17" y="0"/>
                  <a:pt x="13" y="3"/>
                  <a:pt x="12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20"/>
                  <a:pt x="0" y="20"/>
                  <a:pt x="0" y="20"/>
                </a:cubicBezTo>
                <a:lnTo>
                  <a:pt x="44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97" name="Freeform 7">
            <a:extLst>
              <a:ext uri="{FF2B5EF4-FFF2-40B4-BE49-F238E27FC236}">
                <a16:creationId xmlns:a16="http://schemas.microsoft.com/office/drawing/2014/main" id="{09FE50F7-40B9-4BAB-BCEE-C11D0A551CD2}"/>
              </a:ext>
            </a:extLst>
          </p:cNvPr>
          <p:cNvSpPr>
            <a:spLocks/>
          </p:cNvSpPr>
          <p:nvPr/>
        </p:nvSpPr>
        <p:spPr bwMode="auto">
          <a:xfrm>
            <a:off x="4839742" y="4806904"/>
            <a:ext cx="205716" cy="238859"/>
          </a:xfrm>
          <a:custGeom>
            <a:avLst/>
            <a:gdLst>
              <a:gd name="T0" fmla="*/ 74 w 76"/>
              <a:gd name="T1" fmla="*/ 0 h 88"/>
              <a:gd name="T2" fmla="*/ 64 w 76"/>
              <a:gd name="T3" fmla="*/ 0 h 88"/>
              <a:gd name="T4" fmla="*/ 64 w 76"/>
              <a:gd name="T5" fmla="*/ 76 h 88"/>
              <a:gd name="T6" fmla="*/ 12 w 76"/>
              <a:gd name="T7" fmla="*/ 76 h 88"/>
              <a:gd name="T8" fmla="*/ 12 w 76"/>
              <a:gd name="T9" fmla="*/ 0 h 88"/>
              <a:gd name="T10" fmla="*/ 2 w 76"/>
              <a:gd name="T11" fmla="*/ 0 h 88"/>
              <a:gd name="T12" fmla="*/ 0 w 76"/>
              <a:gd name="T13" fmla="*/ 2 h 88"/>
              <a:gd name="T14" fmla="*/ 0 w 76"/>
              <a:gd name="T15" fmla="*/ 86 h 88"/>
              <a:gd name="T16" fmla="*/ 2 w 76"/>
              <a:gd name="T17" fmla="*/ 88 h 88"/>
              <a:gd name="T18" fmla="*/ 74 w 76"/>
              <a:gd name="T19" fmla="*/ 88 h 88"/>
              <a:gd name="T20" fmla="*/ 76 w 76"/>
              <a:gd name="T21" fmla="*/ 86 h 88"/>
              <a:gd name="T22" fmla="*/ 76 w 76"/>
              <a:gd name="T23" fmla="*/ 2 h 88"/>
              <a:gd name="T24" fmla="*/ 74 w 76"/>
              <a:gd name="T25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6" h="88">
                <a:moveTo>
                  <a:pt x="74" y="0"/>
                </a:moveTo>
                <a:cubicBezTo>
                  <a:pt x="64" y="0"/>
                  <a:pt x="64" y="0"/>
                  <a:pt x="64" y="0"/>
                </a:cubicBezTo>
                <a:cubicBezTo>
                  <a:pt x="64" y="76"/>
                  <a:pt x="64" y="76"/>
                  <a:pt x="64" y="76"/>
                </a:cubicBezTo>
                <a:cubicBezTo>
                  <a:pt x="12" y="76"/>
                  <a:pt x="12" y="76"/>
                  <a:pt x="12" y="76"/>
                </a:cubicBezTo>
                <a:cubicBezTo>
                  <a:pt x="12" y="0"/>
                  <a:pt x="12" y="0"/>
                  <a:pt x="1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87"/>
                  <a:pt x="1" y="88"/>
                  <a:pt x="2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5" y="88"/>
                  <a:pt x="76" y="87"/>
                  <a:pt x="76" y="86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1"/>
                  <a:pt x="75" y="0"/>
                  <a:pt x="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98" name="Freeform 8">
            <a:extLst>
              <a:ext uri="{FF2B5EF4-FFF2-40B4-BE49-F238E27FC236}">
                <a16:creationId xmlns:a16="http://schemas.microsoft.com/office/drawing/2014/main" id="{89AD5A75-5170-44FC-9D2E-787249193D30}"/>
              </a:ext>
            </a:extLst>
          </p:cNvPr>
          <p:cNvSpPr>
            <a:spLocks/>
          </p:cNvSpPr>
          <p:nvPr/>
        </p:nvSpPr>
        <p:spPr bwMode="auto">
          <a:xfrm>
            <a:off x="4916314" y="4872047"/>
            <a:ext cx="75429" cy="10286"/>
          </a:xfrm>
          <a:custGeom>
            <a:avLst/>
            <a:gdLst>
              <a:gd name="T0" fmla="*/ 26 w 28"/>
              <a:gd name="T1" fmla="*/ 0 h 4"/>
              <a:gd name="T2" fmla="*/ 2 w 28"/>
              <a:gd name="T3" fmla="*/ 0 h 4"/>
              <a:gd name="T4" fmla="*/ 0 w 28"/>
              <a:gd name="T5" fmla="*/ 2 h 4"/>
              <a:gd name="T6" fmla="*/ 2 w 28"/>
              <a:gd name="T7" fmla="*/ 4 h 4"/>
              <a:gd name="T8" fmla="*/ 26 w 28"/>
              <a:gd name="T9" fmla="*/ 4 h 4"/>
              <a:gd name="T10" fmla="*/ 28 w 28"/>
              <a:gd name="T11" fmla="*/ 2 h 4"/>
              <a:gd name="T12" fmla="*/ 26 w 28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4">
                <a:moveTo>
                  <a:pt x="26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7" y="4"/>
                  <a:pt x="28" y="3"/>
                  <a:pt x="28" y="2"/>
                </a:cubicBezTo>
                <a:cubicBezTo>
                  <a:pt x="28" y="1"/>
                  <a:pt x="27" y="0"/>
                  <a:pt x="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99" name="Freeform 9">
            <a:extLst>
              <a:ext uri="{FF2B5EF4-FFF2-40B4-BE49-F238E27FC236}">
                <a16:creationId xmlns:a16="http://schemas.microsoft.com/office/drawing/2014/main" id="{5BC8C7AB-09DE-4F53-BFDB-E3E28FD7A315}"/>
              </a:ext>
            </a:extLst>
          </p:cNvPr>
          <p:cNvSpPr>
            <a:spLocks/>
          </p:cNvSpPr>
          <p:nvPr/>
        </p:nvSpPr>
        <p:spPr bwMode="auto">
          <a:xfrm>
            <a:off x="4916314" y="4904047"/>
            <a:ext cx="75429" cy="11429"/>
          </a:xfrm>
          <a:custGeom>
            <a:avLst/>
            <a:gdLst>
              <a:gd name="T0" fmla="*/ 26 w 28"/>
              <a:gd name="T1" fmla="*/ 0 h 4"/>
              <a:gd name="T2" fmla="*/ 2 w 28"/>
              <a:gd name="T3" fmla="*/ 0 h 4"/>
              <a:gd name="T4" fmla="*/ 0 w 28"/>
              <a:gd name="T5" fmla="*/ 2 h 4"/>
              <a:gd name="T6" fmla="*/ 2 w 28"/>
              <a:gd name="T7" fmla="*/ 4 h 4"/>
              <a:gd name="T8" fmla="*/ 26 w 28"/>
              <a:gd name="T9" fmla="*/ 4 h 4"/>
              <a:gd name="T10" fmla="*/ 28 w 28"/>
              <a:gd name="T11" fmla="*/ 2 h 4"/>
              <a:gd name="T12" fmla="*/ 26 w 28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4">
                <a:moveTo>
                  <a:pt x="26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7" y="4"/>
                  <a:pt x="28" y="3"/>
                  <a:pt x="28" y="2"/>
                </a:cubicBezTo>
                <a:cubicBezTo>
                  <a:pt x="28" y="1"/>
                  <a:pt x="27" y="0"/>
                  <a:pt x="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100" name="Freeform 10">
            <a:extLst>
              <a:ext uri="{FF2B5EF4-FFF2-40B4-BE49-F238E27FC236}">
                <a16:creationId xmlns:a16="http://schemas.microsoft.com/office/drawing/2014/main" id="{E24AE9D5-6414-4AD0-889D-89CFE2A394B8}"/>
              </a:ext>
            </a:extLst>
          </p:cNvPr>
          <p:cNvSpPr>
            <a:spLocks/>
          </p:cNvSpPr>
          <p:nvPr/>
        </p:nvSpPr>
        <p:spPr bwMode="auto">
          <a:xfrm>
            <a:off x="4916314" y="4937190"/>
            <a:ext cx="75429" cy="10286"/>
          </a:xfrm>
          <a:custGeom>
            <a:avLst/>
            <a:gdLst>
              <a:gd name="T0" fmla="*/ 26 w 28"/>
              <a:gd name="T1" fmla="*/ 0 h 4"/>
              <a:gd name="T2" fmla="*/ 2 w 28"/>
              <a:gd name="T3" fmla="*/ 0 h 4"/>
              <a:gd name="T4" fmla="*/ 0 w 28"/>
              <a:gd name="T5" fmla="*/ 2 h 4"/>
              <a:gd name="T6" fmla="*/ 2 w 28"/>
              <a:gd name="T7" fmla="*/ 4 h 4"/>
              <a:gd name="T8" fmla="*/ 26 w 28"/>
              <a:gd name="T9" fmla="*/ 4 h 4"/>
              <a:gd name="T10" fmla="*/ 28 w 28"/>
              <a:gd name="T11" fmla="*/ 2 h 4"/>
              <a:gd name="T12" fmla="*/ 26 w 28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4">
                <a:moveTo>
                  <a:pt x="26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7" y="4"/>
                  <a:pt x="28" y="3"/>
                  <a:pt x="28" y="2"/>
                </a:cubicBezTo>
                <a:cubicBezTo>
                  <a:pt x="28" y="1"/>
                  <a:pt x="27" y="0"/>
                  <a:pt x="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101" name="Freeform 11">
            <a:extLst>
              <a:ext uri="{FF2B5EF4-FFF2-40B4-BE49-F238E27FC236}">
                <a16:creationId xmlns:a16="http://schemas.microsoft.com/office/drawing/2014/main" id="{74E8CDC1-B5B5-4EAE-93E2-4CEBDDDEE944}"/>
              </a:ext>
            </a:extLst>
          </p:cNvPr>
          <p:cNvSpPr>
            <a:spLocks/>
          </p:cNvSpPr>
          <p:nvPr/>
        </p:nvSpPr>
        <p:spPr bwMode="auto">
          <a:xfrm>
            <a:off x="4916314" y="4969191"/>
            <a:ext cx="75429" cy="11429"/>
          </a:xfrm>
          <a:custGeom>
            <a:avLst/>
            <a:gdLst>
              <a:gd name="T0" fmla="*/ 26 w 28"/>
              <a:gd name="T1" fmla="*/ 0 h 4"/>
              <a:gd name="T2" fmla="*/ 2 w 28"/>
              <a:gd name="T3" fmla="*/ 0 h 4"/>
              <a:gd name="T4" fmla="*/ 0 w 28"/>
              <a:gd name="T5" fmla="*/ 2 h 4"/>
              <a:gd name="T6" fmla="*/ 2 w 28"/>
              <a:gd name="T7" fmla="*/ 4 h 4"/>
              <a:gd name="T8" fmla="*/ 26 w 28"/>
              <a:gd name="T9" fmla="*/ 4 h 4"/>
              <a:gd name="T10" fmla="*/ 28 w 28"/>
              <a:gd name="T11" fmla="*/ 2 h 4"/>
              <a:gd name="T12" fmla="*/ 26 w 28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4">
                <a:moveTo>
                  <a:pt x="26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7" y="4"/>
                  <a:pt x="28" y="3"/>
                  <a:pt x="28" y="2"/>
                </a:cubicBezTo>
                <a:cubicBezTo>
                  <a:pt x="28" y="1"/>
                  <a:pt x="27" y="0"/>
                  <a:pt x="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102" name="Freeform 12">
            <a:extLst>
              <a:ext uri="{FF2B5EF4-FFF2-40B4-BE49-F238E27FC236}">
                <a16:creationId xmlns:a16="http://schemas.microsoft.com/office/drawing/2014/main" id="{403D6CF6-A162-4AA9-AA73-2BA6C14541F9}"/>
              </a:ext>
            </a:extLst>
          </p:cNvPr>
          <p:cNvSpPr>
            <a:spLocks/>
          </p:cNvSpPr>
          <p:nvPr/>
        </p:nvSpPr>
        <p:spPr bwMode="auto">
          <a:xfrm>
            <a:off x="4888885" y="4872047"/>
            <a:ext cx="16000" cy="10286"/>
          </a:xfrm>
          <a:custGeom>
            <a:avLst/>
            <a:gdLst>
              <a:gd name="T0" fmla="*/ 4 w 6"/>
              <a:gd name="T1" fmla="*/ 0 h 4"/>
              <a:gd name="T2" fmla="*/ 2 w 6"/>
              <a:gd name="T3" fmla="*/ 0 h 4"/>
              <a:gd name="T4" fmla="*/ 0 w 6"/>
              <a:gd name="T5" fmla="*/ 2 h 4"/>
              <a:gd name="T6" fmla="*/ 2 w 6"/>
              <a:gd name="T7" fmla="*/ 4 h 4"/>
              <a:gd name="T8" fmla="*/ 4 w 6"/>
              <a:gd name="T9" fmla="*/ 4 h 4"/>
              <a:gd name="T10" fmla="*/ 6 w 6"/>
              <a:gd name="T11" fmla="*/ 2 h 4"/>
              <a:gd name="T12" fmla="*/ 4 w 6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4">
                <a:moveTo>
                  <a:pt x="4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6" y="3"/>
                  <a:pt x="6" y="2"/>
                </a:cubicBezTo>
                <a:cubicBezTo>
                  <a:pt x="6" y="1"/>
                  <a:pt x="5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103" name="Freeform 13">
            <a:extLst>
              <a:ext uri="{FF2B5EF4-FFF2-40B4-BE49-F238E27FC236}">
                <a16:creationId xmlns:a16="http://schemas.microsoft.com/office/drawing/2014/main" id="{F0B83956-10B8-477F-AB15-FB80A224B17D}"/>
              </a:ext>
            </a:extLst>
          </p:cNvPr>
          <p:cNvSpPr>
            <a:spLocks/>
          </p:cNvSpPr>
          <p:nvPr/>
        </p:nvSpPr>
        <p:spPr bwMode="auto">
          <a:xfrm>
            <a:off x="4888885" y="4904047"/>
            <a:ext cx="16000" cy="11429"/>
          </a:xfrm>
          <a:custGeom>
            <a:avLst/>
            <a:gdLst>
              <a:gd name="T0" fmla="*/ 4 w 6"/>
              <a:gd name="T1" fmla="*/ 0 h 4"/>
              <a:gd name="T2" fmla="*/ 2 w 6"/>
              <a:gd name="T3" fmla="*/ 0 h 4"/>
              <a:gd name="T4" fmla="*/ 0 w 6"/>
              <a:gd name="T5" fmla="*/ 2 h 4"/>
              <a:gd name="T6" fmla="*/ 2 w 6"/>
              <a:gd name="T7" fmla="*/ 4 h 4"/>
              <a:gd name="T8" fmla="*/ 4 w 6"/>
              <a:gd name="T9" fmla="*/ 4 h 4"/>
              <a:gd name="T10" fmla="*/ 6 w 6"/>
              <a:gd name="T11" fmla="*/ 2 h 4"/>
              <a:gd name="T12" fmla="*/ 4 w 6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4">
                <a:moveTo>
                  <a:pt x="4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6" y="3"/>
                  <a:pt x="6" y="2"/>
                </a:cubicBezTo>
                <a:cubicBezTo>
                  <a:pt x="6" y="1"/>
                  <a:pt x="5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104" name="Freeform 14">
            <a:extLst>
              <a:ext uri="{FF2B5EF4-FFF2-40B4-BE49-F238E27FC236}">
                <a16:creationId xmlns:a16="http://schemas.microsoft.com/office/drawing/2014/main" id="{26250AE4-CF90-40EF-9776-F371432738D8}"/>
              </a:ext>
            </a:extLst>
          </p:cNvPr>
          <p:cNvSpPr>
            <a:spLocks/>
          </p:cNvSpPr>
          <p:nvPr/>
        </p:nvSpPr>
        <p:spPr bwMode="auto">
          <a:xfrm>
            <a:off x="4888885" y="4937190"/>
            <a:ext cx="16000" cy="10286"/>
          </a:xfrm>
          <a:custGeom>
            <a:avLst/>
            <a:gdLst>
              <a:gd name="T0" fmla="*/ 4 w 6"/>
              <a:gd name="T1" fmla="*/ 0 h 4"/>
              <a:gd name="T2" fmla="*/ 2 w 6"/>
              <a:gd name="T3" fmla="*/ 0 h 4"/>
              <a:gd name="T4" fmla="*/ 0 w 6"/>
              <a:gd name="T5" fmla="*/ 2 h 4"/>
              <a:gd name="T6" fmla="*/ 2 w 6"/>
              <a:gd name="T7" fmla="*/ 4 h 4"/>
              <a:gd name="T8" fmla="*/ 4 w 6"/>
              <a:gd name="T9" fmla="*/ 4 h 4"/>
              <a:gd name="T10" fmla="*/ 6 w 6"/>
              <a:gd name="T11" fmla="*/ 2 h 4"/>
              <a:gd name="T12" fmla="*/ 4 w 6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4">
                <a:moveTo>
                  <a:pt x="4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6" y="3"/>
                  <a:pt x="6" y="2"/>
                </a:cubicBezTo>
                <a:cubicBezTo>
                  <a:pt x="6" y="1"/>
                  <a:pt x="5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105" name="Freeform 15">
            <a:extLst>
              <a:ext uri="{FF2B5EF4-FFF2-40B4-BE49-F238E27FC236}">
                <a16:creationId xmlns:a16="http://schemas.microsoft.com/office/drawing/2014/main" id="{3FFB983D-F797-454E-AA7D-BA5AACE6B3E1}"/>
              </a:ext>
            </a:extLst>
          </p:cNvPr>
          <p:cNvSpPr>
            <a:spLocks/>
          </p:cNvSpPr>
          <p:nvPr/>
        </p:nvSpPr>
        <p:spPr bwMode="auto">
          <a:xfrm>
            <a:off x="4888885" y="4969191"/>
            <a:ext cx="16000" cy="11429"/>
          </a:xfrm>
          <a:custGeom>
            <a:avLst/>
            <a:gdLst>
              <a:gd name="T0" fmla="*/ 4 w 6"/>
              <a:gd name="T1" fmla="*/ 0 h 4"/>
              <a:gd name="T2" fmla="*/ 2 w 6"/>
              <a:gd name="T3" fmla="*/ 0 h 4"/>
              <a:gd name="T4" fmla="*/ 0 w 6"/>
              <a:gd name="T5" fmla="*/ 2 h 4"/>
              <a:gd name="T6" fmla="*/ 2 w 6"/>
              <a:gd name="T7" fmla="*/ 4 h 4"/>
              <a:gd name="T8" fmla="*/ 4 w 6"/>
              <a:gd name="T9" fmla="*/ 4 h 4"/>
              <a:gd name="T10" fmla="*/ 6 w 6"/>
              <a:gd name="T11" fmla="*/ 2 h 4"/>
              <a:gd name="T12" fmla="*/ 4 w 6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4">
                <a:moveTo>
                  <a:pt x="4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6" y="3"/>
                  <a:pt x="6" y="2"/>
                </a:cubicBezTo>
                <a:cubicBezTo>
                  <a:pt x="6" y="1"/>
                  <a:pt x="5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106" name="Freeform 91">
            <a:extLst>
              <a:ext uri="{FF2B5EF4-FFF2-40B4-BE49-F238E27FC236}">
                <a16:creationId xmlns:a16="http://schemas.microsoft.com/office/drawing/2014/main" id="{25A2D73C-83FA-40FD-99AD-2EDAA29190A0}"/>
              </a:ext>
            </a:extLst>
          </p:cNvPr>
          <p:cNvSpPr>
            <a:spLocks noEditPoints="1"/>
          </p:cNvSpPr>
          <p:nvPr/>
        </p:nvSpPr>
        <p:spPr bwMode="auto">
          <a:xfrm>
            <a:off x="4849267" y="5656066"/>
            <a:ext cx="186666" cy="250352"/>
          </a:xfrm>
          <a:custGeom>
            <a:avLst/>
            <a:gdLst>
              <a:gd name="T0" fmla="*/ 70 w 72"/>
              <a:gd name="T1" fmla="*/ 92 h 96"/>
              <a:gd name="T2" fmla="*/ 64 w 72"/>
              <a:gd name="T3" fmla="*/ 92 h 96"/>
              <a:gd name="T4" fmla="*/ 64 w 72"/>
              <a:gd name="T5" fmla="*/ 78 h 96"/>
              <a:gd name="T6" fmla="*/ 64 w 72"/>
              <a:gd name="T7" fmla="*/ 74 h 96"/>
              <a:gd name="T8" fmla="*/ 46 w 72"/>
              <a:gd name="T9" fmla="*/ 48 h 96"/>
              <a:gd name="T10" fmla="*/ 64 w 72"/>
              <a:gd name="T11" fmla="*/ 22 h 96"/>
              <a:gd name="T12" fmla="*/ 64 w 72"/>
              <a:gd name="T13" fmla="*/ 4 h 96"/>
              <a:gd name="T14" fmla="*/ 70 w 72"/>
              <a:gd name="T15" fmla="*/ 4 h 96"/>
              <a:gd name="T16" fmla="*/ 72 w 72"/>
              <a:gd name="T17" fmla="*/ 2 h 96"/>
              <a:gd name="T18" fmla="*/ 70 w 72"/>
              <a:gd name="T19" fmla="*/ 0 h 96"/>
              <a:gd name="T20" fmla="*/ 62 w 72"/>
              <a:gd name="T21" fmla="*/ 0 h 96"/>
              <a:gd name="T22" fmla="*/ 10 w 72"/>
              <a:gd name="T23" fmla="*/ 0 h 96"/>
              <a:gd name="T24" fmla="*/ 2 w 72"/>
              <a:gd name="T25" fmla="*/ 0 h 96"/>
              <a:gd name="T26" fmla="*/ 0 w 72"/>
              <a:gd name="T27" fmla="*/ 2 h 96"/>
              <a:gd name="T28" fmla="*/ 2 w 72"/>
              <a:gd name="T29" fmla="*/ 4 h 96"/>
              <a:gd name="T30" fmla="*/ 8 w 72"/>
              <a:gd name="T31" fmla="*/ 4 h 96"/>
              <a:gd name="T32" fmla="*/ 8 w 72"/>
              <a:gd name="T33" fmla="*/ 22 h 96"/>
              <a:gd name="T34" fmla="*/ 26 w 72"/>
              <a:gd name="T35" fmla="*/ 48 h 96"/>
              <a:gd name="T36" fmla="*/ 8 w 72"/>
              <a:gd name="T37" fmla="*/ 74 h 96"/>
              <a:gd name="T38" fmla="*/ 8 w 72"/>
              <a:gd name="T39" fmla="*/ 78 h 96"/>
              <a:gd name="T40" fmla="*/ 8 w 72"/>
              <a:gd name="T41" fmla="*/ 92 h 96"/>
              <a:gd name="T42" fmla="*/ 2 w 72"/>
              <a:gd name="T43" fmla="*/ 92 h 96"/>
              <a:gd name="T44" fmla="*/ 0 w 72"/>
              <a:gd name="T45" fmla="*/ 94 h 96"/>
              <a:gd name="T46" fmla="*/ 2 w 72"/>
              <a:gd name="T47" fmla="*/ 96 h 96"/>
              <a:gd name="T48" fmla="*/ 10 w 72"/>
              <a:gd name="T49" fmla="*/ 96 h 96"/>
              <a:gd name="T50" fmla="*/ 62 w 72"/>
              <a:gd name="T51" fmla="*/ 96 h 96"/>
              <a:gd name="T52" fmla="*/ 70 w 72"/>
              <a:gd name="T53" fmla="*/ 96 h 96"/>
              <a:gd name="T54" fmla="*/ 72 w 72"/>
              <a:gd name="T55" fmla="*/ 94 h 96"/>
              <a:gd name="T56" fmla="*/ 70 w 72"/>
              <a:gd name="T57" fmla="*/ 92 h 96"/>
              <a:gd name="T58" fmla="*/ 17 w 72"/>
              <a:gd name="T59" fmla="*/ 36 h 96"/>
              <a:gd name="T60" fmla="*/ 12 w 72"/>
              <a:gd name="T61" fmla="*/ 22 h 96"/>
              <a:gd name="T62" fmla="*/ 12 w 72"/>
              <a:gd name="T63" fmla="*/ 4 h 96"/>
              <a:gd name="T64" fmla="*/ 60 w 72"/>
              <a:gd name="T65" fmla="*/ 4 h 96"/>
              <a:gd name="T66" fmla="*/ 60 w 72"/>
              <a:gd name="T67" fmla="*/ 22 h 96"/>
              <a:gd name="T68" fmla="*/ 55 w 72"/>
              <a:gd name="T69" fmla="*/ 36 h 96"/>
              <a:gd name="T70" fmla="*/ 17 w 72"/>
              <a:gd name="T71" fmla="*/ 36 h 96"/>
              <a:gd name="T72" fmla="*/ 60 w 72"/>
              <a:gd name="T73" fmla="*/ 76 h 96"/>
              <a:gd name="T74" fmla="*/ 49 w 72"/>
              <a:gd name="T75" fmla="*/ 76 h 96"/>
              <a:gd name="T76" fmla="*/ 37 w 72"/>
              <a:gd name="T77" fmla="*/ 65 h 96"/>
              <a:gd name="T78" fmla="*/ 35 w 72"/>
              <a:gd name="T79" fmla="*/ 65 h 96"/>
              <a:gd name="T80" fmla="*/ 23 w 72"/>
              <a:gd name="T81" fmla="*/ 76 h 96"/>
              <a:gd name="T82" fmla="*/ 12 w 72"/>
              <a:gd name="T83" fmla="*/ 76 h 96"/>
              <a:gd name="T84" fmla="*/ 12 w 72"/>
              <a:gd name="T85" fmla="*/ 74 h 96"/>
              <a:gd name="T86" fmla="*/ 36 w 72"/>
              <a:gd name="T87" fmla="*/ 50 h 96"/>
              <a:gd name="T88" fmla="*/ 60 w 72"/>
              <a:gd name="T89" fmla="*/ 74 h 96"/>
              <a:gd name="T90" fmla="*/ 60 w 72"/>
              <a:gd name="T91" fmla="*/ 7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2" h="96">
                <a:moveTo>
                  <a:pt x="70" y="92"/>
                </a:moveTo>
                <a:cubicBezTo>
                  <a:pt x="64" y="92"/>
                  <a:pt x="64" y="92"/>
                  <a:pt x="64" y="92"/>
                </a:cubicBezTo>
                <a:cubicBezTo>
                  <a:pt x="64" y="78"/>
                  <a:pt x="64" y="78"/>
                  <a:pt x="64" y="78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62"/>
                  <a:pt x="57" y="52"/>
                  <a:pt x="46" y="48"/>
                </a:cubicBezTo>
                <a:cubicBezTo>
                  <a:pt x="56" y="44"/>
                  <a:pt x="64" y="35"/>
                  <a:pt x="64" y="22"/>
                </a:cubicBezTo>
                <a:cubicBezTo>
                  <a:pt x="64" y="4"/>
                  <a:pt x="64" y="4"/>
                  <a:pt x="64" y="4"/>
                </a:cubicBezTo>
                <a:cubicBezTo>
                  <a:pt x="70" y="4"/>
                  <a:pt x="70" y="4"/>
                  <a:pt x="70" y="4"/>
                </a:cubicBezTo>
                <a:cubicBezTo>
                  <a:pt x="71" y="4"/>
                  <a:pt x="72" y="3"/>
                  <a:pt x="72" y="2"/>
                </a:cubicBezTo>
                <a:cubicBezTo>
                  <a:pt x="72" y="1"/>
                  <a:pt x="71" y="0"/>
                  <a:pt x="70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35"/>
                  <a:pt x="16" y="44"/>
                  <a:pt x="26" y="48"/>
                </a:cubicBezTo>
                <a:cubicBezTo>
                  <a:pt x="15" y="52"/>
                  <a:pt x="8" y="62"/>
                  <a:pt x="8" y="74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92"/>
                  <a:pt x="8" y="92"/>
                  <a:pt x="8" y="92"/>
                </a:cubicBezTo>
                <a:cubicBezTo>
                  <a:pt x="2" y="92"/>
                  <a:pt x="2" y="92"/>
                  <a:pt x="2" y="92"/>
                </a:cubicBezTo>
                <a:cubicBezTo>
                  <a:pt x="1" y="92"/>
                  <a:pt x="0" y="93"/>
                  <a:pt x="0" y="94"/>
                </a:cubicBezTo>
                <a:cubicBezTo>
                  <a:pt x="0" y="95"/>
                  <a:pt x="1" y="96"/>
                  <a:pt x="2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62" y="96"/>
                  <a:pt x="62" y="96"/>
                  <a:pt x="62" y="96"/>
                </a:cubicBezTo>
                <a:cubicBezTo>
                  <a:pt x="70" y="96"/>
                  <a:pt x="70" y="96"/>
                  <a:pt x="70" y="96"/>
                </a:cubicBezTo>
                <a:cubicBezTo>
                  <a:pt x="71" y="96"/>
                  <a:pt x="72" y="95"/>
                  <a:pt x="72" y="94"/>
                </a:cubicBezTo>
                <a:cubicBezTo>
                  <a:pt x="72" y="93"/>
                  <a:pt x="71" y="92"/>
                  <a:pt x="70" y="92"/>
                </a:cubicBezTo>
                <a:close/>
                <a:moveTo>
                  <a:pt x="17" y="36"/>
                </a:moveTo>
                <a:cubicBezTo>
                  <a:pt x="14" y="32"/>
                  <a:pt x="12" y="27"/>
                  <a:pt x="12" y="22"/>
                </a:cubicBezTo>
                <a:cubicBezTo>
                  <a:pt x="12" y="4"/>
                  <a:pt x="12" y="4"/>
                  <a:pt x="12" y="4"/>
                </a:cubicBezTo>
                <a:cubicBezTo>
                  <a:pt x="60" y="4"/>
                  <a:pt x="60" y="4"/>
                  <a:pt x="60" y="4"/>
                </a:cubicBezTo>
                <a:cubicBezTo>
                  <a:pt x="60" y="22"/>
                  <a:pt x="60" y="22"/>
                  <a:pt x="60" y="22"/>
                </a:cubicBezTo>
                <a:cubicBezTo>
                  <a:pt x="60" y="27"/>
                  <a:pt x="58" y="32"/>
                  <a:pt x="55" y="36"/>
                </a:cubicBezTo>
                <a:lnTo>
                  <a:pt x="17" y="36"/>
                </a:lnTo>
                <a:close/>
                <a:moveTo>
                  <a:pt x="60" y="76"/>
                </a:moveTo>
                <a:cubicBezTo>
                  <a:pt x="49" y="76"/>
                  <a:pt x="49" y="76"/>
                  <a:pt x="49" y="76"/>
                </a:cubicBezTo>
                <a:cubicBezTo>
                  <a:pt x="37" y="65"/>
                  <a:pt x="37" y="65"/>
                  <a:pt x="37" y="65"/>
                </a:cubicBezTo>
                <a:cubicBezTo>
                  <a:pt x="37" y="64"/>
                  <a:pt x="35" y="64"/>
                  <a:pt x="35" y="65"/>
                </a:cubicBezTo>
                <a:cubicBezTo>
                  <a:pt x="23" y="76"/>
                  <a:pt x="23" y="76"/>
                  <a:pt x="23" y="76"/>
                </a:cubicBezTo>
                <a:cubicBezTo>
                  <a:pt x="12" y="76"/>
                  <a:pt x="12" y="76"/>
                  <a:pt x="12" y="76"/>
                </a:cubicBezTo>
                <a:cubicBezTo>
                  <a:pt x="12" y="74"/>
                  <a:pt x="12" y="74"/>
                  <a:pt x="12" y="74"/>
                </a:cubicBezTo>
                <a:cubicBezTo>
                  <a:pt x="12" y="61"/>
                  <a:pt x="23" y="50"/>
                  <a:pt x="36" y="50"/>
                </a:cubicBezTo>
                <a:cubicBezTo>
                  <a:pt x="49" y="50"/>
                  <a:pt x="60" y="61"/>
                  <a:pt x="60" y="74"/>
                </a:cubicBezTo>
                <a:lnTo>
                  <a:pt x="60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Helvetica" panose="020B0504020202030204" pitchFamily="34" charset="0"/>
            </a:endParaRPr>
          </a:p>
        </p:txBody>
      </p:sp>
      <p:sp>
        <p:nvSpPr>
          <p:cNvPr id="108" name="Freeform 5">
            <a:extLst>
              <a:ext uri="{FF2B5EF4-FFF2-40B4-BE49-F238E27FC236}">
                <a16:creationId xmlns:a16="http://schemas.microsoft.com/office/drawing/2014/main" id="{F8C34F14-2922-4C56-A8F6-7046712655C9}"/>
              </a:ext>
            </a:extLst>
          </p:cNvPr>
          <p:cNvSpPr>
            <a:spLocks/>
          </p:cNvSpPr>
          <p:nvPr/>
        </p:nvSpPr>
        <p:spPr bwMode="auto">
          <a:xfrm>
            <a:off x="1008562" y="1274341"/>
            <a:ext cx="1384274" cy="3387264"/>
          </a:xfrm>
          <a:custGeom>
            <a:avLst/>
            <a:gdLst>
              <a:gd name="T0" fmla="*/ 0 w 839"/>
              <a:gd name="T1" fmla="*/ 2053 h 2053"/>
              <a:gd name="T2" fmla="*/ 0 w 839"/>
              <a:gd name="T3" fmla="*/ 0 h 2053"/>
              <a:gd name="T4" fmla="*/ 839 w 839"/>
              <a:gd name="T5" fmla="*/ 0 h 2053"/>
              <a:gd name="T6" fmla="*/ 0 w 839"/>
              <a:gd name="T7" fmla="*/ 2053 h 2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39" h="2053">
                <a:moveTo>
                  <a:pt x="0" y="2053"/>
                </a:moveTo>
                <a:lnTo>
                  <a:pt x="0" y="0"/>
                </a:lnTo>
                <a:lnTo>
                  <a:pt x="839" y="0"/>
                </a:lnTo>
                <a:lnTo>
                  <a:pt x="0" y="205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5000"/>
                </a:schemeClr>
              </a:gs>
              <a:gs pos="100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E35DD79E-6E54-494B-97F7-148964CC4A4D}"/>
              </a:ext>
            </a:extLst>
          </p:cNvPr>
          <p:cNvSpPr txBox="1"/>
          <p:nvPr/>
        </p:nvSpPr>
        <p:spPr>
          <a:xfrm>
            <a:off x="9592159" y="4529134"/>
            <a:ext cx="2387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Helvetica" panose="020B0504020202030204" pitchFamily="34" charset="0"/>
              </a:rPr>
              <a:t>Usuarios de servicios de banca abierta en UK estarían dispuestos a cambiar de proveedor.</a:t>
            </a:r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E35DD79E-6E54-494B-97F7-148964CC4A4D}"/>
              </a:ext>
            </a:extLst>
          </p:cNvPr>
          <p:cNvSpPr txBox="1"/>
          <p:nvPr/>
        </p:nvSpPr>
        <p:spPr>
          <a:xfrm>
            <a:off x="8122802" y="3641210"/>
            <a:ext cx="31880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Helvetica" panose="020B0504020202030204" pitchFamily="34" charset="0"/>
              </a:rPr>
              <a:t>Consideran que las tarifas y las comisiones serían la principal motivación para cambiar de banco.</a:t>
            </a:r>
          </a:p>
        </p:txBody>
      </p:sp>
      <p:sp>
        <p:nvSpPr>
          <p:cNvPr id="112" name="TextBox 32">
            <a:extLst>
              <a:ext uri="{FF2B5EF4-FFF2-40B4-BE49-F238E27FC236}">
                <a16:creationId xmlns:a16="http://schemas.microsoft.com/office/drawing/2014/main" id="{27524A3C-622B-4F3B-A231-DEB22C472D68}"/>
              </a:ext>
            </a:extLst>
          </p:cNvPr>
          <p:cNvSpPr txBox="1"/>
          <p:nvPr/>
        </p:nvSpPr>
        <p:spPr>
          <a:xfrm>
            <a:off x="4443412" y="6385762"/>
            <a:ext cx="6633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00"/>
              </a:spcBef>
              <a:defRPr/>
            </a:pPr>
            <a:r>
              <a:rPr lang="es-CO" altLang="ko-KR" sz="1000" dirty="0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Fuente: </a:t>
            </a:r>
            <a:r>
              <a:rPr lang="es-CO" altLang="ko-KR" sz="1000" dirty="0" err="1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The</a:t>
            </a:r>
            <a:r>
              <a:rPr lang="es-CO" altLang="ko-KR" sz="1000" dirty="0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 </a:t>
            </a:r>
            <a:r>
              <a:rPr lang="es-CO" altLang="ko-KR" sz="1000" dirty="0" err="1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Financial</a:t>
            </a:r>
            <a:r>
              <a:rPr lang="es-CO" altLang="ko-KR" sz="1000" dirty="0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 Brand (Julio 2019, June 2020), UK </a:t>
            </a:r>
            <a:r>
              <a:rPr lang="es-CO" altLang="ko-KR" sz="1000" dirty="0" err="1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Current</a:t>
            </a:r>
            <a:r>
              <a:rPr lang="es-CO" altLang="ko-KR" sz="1000" dirty="0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 </a:t>
            </a:r>
            <a:r>
              <a:rPr lang="es-CO" altLang="ko-KR" sz="1000" dirty="0" err="1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Account</a:t>
            </a:r>
            <a:r>
              <a:rPr lang="es-CO" altLang="ko-KR" sz="1000" dirty="0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 </a:t>
            </a:r>
            <a:r>
              <a:rPr lang="es-CO" altLang="ko-KR" sz="1000" dirty="0" err="1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Switching</a:t>
            </a:r>
            <a:r>
              <a:rPr lang="es-CO" altLang="ko-KR" sz="1000" dirty="0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 </a:t>
            </a:r>
            <a:r>
              <a:rPr lang="es-CO" altLang="ko-KR" sz="1000" dirty="0" err="1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Service</a:t>
            </a:r>
            <a:r>
              <a:rPr lang="es-CO" altLang="ko-KR" sz="1000" dirty="0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 - CASS (June 2020).</a:t>
            </a:r>
            <a:endParaRPr lang="es-ES_tradnl" sz="1000" dirty="0">
              <a:solidFill>
                <a:srgbClr val="3F3F3F"/>
              </a:solidFill>
              <a:latin typeface="Helvetica" panose="020B0504020202030204" pitchFamily="34" charset="0"/>
            </a:endParaRP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E35DD79E-6E54-494B-97F7-148964CC4A4D}"/>
              </a:ext>
            </a:extLst>
          </p:cNvPr>
          <p:cNvSpPr txBox="1"/>
          <p:nvPr/>
        </p:nvSpPr>
        <p:spPr>
          <a:xfrm>
            <a:off x="9361515" y="2722954"/>
            <a:ext cx="2742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Helvetica" panose="020B0504020202030204" pitchFamily="34" charset="0"/>
              </a:rPr>
              <a:t>Millennials estarían dispuestos a bancar con </a:t>
            </a:r>
            <a:r>
              <a:rPr lang="es-CO" sz="1400" dirty="0" err="1">
                <a:latin typeface="Helvetica" panose="020B0504020202030204" pitchFamily="34" charset="0"/>
              </a:rPr>
              <a:t>Bigtechs</a:t>
            </a:r>
            <a:r>
              <a:rPr lang="es-CO" sz="1400" dirty="0">
                <a:latin typeface="Helvetica" panose="020B0504020202030204" pitchFamily="34" charset="0"/>
              </a:rPr>
              <a:t> (tipo Amazon o Facebook).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E35DD79E-6E54-494B-97F7-148964CC4A4D}"/>
              </a:ext>
            </a:extLst>
          </p:cNvPr>
          <p:cNvSpPr txBox="1"/>
          <p:nvPr/>
        </p:nvSpPr>
        <p:spPr>
          <a:xfrm>
            <a:off x="5607047" y="5611568"/>
            <a:ext cx="7937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3%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E35DD79E-6E54-494B-97F7-148964CC4A4D}"/>
              </a:ext>
            </a:extLst>
          </p:cNvPr>
          <p:cNvSpPr txBox="1"/>
          <p:nvPr/>
        </p:nvSpPr>
        <p:spPr>
          <a:xfrm>
            <a:off x="6142340" y="5426902"/>
            <a:ext cx="2669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Helvetica" panose="020B0504020202030204" pitchFamily="34" charset="0"/>
              </a:rPr>
              <a:t>Cuentahabientes en UK han efectuado un cambio (</a:t>
            </a:r>
            <a:r>
              <a:rPr lang="es-CO" sz="1400" dirty="0" err="1">
                <a:latin typeface="Helvetica" panose="020B0504020202030204" pitchFamily="34" charset="0"/>
              </a:rPr>
              <a:t>switch</a:t>
            </a:r>
            <a:r>
              <a:rPr lang="es-CO" sz="1400" dirty="0">
                <a:latin typeface="Helvetica" panose="020B0504020202030204" pitchFamily="34" charset="0"/>
              </a:rPr>
              <a:t>) de cuentas hacia otro banco.</a:t>
            </a:r>
          </a:p>
        </p:txBody>
      </p:sp>
    </p:spTree>
    <p:extLst>
      <p:ext uri="{BB962C8B-B14F-4D97-AF65-F5344CB8AC3E}">
        <p14:creationId xmlns:p14="http://schemas.microsoft.com/office/powerpoint/2010/main" val="2330921359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DCC4D1-C64C-D74F-A054-DD303500A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8621A4-F840-4FB5-ADAC-B68FE90EA2B3}" type="slidenum">
              <a:rPr lang="es-CO" smtClean="0"/>
              <a:pPr/>
              <a:t>3</a:t>
            </a:fld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880D66-F01F-1F4F-9B07-ACECA5C4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800" dirty="0">
                <a:latin typeface="Arial Nova Light" panose="020B0304020202020204"/>
              </a:rPr>
              <a:t>La </a:t>
            </a:r>
            <a:r>
              <a:rPr lang="es-CO" sz="3100" dirty="0">
                <a:solidFill>
                  <a:srgbClr val="2EB7FF"/>
                </a:solidFill>
              </a:rPr>
              <a:t>portabilidad de cuentas </a:t>
            </a:r>
            <a:r>
              <a:rPr lang="es-CO" sz="2800" dirty="0">
                <a:latin typeface="Arial Nova Light" panose="020B0304020202020204"/>
              </a:rPr>
              <a:t>facilita el manejo de la información de los consumidores financieros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DC4D7B4-62C7-4847-969C-3BF7ADC557AB}"/>
              </a:ext>
            </a:extLst>
          </p:cNvPr>
          <p:cNvSpPr txBox="1"/>
          <p:nvPr/>
        </p:nvSpPr>
        <p:spPr>
          <a:xfrm>
            <a:off x="457672" y="1260415"/>
            <a:ext cx="4128141" cy="15436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b="1" dirty="0">
                <a:solidFill>
                  <a:schemeClr val="accent1"/>
                </a:solidFill>
                <a:latin typeface="Helvetica" panose="020B0504020202030204" pitchFamily="34" charset="0"/>
                <a:cs typeface="Calibri"/>
              </a:rPr>
              <a:t>Infraestructura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  <a:cs typeface="Calibri"/>
              </a:rPr>
              <a:t>Estandarización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  <a:cs typeface="Calibri"/>
              </a:rPr>
              <a:t> de la información (formato legible).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  <a:cs typeface="Calibri"/>
              </a:rPr>
              <a:t>Interoperabilidad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  <a:cs typeface="Calibri"/>
              </a:rPr>
              <a:t> de los sistemas de información.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2522F5C-1C88-554C-9A99-B340A1FE8D81}"/>
              </a:ext>
            </a:extLst>
          </p:cNvPr>
          <p:cNvSpPr txBox="1"/>
          <p:nvPr/>
        </p:nvSpPr>
        <p:spPr>
          <a:xfrm>
            <a:off x="190320" y="3282400"/>
            <a:ext cx="4164473" cy="1542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b="1" dirty="0">
                <a:solidFill>
                  <a:srgbClr val="046D9C"/>
                </a:solidFill>
                <a:latin typeface="Helvetica" panose="020B0504020202030204" pitchFamily="34" charset="0"/>
              </a:rPr>
              <a:t>Componentes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Traslado de información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: identificación, datos transaccionales e instrucciones definidas (pagos mensuales).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Traslado de fondos.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42C431D-5BD6-0A47-B651-0800DA12011C}"/>
              </a:ext>
            </a:extLst>
          </p:cNvPr>
          <p:cNvSpPr txBox="1"/>
          <p:nvPr/>
        </p:nvSpPr>
        <p:spPr>
          <a:xfrm>
            <a:off x="7675532" y="920158"/>
            <a:ext cx="4508146" cy="18379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b="1" dirty="0">
                <a:solidFill>
                  <a:srgbClr val="00B0F1"/>
                </a:solidFill>
                <a:latin typeface="Helvetica" panose="020B0504020202030204" pitchFamily="34" charset="0"/>
              </a:rPr>
              <a:t>Identidad digital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Esquema de </a:t>
            </a:r>
            <a:r>
              <a:rPr lang="es-CO" sz="16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identificación digital unificado.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Mecanismos que garanticen la  </a:t>
            </a:r>
            <a:r>
              <a:rPr lang="es-CO" sz="16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identificación, verificación y confirmación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de la identidad.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6B2DB57-0CAC-9643-AC0C-D38317482D7B}"/>
              </a:ext>
            </a:extLst>
          </p:cNvPr>
          <p:cNvSpPr txBox="1"/>
          <p:nvPr/>
        </p:nvSpPr>
        <p:spPr>
          <a:xfrm>
            <a:off x="8259511" y="2958454"/>
            <a:ext cx="3903897" cy="183845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s-CO" sz="1600" b="1" dirty="0">
                <a:solidFill>
                  <a:schemeClr val="accent2"/>
                </a:solidFill>
                <a:latin typeface="Helvetica" panose="020B0504020202030204" pitchFamily="34" charset="0"/>
              </a:rPr>
              <a:t>Condiciones adicionales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Acceso a </a:t>
            </a:r>
            <a:r>
              <a:rPr lang="es-CO" sz="16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información clara y comparable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para tomar decisiones de cambio de cuenta.</a:t>
            </a:r>
          </a:p>
          <a:p>
            <a:pPr marL="182563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Oferta de productos y servicios </a:t>
            </a:r>
            <a:r>
              <a:rPr lang="es-CO" sz="16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diversa.</a:t>
            </a: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4CF8B48A-C266-CC4A-9F3E-AFA9F8D8F758}"/>
              </a:ext>
            </a:extLst>
          </p:cNvPr>
          <p:cNvSpPr>
            <a:spLocks/>
          </p:cNvSpPr>
          <p:nvPr/>
        </p:nvSpPr>
        <p:spPr bwMode="auto">
          <a:xfrm flipH="1">
            <a:off x="4669184" y="1534387"/>
            <a:ext cx="1426815" cy="3600516"/>
          </a:xfrm>
          <a:custGeom>
            <a:avLst/>
            <a:gdLst>
              <a:gd name="T0" fmla="*/ 139 w 139"/>
              <a:gd name="T1" fmla="*/ 0 h 405"/>
              <a:gd name="T2" fmla="*/ 139 w 139"/>
              <a:gd name="T3" fmla="*/ 0 h 405"/>
              <a:gd name="T4" fmla="*/ 52 w 139"/>
              <a:gd name="T5" fmla="*/ 27 h 405"/>
              <a:gd name="T6" fmla="*/ 68 w 139"/>
              <a:gd name="T7" fmla="*/ 42 h 405"/>
              <a:gd name="T8" fmla="*/ 35 w 139"/>
              <a:gd name="T9" fmla="*/ 79 h 405"/>
              <a:gd name="T10" fmla="*/ 0 w 139"/>
              <a:gd name="T11" fmla="*/ 169 h 405"/>
              <a:gd name="T12" fmla="*/ 0 w 139"/>
              <a:gd name="T13" fmla="*/ 405 h 405"/>
              <a:gd name="T14" fmla="*/ 23 w 139"/>
              <a:gd name="T15" fmla="*/ 405 h 405"/>
              <a:gd name="T16" fmla="*/ 46 w 139"/>
              <a:gd name="T17" fmla="*/ 405 h 405"/>
              <a:gd name="T18" fmla="*/ 46 w 139"/>
              <a:gd name="T19" fmla="*/ 169 h 405"/>
              <a:gd name="T20" fmla="*/ 68 w 139"/>
              <a:gd name="T21" fmla="*/ 110 h 405"/>
              <a:gd name="T22" fmla="*/ 102 w 139"/>
              <a:gd name="T23" fmla="*/ 73 h 405"/>
              <a:gd name="T24" fmla="*/ 119 w 139"/>
              <a:gd name="T25" fmla="*/ 89 h 405"/>
              <a:gd name="T26" fmla="*/ 139 w 139"/>
              <a:gd name="T27" fmla="*/ 0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9" h="405">
                <a:moveTo>
                  <a:pt x="139" y="0"/>
                </a:moveTo>
                <a:cubicBezTo>
                  <a:pt x="139" y="0"/>
                  <a:pt x="139" y="0"/>
                  <a:pt x="139" y="0"/>
                </a:cubicBezTo>
                <a:cubicBezTo>
                  <a:pt x="52" y="27"/>
                  <a:pt x="52" y="27"/>
                  <a:pt x="52" y="27"/>
                </a:cubicBezTo>
                <a:cubicBezTo>
                  <a:pt x="68" y="42"/>
                  <a:pt x="68" y="42"/>
                  <a:pt x="68" y="42"/>
                </a:cubicBezTo>
                <a:cubicBezTo>
                  <a:pt x="35" y="79"/>
                  <a:pt x="35" y="79"/>
                  <a:pt x="35" y="79"/>
                </a:cubicBezTo>
                <a:cubicBezTo>
                  <a:pt x="12" y="103"/>
                  <a:pt x="0" y="135"/>
                  <a:pt x="0" y="169"/>
                </a:cubicBezTo>
                <a:cubicBezTo>
                  <a:pt x="0" y="405"/>
                  <a:pt x="0" y="405"/>
                  <a:pt x="0" y="405"/>
                </a:cubicBezTo>
                <a:cubicBezTo>
                  <a:pt x="23" y="405"/>
                  <a:pt x="23" y="405"/>
                  <a:pt x="23" y="405"/>
                </a:cubicBezTo>
                <a:cubicBezTo>
                  <a:pt x="46" y="405"/>
                  <a:pt x="46" y="405"/>
                  <a:pt x="46" y="405"/>
                </a:cubicBezTo>
                <a:cubicBezTo>
                  <a:pt x="46" y="169"/>
                  <a:pt x="46" y="169"/>
                  <a:pt x="46" y="169"/>
                </a:cubicBezTo>
                <a:cubicBezTo>
                  <a:pt x="46" y="147"/>
                  <a:pt x="54" y="125"/>
                  <a:pt x="68" y="110"/>
                </a:cubicBezTo>
                <a:cubicBezTo>
                  <a:pt x="102" y="73"/>
                  <a:pt x="102" y="73"/>
                  <a:pt x="102" y="73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39" y="0"/>
                  <a:pt x="139" y="0"/>
                  <a:pt x="139" y="0"/>
                </a:cubicBezTo>
                <a:close/>
              </a:path>
            </a:pathLst>
          </a:custGeom>
          <a:solidFill>
            <a:srgbClr val="248E98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solidFill>
                <a:srgbClr val="248E98"/>
              </a:solidFill>
              <a:latin typeface="Helvetica" panose="020B0504020202030204" pitchFamily="34" charset="0"/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D0BC5A74-A7D0-1F4E-AB57-AF826F7532B8}"/>
              </a:ext>
            </a:extLst>
          </p:cNvPr>
          <p:cNvSpPr>
            <a:spLocks/>
          </p:cNvSpPr>
          <p:nvPr/>
        </p:nvSpPr>
        <p:spPr bwMode="auto">
          <a:xfrm>
            <a:off x="6096000" y="1534386"/>
            <a:ext cx="1529824" cy="3600516"/>
          </a:xfrm>
          <a:custGeom>
            <a:avLst/>
            <a:gdLst>
              <a:gd name="T0" fmla="*/ 139 w 139"/>
              <a:gd name="T1" fmla="*/ 0 h 405"/>
              <a:gd name="T2" fmla="*/ 139 w 139"/>
              <a:gd name="T3" fmla="*/ 0 h 405"/>
              <a:gd name="T4" fmla="*/ 52 w 139"/>
              <a:gd name="T5" fmla="*/ 27 h 405"/>
              <a:gd name="T6" fmla="*/ 68 w 139"/>
              <a:gd name="T7" fmla="*/ 42 h 405"/>
              <a:gd name="T8" fmla="*/ 35 w 139"/>
              <a:gd name="T9" fmla="*/ 79 h 405"/>
              <a:gd name="T10" fmla="*/ 0 w 139"/>
              <a:gd name="T11" fmla="*/ 169 h 405"/>
              <a:gd name="T12" fmla="*/ 0 w 139"/>
              <a:gd name="T13" fmla="*/ 405 h 405"/>
              <a:gd name="T14" fmla="*/ 23 w 139"/>
              <a:gd name="T15" fmla="*/ 405 h 405"/>
              <a:gd name="T16" fmla="*/ 46 w 139"/>
              <a:gd name="T17" fmla="*/ 405 h 405"/>
              <a:gd name="T18" fmla="*/ 46 w 139"/>
              <a:gd name="T19" fmla="*/ 169 h 405"/>
              <a:gd name="T20" fmla="*/ 68 w 139"/>
              <a:gd name="T21" fmla="*/ 110 h 405"/>
              <a:gd name="T22" fmla="*/ 102 w 139"/>
              <a:gd name="T23" fmla="*/ 73 h 405"/>
              <a:gd name="T24" fmla="*/ 119 w 139"/>
              <a:gd name="T25" fmla="*/ 89 h 405"/>
              <a:gd name="T26" fmla="*/ 139 w 139"/>
              <a:gd name="T27" fmla="*/ 0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9" h="405">
                <a:moveTo>
                  <a:pt x="139" y="0"/>
                </a:moveTo>
                <a:cubicBezTo>
                  <a:pt x="139" y="0"/>
                  <a:pt x="139" y="0"/>
                  <a:pt x="139" y="0"/>
                </a:cubicBezTo>
                <a:cubicBezTo>
                  <a:pt x="52" y="27"/>
                  <a:pt x="52" y="27"/>
                  <a:pt x="52" y="27"/>
                </a:cubicBezTo>
                <a:cubicBezTo>
                  <a:pt x="68" y="42"/>
                  <a:pt x="68" y="42"/>
                  <a:pt x="68" y="42"/>
                </a:cubicBezTo>
                <a:cubicBezTo>
                  <a:pt x="35" y="79"/>
                  <a:pt x="35" y="79"/>
                  <a:pt x="35" y="79"/>
                </a:cubicBezTo>
                <a:cubicBezTo>
                  <a:pt x="12" y="103"/>
                  <a:pt x="0" y="135"/>
                  <a:pt x="0" y="169"/>
                </a:cubicBezTo>
                <a:cubicBezTo>
                  <a:pt x="0" y="405"/>
                  <a:pt x="0" y="405"/>
                  <a:pt x="0" y="405"/>
                </a:cubicBezTo>
                <a:cubicBezTo>
                  <a:pt x="23" y="405"/>
                  <a:pt x="23" y="405"/>
                  <a:pt x="23" y="405"/>
                </a:cubicBezTo>
                <a:cubicBezTo>
                  <a:pt x="46" y="405"/>
                  <a:pt x="46" y="405"/>
                  <a:pt x="46" y="405"/>
                </a:cubicBezTo>
                <a:cubicBezTo>
                  <a:pt x="46" y="169"/>
                  <a:pt x="46" y="169"/>
                  <a:pt x="46" y="169"/>
                </a:cubicBezTo>
                <a:cubicBezTo>
                  <a:pt x="46" y="147"/>
                  <a:pt x="54" y="125"/>
                  <a:pt x="68" y="110"/>
                </a:cubicBezTo>
                <a:cubicBezTo>
                  <a:pt x="102" y="73"/>
                  <a:pt x="102" y="73"/>
                  <a:pt x="102" y="73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39" y="0"/>
                  <a:pt x="139" y="0"/>
                  <a:pt x="13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latin typeface="Helvetica" panose="020B0504020202030204" pitchFamily="34" charset="0"/>
            </a:endParaRP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8FFBFCFB-A389-4441-954A-6C2283955616}"/>
              </a:ext>
            </a:extLst>
          </p:cNvPr>
          <p:cNvSpPr>
            <a:spLocks/>
          </p:cNvSpPr>
          <p:nvPr/>
        </p:nvSpPr>
        <p:spPr bwMode="auto">
          <a:xfrm>
            <a:off x="6583183" y="2837495"/>
            <a:ext cx="1616787" cy="2297407"/>
          </a:xfrm>
          <a:custGeom>
            <a:avLst/>
            <a:gdLst>
              <a:gd name="T0" fmla="*/ 174 w 174"/>
              <a:gd name="T1" fmla="*/ 46 h 271"/>
              <a:gd name="T2" fmla="*/ 95 w 174"/>
              <a:gd name="T3" fmla="*/ 0 h 271"/>
              <a:gd name="T4" fmla="*/ 95 w 174"/>
              <a:gd name="T5" fmla="*/ 23 h 271"/>
              <a:gd name="T6" fmla="*/ 54 w 174"/>
              <a:gd name="T7" fmla="*/ 23 h 271"/>
              <a:gd name="T8" fmla="*/ 49 w 174"/>
              <a:gd name="T9" fmla="*/ 23 h 271"/>
              <a:gd name="T10" fmla="*/ 0 w 174"/>
              <a:gd name="T11" fmla="*/ 78 h 271"/>
              <a:gd name="T12" fmla="*/ 0 w 174"/>
              <a:gd name="T13" fmla="*/ 271 h 271"/>
              <a:gd name="T14" fmla="*/ 0 w 174"/>
              <a:gd name="T15" fmla="*/ 271 h 271"/>
              <a:gd name="T16" fmla="*/ 23 w 174"/>
              <a:gd name="T17" fmla="*/ 271 h 271"/>
              <a:gd name="T18" fmla="*/ 46 w 174"/>
              <a:gd name="T19" fmla="*/ 271 h 271"/>
              <a:gd name="T20" fmla="*/ 46 w 174"/>
              <a:gd name="T21" fmla="*/ 78 h 271"/>
              <a:gd name="T22" fmla="*/ 54 w 174"/>
              <a:gd name="T23" fmla="*/ 69 h 271"/>
              <a:gd name="T24" fmla="*/ 95 w 174"/>
              <a:gd name="T25" fmla="*/ 69 h 271"/>
              <a:gd name="T26" fmla="*/ 95 w 174"/>
              <a:gd name="T27" fmla="*/ 92 h 271"/>
              <a:gd name="T28" fmla="*/ 174 w 174"/>
              <a:gd name="T29" fmla="*/ 46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4" h="271">
                <a:moveTo>
                  <a:pt x="174" y="46"/>
                </a:moveTo>
                <a:cubicBezTo>
                  <a:pt x="95" y="0"/>
                  <a:pt x="95" y="0"/>
                  <a:pt x="95" y="0"/>
                </a:cubicBezTo>
                <a:cubicBezTo>
                  <a:pt x="95" y="23"/>
                  <a:pt x="95" y="23"/>
                  <a:pt x="95" y="23"/>
                </a:cubicBezTo>
                <a:cubicBezTo>
                  <a:pt x="54" y="23"/>
                  <a:pt x="54" y="23"/>
                  <a:pt x="54" y="23"/>
                </a:cubicBezTo>
                <a:cubicBezTo>
                  <a:pt x="52" y="23"/>
                  <a:pt x="51" y="23"/>
                  <a:pt x="49" y="23"/>
                </a:cubicBezTo>
                <a:cubicBezTo>
                  <a:pt x="21" y="26"/>
                  <a:pt x="0" y="50"/>
                  <a:pt x="0" y="78"/>
                </a:cubicBezTo>
                <a:cubicBezTo>
                  <a:pt x="0" y="271"/>
                  <a:pt x="0" y="271"/>
                  <a:pt x="0" y="271"/>
                </a:cubicBezTo>
                <a:cubicBezTo>
                  <a:pt x="0" y="271"/>
                  <a:pt x="0" y="271"/>
                  <a:pt x="0" y="271"/>
                </a:cubicBezTo>
                <a:cubicBezTo>
                  <a:pt x="23" y="271"/>
                  <a:pt x="23" y="271"/>
                  <a:pt x="23" y="271"/>
                </a:cubicBezTo>
                <a:cubicBezTo>
                  <a:pt x="46" y="271"/>
                  <a:pt x="46" y="271"/>
                  <a:pt x="46" y="271"/>
                </a:cubicBezTo>
                <a:cubicBezTo>
                  <a:pt x="46" y="78"/>
                  <a:pt x="46" y="78"/>
                  <a:pt x="46" y="78"/>
                </a:cubicBezTo>
                <a:cubicBezTo>
                  <a:pt x="46" y="73"/>
                  <a:pt x="49" y="69"/>
                  <a:pt x="54" y="69"/>
                </a:cubicBezTo>
                <a:cubicBezTo>
                  <a:pt x="95" y="69"/>
                  <a:pt x="95" y="69"/>
                  <a:pt x="95" y="69"/>
                </a:cubicBezTo>
                <a:cubicBezTo>
                  <a:pt x="95" y="92"/>
                  <a:pt x="95" y="92"/>
                  <a:pt x="95" y="92"/>
                </a:cubicBezTo>
                <a:lnTo>
                  <a:pt x="174" y="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solidFill>
                <a:srgbClr val="720C4B"/>
              </a:solidFill>
              <a:latin typeface="Helvetica" panose="020B0504020202030204" pitchFamily="34" charset="0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53BB3F8-E8E8-BF48-A9D5-99BA969D5923}"/>
              </a:ext>
            </a:extLst>
          </p:cNvPr>
          <p:cNvSpPr>
            <a:spLocks/>
          </p:cNvSpPr>
          <p:nvPr/>
        </p:nvSpPr>
        <p:spPr bwMode="auto">
          <a:xfrm>
            <a:off x="4095038" y="2828815"/>
            <a:ext cx="1548183" cy="2306088"/>
          </a:xfrm>
          <a:custGeom>
            <a:avLst/>
            <a:gdLst>
              <a:gd name="T0" fmla="*/ 120 w 174"/>
              <a:gd name="T1" fmla="*/ 23 h 271"/>
              <a:gd name="T2" fmla="*/ 79 w 174"/>
              <a:gd name="T3" fmla="*/ 23 h 271"/>
              <a:gd name="T4" fmla="*/ 79 w 174"/>
              <a:gd name="T5" fmla="*/ 0 h 271"/>
              <a:gd name="T6" fmla="*/ 0 w 174"/>
              <a:gd name="T7" fmla="*/ 46 h 271"/>
              <a:gd name="T8" fmla="*/ 79 w 174"/>
              <a:gd name="T9" fmla="*/ 92 h 271"/>
              <a:gd name="T10" fmla="*/ 79 w 174"/>
              <a:gd name="T11" fmla="*/ 69 h 271"/>
              <a:gd name="T12" fmla="*/ 120 w 174"/>
              <a:gd name="T13" fmla="*/ 69 h 271"/>
              <a:gd name="T14" fmla="*/ 129 w 174"/>
              <a:gd name="T15" fmla="*/ 78 h 271"/>
              <a:gd name="T16" fmla="*/ 129 w 174"/>
              <a:gd name="T17" fmla="*/ 271 h 271"/>
              <a:gd name="T18" fmla="*/ 151 w 174"/>
              <a:gd name="T19" fmla="*/ 271 h 271"/>
              <a:gd name="T20" fmla="*/ 174 w 174"/>
              <a:gd name="T21" fmla="*/ 271 h 271"/>
              <a:gd name="T22" fmla="*/ 174 w 174"/>
              <a:gd name="T23" fmla="*/ 78 h 271"/>
              <a:gd name="T24" fmla="*/ 120 w 174"/>
              <a:gd name="T25" fmla="*/ 23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4" h="271">
                <a:moveTo>
                  <a:pt x="120" y="23"/>
                </a:moveTo>
                <a:cubicBezTo>
                  <a:pt x="79" y="23"/>
                  <a:pt x="79" y="23"/>
                  <a:pt x="79" y="23"/>
                </a:cubicBezTo>
                <a:cubicBezTo>
                  <a:pt x="79" y="0"/>
                  <a:pt x="79" y="0"/>
                  <a:pt x="79" y="0"/>
                </a:cubicBezTo>
                <a:cubicBezTo>
                  <a:pt x="0" y="46"/>
                  <a:pt x="0" y="46"/>
                  <a:pt x="0" y="46"/>
                </a:cubicBezTo>
                <a:cubicBezTo>
                  <a:pt x="79" y="92"/>
                  <a:pt x="79" y="92"/>
                  <a:pt x="79" y="92"/>
                </a:cubicBezTo>
                <a:cubicBezTo>
                  <a:pt x="79" y="69"/>
                  <a:pt x="79" y="69"/>
                  <a:pt x="79" y="69"/>
                </a:cubicBezTo>
                <a:cubicBezTo>
                  <a:pt x="120" y="69"/>
                  <a:pt x="120" y="69"/>
                  <a:pt x="120" y="69"/>
                </a:cubicBezTo>
                <a:cubicBezTo>
                  <a:pt x="125" y="69"/>
                  <a:pt x="129" y="73"/>
                  <a:pt x="129" y="78"/>
                </a:cubicBezTo>
                <a:cubicBezTo>
                  <a:pt x="129" y="271"/>
                  <a:pt x="129" y="271"/>
                  <a:pt x="129" y="271"/>
                </a:cubicBezTo>
                <a:cubicBezTo>
                  <a:pt x="151" y="271"/>
                  <a:pt x="151" y="271"/>
                  <a:pt x="151" y="271"/>
                </a:cubicBezTo>
                <a:cubicBezTo>
                  <a:pt x="174" y="271"/>
                  <a:pt x="174" y="271"/>
                  <a:pt x="174" y="271"/>
                </a:cubicBezTo>
                <a:cubicBezTo>
                  <a:pt x="174" y="78"/>
                  <a:pt x="174" y="78"/>
                  <a:pt x="174" y="78"/>
                </a:cubicBezTo>
                <a:cubicBezTo>
                  <a:pt x="174" y="48"/>
                  <a:pt x="150" y="23"/>
                  <a:pt x="120" y="23"/>
                </a:cubicBezTo>
                <a:close/>
              </a:path>
            </a:pathLst>
          </a:custGeom>
          <a:solidFill>
            <a:srgbClr val="046D9C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>
              <a:latin typeface="Helvetica" panose="020B0504020202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7D33337-B4F0-8F4B-8AC4-15D007AF6801}"/>
              </a:ext>
            </a:extLst>
          </p:cNvPr>
          <p:cNvSpPr txBox="1"/>
          <p:nvPr/>
        </p:nvSpPr>
        <p:spPr>
          <a:xfrm>
            <a:off x="1848908" y="5291511"/>
            <a:ext cx="86761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s-CO" dirty="0">
                <a:latin typeface="Helvetica" panose="020B0504020202030204" pitchFamily="34" charset="0"/>
              </a:rPr>
              <a:t>La </a:t>
            </a:r>
            <a:r>
              <a:rPr lang="es-CO" b="1" dirty="0">
                <a:latin typeface="Helvetica" panose="020B0504020202030204" pitchFamily="34" charset="0"/>
              </a:rPr>
              <a:t>portabilidad </a:t>
            </a:r>
            <a:r>
              <a:rPr lang="es-CO" dirty="0">
                <a:latin typeface="Helvetica" panose="020B0504020202030204" pitchFamily="34" charset="0"/>
              </a:rPr>
              <a:t>le</a:t>
            </a:r>
            <a:r>
              <a:rPr lang="es-CO" b="1" dirty="0">
                <a:latin typeface="Helvetica" panose="020B0504020202030204" pitchFamily="34" charset="0"/>
              </a:rPr>
              <a:t> </a:t>
            </a:r>
            <a:r>
              <a:rPr lang="es-CO" dirty="0">
                <a:latin typeface="Helvetica" panose="020B0504020202030204" pitchFamily="34" charset="0"/>
              </a:rPr>
              <a:t>permite a un cliente cambiar de proveedor de cuenta de depósito, manteniendo</a:t>
            </a:r>
            <a:r>
              <a:rPr lang="es-CO" b="1" dirty="0">
                <a:latin typeface="Helvetica" panose="020B0504020202030204" pitchFamily="34" charset="0"/>
              </a:rPr>
              <a:t> el mismo identificador único.</a:t>
            </a:r>
            <a:endParaRPr lang="es-CO" dirty="0">
              <a:latin typeface="Helvetica" panose="020B0504020202030204" pitchFamily="34" charset="0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0640D15-C653-6544-BCD7-DDF93A8F3B1D}"/>
              </a:ext>
            </a:extLst>
          </p:cNvPr>
          <p:cNvGrpSpPr/>
          <p:nvPr/>
        </p:nvGrpSpPr>
        <p:grpSpPr>
          <a:xfrm>
            <a:off x="2927072" y="6163853"/>
            <a:ext cx="1324024" cy="461201"/>
            <a:chOff x="3971251" y="2387988"/>
            <a:chExt cx="1772748" cy="635176"/>
          </a:xfrm>
        </p:grpSpPr>
        <p:sp>
          <p:nvSpPr>
            <p:cNvPr id="25" name="Pentágono 24">
              <a:extLst>
                <a:ext uri="{FF2B5EF4-FFF2-40B4-BE49-F238E27FC236}">
                  <a16:creationId xmlns:a16="http://schemas.microsoft.com/office/drawing/2014/main" id="{D81BC53C-6FAC-CE4D-8EA3-7740B0C00D0E}"/>
                </a:ext>
              </a:extLst>
            </p:cNvPr>
            <p:cNvSpPr/>
            <p:nvPr/>
          </p:nvSpPr>
          <p:spPr>
            <a:xfrm>
              <a:off x="3971251" y="2387988"/>
              <a:ext cx="1772748" cy="63517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26" name="TextBox 59">
              <a:extLst>
                <a:ext uri="{FF2B5EF4-FFF2-40B4-BE49-F238E27FC236}">
                  <a16:creationId xmlns:a16="http://schemas.microsoft.com/office/drawing/2014/main" id="{F500F4B2-B488-974A-AD9C-A9BD714619B6}"/>
                </a:ext>
              </a:extLst>
            </p:cNvPr>
            <p:cNvSpPr txBox="1"/>
            <p:nvPr/>
          </p:nvSpPr>
          <p:spPr>
            <a:xfrm>
              <a:off x="4062273" y="2517601"/>
              <a:ext cx="1265996" cy="4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Helvetica" panose="020B0504020202030204" pitchFamily="34" charset="0"/>
                  <a:cs typeface="Arial" panose="020B0604020202020204" pitchFamily="34" charset="0"/>
                </a:rPr>
                <a:t> </a:t>
              </a:r>
              <a:endParaRPr lang="es-CO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 panose="020B0504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59">
            <a:extLst>
              <a:ext uri="{FF2B5EF4-FFF2-40B4-BE49-F238E27FC236}">
                <a16:creationId xmlns:a16="http://schemas.microsoft.com/office/drawing/2014/main" id="{B663D033-95CB-F340-A06F-A91E9AF61530}"/>
              </a:ext>
            </a:extLst>
          </p:cNvPr>
          <p:cNvSpPr txBox="1"/>
          <p:nvPr/>
        </p:nvSpPr>
        <p:spPr>
          <a:xfrm>
            <a:off x="2927072" y="6233257"/>
            <a:ext cx="1422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 panose="020B0504020202030204" pitchFamily="34" charset="0"/>
                <a:cs typeface="Arial" panose="020B0604020202020204" pitchFamily="34" charset="0"/>
              </a:rPr>
              <a:t>Habilitadores</a:t>
            </a:r>
            <a:endParaRPr lang="es-CO" b="1" kern="0" dirty="0">
              <a:solidFill>
                <a:prstClr val="black">
                  <a:lumMod val="75000"/>
                  <a:lumOff val="25000"/>
                </a:prstClr>
              </a:solidFill>
              <a:latin typeface="Helvetica" panose="020B0504020202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791DF2C9-18EF-FE44-BD33-58152882ED7A}"/>
              </a:ext>
            </a:extLst>
          </p:cNvPr>
          <p:cNvSpPr/>
          <p:nvPr/>
        </p:nvSpPr>
        <p:spPr>
          <a:xfrm>
            <a:off x="4393435" y="6163853"/>
            <a:ext cx="2408448" cy="5383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12A2C14-067D-7547-AF54-A4F0A462A024}"/>
              </a:ext>
            </a:extLst>
          </p:cNvPr>
          <p:cNvSpPr txBox="1"/>
          <p:nvPr/>
        </p:nvSpPr>
        <p:spPr>
          <a:xfrm>
            <a:off x="4621235" y="6272704"/>
            <a:ext cx="1864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latin typeface="Helvetica" panose="020B0504020202030204" pitchFamily="34" charset="0"/>
              </a:rPr>
              <a:t>Identidad digital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4384B03-F532-934A-8185-48ABBB5EAD94}"/>
              </a:ext>
            </a:extLst>
          </p:cNvPr>
          <p:cNvSpPr txBox="1"/>
          <p:nvPr/>
        </p:nvSpPr>
        <p:spPr>
          <a:xfrm>
            <a:off x="7073831" y="6137349"/>
            <a:ext cx="2498909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latin typeface="Helvetica" panose="020B0504020202030204" pitchFamily="34" charset="0"/>
              </a:rPr>
              <a:t>Relevancia del consumidor</a:t>
            </a:r>
          </a:p>
        </p:txBody>
      </p:sp>
    </p:spTree>
    <p:extLst>
      <p:ext uri="{BB962C8B-B14F-4D97-AF65-F5344CB8AC3E}">
        <p14:creationId xmlns:p14="http://schemas.microsoft.com/office/powerpoint/2010/main" val="39957469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ángulo 99">
            <a:extLst>
              <a:ext uri="{FF2B5EF4-FFF2-40B4-BE49-F238E27FC236}">
                <a16:creationId xmlns:a16="http://schemas.microsoft.com/office/drawing/2014/main" id="{DEC7DBC4-B452-C743-8A18-704DA57DFEEE}"/>
              </a:ext>
            </a:extLst>
          </p:cNvPr>
          <p:cNvSpPr/>
          <p:nvPr/>
        </p:nvSpPr>
        <p:spPr>
          <a:xfrm>
            <a:off x="5374520" y="5355829"/>
            <a:ext cx="2615801" cy="538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0060844F-5CEF-F54E-9D09-E5988DD98B20}"/>
              </a:ext>
            </a:extLst>
          </p:cNvPr>
          <p:cNvSpPr/>
          <p:nvPr/>
        </p:nvSpPr>
        <p:spPr>
          <a:xfrm>
            <a:off x="5751550" y="1659114"/>
            <a:ext cx="1080000" cy="1080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9A46515-7FD8-854A-BD61-837C36B2BBB7}"/>
              </a:ext>
            </a:extLst>
          </p:cNvPr>
          <p:cNvSpPr/>
          <p:nvPr/>
        </p:nvSpPr>
        <p:spPr>
          <a:xfrm>
            <a:off x="573509" y="1715132"/>
            <a:ext cx="1080000" cy="1080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AA5207D-EBB2-4CEE-9FDA-26A9AD5B2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8621A4-F840-4FB5-ADAC-B68FE90EA2B3}" type="slidenum">
              <a:rPr lang="es-CO" smtClean="0"/>
              <a:pPr/>
              <a:t>4</a:t>
            </a:fld>
            <a:endParaRPr lang="es-CO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F1249EF-859D-4558-8477-7902FE2AC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>
                <a:latin typeface="Arial Nova Light" panose="020B0304020202020204"/>
              </a:rPr>
              <a:t>Mientras que la </a:t>
            </a:r>
            <a:r>
              <a:rPr lang="es-ES" sz="3100" dirty="0">
                <a:solidFill>
                  <a:srgbClr val="2EB7FF"/>
                </a:solidFill>
              </a:rPr>
              <a:t>banca abierta </a:t>
            </a:r>
            <a:r>
              <a:rPr lang="es-ES" sz="2800" dirty="0">
                <a:latin typeface="Arial Nova Light" panose="020B0304020202020204"/>
              </a:rPr>
              <a:t>presenta una nueva propuesta de valor, el consumidor maneja su información y decide</a:t>
            </a:r>
            <a:endParaRPr lang="en-GB" sz="2800" dirty="0">
              <a:latin typeface="Arial Nova Light" panose="020B03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B57541-3C6B-1D48-A5FA-ABD8EBD6B5CE}"/>
              </a:ext>
            </a:extLst>
          </p:cNvPr>
          <p:cNvSpPr txBox="1"/>
          <p:nvPr/>
        </p:nvSpPr>
        <p:spPr>
          <a:xfrm>
            <a:off x="470773" y="2812533"/>
            <a:ext cx="1182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Entidades financieras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7467F8-A8A4-5445-8E01-6F2B3CB1DFD6}"/>
              </a:ext>
            </a:extLst>
          </p:cNvPr>
          <p:cNvSpPr txBox="1"/>
          <p:nvPr/>
        </p:nvSpPr>
        <p:spPr>
          <a:xfrm>
            <a:off x="5554475" y="2730938"/>
            <a:ext cx="145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Helvetica" panose="020B0504020202030204" pitchFamily="34" charset="0"/>
              </a:rPr>
              <a:t>Terceros autorizados</a:t>
            </a:r>
          </a:p>
        </p:txBody>
      </p:sp>
      <p:pic>
        <p:nvPicPr>
          <p:cNvPr id="8" name="Gráfico 7" descr="Engranajes">
            <a:extLst>
              <a:ext uri="{FF2B5EF4-FFF2-40B4-BE49-F238E27FC236}">
                <a16:creationId xmlns:a16="http://schemas.microsoft.com/office/drawing/2014/main" id="{611EF46F-766A-F94D-9FCD-71ED323AC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823105" y="1751084"/>
            <a:ext cx="901743" cy="901743"/>
          </a:xfrm>
          <a:prstGeom prst="rect">
            <a:avLst/>
          </a:prstGeom>
        </p:spPr>
      </p:pic>
      <p:pic>
        <p:nvPicPr>
          <p:cNvPr id="10" name="Gráfico 9" descr="Banco">
            <a:extLst>
              <a:ext uri="{FF2B5EF4-FFF2-40B4-BE49-F238E27FC236}">
                <a16:creationId xmlns:a16="http://schemas.microsoft.com/office/drawing/2014/main" id="{2D285BBB-267E-434C-B576-9542B372E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7917" y="1751084"/>
            <a:ext cx="905231" cy="90523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0E10043-623F-7944-BD2C-097FFE8F574E}"/>
              </a:ext>
            </a:extLst>
          </p:cNvPr>
          <p:cNvSpPr txBox="1"/>
          <p:nvPr/>
        </p:nvSpPr>
        <p:spPr>
          <a:xfrm>
            <a:off x="2134124" y="1713786"/>
            <a:ext cx="2957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1"/>
                </a:solidFill>
                <a:latin typeface="Helvetica" panose="020B0504020202030204" pitchFamily="34" charset="0"/>
              </a:rPr>
              <a:t>Compartir información </a:t>
            </a:r>
            <a:r>
              <a:rPr lang="es-CO" dirty="0">
                <a:latin typeface="Helvetica" panose="020B0504020202030204" pitchFamily="34" charset="0"/>
              </a:rPr>
              <a:t>en un formato leíble (APIs)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C891C3B-ACD2-694E-AC6F-4099B5F29E06}"/>
              </a:ext>
            </a:extLst>
          </p:cNvPr>
          <p:cNvSpPr/>
          <p:nvPr/>
        </p:nvSpPr>
        <p:spPr>
          <a:xfrm>
            <a:off x="10750571" y="1659114"/>
            <a:ext cx="1080000" cy="108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2">
                  <a:lumMod val="20000"/>
                  <a:lumOff val="80000"/>
                </a:schemeClr>
              </a:solidFill>
              <a:latin typeface="Helvetica" panose="020B0504020202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46A66AB-68EA-B744-A0AA-2001702370DD}"/>
              </a:ext>
            </a:extLst>
          </p:cNvPr>
          <p:cNvSpPr txBox="1"/>
          <p:nvPr/>
        </p:nvSpPr>
        <p:spPr>
          <a:xfrm>
            <a:off x="10666160" y="2740691"/>
            <a:ext cx="124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2">
                    <a:lumMod val="75000"/>
                  </a:schemeClr>
                </a:solidFill>
                <a:latin typeface="Helvetica" panose="020B0504020202030204" pitchFamily="34" charset="0"/>
              </a:rPr>
              <a:t>Usuarios financieros</a:t>
            </a:r>
          </a:p>
        </p:txBody>
      </p:sp>
      <p:pic>
        <p:nvPicPr>
          <p:cNvPr id="22" name="Gráfico 21" descr="Usuario">
            <a:extLst>
              <a:ext uri="{FF2B5EF4-FFF2-40B4-BE49-F238E27FC236}">
                <a16:creationId xmlns:a16="http://schemas.microsoft.com/office/drawing/2014/main" id="{C3C23621-387F-3A42-B0F6-BDD0529693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63388" y="1981715"/>
            <a:ext cx="476256" cy="490607"/>
          </a:xfrm>
          <a:prstGeom prst="rect">
            <a:avLst/>
          </a:prstGeom>
        </p:spPr>
      </p:pic>
      <p:pic>
        <p:nvPicPr>
          <p:cNvPr id="23" name="Gráfico 6" descr="Usuario">
            <a:extLst>
              <a:ext uri="{FF2B5EF4-FFF2-40B4-BE49-F238E27FC236}">
                <a16:creationId xmlns:a16="http://schemas.microsoft.com/office/drawing/2014/main" id="{E12AC4DE-ED67-584A-8337-3E1E31B1EF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66535" y="1884089"/>
            <a:ext cx="543715" cy="560098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07655F10-5083-1C4D-AC0C-CBD98E7C1A07}"/>
              </a:ext>
            </a:extLst>
          </p:cNvPr>
          <p:cNvSpPr txBox="1"/>
          <p:nvPr/>
        </p:nvSpPr>
        <p:spPr>
          <a:xfrm>
            <a:off x="7225559" y="1707961"/>
            <a:ext cx="2866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Helvetica" panose="020B0504020202030204" pitchFamily="34" charset="0"/>
              </a:rPr>
              <a:t>Ofrecer </a:t>
            </a:r>
            <a:r>
              <a:rPr lang="es-CO" b="1" dirty="0">
                <a:solidFill>
                  <a:schemeClr val="accent2"/>
                </a:solidFill>
                <a:latin typeface="Helvetica" panose="020B0504020202030204" pitchFamily="34" charset="0"/>
              </a:rPr>
              <a:t>productos y servicios</a:t>
            </a:r>
            <a:r>
              <a:rPr lang="es-CO" b="1" dirty="0">
                <a:latin typeface="Helvetica" panose="020B0504020202030204" pitchFamily="34" charset="0"/>
              </a:rPr>
              <a:t> </a:t>
            </a:r>
            <a:r>
              <a:rPr lang="es-CO" dirty="0">
                <a:latin typeface="Helvetica" panose="020B0504020202030204" pitchFamily="34" charset="0"/>
              </a:rPr>
              <a:t>nuevos y ágiles</a:t>
            </a:r>
            <a:endParaRPr lang="es-CO" sz="1400" dirty="0">
              <a:latin typeface="Helvetica" panose="020B0504020202030204" pitchFamily="34" charset="0"/>
            </a:endParaRPr>
          </a:p>
        </p:txBody>
      </p:sp>
      <p:sp>
        <p:nvSpPr>
          <p:cNvPr id="26" name="Flecha derecha 25">
            <a:extLst>
              <a:ext uri="{FF2B5EF4-FFF2-40B4-BE49-F238E27FC236}">
                <a16:creationId xmlns:a16="http://schemas.microsoft.com/office/drawing/2014/main" id="{4C8AA13B-E4FF-FB4A-AAA6-24908F31C79B}"/>
              </a:ext>
            </a:extLst>
          </p:cNvPr>
          <p:cNvSpPr/>
          <p:nvPr/>
        </p:nvSpPr>
        <p:spPr>
          <a:xfrm>
            <a:off x="1829023" y="2321654"/>
            <a:ext cx="3600000" cy="282226"/>
          </a:xfrm>
          <a:prstGeom prst="rightArrow">
            <a:avLst>
              <a:gd name="adj1" fmla="val 31444"/>
              <a:gd name="adj2" fmla="val 518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sp>
        <p:nvSpPr>
          <p:cNvPr id="28" name="Flecha derecha 27">
            <a:extLst>
              <a:ext uri="{FF2B5EF4-FFF2-40B4-BE49-F238E27FC236}">
                <a16:creationId xmlns:a16="http://schemas.microsoft.com/office/drawing/2014/main" id="{5DA70B21-1762-EC47-9CB0-9F045B3BCBDA}"/>
              </a:ext>
            </a:extLst>
          </p:cNvPr>
          <p:cNvSpPr/>
          <p:nvPr/>
        </p:nvSpPr>
        <p:spPr>
          <a:xfrm>
            <a:off x="6959684" y="2360117"/>
            <a:ext cx="3600000" cy="282226"/>
          </a:xfrm>
          <a:prstGeom prst="rightArrow">
            <a:avLst>
              <a:gd name="adj1" fmla="val 31444"/>
              <a:gd name="adj2" fmla="val 518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E3DFE6A3-D0E0-D747-8BAC-9439A341DA30}"/>
              </a:ext>
            </a:extLst>
          </p:cNvPr>
          <p:cNvCxnSpPr/>
          <p:nvPr/>
        </p:nvCxnSpPr>
        <p:spPr>
          <a:xfrm>
            <a:off x="8828900" y="2555890"/>
            <a:ext cx="0" cy="69826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3E7017AF-EFF8-1C49-AF77-7B2F3C5D7FEB}"/>
              </a:ext>
            </a:extLst>
          </p:cNvPr>
          <p:cNvCxnSpPr>
            <a:cxnSpLocks/>
          </p:cNvCxnSpPr>
          <p:nvPr/>
        </p:nvCxnSpPr>
        <p:spPr>
          <a:xfrm>
            <a:off x="3613019" y="2555891"/>
            <a:ext cx="0" cy="698267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o 35">
            <a:extLst>
              <a:ext uri="{FF2B5EF4-FFF2-40B4-BE49-F238E27FC236}">
                <a16:creationId xmlns:a16="http://schemas.microsoft.com/office/drawing/2014/main" id="{3858B8C2-D883-254D-BB38-4F26A59587DE}"/>
              </a:ext>
            </a:extLst>
          </p:cNvPr>
          <p:cNvGrpSpPr/>
          <p:nvPr/>
        </p:nvGrpSpPr>
        <p:grpSpPr>
          <a:xfrm>
            <a:off x="1702056" y="3318380"/>
            <a:ext cx="3775514" cy="1710078"/>
            <a:chOff x="1257840" y="2954579"/>
            <a:chExt cx="3959580" cy="1710078"/>
          </a:xfrm>
        </p:grpSpPr>
        <p:pic>
          <p:nvPicPr>
            <p:cNvPr id="9" name="Gráfico 8" descr="Estadísticas">
              <a:extLst>
                <a:ext uri="{FF2B5EF4-FFF2-40B4-BE49-F238E27FC236}">
                  <a16:creationId xmlns:a16="http://schemas.microsoft.com/office/drawing/2014/main" id="{979B10BE-09BD-8B48-AEC7-16A91AF0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70136" y="3046641"/>
              <a:ext cx="815530" cy="758136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C4661F3-D946-FD42-8E98-5DBA19EAB5C2}"/>
                </a:ext>
              </a:extLst>
            </p:cNvPr>
            <p:cNvSpPr txBox="1"/>
            <p:nvPr/>
          </p:nvSpPr>
          <p:spPr>
            <a:xfrm>
              <a:off x="2287097" y="3003615"/>
              <a:ext cx="28222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5425" lvl="1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Datos de la </a:t>
              </a:r>
              <a:r>
                <a:rPr lang="es-ES" sz="1200" b="1" dirty="0">
                  <a:latin typeface="Helvetica" panose="020B0504020202030204" pitchFamily="34" charset="0"/>
                  <a:cs typeface="Calibri" panose="020F0502020204030204" pitchFamily="34" charset="0"/>
                </a:rPr>
                <a:t>propia institución financiera </a:t>
              </a: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(cajeros, oficinas, productos).</a:t>
              </a:r>
            </a:p>
          </p:txBody>
        </p:sp>
        <p:sp>
          <p:nvSpPr>
            <p:cNvPr id="34" name="Rectángulo redondeado 33">
              <a:extLst>
                <a:ext uri="{FF2B5EF4-FFF2-40B4-BE49-F238E27FC236}">
                  <a16:creationId xmlns:a16="http://schemas.microsoft.com/office/drawing/2014/main" id="{1949052B-DB13-3944-B78E-2C0769810495}"/>
                </a:ext>
              </a:extLst>
            </p:cNvPr>
            <p:cNvSpPr/>
            <p:nvPr/>
          </p:nvSpPr>
          <p:spPr>
            <a:xfrm>
              <a:off x="1339851" y="2954579"/>
              <a:ext cx="3775509" cy="1710078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Helvetica" panose="020B0504020202030204" pitchFamily="34" charset="0"/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196E12C4-6634-3847-9C76-69C8906F8550}"/>
                </a:ext>
              </a:extLst>
            </p:cNvPr>
            <p:cNvSpPr txBox="1"/>
            <p:nvPr/>
          </p:nvSpPr>
          <p:spPr>
            <a:xfrm>
              <a:off x="1257840" y="3719187"/>
              <a:ext cx="39595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8125" lvl="1" indent="-184150">
                <a:buFont typeface="Arial" panose="020B0604020202020204" pitchFamily="34" charset="0"/>
                <a:buChar char="•"/>
              </a:pP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Datos de los </a:t>
              </a:r>
              <a:r>
                <a:rPr lang="es-ES" sz="1200" b="1" dirty="0">
                  <a:latin typeface="Helvetica" panose="020B0504020202030204" pitchFamily="34" charset="0"/>
                  <a:cs typeface="Calibri" panose="020F0502020204030204" pitchFamily="34" charset="0"/>
                </a:rPr>
                <a:t>clientes que hayan dado su consentimiento </a:t>
              </a: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(información transaccional).</a:t>
              </a:r>
            </a:p>
            <a:p>
              <a:pPr marL="238125" lvl="1" indent="-184150">
                <a:buFont typeface="Arial" panose="020B0604020202020204" pitchFamily="34" charset="0"/>
                <a:buChar char="•"/>
              </a:pPr>
              <a:endParaRPr lang="es-ES" sz="1200" dirty="0">
                <a:latin typeface="Helvetica" panose="020B0504020202030204" pitchFamily="34" charset="0"/>
                <a:cs typeface="Calibri" panose="020F0502020204030204" pitchFamily="34" charset="0"/>
              </a:endParaRPr>
            </a:p>
            <a:p>
              <a:pPr marL="238125" lvl="1" indent="-184150">
                <a:buFont typeface="Arial" panose="020B0604020202020204" pitchFamily="34" charset="0"/>
                <a:buChar char="•"/>
              </a:pPr>
              <a:r>
                <a:rPr lang="es-ES" sz="1200" b="1" dirty="0">
                  <a:latin typeface="Helvetica" panose="020B0504020202030204" pitchFamily="34" charset="0"/>
                  <a:cs typeface="Calibri" panose="020F0502020204030204" pitchFamily="34" charset="0"/>
                </a:rPr>
                <a:t>Servicios financieros </a:t>
              </a: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(iniciación de pagos). </a:t>
              </a: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FD69707F-006D-C840-BF34-4B4B0BF994C4}"/>
              </a:ext>
            </a:extLst>
          </p:cNvPr>
          <p:cNvGrpSpPr/>
          <p:nvPr/>
        </p:nvGrpSpPr>
        <p:grpSpPr>
          <a:xfrm>
            <a:off x="7026097" y="3324085"/>
            <a:ext cx="3533588" cy="1710079"/>
            <a:chOff x="6850236" y="2880062"/>
            <a:chExt cx="3533588" cy="1710079"/>
          </a:xfrm>
        </p:grpSpPr>
        <p:sp>
          <p:nvSpPr>
            <p:cNvPr id="38" name="Rectángulo redondeado 37">
              <a:extLst>
                <a:ext uri="{FF2B5EF4-FFF2-40B4-BE49-F238E27FC236}">
                  <a16:creationId xmlns:a16="http://schemas.microsoft.com/office/drawing/2014/main" id="{B201377E-E369-2848-B43E-2236BEC82B8C}"/>
                </a:ext>
              </a:extLst>
            </p:cNvPr>
            <p:cNvSpPr/>
            <p:nvPr/>
          </p:nvSpPr>
          <p:spPr>
            <a:xfrm>
              <a:off x="6890292" y="2880062"/>
              <a:ext cx="3493532" cy="1710079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Helvetica" panose="020B0504020202030204" pitchFamily="34" charset="0"/>
              </a:endParaRP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291D10EC-3758-0A4B-A657-FA420813E177}"/>
                </a:ext>
              </a:extLst>
            </p:cNvPr>
            <p:cNvSpPr txBox="1"/>
            <p:nvPr/>
          </p:nvSpPr>
          <p:spPr>
            <a:xfrm>
              <a:off x="7497477" y="2934900"/>
              <a:ext cx="2886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8125" lvl="1" indent="-184150">
                <a:buFont typeface="Arial" panose="020B0604020202020204" pitchFamily="34" charset="0"/>
                <a:buChar char="•"/>
              </a:pP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Soluciones más adecuadas a las necesidades (</a:t>
              </a:r>
              <a:r>
                <a:rPr lang="es-ES" sz="1200" b="1" dirty="0">
                  <a:latin typeface="Helvetica" panose="020B0504020202030204" pitchFamily="34" charset="0"/>
                  <a:cs typeface="Calibri" panose="020F0502020204030204" pitchFamily="34" charset="0"/>
                </a:rPr>
                <a:t>mejor experiencia de usuario</a:t>
              </a: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 y más </a:t>
              </a:r>
              <a:r>
                <a:rPr lang="es-ES" sz="1200" b="1" dirty="0">
                  <a:latin typeface="Helvetica" panose="020B0504020202030204" pitchFamily="34" charset="0"/>
                  <a:cs typeface="Calibri" panose="020F0502020204030204" pitchFamily="34" charset="0"/>
                </a:rPr>
                <a:t>opciones</a:t>
              </a: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).</a:t>
              </a:r>
            </a:p>
          </p:txBody>
        </p:sp>
        <p:pic>
          <p:nvPicPr>
            <p:cNvPr id="44" name="Gráfico 43" descr="Smartphone">
              <a:extLst>
                <a:ext uri="{FF2B5EF4-FFF2-40B4-BE49-F238E27FC236}">
                  <a16:creationId xmlns:a16="http://schemas.microsoft.com/office/drawing/2014/main" id="{D260A307-A7D2-FA4B-A172-9011EA92C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0800000">
              <a:off x="7022032" y="2972838"/>
              <a:ext cx="624089" cy="624089"/>
            </a:xfrm>
            <a:prstGeom prst="rect">
              <a:avLst/>
            </a:prstGeom>
          </p:spPr>
        </p:pic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97E79EB6-A64A-7440-85BE-84A7599B6A49}"/>
                </a:ext>
              </a:extLst>
            </p:cNvPr>
            <p:cNvSpPr txBox="1"/>
            <p:nvPr/>
          </p:nvSpPr>
          <p:spPr>
            <a:xfrm>
              <a:off x="6850236" y="3611921"/>
              <a:ext cx="3467174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8125" lvl="1" indent="-184150">
                <a:buFont typeface="Arial" panose="020B0604020202020204" pitchFamily="34" charset="0"/>
                <a:buChar char="•"/>
              </a:pP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Reducción del </a:t>
              </a:r>
              <a:r>
                <a:rPr lang="es-ES" sz="1200" b="1" dirty="0">
                  <a:latin typeface="Helvetica" panose="020B0504020202030204" pitchFamily="34" charset="0"/>
                  <a:cs typeface="Calibri" panose="020F0502020204030204" pitchFamily="34" charset="0"/>
                </a:rPr>
                <a:t>“time-to-</a:t>
              </a:r>
              <a:r>
                <a:rPr lang="es-ES" sz="1200" b="1" dirty="0" err="1">
                  <a:latin typeface="Helvetica" panose="020B0504020202030204" pitchFamily="34" charset="0"/>
                  <a:cs typeface="Calibri" panose="020F0502020204030204" pitchFamily="34" charset="0"/>
                </a:rPr>
                <a:t>market</a:t>
              </a:r>
              <a:r>
                <a:rPr lang="es-ES" sz="1200" b="1" dirty="0">
                  <a:latin typeface="Helvetica" panose="020B0504020202030204" pitchFamily="34" charset="0"/>
                  <a:cs typeface="Calibri" panose="020F0502020204030204" pitchFamily="34" charset="0"/>
                </a:rPr>
                <a:t>” </a:t>
              </a: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y del </a:t>
              </a:r>
              <a:r>
                <a:rPr lang="es-ES" sz="1200" b="1" dirty="0">
                  <a:latin typeface="Helvetica" panose="020B0504020202030204" pitchFamily="34" charset="0"/>
                  <a:cs typeface="Calibri" panose="020F0502020204030204" pitchFamily="34" charset="0"/>
                </a:rPr>
                <a:t>costo</a:t>
              </a: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 de los servicios financieros.</a:t>
              </a:r>
              <a:endParaRPr lang="es-ES" sz="1200" b="1" dirty="0">
                <a:latin typeface="Helvetica" panose="020B0504020202030204" pitchFamily="34" charset="0"/>
                <a:cs typeface="Calibri" panose="020F0502020204030204" pitchFamily="34" charset="0"/>
              </a:endParaRPr>
            </a:p>
            <a:p>
              <a:pPr marL="238125" lvl="1" indent="-184150">
                <a:buFont typeface="Arial" panose="020B0604020202020204" pitchFamily="34" charset="0"/>
                <a:buChar char="•"/>
              </a:pPr>
              <a:endParaRPr lang="es-ES" sz="900" dirty="0">
                <a:latin typeface="Helvetica" panose="020B0504020202030204" pitchFamily="34" charset="0"/>
                <a:cs typeface="Calibri" panose="020F0502020204030204" pitchFamily="34" charset="0"/>
              </a:endParaRPr>
            </a:p>
            <a:p>
              <a:pPr marL="238125" lvl="1" indent="-184150">
                <a:buFont typeface="Arial" panose="020B0604020202020204" pitchFamily="34" charset="0"/>
                <a:buChar char="•"/>
              </a:pPr>
              <a:r>
                <a:rPr lang="es-ES" sz="1200" b="1" dirty="0">
                  <a:latin typeface="Helvetica" panose="020B0504020202030204" pitchFamily="34" charset="0"/>
                  <a:cs typeface="Calibri" panose="020F0502020204030204" pitchFamily="34" charset="0"/>
                </a:rPr>
                <a:t>Nuevas fuentes de ingreso</a:t>
              </a:r>
              <a:r>
                <a:rPr lang="es-ES" sz="1200" dirty="0">
                  <a:latin typeface="Helvetica" panose="020B0504020202030204" pitchFamily="34" charset="0"/>
                  <a:cs typeface="Calibri" panose="020F0502020204030204" pitchFamily="34" charset="0"/>
                </a:rPr>
                <a:t> para entidades financieras y terceros.</a:t>
              </a: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id="{5F74EC73-5036-DE4E-9BBB-CF8C09D2BBED}"/>
              </a:ext>
            </a:extLst>
          </p:cNvPr>
          <p:cNvGrpSpPr/>
          <p:nvPr/>
        </p:nvGrpSpPr>
        <p:grpSpPr>
          <a:xfrm>
            <a:off x="1357370" y="5367927"/>
            <a:ext cx="1324024" cy="461201"/>
            <a:chOff x="3971251" y="2387988"/>
            <a:chExt cx="1772748" cy="635176"/>
          </a:xfrm>
        </p:grpSpPr>
        <p:sp>
          <p:nvSpPr>
            <p:cNvPr id="94" name="Pentágono 93">
              <a:extLst>
                <a:ext uri="{FF2B5EF4-FFF2-40B4-BE49-F238E27FC236}">
                  <a16:creationId xmlns:a16="http://schemas.microsoft.com/office/drawing/2014/main" id="{D71F6A99-EB81-964B-9B90-C129420E9239}"/>
                </a:ext>
              </a:extLst>
            </p:cNvPr>
            <p:cNvSpPr/>
            <p:nvPr/>
          </p:nvSpPr>
          <p:spPr>
            <a:xfrm>
              <a:off x="3971251" y="2387988"/>
              <a:ext cx="1772748" cy="63517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95" name="TextBox 59">
              <a:extLst>
                <a:ext uri="{FF2B5EF4-FFF2-40B4-BE49-F238E27FC236}">
                  <a16:creationId xmlns:a16="http://schemas.microsoft.com/office/drawing/2014/main" id="{559F5861-E917-2D48-AEAF-BF67C07A1C01}"/>
                </a:ext>
              </a:extLst>
            </p:cNvPr>
            <p:cNvSpPr txBox="1"/>
            <p:nvPr/>
          </p:nvSpPr>
          <p:spPr>
            <a:xfrm>
              <a:off x="4062273" y="2517601"/>
              <a:ext cx="1265996" cy="4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Helvetica" panose="020B0504020202030204" pitchFamily="34" charset="0"/>
                  <a:cs typeface="Arial" panose="020B0604020202020204" pitchFamily="34" charset="0"/>
                </a:rPr>
                <a:t> </a:t>
              </a:r>
              <a:endParaRPr lang="es-CO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 panose="020B0504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6" name="TextBox 59">
            <a:extLst>
              <a:ext uri="{FF2B5EF4-FFF2-40B4-BE49-F238E27FC236}">
                <a16:creationId xmlns:a16="http://schemas.microsoft.com/office/drawing/2014/main" id="{0A749B7D-BCD6-FC41-8806-7EB31E0946BD}"/>
              </a:ext>
            </a:extLst>
          </p:cNvPr>
          <p:cNvSpPr txBox="1"/>
          <p:nvPr/>
        </p:nvSpPr>
        <p:spPr>
          <a:xfrm>
            <a:off x="1357370" y="5437331"/>
            <a:ext cx="1422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 panose="020B0504020202030204" pitchFamily="34" charset="0"/>
                <a:cs typeface="Arial" panose="020B0604020202020204" pitchFamily="34" charset="0"/>
              </a:rPr>
              <a:t>Habilitadores</a:t>
            </a:r>
            <a:endParaRPr lang="es-CO" b="1" kern="0" dirty="0">
              <a:solidFill>
                <a:prstClr val="black">
                  <a:lumMod val="75000"/>
                  <a:lumOff val="25000"/>
                </a:prstClr>
              </a:solidFill>
              <a:latin typeface="Helvetica" panose="020B050402020203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0AE47071-C899-4946-A1DD-52FB12068475}"/>
              </a:ext>
            </a:extLst>
          </p:cNvPr>
          <p:cNvSpPr/>
          <p:nvPr/>
        </p:nvSpPr>
        <p:spPr>
          <a:xfrm>
            <a:off x="2823733" y="5367927"/>
            <a:ext cx="2408448" cy="5383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6D2F9196-51B6-2449-A480-BA7FD9159DFA}"/>
              </a:ext>
            </a:extLst>
          </p:cNvPr>
          <p:cNvSpPr txBox="1"/>
          <p:nvPr/>
        </p:nvSpPr>
        <p:spPr>
          <a:xfrm>
            <a:off x="3095681" y="5492509"/>
            <a:ext cx="186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Helvetica" panose="020B0504020202030204" pitchFamily="34" charset="0"/>
              </a:rPr>
              <a:t>Identidad digital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3A67593D-3CBA-8944-BB99-6564189D690F}"/>
              </a:ext>
            </a:extLst>
          </p:cNvPr>
          <p:cNvSpPr/>
          <p:nvPr/>
        </p:nvSpPr>
        <p:spPr>
          <a:xfrm>
            <a:off x="8171534" y="5344334"/>
            <a:ext cx="2748800" cy="5383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2795585C-5AB8-0A45-B698-179A5F5D95B4}"/>
              </a:ext>
            </a:extLst>
          </p:cNvPr>
          <p:cNvSpPr txBox="1"/>
          <p:nvPr/>
        </p:nvSpPr>
        <p:spPr>
          <a:xfrm>
            <a:off x="5453853" y="5348851"/>
            <a:ext cx="249890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Helvetica" panose="020B0504020202030204" pitchFamily="34" charset="0"/>
              </a:rPr>
              <a:t>Relevancia del consumidor: se centra en el usuario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461F79C5-964B-914C-B683-C77BE7D7A0B4}"/>
              </a:ext>
            </a:extLst>
          </p:cNvPr>
          <p:cNvSpPr txBox="1"/>
          <p:nvPr/>
        </p:nvSpPr>
        <p:spPr>
          <a:xfrm>
            <a:off x="8899950" y="5477831"/>
            <a:ext cx="1461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Helvetica" panose="020B0504020202030204" pitchFamily="34" charset="0"/>
              </a:rPr>
              <a:t>APIs abiertas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BE8C9C1F-26FE-4B46-869D-8505446894EB}"/>
              </a:ext>
            </a:extLst>
          </p:cNvPr>
          <p:cNvSpPr/>
          <p:nvPr/>
        </p:nvSpPr>
        <p:spPr>
          <a:xfrm>
            <a:off x="2184557" y="6095042"/>
            <a:ext cx="8308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tx2"/>
                </a:solidFill>
                <a:latin typeface="Helvetica" panose="020B0504020202030204" pitchFamily="34" charset="0"/>
              </a:rPr>
              <a:t>La portabilidad de cuentas podría ser utilizada en un modelo de banca abierta, pero no es un componente indispensable. </a:t>
            </a:r>
          </a:p>
        </p:txBody>
      </p:sp>
    </p:spTree>
    <p:extLst>
      <p:ext uri="{BB962C8B-B14F-4D97-AF65-F5344CB8AC3E}">
        <p14:creationId xmlns:p14="http://schemas.microsoft.com/office/powerpoint/2010/main" val="3357089839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redondeado 57"/>
          <p:cNvSpPr/>
          <p:nvPr/>
        </p:nvSpPr>
        <p:spPr>
          <a:xfrm>
            <a:off x="5833088" y="1905515"/>
            <a:ext cx="1762048" cy="5710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59" name="Rectángulo redondeado 58"/>
          <p:cNvSpPr/>
          <p:nvPr/>
        </p:nvSpPr>
        <p:spPr>
          <a:xfrm>
            <a:off x="7887161" y="1905515"/>
            <a:ext cx="1762048" cy="5710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60" name="Rectángulo redondeado 59"/>
          <p:cNvSpPr/>
          <p:nvPr/>
        </p:nvSpPr>
        <p:spPr>
          <a:xfrm>
            <a:off x="9948071" y="1905515"/>
            <a:ext cx="1762048" cy="5710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7831613" y="1957769"/>
            <a:ext cx="1855982" cy="50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200" b="1" dirty="0">
                <a:latin typeface="Helvetica" panose="020B0504020202030204" pitchFamily="34" charset="0"/>
                <a:cs typeface="Times New Roman" panose="02020603050405020304" pitchFamily="18" charset="0"/>
              </a:rPr>
              <a:t>Especificaciones técnicas de seguridad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Helvetica" panose="020B0504020202030204" pitchFamily="34" charset="0"/>
            </a:endParaRPr>
          </a:p>
        </p:txBody>
      </p: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5867705" y="1923058"/>
            <a:ext cx="1649905" cy="56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300" b="1" dirty="0">
                <a:latin typeface="Helvetica" panose="020B0504020202030204" pitchFamily="34" charset="0"/>
                <a:cs typeface="Times New Roman" panose="02020603050405020304" pitchFamily="18" charset="0"/>
              </a:rPr>
              <a:t>Roles y responsabilidades</a:t>
            </a:r>
            <a:endParaRPr kumimoji="0" lang="en-US" altLang="en-US" sz="1300" b="0" i="0" u="none" strike="noStrike" cap="none" normalizeH="0" baseline="0" dirty="0">
              <a:ln>
                <a:noFill/>
              </a:ln>
              <a:effectLst/>
              <a:latin typeface="Helvetica" panose="020B0504020202030204" pitchFamily="34" charset="0"/>
            </a:endParaRPr>
          </a:p>
        </p:txBody>
      </p:sp>
      <p:sp>
        <p:nvSpPr>
          <p:cNvPr id="63" name="Text Box 6"/>
          <p:cNvSpPr txBox="1">
            <a:spLocks noChangeArrowheads="1"/>
          </p:cNvSpPr>
          <p:nvPr/>
        </p:nvSpPr>
        <p:spPr bwMode="auto">
          <a:xfrm>
            <a:off x="9949092" y="1885341"/>
            <a:ext cx="1761028" cy="56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400" b="1" dirty="0">
                <a:latin typeface="Helvetica" panose="020B0504020202030204" pitchFamily="34" charset="0"/>
                <a:cs typeface="Times New Roman" panose="02020603050405020304" pitchFamily="18" charset="0"/>
              </a:rPr>
              <a:t>Usuarios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400" b="1" dirty="0">
                <a:latin typeface="Helvetica" panose="020B0504020202030204" pitchFamily="34" charset="0"/>
                <a:cs typeface="Times New Roman" panose="02020603050405020304" pitchFamily="18" charset="0"/>
              </a:rPr>
              <a:t>(incluye terceros)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Helvetica" panose="020B0504020202030204" pitchFamily="34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9967045" y="2580698"/>
            <a:ext cx="1742929" cy="583038"/>
          </a:xfrm>
          <a:prstGeom prst="roundRect">
            <a:avLst/>
          </a:prstGeom>
          <a:solidFill>
            <a:srgbClr val="E35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967045" y="2636256"/>
            <a:ext cx="1742930" cy="49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Consumidores (experiencia usuario)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50402020203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00325" y="2828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ángulo redondeado 8"/>
          <p:cNvSpPr/>
          <p:nvPr/>
        </p:nvSpPr>
        <p:spPr>
          <a:xfrm>
            <a:off x="5830650" y="5383754"/>
            <a:ext cx="5954977" cy="748956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927221" y="5530418"/>
            <a:ext cx="32337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2400" b="1" dirty="0">
                <a:solidFill>
                  <a:srgbClr val="02168A"/>
                </a:solidFill>
                <a:latin typeface="Helvetica" panose="020B0504020202030204" pitchFamily="34" charset="0"/>
                <a:cs typeface="Times New Roman" panose="02020603050405020304" pitchFamily="18" charset="0"/>
              </a:rPr>
              <a:t>Protección de datos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2168A"/>
              </a:solidFill>
              <a:effectLst/>
              <a:latin typeface="Helvetica" panose="020B050402020203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5814295" y="4719908"/>
            <a:ext cx="823090" cy="575249"/>
          </a:xfrm>
          <a:prstGeom prst="roundRect">
            <a:avLst/>
          </a:prstGeom>
          <a:solidFill>
            <a:srgbClr val="D3A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504020202030204" pitchFamily="34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5841422" y="2592711"/>
            <a:ext cx="1762048" cy="571025"/>
          </a:xfrm>
          <a:prstGeom prst="roundRect">
            <a:avLst/>
          </a:prstGeom>
          <a:solidFill>
            <a:srgbClr val="720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17" name="TextBox 32">
            <a:extLst>
              <a:ext uri="{FF2B5EF4-FFF2-40B4-BE49-F238E27FC236}">
                <a16:creationId xmlns:a16="http://schemas.microsoft.com/office/drawing/2014/main" id="{27524A3C-622B-4F3B-A231-DEB22C472D68}"/>
              </a:ext>
            </a:extLst>
          </p:cNvPr>
          <p:cNvSpPr txBox="1"/>
          <p:nvPr/>
        </p:nvSpPr>
        <p:spPr>
          <a:xfrm>
            <a:off x="1917964" y="6439949"/>
            <a:ext cx="6464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altLang="ko-KR" sz="1000" dirty="0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Fuente: Basado en </a:t>
            </a:r>
            <a:r>
              <a:rPr lang="es-CO" altLang="ko-KR" sz="1000" dirty="0" err="1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Raidiam</a:t>
            </a:r>
            <a:r>
              <a:rPr lang="es-CO" altLang="ko-KR" sz="1000" dirty="0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8222419" y="2716062"/>
            <a:ext cx="1885896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b="1" dirty="0" err="1">
                <a:latin typeface="Helvetica" panose="020B0504020202030204" pitchFamily="34" charset="0"/>
                <a:cs typeface="Times New Roman" panose="02020603050405020304" pitchFamily="18" charset="0"/>
              </a:rPr>
              <a:t>APIs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Helvetica" panose="020B0504020202030204" pitchFamily="34" charset="0"/>
            </a:endParaRPr>
          </a:p>
        </p:txBody>
      </p:sp>
      <p:sp>
        <p:nvSpPr>
          <p:cNvPr id="49" name="Rectángulo redondeado 48"/>
          <p:cNvSpPr/>
          <p:nvPr/>
        </p:nvSpPr>
        <p:spPr>
          <a:xfrm>
            <a:off x="5827322" y="4006550"/>
            <a:ext cx="2854484" cy="56622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50" name="Rectángulo redondeado 49"/>
          <p:cNvSpPr/>
          <p:nvPr/>
        </p:nvSpPr>
        <p:spPr>
          <a:xfrm>
            <a:off x="6818734" y="4719908"/>
            <a:ext cx="823090" cy="575249"/>
          </a:xfrm>
          <a:prstGeom prst="roundRect">
            <a:avLst/>
          </a:prstGeom>
          <a:solidFill>
            <a:srgbClr val="D3A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51" name="Rectángulo redondeado 50"/>
          <p:cNvSpPr/>
          <p:nvPr/>
        </p:nvSpPr>
        <p:spPr>
          <a:xfrm>
            <a:off x="7829255" y="4719908"/>
            <a:ext cx="823090" cy="575249"/>
          </a:xfrm>
          <a:prstGeom prst="roundRect">
            <a:avLst/>
          </a:prstGeom>
          <a:solidFill>
            <a:srgbClr val="D3A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52" name="Rectángulo redondeado 51"/>
          <p:cNvSpPr/>
          <p:nvPr/>
        </p:nvSpPr>
        <p:spPr>
          <a:xfrm>
            <a:off x="8905600" y="4009933"/>
            <a:ext cx="823090" cy="1225798"/>
          </a:xfrm>
          <a:prstGeom prst="roundRect">
            <a:avLst/>
          </a:prstGeom>
          <a:solidFill>
            <a:srgbClr val="046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53" name="Rectángulo redondeado 52"/>
          <p:cNvSpPr/>
          <p:nvPr/>
        </p:nvSpPr>
        <p:spPr>
          <a:xfrm>
            <a:off x="9916121" y="4009933"/>
            <a:ext cx="823090" cy="1225798"/>
          </a:xfrm>
          <a:prstGeom prst="roundRect">
            <a:avLst/>
          </a:prstGeom>
          <a:solidFill>
            <a:srgbClr val="046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54" name="Rectángulo redondeado 53"/>
          <p:cNvSpPr/>
          <p:nvPr/>
        </p:nvSpPr>
        <p:spPr>
          <a:xfrm>
            <a:off x="10912749" y="4022554"/>
            <a:ext cx="823090" cy="1225798"/>
          </a:xfrm>
          <a:prstGeom prst="roundRect">
            <a:avLst/>
          </a:prstGeom>
          <a:solidFill>
            <a:srgbClr val="046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55" name="Rectángulo redondeado 54"/>
          <p:cNvSpPr/>
          <p:nvPr/>
        </p:nvSpPr>
        <p:spPr>
          <a:xfrm>
            <a:off x="5827322" y="3299060"/>
            <a:ext cx="2854484" cy="56622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56" name="Rectángulo redondeado 55"/>
          <p:cNvSpPr/>
          <p:nvPr/>
        </p:nvSpPr>
        <p:spPr>
          <a:xfrm>
            <a:off x="8855490" y="3291132"/>
            <a:ext cx="2854484" cy="5662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57" name="Rectángulo redondeado 56"/>
          <p:cNvSpPr/>
          <p:nvPr/>
        </p:nvSpPr>
        <p:spPr>
          <a:xfrm>
            <a:off x="7893502" y="2592711"/>
            <a:ext cx="1762048" cy="571025"/>
          </a:xfrm>
          <a:prstGeom prst="roundRect">
            <a:avLst/>
          </a:prstGeom>
          <a:solidFill>
            <a:srgbClr val="B71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61" name="Text Box 6"/>
          <p:cNvSpPr txBox="1">
            <a:spLocks noChangeArrowheads="1"/>
          </p:cNvSpPr>
          <p:nvPr/>
        </p:nvSpPr>
        <p:spPr bwMode="auto">
          <a:xfrm>
            <a:off x="8044445" y="2610567"/>
            <a:ext cx="1437752" cy="56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Tecnología (</a:t>
            </a:r>
            <a:r>
              <a:rPr lang="es-CO" alt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APIs</a:t>
            </a:r>
            <a:r>
              <a:rPr lang="es-CO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504020202030204" pitchFamily="34" charset="0"/>
            </a:endParaRPr>
          </a:p>
        </p:txBody>
      </p:sp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6102013" y="2660748"/>
            <a:ext cx="1260291" cy="4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Regulación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(PSD2, GDPR)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504020202030204" pitchFamily="34" charset="0"/>
            </a:endParaRPr>
          </a:p>
        </p:txBody>
      </p: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10910665" y="4483883"/>
            <a:ext cx="874962" cy="40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400" b="1" dirty="0">
                <a:solidFill>
                  <a:schemeClr val="bg1"/>
                </a:solidFill>
                <a:latin typeface="Helvetica" panose="020B0504020202030204" pitchFamily="34" charset="0"/>
                <a:cs typeface="Times New Roman" panose="02020603050405020304" pitchFamily="18" charset="0"/>
              </a:rPr>
              <a:t>Otros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" panose="020B0504020202030204" pitchFamily="34" charset="0"/>
            </a:endParaRP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8825948" y="4448592"/>
            <a:ext cx="970715" cy="37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400" b="1" dirty="0">
                <a:solidFill>
                  <a:schemeClr val="bg1"/>
                </a:solidFill>
                <a:latin typeface="Helvetica" panose="020B0504020202030204" pitchFamily="34" charset="0"/>
                <a:cs typeface="Times New Roman" panose="02020603050405020304" pitchFamily="18" charset="0"/>
              </a:rPr>
              <a:t>Media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" panose="020B0504020202030204" pitchFamily="34" charset="0"/>
            </a:endParaRPr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6478873" y="4037822"/>
            <a:ext cx="1338522" cy="56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Autorización requerida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504020202030204" pitchFamily="34" charset="0"/>
            </a:endParaRPr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5644575" y="4751686"/>
            <a:ext cx="1164194" cy="56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Sector financiero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504020202030204" pitchFamily="34" charset="0"/>
            </a:endParaRPr>
          </a:p>
        </p:txBody>
      </p:sp>
      <p:sp>
        <p:nvSpPr>
          <p:cNvPr id="70" name="Text Box 6"/>
          <p:cNvSpPr txBox="1">
            <a:spLocks noChangeArrowheads="1"/>
          </p:cNvSpPr>
          <p:nvPr/>
        </p:nvSpPr>
        <p:spPr bwMode="auto">
          <a:xfrm>
            <a:off x="6652367" y="4852334"/>
            <a:ext cx="1164194" cy="45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Telco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504020202030204" pitchFamily="34" charset="0"/>
            </a:endParaRPr>
          </a:p>
        </p:txBody>
      </p:sp>
      <p:sp>
        <p:nvSpPr>
          <p:cNvPr id="71" name="Text Box 6"/>
          <p:cNvSpPr txBox="1">
            <a:spLocks noChangeArrowheads="1"/>
          </p:cNvSpPr>
          <p:nvPr/>
        </p:nvSpPr>
        <p:spPr bwMode="auto">
          <a:xfrm>
            <a:off x="7666670" y="4829601"/>
            <a:ext cx="1164194" cy="47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Energía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504020202030204" pitchFamily="34" charset="0"/>
            </a:endParaRPr>
          </a:p>
        </p:txBody>
      </p:sp>
      <p:sp>
        <p:nvSpPr>
          <p:cNvPr id="72" name="Text Box 6"/>
          <p:cNvSpPr txBox="1">
            <a:spLocks noChangeArrowheads="1"/>
          </p:cNvSpPr>
          <p:nvPr/>
        </p:nvSpPr>
        <p:spPr bwMode="auto">
          <a:xfrm>
            <a:off x="9898601" y="4482639"/>
            <a:ext cx="874962" cy="40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200" b="1" dirty="0">
                <a:solidFill>
                  <a:schemeClr val="bg1"/>
                </a:solidFill>
                <a:latin typeface="Helvetica" panose="020B0504020202030204" pitchFamily="34" charset="0"/>
                <a:cs typeface="Times New Roman" panose="02020603050405020304" pitchFamily="18" charset="0"/>
              </a:rPr>
              <a:t>Deportes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" panose="020B0504020202030204" pitchFamily="34" charset="0"/>
            </a:endParaRP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6518804" y="3336740"/>
            <a:ext cx="1338522" cy="42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Estándares definidos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504020202030204" pitchFamily="34" charset="0"/>
            </a:endParaRP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9239743" y="3328715"/>
            <a:ext cx="2005420" cy="56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  <a:cs typeface="Times New Roman" panose="02020603050405020304" pitchFamily="18" charset="0"/>
              </a:rPr>
              <a:t>Sin estándares                         (u opcionales)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504020202030204" pitchFamily="34" charset="0"/>
            </a:endParaRPr>
          </a:p>
        </p:txBody>
      </p:sp>
      <p:grpSp>
        <p:nvGrpSpPr>
          <p:cNvPr id="75" name="Group 433">
            <a:extLst>
              <a:ext uri="{FF2B5EF4-FFF2-40B4-BE49-F238E27FC236}">
                <a16:creationId xmlns:a16="http://schemas.microsoft.com/office/drawing/2014/main" id="{376F71C0-D584-431C-9DBC-61B2F76FB9FC}"/>
              </a:ext>
            </a:extLst>
          </p:cNvPr>
          <p:cNvGrpSpPr/>
          <p:nvPr/>
        </p:nvGrpSpPr>
        <p:grpSpPr>
          <a:xfrm>
            <a:off x="174939" y="2108768"/>
            <a:ext cx="4191377" cy="3718210"/>
            <a:chOff x="-9732963" y="603251"/>
            <a:chExt cx="7077075" cy="568166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4BEDDAD5-A90A-4989-9356-3B555BB20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32963" y="2030413"/>
              <a:ext cx="7077075" cy="4105275"/>
            </a:xfrm>
            <a:custGeom>
              <a:avLst/>
              <a:gdLst>
                <a:gd name="T0" fmla="*/ 1693 w 1711"/>
                <a:gd name="T1" fmla="*/ 328 h 992"/>
                <a:gd name="T2" fmla="*/ 1693 w 1711"/>
                <a:gd name="T3" fmla="*/ 366 h 992"/>
                <a:gd name="T4" fmla="*/ 636 w 1711"/>
                <a:gd name="T5" fmla="*/ 981 h 992"/>
                <a:gd name="T6" fmla="*/ 569 w 1711"/>
                <a:gd name="T7" fmla="*/ 981 h 992"/>
                <a:gd name="T8" fmla="*/ 19 w 1711"/>
                <a:gd name="T9" fmla="*/ 663 h 992"/>
                <a:gd name="T10" fmla="*/ 19 w 1711"/>
                <a:gd name="T11" fmla="*/ 625 h 992"/>
                <a:gd name="T12" fmla="*/ 1076 w 1711"/>
                <a:gd name="T13" fmla="*/ 10 h 992"/>
                <a:gd name="T14" fmla="*/ 1143 w 1711"/>
                <a:gd name="T15" fmla="*/ 10 h 992"/>
                <a:gd name="T16" fmla="*/ 1693 w 1711"/>
                <a:gd name="T17" fmla="*/ 328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1" h="992">
                  <a:moveTo>
                    <a:pt x="1693" y="328"/>
                  </a:moveTo>
                  <a:cubicBezTo>
                    <a:pt x="1711" y="338"/>
                    <a:pt x="1711" y="356"/>
                    <a:pt x="1693" y="366"/>
                  </a:cubicBezTo>
                  <a:cubicBezTo>
                    <a:pt x="636" y="981"/>
                    <a:pt x="636" y="981"/>
                    <a:pt x="636" y="981"/>
                  </a:cubicBezTo>
                  <a:cubicBezTo>
                    <a:pt x="618" y="992"/>
                    <a:pt x="588" y="992"/>
                    <a:pt x="569" y="981"/>
                  </a:cubicBezTo>
                  <a:cubicBezTo>
                    <a:pt x="19" y="663"/>
                    <a:pt x="19" y="663"/>
                    <a:pt x="19" y="663"/>
                  </a:cubicBezTo>
                  <a:cubicBezTo>
                    <a:pt x="0" y="653"/>
                    <a:pt x="0" y="635"/>
                    <a:pt x="19" y="625"/>
                  </a:cubicBezTo>
                  <a:cubicBezTo>
                    <a:pt x="1076" y="10"/>
                    <a:pt x="1076" y="10"/>
                    <a:pt x="1076" y="10"/>
                  </a:cubicBezTo>
                  <a:cubicBezTo>
                    <a:pt x="1095" y="0"/>
                    <a:pt x="1124" y="0"/>
                    <a:pt x="1143" y="10"/>
                  </a:cubicBezTo>
                  <a:lnTo>
                    <a:pt x="1693" y="328"/>
                  </a:lnTo>
                  <a:close/>
                </a:path>
              </a:pathLst>
            </a:custGeom>
            <a:solidFill>
              <a:srgbClr val="F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5DABA6CE-4466-4824-8B3D-942FF6322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132888" y="2332038"/>
              <a:ext cx="5919788" cy="3435350"/>
            </a:xfrm>
            <a:custGeom>
              <a:avLst/>
              <a:gdLst>
                <a:gd name="T0" fmla="*/ 3729 w 3729"/>
                <a:gd name="T1" fmla="*/ 863 h 2164"/>
                <a:gd name="T2" fmla="*/ 1491 w 3729"/>
                <a:gd name="T3" fmla="*/ 2164 h 2164"/>
                <a:gd name="T4" fmla="*/ 0 w 3729"/>
                <a:gd name="T5" fmla="*/ 1301 h 2164"/>
                <a:gd name="T6" fmla="*/ 2238 w 3729"/>
                <a:gd name="T7" fmla="*/ 0 h 2164"/>
                <a:gd name="T8" fmla="*/ 3729 w 3729"/>
                <a:gd name="T9" fmla="*/ 863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9" h="2164">
                  <a:moveTo>
                    <a:pt x="3729" y="863"/>
                  </a:moveTo>
                  <a:lnTo>
                    <a:pt x="1491" y="2164"/>
                  </a:lnTo>
                  <a:lnTo>
                    <a:pt x="0" y="1301"/>
                  </a:lnTo>
                  <a:lnTo>
                    <a:pt x="2238" y="0"/>
                  </a:lnTo>
                  <a:lnTo>
                    <a:pt x="3729" y="863"/>
                  </a:lnTo>
                  <a:close/>
                </a:path>
              </a:pathLst>
            </a:custGeom>
            <a:solidFill>
              <a:srgbClr val="D8E1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B8616C5F-6F9E-45AC-B665-C4AB75811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19551" y="2957513"/>
              <a:ext cx="111125" cy="66675"/>
            </a:xfrm>
            <a:custGeom>
              <a:avLst/>
              <a:gdLst>
                <a:gd name="T0" fmla="*/ 22 w 27"/>
                <a:gd name="T1" fmla="*/ 13 h 16"/>
                <a:gd name="T2" fmla="*/ 4 w 27"/>
                <a:gd name="T3" fmla="*/ 13 h 16"/>
                <a:gd name="T4" fmla="*/ 4 w 27"/>
                <a:gd name="T5" fmla="*/ 3 h 16"/>
                <a:gd name="T6" fmla="*/ 22 w 27"/>
                <a:gd name="T7" fmla="*/ 3 h 16"/>
                <a:gd name="T8" fmla="*/ 22 w 27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6">
                  <a:moveTo>
                    <a:pt x="22" y="13"/>
                  </a:moveTo>
                  <a:cubicBezTo>
                    <a:pt x="17" y="16"/>
                    <a:pt x="9" y="16"/>
                    <a:pt x="4" y="13"/>
                  </a:cubicBezTo>
                  <a:cubicBezTo>
                    <a:pt x="0" y="10"/>
                    <a:pt x="0" y="5"/>
                    <a:pt x="4" y="3"/>
                  </a:cubicBezTo>
                  <a:cubicBezTo>
                    <a:pt x="9" y="0"/>
                    <a:pt x="17" y="0"/>
                    <a:pt x="22" y="3"/>
                  </a:cubicBezTo>
                  <a:cubicBezTo>
                    <a:pt x="27" y="5"/>
                    <a:pt x="27" y="10"/>
                    <a:pt x="22" y="13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0FA8F2A3-613F-42B0-8C6A-731407982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70401" y="2697163"/>
              <a:ext cx="392113" cy="227013"/>
            </a:xfrm>
            <a:custGeom>
              <a:avLst/>
              <a:gdLst>
                <a:gd name="T0" fmla="*/ 92 w 95"/>
                <a:gd name="T1" fmla="*/ 45 h 55"/>
                <a:gd name="T2" fmla="*/ 92 w 95"/>
                <a:gd name="T3" fmla="*/ 53 h 55"/>
                <a:gd name="T4" fmla="*/ 79 w 95"/>
                <a:gd name="T5" fmla="*/ 53 h 55"/>
                <a:gd name="T6" fmla="*/ 4 w 95"/>
                <a:gd name="T7" fmla="*/ 9 h 55"/>
                <a:gd name="T8" fmla="*/ 4 w 95"/>
                <a:gd name="T9" fmla="*/ 2 h 55"/>
                <a:gd name="T10" fmla="*/ 17 w 95"/>
                <a:gd name="T11" fmla="*/ 2 h 55"/>
                <a:gd name="T12" fmla="*/ 92 w 95"/>
                <a:gd name="T13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55">
                  <a:moveTo>
                    <a:pt x="92" y="45"/>
                  </a:moveTo>
                  <a:cubicBezTo>
                    <a:pt x="95" y="48"/>
                    <a:pt x="95" y="51"/>
                    <a:pt x="92" y="53"/>
                  </a:cubicBezTo>
                  <a:cubicBezTo>
                    <a:pt x="88" y="55"/>
                    <a:pt x="83" y="55"/>
                    <a:pt x="79" y="53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7"/>
                    <a:pt x="0" y="4"/>
                    <a:pt x="4" y="2"/>
                  </a:cubicBezTo>
                  <a:cubicBezTo>
                    <a:pt x="8" y="0"/>
                    <a:pt x="13" y="0"/>
                    <a:pt x="17" y="2"/>
                  </a:cubicBezTo>
                  <a:lnTo>
                    <a:pt x="92" y="45"/>
                  </a:ln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1834FACC-7636-4F7C-A865-3098401F7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78838" y="5097463"/>
              <a:ext cx="520700" cy="301625"/>
            </a:xfrm>
            <a:custGeom>
              <a:avLst/>
              <a:gdLst>
                <a:gd name="T0" fmla="*/ 23 w 126"/>
                <a:gd name="T1" fmla="*/ 60 h 73"/>
                <a:gd name="T2" fmla="*/ 103 w 126"/>
                <a:gd name="T3" fmla="*/ 60 h 73"/>
                <a:gd name="T4" fmla="*/ 103 w 126"/>
                <a:gd name="T5" fmla="*/ 13 h 73"/>
                <a:gd name="T6" fmla="*/ 22 w 126"/>
                <a:gd name="T7" fmla="*/ 14 h 73"/>
                <a:gd name="T8" fmla="*/ 23 w 126"/>
                <a:gd name="T9" fmla="*/ 6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3">
                  <a:moveTo>
                    <a:pt x="23" y="60"/>
                  </a:moveTo>
                  <a:cubicBezTo>
                    <a:pt x="45" y="73"/>
                    <a:pt x="81" y="73"/>
                    <a:pt x="103" y="60"/>
                  </a:cubicBezTo>
                  <a:cubicBezTo>
                    <a:pt x="126" y="47"/>
                    <a:pt x="126" y="26"/>
                    <a:pt x="103" y="13"/>
                  </a:cubicBezTo>
                  <a:cubicBezTo>
                    <a:pt x="81" y="0"/>
                    <a:pt x="45" y="1"/>
                    <a:pt x="22" y="14"/>
                  </a:cubicBezTo>
                  <a:cubicBezTo>
                    <a:pt x="0" y="26"/>
                    <a:pt x="1" y="47"/>
                    <a:pt x="23" y="60"/>
                  </a:cubicBezTo>
                  <a:close/>
                </a:path>
              </a:pathLst>
            </a:custGeom>
            <a:solidFill>
              <a:srgbClr val="BCC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1DD6A7B2-0342-4FFA-85D5-C5EF55EDB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32801" y="5146676"/>
              <a:ext cx="430213" cy="247650"/>
            </a:xfrm>
            <a:custGeom>
              <a:avLst/>
              <a:gdLst>
                <a:gd name="T0" fmla="*/ 18 w 104"/>
                <a:gd name="T1" fmla="*/ 50 h 60"/>
                <a:gd name="T2" fmla="*/ 86 w 104"/>
                <a:gd name="T3" fmla="*/ 50 h 60"/>
                <a:gd name="T4" fmla="*/ 86 w 104"/>
                <a:gd name="T5" fmla="*/ 11 h 60"/>
                <a:gd name="T6" fmla="*/ 18 w 104"/>
                <a:gd name="T7" fmla="*/ 11 h 60"/>
                <a:gd name="T8" fmla="*/ 18 w 104"/>
                <a:gd name="T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0">
                  <a:moveTo>
                    <a:pt x="18" y="50"/>
                  </a:moveTo>
                  <a:cubicBezTo>
                    <a:pt x="37" y="60"/>
                    <a:pt x="67" y="60"/>
                    <a:pt x="86" y="50"/>
                  </a:cubicBezTo>
                  <a:cubicBezTo>
                    <a:pt x="104" y="39"/>
                    <a:pt x="104" y="21"/>
                    <a:pt x="86" y="11"/>
                  </a:cubicBezTo>
                  <a:cubicBezTo>
                    <a:pt x="67" y="0"/>
                    <a:pt x="37" y="0"/>
                    <a:pt x="18" y="11"/>
                  </a:cubicBezTo>
                  <a:cubicBezTo>
                    <a:pt x="0" y="22"/>
                    <a:pt x="0" y="39"/>
                    <a:pt x="18" y="50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FBADAACF-B06A-46DB-9823-B1C526D7D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53026" y="2171701"/>
              <a:ext cx="115888" cy="69850"/>
            </a:xfrm>
            <a:custGeom>
              <a:avLst/>
              <a:gdLst>
                <a:gd name="T0" fmla="*/ 73 w 73"/>
                <a:gd name="T1" fmla="*/ 15 h 44"/>
                <a:gd name="T2" fmla="*/ 49 w 73"/>
                <a:gd name="T3" fmla="*/ 0 h 44"/>
                <a:gd name="T4" fmla="*/ 0 w 73"/>
                <a:gd name="T5" fmla="*/ 31 h 44"/>
                <a:gd name="T6" fmla="*/ 23 w 73"/>
                <a:gd name="T7" fmla="*/ 44 h 44"/>
                <a:gd name="T8" fmla="*/ 73 w 73"/>
                <a:gd name="T9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4">
                  <a:moveTo>
                    <a:pt x="73" y="15"/>
                  </a:moveTo>
                  <a:lnTo>
                    <a:pt x="49" y="0"/>
                  </a:lnTo>
                  <a:lnTo>
                    <a:pt x="0" y="31"/>
                  </a:lnTo>
                  <a:lnTo>
                    <a:pt x="23" y="44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id="{D1FF9873-7A2C-4FDE-B405-7C315ED0F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56226" y="2290763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50 w 73"/>
                <a:gd name="T3" fmla="*/ 0 h 42"/>
                <a:gd name="T4" fmla="*/ 0 w 73"/>
                <a:gd name="T5" fmla="*/ 29 h 42"/>
                <a:gd name="T6" fmla="*/ 24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50" y="0"/>
                  </a:lnTo>
                  <a:lnTo>
                    <a:pt x="0" y="29"/>
                  </a:lnTo>
                  <a:lnTo>
                    <a:pt x="24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6C006007-67AE-43CE-B7BB-2D3BBF3EA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54663" y="2406651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50 w 73"/>
                <a:gd name="T3" fmla="*/ 0 h 42"/>
                <a:gd name="T4" fmla="*/ 0 w 73"/>
                <a:gd name="T5" fmla="*/ 29 h 42"/>
                <a:gd name="T6" fmla="*/ 23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50" y="0"/>
                  </a:lnTo>
                  <a:lnTo>
                    <a:pt x="0" y="29"/>
                  </a:lnTo>
                  <a:lnTo>
                    <a:pt x="23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AA9A9239-65B7-4DC4-AB8F-9B20447CC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57863" y="2522538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50 w 73"/>
                <a:gd name="T3" fmla="*/ 0 h 42"/>
                <a:gd name="T4" fmla="*/ 0 w 73"/>
                <a:gd name="T5" fmla="*/ 29 h 42"/>
                <a:gd name="T6" fmla="*/ 24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50" y="0"/>
                  </a:lnTo>
                  <a:lnTo>
                    <a:pt x="0" y="29"/>
                  </a:lnTo>
                  <a:lnTo>
                    <a:pt x="24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559E05A0-3FEF-409D-A23A-0F7E92B34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56301" y="2638426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50 w 73"/>
                <a:gd name="T3" fmla="*/ 0 h 42"/>
                <a:gd name="T4" fmla="*/ 0 w 73"/>
                <a:gd name="T5" fmla="*/ 29 h 42"/>
                <a:gd name="T6" fmla="*/ 24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50" y="0"/>
                  </a:lnTo>
                  <a:lnTo>
                    <a:pt x="0" y="29"/>
                  </a:lnTo>
                  <a:lnTo>
                    <a:pt x="24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52926545-FA1B-4DE4-9325-57D38201C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57913" y="2754313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49 w 73"/>
                <a:gd name="T3" fmla="*/ 0 h 42"/>
                <a:gd name="T4" fmla="*/ 0 w 73"/>
                <a:gd name="T5" fmla="*/ 29 h 42"/>
                <a:gd name="T6" fmla="*/ 23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49" y="0"/>
                  </a:lnTo>
                  <a:lnTo>
                    <a:pt x="0" y="29"/>
                  </a:lnTo>
                  <a:lnTo>
                    <a:pt x="23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EC2B386F-D80C-42C3-80D4-4527B88C2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56351" y="2870201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49 w 73"/>
                <a:gd name="T3" fmla="*/ 0 h 42"/>
                <a:gd name="T4" fmla="*/ 0 w 73"/>
                <a:gd name="T5" fmla="*/ 31 h 42"/>
                <a:gd name="T6" fmla="*/ 23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49" y="0"/>
                  </a:lnTo>
                  <a:lnTo>
                    <a:pt x="0" y="31"/>
                  </a:lnTo>
                  <a:lnTo>
                    <a:pt x="23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9C0C9DE9-603A-402D-ABE2-06BA8E473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59551" y="2986088"/>
              <a:ext cx="115888" cy="71438"/>
            </a:xfrm>
            <a:custGeom>
              <a:avLst/>
              <a:gdLst>
                <a:gd name="T0" fmla="*/ 73 w 73"/>
                <a:gd name="T1" fmla="*/ 16 h 45"/>
                <a:gd name="T2" fmla="*/ 49 w 73"/>
                <a:gd name="T3" fmla="*/ 0 h 45"/>
                <a:gd name="T4" fmla="*/ 0 w 73"/>
                <a:gd name="T5" fmla="*/ 31 h 45"/>
                <a:gd name="T6" fmla="*/ 23 w 73"/>
                <a:gd name="T7" fmla="*/ 45 h 45"/>
                <a:gd name="T8" fmla="*/ 73 w 73"/>
                <a:gd name="T9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5">
                  <a:moveTo>
                    <a:pt x="73" y="16"/>
                  </a:moveTo>
                  <a:lnTo>
                    <a:pt x="49" y="0"/>
                  </a:lnTo>
                  <a:lnTo>
                    <a:pt x="0" y="31"/>
                  </a:lnTo>
                  <a:lnTo>
                    <a:pt x="23" y="45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07B72AB2-A525-4690-BF55-E47CCB9D7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57988" y="3101976"/>
              <a:ext cx="115888" cy="71438"/>
            </a:xfrm>
            <a:custGeom>
              <a:avLst/>
              <a:gdLst>
                <a:gd name="T0" fmla="*/ 73 w 73"/>
                <a:gd name="T1" fmla="*/ 16 h 45"/>
                <a:gd name="T2" fmla="*/ 49 w 73"/>
                <a:gd name="T3" fmla="*/ 0 h 45"/>
                <a:gd name="T4" fmla="*/ 0 w 73"/>
                <a:gd name="T5" fmla="*/ 31 h 45"/>
                <a:gd name="T6" fmla="*/ 23 w 73"/>
                <a:gd name="T7" fmla="*/ 45 h 45"/>
                <a:gd name="T8" fmla="*/ 73 w 73"/>
                <a:gd name="T9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5">
                  <a:moveTo>
                    <a:pt x="73" y="16"/>
                  </a:moveTo>
                  <a:lnTo>
                    <a:pt x="49" y="0"/>
                  </a:lnTo>
                  <a:lnTo>
                    <a:pt x="0" y="31"/>
                  </a:lnTo>
                  <a:lnTo>
                    <a:pt x="23" y="45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8C0275E7-2430-4F99-B158-EE5C4C08E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10738" y="3467101"/>
              <a:ext cx="7038975" cy="2817813"/>
            </a:xfrm>
            <a:custGeom>
              <a:avLst/>
              <a:gdLst>
                <a:gd name="T0" fmla="*/ 566 w 1702"/>
                <a:gd name="T1" fmla="*/ 667 h 681"/>
                <a:gd name="T2" fmla="*/ 14 w 1702"/>
                <a:gd name="T3" fmla="*/ 348 h 681"/>
                <a:gd name="T4" fmla="*/ 14 w 1702"/>
                <a:gd name="T5" fmla="*/ 348 h 681"/>
                <a:gd name="T6" fmla="*/ 14 w 1702"/>
                <a:gd name="T7" fmla="*/ 348 h 681"/>
                <a:gd name="T8" fmla="*/ 14 w 1702"/>
                <a:gd name="T9" fmla="*/ 348 h 681"/>
                <a:gd name="T10" fmla="*/ 2 w 1702"/>
                <a:gd name="T11" fmla="*/ 336 h 681"/>
                <a:gd name="T12" fmla="*/ 1 w 1702"/>
                <a:gd name="T13" fmla="*/ 335 h 681"/>
                <a:gd name="T14" fmla="*/ 0 w 1702"/>
                <a:gd name="T15" fmla="*/ 333 h 681"/>
                <a:gd name="T16" fmla="*/ 0 w 1702"/>
                <a:gd name="T17" fmla="*/ 332 h 681"/>
                <a:gd name="T18" fmla="*/ 0 w 1702"/>
                <a:gd name="T19" fmla="*/ 329 h 681"/>
                <a:gd name="T20" fmla="*/ 0 w 1702"/>
                <a:gd name="T21" fmla="*/ 329 h 681"/>
                <a:gd name="T22" fmla="*/ 0 w 1702"/>
                <a:gd name="T23" fmla="*/ 297 h 681"/>
                <a:gd name="T24" fmla="*/ 0 w 1702"/>
                <a:gd name="T25" fmla="*/ 297 h 681"/>
                <a:gd name="T26" fmla="*/ 0 w 1702"/>
                <a:gd name="T27" fmla="*/ 297 h 681"/>
                <a:gd name="T28" fmla="*/ 0 w 1702"/>
                <a:gd name="T29" fmla="*/ 300 h 681"/>
                <a:gd name="T30" fmla="*/ 0 w 1702"/>
                <a:gd name="T31" fmla="*/ 301 h 681"/>
                <a:gd name="T32" fmla="*/ 1 w 1702"/>
                <a:gd name="T33" fmla="*/ 303 h 681"/>
                <a:gd name="T34" fmla="*/ 2 w 1702"/>
                <a:gd name="T35" fmla="*/ 304 h 681"/>
                <a:gd name="T36" fmla="*/ 6 w 1702"/>
                <a:gd name="T37" fmla="*/ 310 h 681"/>
                <a:gd name="T38" fmla="*/ 14 w 1702"/>
                <a:gd name="T39" fmla="*/ 316 h 681"/>
                <a:gd name="T40" fmla="*/ 14 w 1702"/>
                <a:gd name="T41" fmla="*/ 316 h 681"/>
                <a:gd name="T42" fmla="*/ 564 w 1702"/>
                <a:gd name="T43" fmla="*/ 634 h 681"/>
                <a:gd name="T44" fmla="*/ 566 w 1702"/>
                <a:gd name="T45" fmla="*/ 635 h 681"/>
                <a:gd name="T46" fmla="*/ 566 w 1702"/>
                <a:gd name="T47" fmla="*/ 635 h 681"/>
                <a:gd name="T48" fmla="*/ 631 w 1702"/>
                <a:gd name="T49" fmla="*/ 634 h 681"/>
                <a:gd name="T50" fmla="*/ 631 w 1702"/>
                <a:gd name="T51" fmla="*/ 634 h 681"/>
                <a:gd name="T52" fmla="*/ 1688 w 1702"/>
                <a:gd name="T53" fmla="*/ 19 h 681"/>
                <a:gd name="T54" fmla="*/ 1702 w 1702"/>
                <a:gd name="T55" fmla="*/ 0 h 681"/>
                <a:gd name="T56" fmla="*/ 1702 w 1702"/>
                <a:gd name="T57" fmla="*/ 32 h 681"/>
                <a:gd name="T58" fmla="*/ 1702 w 1702"/>
                <a:gd name="T59" fmla="*/ 34 h 681"/>
                <a:gd name="T60" fmla="*/ 1702 w 1702"/>
                <a:gd name="T61" fmla="*/ 35 h 681"/>
                <a:gd name="T62" fmla="*/ 1698 w 1702"/>
                <a:gd name="T63" fmla="*/ 42 h 681"/>
                <a:gd name="T64" fmla="*/ 1698 w 1702"/>
                <a:gd name="T65" fmla="*/ 42 h 681"/>
                <a:gd name="T66" fmla="*/ 1697 w 1702"/>
                <a:gd name="T67" fmla="*/ 44 h 681"/>
                <a:gd name="T68" fmla="*/ 1696 w 1702"/>
                <a:gd name="T69" fmla="*/ 45 h 681"/>
                <a:gd name="T70" fmla="*/ 1695 w 1702"/>
                <a:gd name="T71" fmla="*/ 46 h 681"/>
                <a:gd name="T72" fmla="*/ 1694 w 1702"/>
                <a:gd name="T73" fmla="*/ 47 h 681"/>
                <a:gd name="T74" fmla="*/ 1692 w 1702"/>
                <a:gd name="T75" fmla="*/ 49 h 681"/>
                <a:gd name="T76" fmla="*/ 1691 w 1702"/>
                <a:gd name="T77" fmla="*/ 49 h 681"/>
                <a:gd name="T78" fmla="*/ 1690 w 1702"/>
                <a:gd name="T79" fmla="*/ 50 h 681"/>
                <a:gd name="T80" fmla="*/ 694 w 1702"/>
                <a:gd name="T81" fmla="*/ 629 h 681"/>
                <a:gd name="T82" fmla="*/ 620 w 1702"/>
                <a:gd name="T83" fmla="*/ 671 h 681"/>
                <a:gd name="T84" fmla="*/ 566 w 1702"/>
                <a:gd name="T85" fmla="*/ 667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02" h="681">
                  <a:moveTo>
                    <a:pt x="566" y="667"/>
                  </a:moveTo>
                  <a:cubicBezTo>
                    <a:pt x="14" y="348"/>
                    <a:pt x="14" y="348"/>
                    <a:pt x="14" y="348"/>
                  </a:cubicBezTo>
                  <a:cubicBezTo>
                    <a:pt x="14" y="348"/>
                    <a:pt x="14" y="348"/>
                    <a:pt x="14" y="348"/>
                  </a:cubicBezTo>
                  <a:cubicBezTo>
                    <a:pt x="14" y="348"/>
                    <a:pt x="14" y="348"/>
                    <a:pt x="14" y="348"/>
                  </a:cubicBezTo>
                  <a:cubicBezTo>
                    <a:pt x="14" y="348"/>
                    <a:pt x="14" y="348"/>
                    <a:pt x="14" y="348"/>
                  </a:cubicBezTo>
                  <a:cubicBezTo>
                    <a:pt x="8" y="345"/>
                    <a:pt x="4" y="341"/>
                    <a:pt x="2" y="336"/>
                  </a:cubicBezTo>
                  <a:cubicBezTo>
                    <a:pt x="1" y="336"/>
                    <a:pt x="1" y="335"/>
                    <a:pt x="1" y="335"/>
                  </a:cubicBezTo>
                  <a:cubicBezTo>
                    <a:pt x="1" y="334"/>
                    <a:pt x="1" y="334"/>
                    <a:pt x="0" y="333"/>
                  </a:cubicBezTo>
                  <a:cubicBezTo>
                    <a:pt x="0" y="333"/>
                    <a:pt x="0" y="332"/>
                    <a:pt x="0" y="332"/>
                  </a:cubicBezTo>
                  <a:cubicBezTo>
                    <a:pt x="0" y="331"/>
                    <a:pt x="0" y="330"/>
                    <a:pt x="0" y="329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8"/>
                    <a:pt x="0" y="299"/>
                    <a:pt x="0" y="30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" y="302"/>
                    <a:pt x="1" y="303"/>
                    <a:pt x="1" y="303"/>
                  </a:cubicBezTo>
                  <a:cubicBezTo>
                    <a:pt x="1" y="304"/>
                    <a:pt x="1" y="304"/>
                    <a:pt x="2" y="304"/>
                  </a:cubicBezTo>
                  <a:cubicBezTo>
                    <a:pt x="3" y="307"/>
                    <a:pt x="4" y="309"/>
                    <a:pt x="6" y="310"/>
                  </a:cubicBezTo>
                  <a:cubicBezTo>
                    <a:pt x="7" y="312"/>
                    <a:pt x="11" y="314"/>
                    <a:pt x="14" y="316"/>
                  </a:cubicBezTo>
                  <a:cubicBezTo>
                    <a:pt x="14" y="316"/>
                    <a:pt x="14" y="316"/>
                    <a:pt x="14" y="316"/>
                  </a:cubicBezTo>
                  <a:cubicBezTo>
                    <a:pt x="564" y="634"/>
                    <a:pt x="564" y="634"/>
                    <a:pt x="564" y="634"/>
                  </a:cubicBezTo>
                  <a:cubicBezTo>
                    <a:pt x="565" y="634"/>
                    <a:pt x="566" y="635"/>
                    <a:pt x="566" y="635"/>
                  </a:cubicBezTo>
                  <a:cubicBezTo>
                    <a:pt x="566" y="635"/>
                    <a:pt x="566" y="635"/>
                    <a:pt x="566" y="635"/>
                  </a:cubicBezTo>
                  <a:cubicBezTo>
                    <a:pt x="585" y="645"/>
                    <a:pt x="613" y="644"/>
                    <a:pt x="631" y="634"/>
                  </a:cubicBezTo>
                  <a:cubicBezTo>
                    <a:pt x="631" y="634"/>
                    <a:pt x="631" y="634"/>
                    <a:pt x="631" y="634"/>
                  </a:cubicBezTo>
                  <a:cubicBezTo>
                    <a:pt x="1688" y="19"/>
                    <a:pt x="1688" y="19"/>
                    <a:pt x="1688" y="19"/>
                  </a:cubicBezTo>
                  <a:cubicBezTo>
                    <a:pt x="1697" y="14"/>
                    <a:pt x="1702" y="7"/>
                    <a:pt x="1702" y="0"/>
                  </a:cubicBezTo>
                  <a:cubicBezTo>
                    <a:pt x="1702" y="32"/>
                    <a:pt x="1702" y="32"/>
                    <a:pt x="1702" y="32"/>
                  </a:cubicBezTo>
                  <a:cubicBezTo>
                    <a:pt x="1702" y="33"/>
                    <a:pt x="1702" y="34"/>
                    <a:pt x="1702" y="34"/>
                  </a:cubicBezTo>
                  <a:cubicBezTo>
                    <a:pt x="1702" y="35"/>
                    <a:pt x="1702" y="35"/>
                    <a:pt x="1702" y="35"/>
                  </a:cubicBezTo>
                  <a:cubicBezTo>
                    <a:pt x="1701" y="37"/>
                    <a:pt x="1700" y="40"/>
                    <a:pt x="1698" y="42"/>
                  </a:cubicBezTo>
                  <a:cubicBezTo>
                    <a:pt x="1698" y="42"/>
                    <a:pt x="1698" y="42"/>
                    <a:pt x="1698" y="42"/>
                  </a:cubicBezTo>
                  <a:cubicBezTo>
                    <a:pt x="1698" y="43"/>
                    <a:pt x="1697" y="44"/>
                    <a:pt x="1697" y="44"/>
                  </a:cubicBezTo>
                  <a:cubicBezTo>
                    <a:pt x="1697" y="45"/>
                    <a:pt x="1696" y="45"/>
                    <a:pt x="1696" y="45"/>
                  </a:cubicBezTo>
                  <a:cubicBezTo>
                    <a:pt x="1696" y="45"/>
                    <a:pt x="1695" y="46"/>
                    <a:pt x="1695" y="46"/>
                  </a:cubicBezTo>
                  <a:cubicBezTo>
                    <a:pt x="1694" y="47"/>
                    <a:pt x="1694" y="47"/>
                    <a:pt x="1694" y="47"/>
                  </a:cubicBezTo>
                  <a:cubicBezTo>
                    <a:pt x="1693" y="48"/>
                    <a:pt x="1693" y="48"/>
                    <a:pt x="1692" y="49"/>
                  </a:cubicBezTo>
                  <a:cubicBezTo>
                    <a:pt x="1692" y="49"/>
                    <a:pt x="1691" y="49"/>
                    <a:pt x="1691" y="49"/>
                  </a:cubicBezTo>
                  <a:cubicBezTo>
                    <a:pt x="1691" y="50"/>
                    <a:pt x="1690" y="50"/>
                    <a:pt x="1690" y="50"/>
                  </a:cubicBezTo>
                  <a:cubicBezTo>
                    <a:pt x="1689" y="50"/>
                    <a:pt x="694" y="629"/>
                    <a:pt x="694" y="629"/>
                  </a:cubicBezTo>
                  <a:cubicBezTo>
                    <a:pt x="628" y="668"/>
                    <a:pt x="624" y="669"/>
                    <a:pt x="620" y="671"/>
                  </a:cubicBezTo>
                  <a:cubicBezTo>
                    <a:pt x="620" y="671"/>
                    <a:pt x="599" y="681"/>
                    <a:pt x="566" y="667"/>
                  </a:cubicBezTo>
                  <a:close/>
                </a:path>
              </a:pathLst>
            </a:custGeom>
            <a:solidFill>
              <a:srgbClr val="D8E1F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A49F003C-FDB6-4D8E-8E00-5C67F048E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72188" y="2601913"/>
              <a:ext cx="2444750" cy="1419225"/>
            </a:xfrm>
            <a:custGeom>
              <a:avLst/>
              <a:gdLst>
                <a:gd name="T0" fmla="*/ 3 w 591"/>
                <a:gd name="T1" fmla="*/ 80 h 343"/>
                <a:gd name="T2" fmla="*/ 3 w 591"/>
                <a:gd name="T3" fmla="*/ 86 h 343"/>
                <a:gd name="T4" fmla="*/ 442 w 591"/>
                <a:gd name="T5" fmla="*/ 342 h 343"/>
                <a:gd name="T6" fmla="*/ 452 w 591"/>
                <a:gd name="T7" fmla="*/ 342 h 343"/>
                <a:gd name="T8" fmla="*/ 588 w 591"/>
                <a:gd name="T9" fmla="*/ 262 h 343"/>
                <a:gd name="T10" fmla="*/ 588 w 591"/>
                <a:gd name="T11" fmla="*/ 257 h 343"/>
                <a:gd name="T12" fmla="*/ 149 w 591"/>
                <a:gd name="T13" fmla="*/ 1 h 343"/>
                <a:gd name="T14" fmla="*/ 139 w 591"/>
                <a:gd name="T15" fmla="*/ 1 h 343"/>
                <a:gd name="T16" fmla="*/ 3 w 591"/>
                <a:gd name="T17" fmla="*/ 8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1" h="343">
                  <a:moveTo>
                    <a:pt x="3" y="80"/>
                  </a:moveTo>
                  <a:cubicBezTo>
                    <a:pt x="0" y="82"/>
                    <a:pt x="0" y="84"/>
                    <a:pt x="3" y="86"/>
                  </a:cubicBezTo>
                  <a:cubicBezTo>
                    <a:pt x="442" y="342"/>
                    <a:pt x="442" y="342"/>
                    <a:pt x="442" y="342"/>
                  </a:cubicBezTo>
                  <a:cubicBezTo>
                    <a:pt x="445" y="343"/>
                    <a:pt x="449" y="343"/>
                    <a:pt x="452" y="342"/>
                  </a:cubicBezTo>
                  <a:cubicBezTo>
                    <a:pt x="588" y="262"/>
                    <a:pt x="588" y="262"/>
                    <a:pt x="588" y="262"/>
                  </a:cubicBezTo>
                  <a:cubicBezTo>
                    <a:pt x="591" y="261"/>
                    <a:pt x="591" y="258"/>
                    <a:pt x="588" y="257"/>
                  </a:cubicBezTo>
                  <a:cubicBezTo>
                    <a:pt x="149" y="1"/>
                    <a:pt x="149" y="1"/>
                    <a:pt x="149" y="1"/>
                  </a:cubicBezTo>
                  <a:cubicBezTo>
                    <a:pt x="146" y="0"/>
                    <a:pt x="142" y="0"/>
                    <a:pt x="139" y="1"/>
                  </a:cubicBezTo>
                  <a:lnTo>
                    <a:pt x="3" y="80"/>
                  </a:lnTo>
                  <a:close/>
                </a:path>
              </a:pathLst>
            </a:custGeom>
            <a:solidFill>
              <a:srgbClr val="B3C5E6">
                <a:alpha val="6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id="{572D33FB-BDCB-429C-B4FB-48E298040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43601" y="3962401"/>
              <a:ext cx="1360488" cy="782638"/>
            </a:xfrm>
            <a:custGeom>
              <a:avLst/>
              <a:gdLst>
                <a:gd name="T0" fmla="*/ 326 w 329"/>
                <a:gd name="T1" fmla="*/ 87 h 189"/>
                <a:gd name="T2" fmla="*/ 326 w 329"/>
                <a:gd name="T3" fmla="*/ 93 h 189"/>
                <a:gd name="T4" fmla="*/ 161 w 329"/>
                <a:gd name="T5" fmla="*/ 188 h 189"/>
                <a:gd name="T6" fmla="*/ 152 w 329"/>
                <a:gd name="T7" fmla="*/ 188 h 189"/>
                <a:gd name="T8" fmla="*/ 3 w 329"/>
                <a:gd name="T9" fmla="*/ 101 h 189"/>
                <a:gd name="T10" fmla="*/ 3 w 329"/>
                <a:gd name="T11" fmla="*/ 96 h 189"/>
                <a:gd name="T12" fmla="*/ 167 w 329"/>
                <a:gd name="T13" fmla="*/ 1 h 189"/>
                <a:gd name="T14" fmla="*/ 177 w 329"/>
                <a:gd name="T15" fmla="*/ 1 h 189"/>
                <a:gd name="T16" fmla="*/ 326 w 329"/>
                <a:gd name="T17" fmla="*/ 8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" h="189">
                  <a:moveTo>
                    <a:pt x="326" y="87"/>
                  </a:moveTo>
                  <a:cubicBezTo>
                    <a:pt x="329" y="89"/>
                    <a:pt x="329" y="91"/>
                    <a:pt x="326" y="93"/>
                  </a:cubicBezTo>
                  <a:cubicBezTo>
                    <a:pt x="161" y="188"/>
                    <a:pt x="161" y="188"/>
                    <a:pt x="161" y="188"/>
                  </a:cubicBezTo>
                  <a:cubicBezTo>
                    <a:pt x="159" y="189"/>
                    <a:pt x="154" y="189"/>
                    <a:pt x="152" y="188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0" y="100"/>
                    <a:pt x="0" y="97"/>
                    <a:pt x="3" y="96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70" y="0"/>
                    <a:pt x="174" y="0"/>
                    <a:pt x="177" y="1"/>
                  </a:cubicBezTo>
                  <a:lnTo>
                    <a:pt x="326" y="87"/>
                  </a:lnTo>
                  <a:close/>
                </a:path>
              </a:pathLst>
            </a:custGeom>
            <a:solidFill>
              <a:srgbClr val="B3C5E6">
                <a:alpha val="6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94" name="Freeform 23">
              <a:extLst>
                <a:ext uri="{FF2B5EF4-FFF2-40B4-BE49-F238E27FC236}">
                  <a16:creationId xmlns:a16="http://schemas.microsoft.com/office/drawing/2014/main" id="{852C04BE-C01F-4BDA-B2A9-C3D4AE353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26301" y="4484688"/>
              <a:ext cx="1609725" cy="935038"/>
            </a:xfrm>
            <a:custGeom>
              <a:avLst/>
              <a:gdLst>
                <a:gd name="T0" fmla="*/ 387 w 389"/>
                <a:gd name="T1" fmla="*/ 88 h 226"/>
                <a:gd name="T2" fmla="*/ 387 w 389"/>
                <a:gd name="T3" fmla="*/ 94 h 226"/>
                <a:gd name="T4" fmla="*/ 163 w 389"/>
                <a:gd name="T5" fmla="*/ 224 h 226"/>
                <a:gd name="T6" fmla="*/ 154 w 389"/>
                <a:gd name="T7" fmla="*/ 224 h 226"/>
                <a:gd name="T8" fmla="*/ 3 w 389"/>
                <a:gd name="T9" fmla="*/ 137 h 226"/>
                <a:gd name="T10" fmla="*/ 3 w 389"/>
                <a:gd name="T11" fmla="*/ 131 h 226"/>
                <a:gd name="T12" fmla="*/ 226 w 389"/>
                <a:gd name="T13" fmla="*/ 1 h 226"/>
                <a:gd name="T14" fmla="*/ 236 w 389"/>
                <a:gd name="T15" fmla="*/ 1 h 226"/>
                <a:gd name="T16" fmla="*/ 387 w 389"/>
                <a:gd name="T17" fmla="*/ 8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9" h="226">
                  <a:moveTo>
                    <a:pt x="387" y="88"/>
                  </a:moveTo>
                  <a:cubicBezTo>
                    <a:pt x="389" y="90"/>
                    <a:pt x="389" y="92"/>
                    <a:pt x="387" y="94"/>
                  </a:cubicBezTo>
                  <a:cubicBezTo>
                    <a:pt x="163" y="224"/>
                    <a:pt x="163" y="224"/>
                    <a:pt x="163" y="224"/>
                  </a:cubicBezTo>
                  <a:cubicBezTo>
                    <a:pt x="161" y="226"/>
                    <a:pt x="156" y="226"/>
                    <a:pt x="154" y="224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0" y="135"/>
                    <a:pt x="0" y="133"/>
                    <a:pt x="3" y="131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9" y="0"/>
                    <a:pt x="233" y="0"/>
                    <a:pt x="236" y="1"/>
                  </a:cubicBezTo>
                  <a:lnTo>
                    <a:pt x="387" y="88"/>
                  </a:lnTo>
                  <a:close/>
                </a:path>
              </a:pathLst>
            </a:custGeom>
            <a:solidFill>
              <a:srgbClr val="B3C5E6">
                <a:alpha val="6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95" name="Freeform 24">
              <a:extLst>
                <a:ext uri="{FF2B5EF4-FFF2-40B4-BE49-F238E27FC236}">
                  <a16:creationId xmlns:a16="http://schemas.microsoft.com/office/drawing/2014/main" id="{0F4B8389-7F6E-42B7-87F1-052EC5F1C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29626" y="3235326"/>
              <a:ext cx="2743200" cy="1589088"/>
            </a:xfrm>
            <a:custGeom>
              <a:avLst/>
              <a:gdLst>
                <a:gd name="T0" fmla="*/ 660 w 663"/>
                <a:gd name="T1" fmla="*/ 109 h 384"/>
                <a:gd name="T2" fmla="*/ 660 w 663"/>
                <a:gd name="T3" fmla="*/ 115 h 384"/>
                <a:gd name="T4" fmla="*/ 198 w 663"/>
                <a:gd name="T5" fmla="*/ 382 h 384"/>
                <a:gd name="T6" fmla="*/ 188 w 663"/>
                <a:gd name="T7" fmla="*/ 382 h 384"/>
                <a:gd name="T8" fmla="*/ 2 w 663"/>
                <a:gd name="T9" fmla="*/ 275 h 384"/>
                <a:gd name="T10" fmla="*/ 2 w 663"/>
                <a:gd name="T11" fmla="*/ 269 h 384"/>
                <a:gd name="T12" fmla="*/ 464 w 663"/>
                <a:gd name="T13" fmla="*/ 2 h 384"/>
                <a:gd name="T14" fmla="*/ 474 w 663"/>
                <a:gd name="T15" fmla="*/ 2 h 384"/>
                <a:gd name="T16" fmla="*/ 660 w 663"/>
                <a:gd name="T17" fmla="*/ 10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3" h="384">
                  <a:moveTo>
                    <a:pt x="660" y="109"/>
                  </a:moveTo>
                  <a:cubicBezTo>
                    <a:pt x="663" y="111"/>
                    <a:pt x="663" y="114"/>
                    <a:pt x="660" y="115"/>
                  </a:cubicBezTo>
                  <a:cubicBezTo>
                    <a:pt x="198" y="382"/>
                    <a:pt x="198" y="382"/>
                    <a:pt x="198" y="382"/>
                  </a:cubicBezTo>
                  <a:cubicBezTo>
                    <a:pt x="195" y="384"/>
                    <a:pt x="191" y="384"/>
                    <a:pt x="188" y="382"/>
                  </a:cubicBezTo>
                  <a:cubicBezTo>
                    <a:pt x="2" y="275"/>
                    <a:pt x="2" y="275"/>
                    <a:pt x="2" y="275"/>
                  </a:cubicBezTo>
                  <a:cubicBezTo>
                    <a:pt x="0" y="273"/>
                    <a:pt x="0" y="271"/>
                    <a:pt x="2" y="269"/>
                  </a:cubicBezTo>
                  <a:cubicBezTo>
                    <a:pt x="464" y="2"/>
                    <a:pt x="464" y="2"/>
                    <a:pt x="464" y="2"/>
                  </a:cubicBezTo>
                  <a:cubicBezTo>
                    <a:pt x="467" y="0"/>
                    <a:pt x="471" y="0"/>
                    <a:pt x="474" y="2"/>
                  </a:cubicBezTo>
                  <a:lnTo>
                    <a:pt x="660" y="109"/>
                  </a:lnTo>
                  <a:close/>
                </a:path>
              </a:pathLst>
            </a:custGeom>
            <a:solidFill>
              <a:srgbClr val="B3C5E6">
                <a:alpha val="6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96" name="Freeform 25">
              <a:extLst>
                <a:ext uri="{FF2B5EF4-FFF2-40B4-BE49-F238E27FC236}">
                  <a16:creationId xmlns:a16="http://schemas.microsoft.com/office/drawing/2014/main" id="{7ABDB34F-676D-44C7-9BC5-DBA485E51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18126" y="1450976"/>
              <a:ext cx="474663" cy="1812925"/>
            </a:xfrm>
            <a:custGeom>
              <a:avLst/>
              <a:gdLst>
                <a:gd name="T0" fmla="*/ 297 w 299"/>
                <a:gd name="T1" fmla="*/ 0 h 1142"/>
                <a:gd name="T2" fmla="*/ 299 w 299"/>
                <a:gd name="T3" fmla="*/ 975 h 1142"/>
                <a:gd name="T4" fmla="*/ 2 w 299"/>
                <a:gd name="T5" fmla="*/ 1142 h 1142"/>
                <a:gd name="T6" fmla="*/ 0 w 299"/>
                <a:gd name="T7" fmla="*/ 170 h 1142"/>
                <a:gd name="T8" fmla="*/ 297 w 299"/>
                <a:gd name="T9" fmla="*/ 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1142">
                  <a:moveTo>
                    <a:pt x="297" y="0"/>
                  </a:moveTo>
                  <a:lnTo>
                    <a:pt x="299" y="975"/>
                  </a:lnTo>
                  <a:lnTo>
                    <a:pt x="2" y="1142"/>
                  </a:lnTo>
                  <a:lnTo>
                    <a:pt x="0" y="170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223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97" name="Freeform 26">
              <a:extLst>
                <a:ext uri="{FF2B5EF4-FFF2-40B4-BE49-F238E27FC236}">
                  <a16:creationId xmlns:a16="http://schemas.microsoft.com/office/drawing/2014/main" id="{1DFA7005-E72B-4D6B-89BC-1803584F9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02313" y="1443038"/>
              <a:ext cx="487363" cy="1820863"/>
            </a:xfrm>
            <a:custGeom>
              <a:avLst/>
              <a:gdLst>
                <a:gd name="T0" fmla="*/ 307 w 307"/>
                <a:gd name="T1" fmla="*/ 1147 h 1147"/>
                <a:gd name="T2" fmla="*/ 2 w 307"/>
                <a:gd name="T3" fmla="*/ 975 h 1147"/>
                <a:gd name="T4" fmla="*/ 0 w 307"/>
                <a:gd name="T5" fmla="*/ 0 h 1147"/>
                <a:gd name="T6" fmla="*/ 305 w 307"/>
                <a:gd name="T7" fmla="*/ 175 h 1147"/>
                <a:gd name="T8" fmla="*/ 307 w 307"/>
                <a:gd name="T9" fmla="*/ 1147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147">
                  <a:moveTo>
                    <a:pt x="307" y="1147"/>
                  </a:moveTo>
                  <a:lnTo>
                    <a:pt x="2" y="975"/>
                  </a:lnTo>
                  <a:lnTo>
                    <a:pt x="0" y="0"/>
                  </a:lnTo>
                  <a:lnTo>
                    <a:pt x="305" y="175"/>
                  </a:lnTo>
                  <a:lnTo>
                    <a:pt x="307" y="1147"/>
                  </a:lnTo>
                  <a:close/>
                </a:path>
              </a:pathLst>
            </a:cu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98" name="Freeform 27">
              <a:extLst>
                <a:ext uri="{FF2B5EF4-FFF2-40B4-BE49-F238E27FC236}">
                  <a16:creationId xmlns:a16="http://schemas.microsoft.com/office/drawing/2014/main" id="{99A36E27-F2C1-49E0-8F3E-48086F44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02313" y="1173163"/>
              <a:ext cx="955675" cy="547688"/>
            </a:xfrm>
            <a:custGeom>
              <a:avLst/>
              <a:gdLst>
                <a:gd name="T0" fmla="*/ 305 w 602"/>
                <a:gd name="T1" fmla="*/ 345 h 345"/>
                <a:gd name="T2" fmla="*/ 0 w 602"/>
                <a:gd name="T3" fmla="*/ 170 h 345"/>
                <a:gd name="T4" fmla="*/ 297 w 602"/>
                <a:gd name="T5" fmla="*/ 0 h 345"/>
                <a:gd name="T6" fmla="*/ 602 w 602"/>
                <a:gd name="T7" fmla="*/ 175 h 345"/>
                <a:gd name="T8" fmla="*/ 305 w 602"/>
                <a:gd name="T9" fmla="*/ 34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2" h="345">
                  <a:moveTo>
                    <a:pt x="305" y="345"/>
                  </a:moveTo>
                  <a:lnTo>
                    <a:pt x="0" y="170"/>
                  </a:lnTo>
                  <a:lnTo>
                    <a:pt x="297" y="0"/>
                  </a:lnTo>
                  <a:lnTo>
                    <a:pt x="602" y="175"/>
                  </a:lnTo>
                  <a:lnTo>
                    <a:pt x="305" y="345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99" name="Freeform 28">
              <a:extLst>
                <a:ext uri="{FF2B5EF4-FFF2-40B4-BE49-F238E27FC236}">
                  <a16:creationId xmlns:a16="http://schemas.microsoft.com/office/drawing/2014/main" id="{39418BFB-3074-4306-A168-07662B493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37226" y="1592263"/>
              <a:ext cx="92075" cy="1203325"/>
            </a:xfrm>
            <a:custGeom>
              <a:avLst/>
              <a:gdLst>
                <a:gd name="T0" fmla="*/ 16 w 58"/>
                <a:gd name="T1" fmla="*/ 8 h 758"/>
                <a:gd name="T2" fmla="*/ 3 w 58"/>
                <a:gd name="T3" fmla="*/ 0 h 758"/>
                <a:gd name="T4" fmla="*/ 0 w 58"/>
                <a:gd name="T5" fmla="*/ 727 h 758"/>
                <a:gd name="T6" fmla="*/ 58 w 58"/>
                <a:gd name="T7" fmla="*/ 758 h 758"/>
                <a:gd name="T8" fmla="*/ 58 w 58"/>
                <a:gd name="T9" fmla="*/ 78 h 758"/>
                <a:gd name="T10" fmla="*/ 58 w 58"/>
                <a:gd name="T11" fmla="*/ 31 h 758"/>
                <a:gd name="T12" fmla="*/ 16 w 58"/>
                <a:gd name="T13" fmla="*/ 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758">
                  <a:moveTo>
                    <a:pt x="16" y="8"/>
                  </a:moveTo>
                  <a:lnTo>
                    <a:pt x="3" y="0"/>
                  </a:lnTo>
                  <a:lnTo>
                    <a:pt x="0" y="727"/>
                  </a:lnTo>
                  <a:lnTo>
                    <a:pt x="58" y="758"/>
                  </a:lnTo>
                  <a:lnTo>
                    <a:pt x="58" y="78"/>
                  </a:lnTo>
                  <a:lnTo>
                    <a:pt x="58" y="31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00" name="Freeform 29">
              <a:extLst>
                <a:ext uri="{FF2B5EF4-FFF2-40B4-BE49-F238E27FC236}">
                  <a16:creationId xmlns:a16="http://schemas.microsoft.com/office/drawing/2014/main" id="{C6562B78-DF92-4837-AAE6-6C2CAEA54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95938" y="1670051"/>
              <a:ext cx="87313" cy="1204913"/>
            </a:xfrm>
            <a:custGeom>
              <a:avLst/>
              <a:gdLst>
                <a:gd name="T0" fmla="*/ 16 w 55"/>
                <a:gd name="T1" fmla="*/ 8 h 759"/>
                <a:gd name="T2" fmla="*/ 0 w 55"/>
                <a:gd name="T3" fmla="*/ 0 h 759"/>
                <a:gd name="T4" fmla="*/ 0 w 55"/>
                <a:gd name="T5" fmla="*/ 728 h 759"/>
                <a:gd name="T6" fmla="*/ 55 w 55"/>
                <a:gd name="T7" fmla="*/ 759 h 759"/>
                <a:gd name="T8" fmla="*/ 55 w 55"/>
                <a:gd name="T9" fmla="*/ 78 h 759"/>
                <a:gd name="T10" fmla="*/ 55 w 55"/>
                <a:gd name="T11" fmla="*/ 32 h 759"/>
                <a:gd name="T12" fmla="*/ 16 w 55"/>
                <a:gd name="T13" fmla="*/ 8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759">
                  <a:moveTo>
                    <a:pt x="16" y="8"/>
                  </a:moveTo>
                  <a:lnTo>
                    <a:pt x="0" y="0"/>
                  </a:lnTo>
                  <a:lnTo>
                    <a:pt x="0" y="728"/>
                  </a:lnTo>
                  <a:lnTo>
                    <a:pt x="55" y="759"/>
                  </a:lnTo>
                  <a:lnTo>
                    <a:pt x="55" y="78"/>
                  </a:lnTo>
                  <a:lnTo>
                    <a:pt x="55" y="32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01" name="Freeform 30">
              <a:extLst>
                <a:ext uri="{FF2B5EF4-FFF2-40B4-BE49-F238E27FC236}">
                  <a16:creationId xmlns:a16="http://schemas.microsoft.com/office/drawing/2014/main" id="{C040BE39-DD94-45F9-A32A-B691BA636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59413" y="1749426"/>
              <a:ext cx="90488" cy="1203325"/>
            </a:xfrm>
            <a:custGeom>
              <a:avLst/>
              <a:gdLst>
                <a:gd name="T0" fmla="*/ 16 w 57"/>
                <a:gd name="T1" fmla="*/ 8 h 758"/>
                <a:gd name="T2" fmla="*/ 0 w 57"/>
                <a:gd name="T3" fmla="*/ 0 h 758"/>
                <a:gd name="T4" fmla="*/ 0 w 57"/>
                <a:gd name="T5" fmla="*/ 727 h 758"/>
                <a:gd name="T6" fmla="*/ 57 w 57"/>
                <a:gd name="T7" fmla="*/ 758 h 758"/>
                <a:gd name="T8" fmla="*/ 57 w 57"/>
                <a:gd name="T9" fmla="*/ 78 h 758"/>
                <a:gd name="T10" fmla="*/ 57 w 57"/>
                <a:gd name="T11" fmla="*/ 31 h 758"/>
                <a:gd name="T12" fmla="*/ 16 w 57"/>
                <a:gd name="T13" fmla="*/ 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758">
                  <a:moveTo>
                    <a:pt x="16" y="8"/>
                  </a:moveTo>
                  <a:lnTo>
                    <a:pt x="0" y="0"/>
                  </a:lnTo>
                  <a:lnTo>
                    <a:pt x="0" y="727"/>
                  </a:lnTo>
                  <a:lnTo>
                    <a:pt x="57" y="758"/>
                  </a:lnTo>
                  <a:lnTo>
                    <a:pt x="57" y="78"/>
                  </a:lnTo>
                  <a:lnTo>
                    <a:pt x="57" y="31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02" name="Freeform 31">
              <a:extLst>
                <a:ext uri="{FF2B5EF4-FFF2-40B4-BE49-F238E27FC236}">
                  <a16:creationId xmlns:a16="http://schemas.microsoft.com/office/drawing/2014/main" id="{451BD386-C748-4DCD-A58C-DCD1F1AED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92688" y="1592263"/>
              <a:ext cx="92075" cy="1203325"/>
            </a:xfrm>
            <a:custGeom>
              <a:avLst/>
              <a:gdLst>
                <a:gd name="T0" fmla="*/ 42 w 58"/>
                <a:gd name="T1" fmla="*/ 8 h 758"/>
                <a:gd name="T2" fmla="*/ 58 w 58"/>
                <a:gd name="T3" fmla="*/ 0 h 758"/>
                <a:gd name="T4" fmla="*/ 58 w 58"/>
                <a:gd name="T5" fmla="*/ 727 h 758"/>
                <a:gd name="T6" fmla="*/ 0 w 58"/>
                <a:gd name="T7" fmla="*/ 758 h 758"/>
                <a:gd name="T8" fmla="*/ 0 w 58"/>
                <a:gd name="T9" fmla="*/ 78 h 758"/>
                <a:gd name="T10" fmla="*/ 0 w 58"/>
                <a:gd name="T11" fmla="*/ 31 h 758"/>
                <a:gd name="T12" fmla="*/ 42 w 58"/>
                <a:gd name="T13" fmla="*/ 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758">
                  <a:moveTo>
                    <a:pt x="42" y="8"/>
                  </a:moveTo>
                  <a:lnTo>
                    <a:pt x="58" y="0"/>
                  </a:lnTo>
                  <a:lnTo>
                    <a:pt x="58" y="727"/>
                  </a:lnTo>
                  <a:lnTo>
                    <a:pt x="0" y="758"/>
                  </a:lnTo>
                  <a:lnTo>
                    <a:pt x="0" y="78"/>
                  </a:lnTo>
                  <a:lnTo>
                    <a:pt x="0" y="31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60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id="{88C27BDA-E43D-4C78-8CB5-32E85148D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29213" y="1670051"/>
              <a:ext cx="92075" cy="1204913"/>
            </a:xfrm>
            <a:custGeom>
              <a:avLst/>
              <a:gdLst>
                <a:gd name="T0" fmla="*/ 42 w 58"/>
                <a:gd name="T1" fmla="*/ 8 h 759"/>
                <a:gd name="T2" fmla="*/ 58 w 58"/>
                <a:gd name="T3" fmla="*/ 0 h 759"/>
                <a:gd name="T4" fmla="*/ 58 w 58"/>
                <a:gd name="T5" fmla="*/ 728 h 759"/>
                <a:gd name="T6" fmla="*/ 0 w 58"/>
                <a:gd name="T7" fmla="*/ 759 h 759"/>
                <a:gd name="T8" fmla="*/ 0 w 58"/>
                <a:gd name="T9" fmla="*/ 78 h 759"/>
                <a:gd name="T10" fmla="*/ 0 w 58"/>
                <a:gd name="T11" fmla="*/ 32 h 759"/>
                <a:gd name="T12" fmla="*/ 42 w 58"/>
                <a:gd name="T13" fmla="*/ 8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759">
                  <a:moveTo>
                    <a:pt x="42" y="8"/>
                  </a:moveTo>
                  <a:lnTo>
                    <a:pt x="58" y="0"/>
                  </a:lnTo>
                  <a:lnTo>
                    <a:pt x="58" y="728"/>
                  </a:lnTo>
                  <a:lnTo>
                    <a:pt x="0" y="759"/>
                  </a:lnTo>
                  <a:lnTo>
                    <a:pt x="0" y="78"/>
                  </a:lnTo>
                  <a:lnTo>
                    <a:pt x="0" y="32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60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id="{1A20E2AB-D1CA-45EE-B885-7F23D1781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65738" y="1749426"/>
              <a:ext cx="92075" cy="1203325"/>
            </a:xfrm>
            <a:custGeom>
              <a:avLst/>
              <a:gdLst>
                <a:gd name="T0" fmla="*/ 42 w 58"/>
                <a:gd name="T1" fmla="*/ 8 h 758"/>
                <a:gd name="T2" fmla="*/ 58 w 58"/>
                <a:gd name="T3" fmla="*/ 0 h 758"/>
                <a:gd name="T4" fmla="*/ 58 w 58"/>
                <a:gd name="T5" fmla="*/ 727 h 758"/>
                <a:gd name="T6" fmla="*/ 0 w 58"/>
                <a:gd name="T7" fmla="*/ 758 h 758"/>
                <a:gd name="T8" fmla="*/ 0 w 58"/>
                <a:gd name="T9" fmla="*/ 78 h 758"/>
                <a:gd name="T10" fmla="*/ 0 w 58"/>
                <a:gd name="T11" fmla="*/ 31 h 758"/>
                <a:gd name="T12" fmla="*/ 42 w 58"/>
                <a:gd name="T13" fmla="*/ 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758">
                  <a:moveTo>
                    <a:pt x="42" y="8"/>
                  </a:moveTo>
                  <a:lnTo>
                    <a:pt x="58" y="0"/>
                  </a:lnTo>
                  <a:lnTo>
                    <a:pt x="58" y="727"/>
                  </a:lnTo>
                  <a:lnTo>
                    <a:pt x="0" y="758"/>
                  </a:lnTo>
                  <a:lnTo>
                    <a:pt x="0" y="78"/>
                  </a:lnTo>
                  <a:lnTo>
                    <a:pt x="0" y="31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60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id="{82CE9EA0-EE1E-43BE-B36F-4C43F5F22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4551363"/>
              <a:ext cx="36513" cy="139700"/>
            </a:xfrm>
            <a:custGeom>
              <a:avLst/>
              <a:gdLst>
                <a:gd name="T0" fmla="*/ 0 w 9"/>
                <a:gd name="T1" fmla="*/ 0 h 34"/>
                <a:gd name="T2" fmla="*/ 2 w 9"/>
                <a:gd name="T3" fmla="*/ 1 h 34"/>
                <a:gd name="T4" fmla="*/ 8 w 9"/>
                <a:gd name="T5" fmla="*/ 1 h 34"/>
                <a:gd name="T6" fmla="*/ 9 w 9"/>
                <a:gd name="T7" fmla="*/ 0 h 34"/>
                <a:gd name="T8" fmla="*/ 9 w 9"/>
                <a:gd name="T9" fmla="*/ 31 h 34"/>
                <a:gd name="T10" fmla="*/ 8 w 9"/>
                <a:gd name="T11" fmla="*/ 33 h 34"/>
                <a:gd name="T12" fmla="*/ 2 w 9"/>
                <a:gd name="T13" fmla="*/ 33 h 34"/>
                <a:gd name="T14" fmla="*/ 0 w 9"/>
                <a:gd name="T15" fmla="*/ 31 h 34"/>
                <a:gd name="T16" fmla="*/ 0 w 9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4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2"/>
                    <a:pt x="6" y="2"/>
                    <a:pt x="8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8" y="32"/>
                    <a:pt x="8" y="33"/>
                  </a:cubicBezTo>
                  <a:cubicBezTo>
                    <a:pt x="6" y="34"/>
                    <a:pt x="3" y="34"/>
                    <a:pt x="2" y="33"/>
                  </a:cubicBezTo>
                  <a:cubicBezTo>
                    <a:pt x="1" y="32"/>
                    <a:pt x="0" y="31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06" name="Oval 35">
              <a:extLst>
                <a:ext uri="{FF2B5EF4-FFF2-40B4-BE49-F238E27FC236}">
                  <a16:creationId xmlns:a16="http://schemas.microsoft.com/office/drawing/2014/main" id="{1266EC17-1775-4577-AB95-3EDCE6893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299201" y="4322763"/>
              <a:ext cx="252413" cy="252413"/>
            </a:xfrm>
            <a:prstGeom prst="ellipse">
              <a:avLst/>
            </a:pr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0625DFB1-445E-4ED2-B442-435B5A877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10276" y="4667251"/>
              <a:ext cx="38100" cy="139700"/>
            </a:xfrm>
            <a:custGeom>
              <a:avLst/>
              <a:gdLst>
                <a:gd name="T0" fmla="*/ 0 w 9"/>
                <a:gd name="T1" fmla="*/ 0 h 34"/>
                <a:gd name="T2" fmla="*/ 2 w 9"/>
                <a:gd name="T3" fmla="*/ 1 h 34"/>
                <a:gd name="T4" fmla="*/ 8 w 9"/>
                <a:gd name="T5" fmla="*/ 1 h 34"/>
                <a:gd name="T6" fmla="*/ 9 w 9"/>
                <a:gd name="T7" fmla="*/ 0 h 34"/>
                <a:gd name="T8" fmla="*/ 9 w 9"/>
                <a:gd name="T9" fmla="*/ 31 h 34"/>
                <a:gd name="T10" fmla="*/ 8 w 9"/>
                <a:gd name="T11" fmla="*/ 33 h 34"/>
                <a:gd name="T12" fmla="*/ 2 w 9"/>
                <a:gd name="T13" fmla="*/ 33 h 34"/>
                <a:gd name="T14" fmla="*/ 0 w 9"/>
                <a:gd name="T15" fmla="*/ 31 h 34"/>
                <a:gd name="T16" fmla="*/ 0 w 9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4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2"/>
                    <a:pt x="6" y="2"/>
                    <a:pt x="8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2"/>
                    <a:pt x="8" y="33"/>
                  </a:cubicBezTo>
                  <a:cubicBezTo>
                    <a:pt x="6" y="34"/>
                    <a:pt x="3" y="34"/>
                    <a:pt x="2" y="33"/>
                  </a:cubicBezTo>
                  <a:cubicBezTo>
                    <a:pt x="1" y="32"/>
                    <a:pt x="0" y="31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08" name="Oval 37">
              <a:extLst>
                <a:ext uri="{FF2B5EF4-FFF2-40B4-BE49-F238E27FC236}">
                  <a16:creationId xmlns:a16="http://schemas.microsoft.com/office/drawing/2014/main" id="{3F6D8B83-DD88-4061-BDC8-FD839120D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116638" y="4438651"/>
              <a:ext cx="252413" cy="252413"/>
            </a:xfrm>
            <a:prstGeom prst="ellipse">
              <a:avLst/>
            </a:prstGeom>
            <a:solidFill>
              <a:srgbClr val="27E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207DF47B-50EF-492A-875C-561827367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32476" y="4770438"/>
              <a:ext cx="38100" cy="139700"/>
            </a:xfrm>
            <a:custGeom>
              <a:avLst/>
              <a:gdLst>
                <a:gd name="T0" fmla="*/ 0 w 9"/>
                <a:gd name="T1" fmla="*/ 0 h 34"/>
                <a:gd name="T2" fmla="*/ 1 w 9"/>
                <a:gd name="T3" fmla="*/ 1 h 34"/>
                <a:gd name="T4" fmla="*/ 7 w 9"/>
                <a:gd name="T5" fmla="*/ 1 h 34"/>
                <a:gd name="T6" fmla="*/ 9 w 9"/>
                <a:gd name="T7" fmla="*/ 0 h 34"/>
                <a:gd name="T8" fmla="*/ 8 w 9"/>
                <a:gd name="T9" fmla="*/ 31 h 34"/>
                <a:gd name="T10" fmla="*/ 7 w 9"/>
                <a:gd name="T11" fmla="*/ 33 h 34"/>
                <a:gd name="T12" fmla="*/ 1 w 9"/>
                <a:gd name="T13" fmla="*/ 33 h 34"/>
                <a:gd name="T14" fmla="*/ 0 w 9"/>
                <a:gd name="T15" fmla="*/ 31 h 34"/>
                <a:gd name="T16" fmla="*/ 0 w 9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4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3" y="2"/>
                    <a:pt x="6" y="2"/>
                    <a:pt x="7" y="1"/>
                  </a:cubicBezTo>
                  <a:cubicBezTo>
                    <a:pt x="8" y="1"/>
                    <a:pt x="9" y="0"/>
                    <a:pt x="9" y="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2"/>
                    <a:pt x="7" y="33"/>
                  </a:cubicBezTo>
                  <a:cubicBezTo>
                    <a:pt x="6" y="34"/>
                    <a:pt x="3" y="34"/>
                    <a:pt x="1" y="33"/>
                  </a:cubicBezTo>
                  <a:cubicBezTo>
                    <a:pt x="0" y="32"/>
                    <a:pt x="0" y="31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10" name="Oval 39">
              <a:extLst>
                <a:ext uri="{FF2B5EF4-FFF2-40B4-BE49-F238E27FC236}">
                  <a16:creationId xmlns:a16="http://schemas.microsoft.com/office/drawing/2014/main" id="{F3924B1C-9A53-43AF-B39E-10270E509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38838" y="4541838"/>
              <a:ext cx="252413" cy="252413"/>
            </a:xfrm>
            <a:prstGeom prst="ellipse">
              <a:avLst/>
            </a:pr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E1895E76-8C21-439F-8346-13515665A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3148013"/>
              <a:ext cx="115888" cy="66675"/>
            </a:xfrm>
            <a:custGeom>
              <a:avLst/>
              <a:gdLst>
                <a:gd name="T0" fmla="*/ 0 w 73"/>
                <a:gd name="T1" fmla="*/ 13 h 42"/>
                <a:gd name="T2" fmla="*/ 23 w 73"/>
                <a:gd name="T3" fmla="*/ 0 h 42"/>
                <a:gd name="T4" fmla="*/ 73 w 73"/>
                <a:gd name="T5" fmla="*/ 29 h 42"/>
                <a:gd name="T6" fmla="*/ 49 w 73"/>
                <a:gd name="T7" fmla="*/ 42 h 42"/>
                <a:gd name="T8" fmla="*/ 0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0" y="13"/>
                  </a:moveTo>
                  <a:lnTo>
                    <a:pt x="23" y="0"/>
                  </a:lnTo>
                  <a:lnTo>
                    <a:pt x="73" y="29"/>
                  </a:lnTo>
                  <a:lnTo>
                    <a:pt x="49" y="4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id="{0C87A2FD-8B97-4E8A-ADC0-477DCD39D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89638" y="3259138"/>
              <a:ext cx="115888" cy="66675"/>
            </a:xfrm>
            <a:custGeom>
              <a:avLst/>
              <a:gdLst>
                <a:gd name="T0" fmla="*/ 0 w 73"/>
                <a:gd name="T1" fmla="*/ 16 h 42"/>
                <a:gd name="T2" fmla="*/ 24 w 73"/>
                <a:gd name="T3" fmla="*/ 0 h 42"/>
                <a:gd name="T4" fmla="*/ 73 w 73"/>
                <a:gd name="T5" fmla="*/ 29 h 42"/>
                <a:gd name="T6" fmla="*/ 50 w 73"/>
                <a:gd name="T7" fmla="*/ 42 h 42"/>
                <a:gd name="T8" fmla="*/ 0 w 73"/>
                <a:gd name="T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0" y="16"/>
                  </a:moveTo>
                  <a:lnTo>
                    <a:pt x="24" y="0"/>
                  </a:lnTo>
                  <a:lnTo>
                    <a:pt x="73" y="29"/>
                  </a:lnTo>
                  <a:lnTo>
                    <a:pt x="50" y="4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13" name="Freeform 42">
              <a:extLst>
                <a:ext uri="{FF2B5EF4-FFF2-40B4-BE49-F238E27FC236}">
                  <a16:creationId xmlns:a16="http://schemas.microsoft.com/office/drawing/2014/main" id="{237C8DB0-763F-4D09-B565-E4F68BF22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89613" y="3375026"/>
              <a:ext cx="114300" cy="66675"/>
            </a:xfrm>
            <a:custGeom>
              <a:avLst/>
              <a:gdLst>
                <a:gd name="T0" fmla="*/ 0 w 72"/>
                <a:gd name="T1" fmla="*/ 13 h 42"/>
                <a:gd name="T2" fmla="*/ 23 w 72"/>
                <a:gd name="T3" fmla="*/ 0 h 42"/>
                <a:gd name="T4" fmla="*/ 72 w 72"/>
                <a:gd name="T5" fmla="*/ 29 h 42"/>
                <a:gd name="T6" fmla="*/ 49 w 72"/>
                <a:gd name="T7" fmla="*/ 42 h 42"/>
                <a:gd name="T8" fmla="*/ 0 w 72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2">
                  <a:moveTo>
                    <a:pt x="0" y="13"/>
                  </a:moveTo>
                  <a:lnTo>
                    <a:pt x="23" y="0"/>
                  </a:lnTo>
                  <a:lnTo>
                    <a:pt x="72" y="29"/>
                  </a:lnTo>
                  <a:lnTo>
                    <a:pt x="49" y="4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14" name="Freeform 43">
              <a:extLst>
                <a:ext uri="{FF2B5EF4-FFF2-40B4-BE49-F238E27FC236}">
                  <a16:creationId xmlns:a16="http://schemas.microsoft.com/office/drawing/2014/main" id="{8540C17A-917D-4B31-898F-C00509E61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88001" y="3490913"/>
              <a:ext cx="115888" cy="61913"/>
            </a:xfrm>
            <a:custGeom>
              <a:avLst/>
              <a:gdLst>
                <a:gd name="T0" fmla="*/ 0 w 73"/>
                <a:gd name="T1" fmla="*/ 13 h 39"/>
                <a:gd name="T2" fmla="*/ 24 w 73"/>
                <a:gd name="T3" fmla="*/ 0 h 39"/>
                <a:gd name="T4" fmla="*/ 73 w 73"/>
                <a:gd name="T5" fmla="*/ 29 h 39"/>
                <a:gd name="T6" fmla="*/ 50 w 73"/>
                <a:gd name="T7" fmla="*/ 39 h 39"/>
                <a:gd name="T8" fmla="*/ 0 w 73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39">
                  <a:moveTo>
                    <a:pt x="0" y="13"/>
                  </a:moveTo>
                  <a:lnTo>
                    <a:pt x="24" y="0"/>
                  </a:lnTo>
                  <a:lnTo>
                    <a:pt x="73" y="29"/>
                  </a:lnTo>
                  <a:lnTo>
                    <a:pt x="50" y="3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15" name="Freeform 44">
              <a:extLst>
                <a:ext uri="{FF2B5EF4-FFF2-40B4-BE49-F238E27FC236}">
                  <a16:creationId xmlns:a16="http://schemas.microsoft.com/office/drawing/2014/main" id="{4074394D-EF9B-49BB-B211-439ED2F59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89563" y="3603626"/>
              <a:ext cx="115888" cy="65088"/>
            </a:xfrm>
            <a:custGeom>
              <a:avLst/>
              <a:gdLst>
                <a:gd name="T0" fmla="*/ 0 w 73"/>
                <a:gd name="T1" fmla="*/ 13 h 41"/>
                <a:gd name="T2" fmla="*/ 24 w 73"/>
                <a:gd name="T3" fmla="*/ 0 h 41"/>
                <a:gd name="T4" fmla="*/ 73 w 73"/>
                <a:gd name="T5" fmla="*/ 28 h 41"/>
                <a:gd name="T6" fmla="*/ 50 w 73"/>
                <a:gd name="T7" fmla="*/ 41 h 41"/>
                <a:gd name="T8" fmla="*/ 0 w 73"/>
                <a:gd name="T9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1">
                  <a:moveTo>
                    <a:pt x="0" y="13"/>
                  </a:moveTo>
                  <a:lnTo>
                    <a:pt x="24" y="0"/>
                  </a:lnTo>
                  <a:lnTo>
                    <a:pt x="73" y="28"/>
                  </a:lnTo>
                  <a:lnTo>
                    <a:pt x="50" y="4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16" name="Freeform 45">
              <a:extLst>
                <a:ext uri="{FF2B5EF4-FFF2-40B4-BE49-F238E27FC236}">
                  <a16:creationId xmlns:a16="http://schemas.microsoft.com/office/drawing/2014/main" id="{5C50B7F5-4478-4D45-A2D9-B9261DB7D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86363" y="3719513"/>
              <a:ext cx="115888" cy="65088"/>
            </a:xfrm>
            <a:custGeom>
              <a:avLst/>
              <a:gdLst>
                <a:gd name="T0" fmla="*/ 0 w 73"/>
                <a:gd name="T1" fmla="*/ 13 h 41"/>
                <a:gd name="T2" fmla="*/ 23 w 73"/>
                <a:gd name="T3" fmla="*/ 0 h 41"/>
                <a:gd name="T4" fmla="*/ 73 w 73"/>
                <a:gd name="T5" fmla="*/ 28 h 41"/>
                <a:gd name="T6" fmla="*/ 49 w 73"/>
                <a:gd name="T7" fmla="*/ 41 h 41"/>
                <a:gd name="T8" fmla="*/ 0 w 73"/>
                <a:gd name="T9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1">
                  <a:moveTo>
                    <a:pt x="0" y="13"/>
                  </a:moveTo>
                  <a:lnTo>
                    <a:pt x="23" y="0"/>
                  </a:lnTo>
                  <a:lnTo>
                    <a:pt x="73" y="28"/>
                  </a:lnTo>
                  <a:lnTo>
                    <a:pt x="49" y="4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17" name="Freeform 46">
              <a:extLst>
                <a:ext uri="{FF2B5EF4-FFF2-40B4-BE49-F238E27FC236}">
                  <a16:creationId xmlns:a16="http://schemas.microsoft.com/office/drawing/2014/main" id="{F8A2E40A-641B-454C-9208-EBAB28F14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87926" y="3830638"/>
              <a:ext cx="115888" cy="66675"/>
            </a:xfrm>
            <a:custGeom>
              <a:avLst/>
              <a:gdLst>
                <a:gd name="T0" fmla="*/ 0 w 73"/>
                <a:gd name="T1" fmla="*/ 13 h 42"/>
                <a:gd name="T2" fmla="*/ 23 w 73"/>
                <a:gd name="T3" fmla="*/ 0 h 42"/>
                <a:gd name="T4" fmla="*/ 73 w 73"/>
                <a:gd name="T5" fmla="*/ 29 h 42"/>
                <a:gd name="T6" fmla="*/ 49 w 73"/>
                <a:gd name="T7" fmla="*/ 42 h 42"/>
                <a:gd name="T8" fmla="*/ 0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0" y="13"/>
                  </a:moveTo>
                  <a:lnTo>
                    <a:pt x="23" y="0"/>
                  </a:lnTo>
                  <a:lnTo>
                    <a:pt x="73" y="29"/>
                  </a:lnTo>
                  <a:lnTo>
                    <a:pt x="49" y="4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18" name="Freeform 47">
              <a:extLst>
                <a:ext uri="{FF2B5EF4-FFF2-40B4-BE49-F238E27FC236}">
                  <a16:creationId xmlns:a16="http://schemas.microsoft.com/office/drawing/2014/main" id="{6A63A496-7BF1-46CC-AEDF-016F91FBD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84726" y="3946526"/>
              <a:ext cx="115888" cy="66675"/>
            </a:xfrm>
            <a:custGeom>
              <a:avLst/>
              <a:gdLst>
                <a:gd name="T0" fmla="*/ 0 w 73"/>
                <a:gd name="T1" fmla="*/ 13 h 42"/>
                <a:gd name="T2" fmla="*/ 23 w 73"/>
                <a:gd name="T3" fmla="*/ 0 h 42"/>
                <a:gd name="T4" fmla="*/ 73 w 73"/>
                <a:gd name="T5" fmla="*/ 29 h 42"/>
                <a:gd name="T6" fmla="*/ 49 w 73"/>
                <a:gd name="T7" fmla="*/ 42 h 42"/>
                <a:gd name="T8" fmla="*/ 0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0" y="13"/>
                  </a:moveTo>
                  <a:lnTo>
                    <a:pt x="23" y="0"/>
                  </a:lnTo>
                  <a:lnTo>
                    <a:pt x="73" y="29"/>
                  </a:lnTo>
                  <a:lnTo>
                    <a:pt x="49" y="4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19" name="Freeform 48">
              <a:extLst>
                <a:ext uri="{FF2B5EF4-FFF2-40B4-BE49-F238E27FC236}">
                  <a16:creationId xmlns:a16="http://schemas.microsoft.com/office/drawing/2014/main" id="{3309AF64-459E-4DEE-A88C-FFAA0BBA7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86288" y="4057651"/>
              <a:ext cx="115888" cy="66675"/>
            </a:xfrm>
            <a:custGeom>
              <a:avLst/>
              <a:gdLst>
                <a:gd name="T0" fmla="*/ 0 w 73"/>
                <a:gd name="T1" fmla="*/ 13 h 42"/>
                <a:gd name="T2" fmla="*/ 23 w 73"/>
                <a:gd name="T3" fmla="*/ 0 h 42"/>
                <a:gd name="T4" fmla="*/ 73 w 73"/>
                <a:gd name="T5" fmla="*/ 29 h 42"/>
                <a:gd name="T6" fmla="*/ 49 w 73"/>
                <a:gd name="T7" fmla="*/ 42 h 42"/>
                <a:gd name="T8" fmla="*/ 0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0" y="13"/>
                  </a:moveTo>
                  <a:lnTo>
                    <a:pt x="23" y="0"/>
                  </a:lnTo>
                  <a:lnTo>
                    <a:pt x="73" y="29"/>
                  </a:lnTo>
                  <a:lnTo>
                    <a:pt x="49" y="4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20" name="Freeform 49">
              <a:extLst>
                <a:ext uri="{FF2B5EF4-FFF2-40B4-BE49-F238E27FC236}">
                  <a16:creationId xmlns:a16="http://schemas.microsoft.com/office/drawing/2014/main" id="{657B8419-BFC7-4F89-9F5B-429968778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15013" y="3946526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49 w 73"/>
                <a:gd name="T3" fmla="*/ 0 h 42"/>
                <a:gd name="T4" fmla="*/ 0 w 73"/>
                <a:gd name="T5" fmla="*/ 29 h 42"/>
                <a:gd name="T6" fmla="*/ 23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49" y="0"/>
                  </a:lnTo>
                  <a:lnTo>
                    <a:pt x="0" y="29"/>
                  </a:lnTo>
                  <a:lnTo>
                    <a:pt x="23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21" name="Freeform 50">
              <a:extLst>
                <a:ext uri="{FF2B5EF4-FFF2-40B4-BE49-F238E27FC236}">
                  <a16:creationId xmlns:a16="http://schemas.microsoft.com/office/drawing/2014/main" id="{C1DFE414-8550-4AE4-A881-4EBB3CE1A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13451" y="4062413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49 w 73"/>
                <a:gd name="T3" fmla="*/ 0 h 42"/>
                <a:gd name="T4" fmla="*/ 0 w 73"/>
                <a:gd name="T5" fmla="*/ 29 h 42"/>
                <a:gd name="T6" fmla="*/ 23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49" y="0"/>
                  </a:lnTo>
                  <a:lnTo>
                    <a:pt x="0" y="29"/>
                  </a:lnTo>
                  <a:lnTo>
                    <a:pt x="23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22" name="Freeform 51">
              <a:extLst>
                <a:ext uri="{FF2B5EF4-FFF2-40B4-BE49-F238E27FC236}">
                  <a16:creationId xmlns:a16="http://schemas.microsoft.com/office/drawing/2014/main" id="{9051D9F1-917B-40E8-8833-B890F8B96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16651" y="4178301"/>
              <a:ext cx="115888" cy="69850"/>
            </a:xfrm>
            <a:custGeom>
              <a:avLst/>
              <a:gdLst>
                <a:gd name="T0" fmla="*/ 73 w 73"/>
                <a:gd name="T1" fmla="*/ 13 h 44"/>
                <a:gd name="T2" fmla="*/ 50 w 73"/>
                <a:gd name="T3" fmla="*/ 0 h 44"/>
                <a:gd name="T4" fmla="*/ 0 w 73"/>
                <a:gd name="T5" fmla="*/ 31 h 44"/>
                <a:gd name="T6" fmla="*/ 24 w 73"/>
                <a:gd name="T7" fmla="*/ 44 h 44"/>
                <a:gd name="T8" fmla="*/ 73 w 73"/>
                <a:gd name="T9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4">
                  <a:moveTo>
                    <a:pt x="73" y="13"/>
                  </a:moveTo>
                  <a:lnTo>
                    <a:pt x="50" y="0"/>
                  </a:lnTo>
                  <a:lnTo>
                    <a:pt x="0" y="31"/>
                  </a:lnTo>
                  <a:lnTo>
                    <a:pt x="24" y="44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23" name="Freeform 52">
              <a:extLst>
                <a:ext uri="{FF2B5EF4-FFF2-40B4-BE49-F238E27FC236}">
                  <a16:creationId xmlns:a16="http://schemas.microsoft.com/office/drawing/2014/main" id="{ABB543EC-2EE4-43B3-8440-A9F27D2AD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15088" y="4294188"/>
              <a:ext cx="115888" cy="69850"/>
            </a:xfrm>
            <a:custGeom>
              <a:avLst/>
              <a:gdLst>
                <a:gd name="T0" fmla="*/ 73 w 73"/>
                <a:gd name="T1" fmla="*/ 16 h 44"/>
                <a:gd name="T2" fmla="*/ 50 w 73"/>
                <a:gd name="T3" fmla="*/ 0 h 44"/>
                <a:gd name="T4" fmla="*/ 0 w 73"/>
                <a:gd name="T5" fmla="*/ 31 h 44"/>
                <a:gd name="T6" fmla="*/ 24 w 73"/>
                <a:gd name="T7" fmla="*/ 44 h 44"/>
                <a:gd name="T8" fmla="*/ 73 w 73"/>
                <a:gd name="T9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4">
                  <a:moveTo>
                    <a:pt x="73" y="16"/>
                  </a:moveTo>
                  <a:lnTo>
                    <a:pt x="50" y="0"/>
                  </a:lnTo>
                  <a:lnTo>
                    <a:pt x="0" y="31"/>
                  </a:lnTo>
                  <a:lnTo>
                    <a:pt x="24" y="44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24" name="Freeform 53">
              <a:extLst>
                <a:ext uri="{FF2B5EF4-FFF2-40B4-BE49-F238E27FC236}">
                  <a16:creationId xmlns:a16="http://schemas.microsoft.com/office/drawing/2014/main" id="{CC73EADC-70FC-42A6-A03C-95E5F8D9E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18288" y="4414838"/>
              <a:ext cx="115888" cy="65088"/>
            </a:xfrm>
            <a:custGeom>
              <a:avLst/>
              <a:gdLst>
                <a:gd name="T0" fmla="*/ 73 w 73"/>
                <a:gd name="T1" fmla="*/ 13 h 41"/>
                <a:gd name="T2" fmla="*/ 50 w 73"/>
                <a:gd name="T3" fmla="*/ 0 h 41"/>
                <a:gd name="T4" fmla="*/ 0 w 73"/>
                <a:gd name="T5" fmla="*/ 28 h 41"/>
                <a:gd name="T6" fmla="*/ 24 w 73"/>
                <a:gd name="T7" fmla="*/ 41 h 41"/>
                <a:gd name="T8" fmla="*/ 73 w 73"/>
                <a:gd name="T9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1">
                  <a:moveTo>
                    <a:pt x="73" y="13"/>
                  </a:moveTo>
                  <a:lnTo>
                    <a:pt x="50" y="0"/>
                  </a:lnTo>
                  <a:lnTo>
                    <a:pt x="0" y="28"/>
                  </a:lnTo>
                  <a:lnTo>
                    <a:pt x="24" y="41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25" name="Freeform 54">
              <a:extLst>
                <a:ext uri="{FF2B5EF4-FFF2-40B4-BE49-F238E27FC236}">
                  <a16:creationId xmlns:a16="http://schemas.microsoft.com/office/drawing/2014/main" id="{99DB82E3-BCE4-45B9-A758-39BC2F9A8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16726" y="4530726"/>
              <a:ext cx="115888" cy="65088"/>
            </a:xfrm>
            <a:custGeom>
              <a:avLst/>
              <a:gdLst>
                <a:gd name="T0" fmla="*/ 73 w 73"/>
                <a:gd name="T1" fmla="*/ 13 h 41"/>
                <a:gd name="T2" fmla="*/ 50 w 73"/>
                <a:gd name="T3" fmla="*/ 0 h 41"/>
                <a:gd name="T4" fmla="*/ 0 w 73"/>
                <a:gd name="T5" fmla="*/ 28 h 41"/>
                <a:gd name="T6" fmla="*/ 24 w 73"/>
                <a:gd name="T7" fmla="*/ 41 h 41"/>
                <a:gd name="T8" fmla="*/ 73 w 73"/>
                <a:gd name="T9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1">
                  <a:moveTo>
                    <a:pt x="73" y="13"/>
                  </a:moveTo>
                  <a:lnTo>
                    <a:pt x="50" y="0"/>
                  </a:lnTo>
                  <a:lnTo>
                    <a:pt x="0" y="28"/>
                  </a:lnTo>
                  <a:lnTo>
                    <a:pt x="24" y="41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26" name="Freeform 55">
              <a:extLst>
                <a:ext uri="{FF2B5EF4-FFF2-40B4-BE49-F238E27FC236}">
                  <a16:creationId xmlns:a16="http://schemas.microsoft.com/office/drawing/2014/main" id="{82DB63C2-6E9E-416D-BBF0-AA55452D0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018338" y="4645026"/>
              <a:ext cx="115888" cy="66675"/>
            </a:xfrm>
            <a:custGeom>
              <a:avLst/>
              <a:gdLst>
                <a:gd name="T0" fmla="*/ 73 w 73"/>
                <a:gd name="T1" fmla="*/ 14 h 42"/>
                <a:gd name="T2" fmla="*/ 49 w 73"/>
                <a:gd name="T3" fmla="*/ 0 h 42"/>
                <a:gd name="T4" fmla="*/ 0 w 73"/>
                <a:gd name="T5" fmla="*/ 29 h 42"/>
                <a:gd name="T6" fmla="*/ 23 w 73"/>
                <a:gd name="T7" fmla="*/ 42 h 42"/>
                <a:gd name="T8" fmla="*/ 73 w 73"/>
                <a:gd name="T9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4"/>
                  </a:moveTo>
                  <a:lnTo>
                    <a:pt x="49" y="0"/>
                  </a:lnTo>
                  <a:lnTo>
                    <a:pt x="0" y="29"/>
                  </a:lnTo>
                  <a:lnTo>
                    <a:pt x="23" y="42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27" name="Freeform 56">
              <a:extLst>
                <a:ext uri="{FF2B5EF4-FFF2-40B4-BE49-F238E27FC236}">
                  <a16:creationId xmlns:a16="http://schemas.microsoft.com/office/drawing/2014/main" id="{08F826D9-2905-4162-B5C8-F64C4758B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16776" y="4760913"/>
              <a:ext cx="115888" cy="66675"/>
            </a:xfrm>
            <a:custGeom>
              <a:avLst/>
              <a:gdLst>
                <a:gd name="T0" fmla="*/ 73 w 73"/>
                <a:gd name="T1" fmla="*/ 14 h 42"/>
                <a:gd name="T2" fmla="*/ 49 w 73"/>
                <a:gd name="T3" fmla="*/ 0 h 42"/>
                <a:gd name="T4" fmla="*/ 0 w 73"/>
                <a:gd name="T5" fmla="*/ 29 h 42"/>
                <a:gd name="T6" fmla="*/ 23 w 73"/>
                <a:gd name="T7" fmla="*/ 42 h 42"/>
                <a:gd name="T8" fmla="*/ 73 w 73"/>
                <a:gd name="T9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4"/>
                  </a:moveTo>
                  <a:lnTo>
                    <a:pt x="49" y="0"/>
                  </a:lnTo>
                  <a:lnTo>
                    <a:pt x="0" y="29"/>
                  </a:lnTo>
                  <a:lnTo>
                    <a:pt x="23" y="42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28" name="Freeform 57">
              <a:extLst>
                <a:ext uri="{FF2B5EF4-FFF2-40B4-BE49-F238E27FC236}">
                  <a16:creationId xmlns:a16="http://schemas.microsoft.com/office/drawing/2014/main" id="{047F39FF-9EB0-4CD9-B575-2F3A40372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19976" y="4876801"/>
              <a:ext cx="115888" cy="66675"/>
            </a:xfrm>
            <a:custGeom>
              <a:avLst/>
              <a:gdLst>
                <a:gd name="T0" fmla="*/ 73 w 73"/>
                <a:gd name="T1" fmla="*/ 14 h 42"/>
                <a:gd name="T2" fmla="*/ 49 w 73"/>
                <a:gd name="T3" fmla="*/ 0 h 42"/>
                <a:gd name="T4" fmla="*/ 0 w 73"/>
                <a:gd name="T5" fmla="*/ 29 h 42"/>
                <a:gd name="T6" fmla="*/ 23 w 73"/>
                <a:gd name="T7" fmla="*/ 42 h 42"/>
                <a:gd name="T8" fmla="*/ 73 w 73"/>
                <a:gd name="T9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4"/>
                  </a:moveTo>
                  <a:lnTo>
                    <a:pt x="49" y="0"/>
                  </a:lnTo>
                  <a:lnTo>
                    <a:pt x="0" y="29"/>
                  </a:lnTo>
                  <a:lnTo>
                    <a:pt x="23" y="42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29" name="Freeform 58">
              <a:extLst>
                <a:ext uri="{FF2B5EF4-FFF2-40B4-BE49-F238E27FC236}">
                  <a16:creationId xmlns:a16="http://schemas.microsoft.com/office/drawing/2014/main" id="{3D2B89E6-BE3B-4A97-A748-E1AA16340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48488" y="3243263"/>
              <a:ext cx="115888" cy="69850"/>
            </a:xfrm>
            <a:custGeom>
              <a:avLst/>
              <a:gdLst>
                <a:gd name="T0" fmla="*/ 73 w 73"/>
                <a:gd name="T1" fmla="*/ 15 h 44"/>
                <a:gd name="T2" fmla="*/ 52 w 73"/>
                <a:gd name="T3" fmla="*/ 0 h 44"/>
                <a:gd name="T4" fmla="*/ 0 w 73"/>
                <a:gd name="T5" fmla="*/ 31 h 44"/>
                <a:gd name="T6" fmla="*/ 23 w 73"/>
                <a:gd name="T7" fmla="*/ 44 h 44"/>
                <a:gd name="T8" fmla="*/ 73 w 73"/>
                <a:gd name="T9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4">
                  <a:moveTo>
                    <a:pt x="73" y="15"/>
                  </a:moveTo>
                  <a:lnTo>
                    <a:pt x="52" y="0"/>
                  </a:lnTo>
                  <a:lnTo>
                    <a:pt x="0" y="31"/>
                  </a:lnTo>
                  <a:lnTo>
                    <a:pt x="23" y="44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30" name="Freeform 59">
              <a:extLst>
                <a:ext uri="{FF2B5EF4-FFF2-40B4-BE49-F238E27FC236}">
                  <a16:creationId xmlns:a16="http://schemas.microsoft.com/office/drawing/2014/main" id="{F9444296-AAEE-436C-9E0F-C5BE00982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146926" y="3362326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49 w 73"/>
                <a:gd name="T3" fmla="*/ 0 h 42"/>
                <a:gd name="T4" fmla="*/ 0 w 73"/>
                <a:gd name="T5" fmla="*/ 29 h 42"/>
                <a:gd name="T6" fmla="*/ 23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49" y="0"/>
                  </a:lnTo>
                  <a:lnTo>
                    <a:pt x="0" y="29"/>
                  </a:lnTo>
                  <a:lnTo>
                    <a:pt x="23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31" name="Freeform 60">
              <a:extLst>
                <a:ext uri="{FF2B5EF4-FFF2-40B4-BE49-F238E27FC236}">
                  <a16:creationId xmlns:a16="http://schemas.microsoft.com/office/drawing/2014/main" id="{922A427B-F240-47EA-8BFA-4F7E70609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50126" y="3478213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52 w 73"/>
                <a:gd name="T3" fmla="*/ 0 h 42"/>
                <a:gd name="T4" fmla="*/ 0 w 73"/>
                <a:gd name="T5" fmla="*/ 29 h 42"/>
                <a:gd name="T6" fmla="*/ 24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52" y="0"/>
                  </a:lnTo>
                  <a:lnTo>
                    <a:pt x="0" y="29"/>
                  </a:lnTo>
                  <a:lnTo>
                    <a:pt x="24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32" name="Freeform 61">
              <a:extLst>
                <a:ext uri="{FF2B5EF4-FFF2-40B4-BE49-F238E27FC236}">
                  <a16:creationId xmlns:a16="http://schemas.microsoft.com/office/drawing/2014/main" id="{4D9FBF45-BBD4-48E6-92FF-73EF8D318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548563" y="3594101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50 w 73"/>
                <a:gd name="T3" fmla="*/ 0 h 42"/>
                <a:gd name="T4" fmla="*/ 0 w 73"/>
                <a:gd name="T5" fmla="*/ 29 h 42"/>
                <a:gd name="T6" fmla="*/ 24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50" y="0"/>
                  </a:lnTo>
                  <a:lnTo>
                    <a:pt x="0" y="29"/>
                  </a:lnTo>
                  <a:lnTo>
                    <a:pt x="24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33" name="Freeform 62">
              <a:extLst>
                <a:ext uri="{FF2B5EF4-FFF2-40B4-BE49-F238E27FC236}">
                  <a16:creationId xmlns:a16="http://schemas.microsoft.com/office/drawing/2014/main" id="{0DD6C010-74B7-4277-B3C8-35B0700BE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50176" y="3709988"/>
              <a:ext cx="114300" cy="66675"/>
            </a:xfrm>
            <a:custGeom>
              <a:avLst/>
              <a:gdLst>
                <a:gd name="T0" fmla="*/ 72 w 72"/>
                <a:gd name="T1" fmla="*/ 13 h 42"/>
                <a:gd name="T2" fmla="*/ 52 w 72"/>
                <a:gd name="T3" fmla="*/ 0 h 42"/>
                <a:gd name="T4" fmla="*/ 0 w 72"/>
                <a:gd name="T5" fmla="*/ 29 h 42"/>
                <a:gd name="T6" fmla="*/ 23 w 72"/>
                <a:gd name="T7" fmla="*/ 42 h 42"/>
                <a:gd name="T8" fmla="*/ 72 w 72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2">
                  <a:moveTo>
                    <a:pt x="72" y="13"/>
                  </a:moveTo>
                  <a:lnTo>
                    <a:pt x="52" y="0"/>
                  </a:lnTo>
                  <a:lnTo>
                    <a:pt x="0" y="29"/>
                  </a:lnTo>
                  <a:lnTo>
                    <a:pt x="23" y="42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34" name="Freeform 63">
              <a:extLst>
                <a:ext uri="{FF2B5EF4-FFF2-40B4-BE49-F238E27FC236}">
                  <a16:creationId xmlns:a16="http://schemas.microsoft.com/office/drawing/2014/main" id="{76A0B58E-41FE-4E88-861E-7F5A4722E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50201" y="3825876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50 w 73"/>
                <a:gd name="T3" fmla="*/ 0 h 42"/>
                <a:gd name="T4" fmla="*/ 0 w 73"/>
                <a:gd name="T5" fmla="*/ 29 h 42"/>
                <a:gd name="T6" fmla="*/ 24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50" y="0"/>
                  </a:lnTo>
                  <a:lnTo>
                    <a:pt x="0" y="29"/>
                  </a:lnTo>
                  <a:lnTo>
                    <a:pt x="24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35" name="Freeform 64">
              <a:extLst>
                <a:ext uri="{FF2B5EF4-FFF2-40B4-BE49-F238E27FC236}">
                  <a16:creationId xmlns:a16="http://schemas.microsoft.com/office/drawing/2014/main" id="{76103A11-2230-4FC6-8675-85AFA06A3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1813" y="3941763"/>
              <a:ext cx="115888" cy="66675"/>
            </a:xfrm>
            <a:custGeom>
              <a:avLst/>
              <a:gdLst>
                <a:gd name="T0" fmla="*/ 73 w 73"/>
                <a:gd name="T1" fmla="*/ 13 h 42"/>
                <a:gd name="T2" fmla="*/ 52 w 73"/>
                <a:gd name="T3" fmla="*/ 0 h 42"/>
                <a:gd name="T4" fmla="*/ 0 w 73"/>
                <a:gd name="T5" fmla="*/ 32 h 42"/>
                <a:gd name="T6" fmla="*/ 23 w 73"/>
                <a:gd name="T7" fmla="*/ 42 h 42"/>
                <a:gd name="T8" fmla="*/ 73 w 73"/>
                <a:gd name="T9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2">
                  <a:moveTo>
                    <a:pt x="73" y="13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23" y="4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36" name="Freeform 65">
              <a:extLst>
                <a:ext uri="{FF2B5EF4-FFF2-40B4-BE49-F238E27FC236}">
                  <a16:creationId xmlns:a16="http://schemas.microsoft.com/office/drawing/2014/main" id="{3EFF7C9D-6803-45A9-925C-A54D9F2C4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50251" y="4057651"/>
              <a:ext cx="115888" cy="71438"/>
            </a:xfrm>
            <a:custGeom>
              <a:avLst/>
              <a:gdLst>
                <a:gd name="T0" fmla="*/ 73 w 73"/>
                <a:gd name="T1" fmla="*/ 16 h 45"/>
                <a:gd name="T2" fmla="*/ 49 w 73"/>
                <a:gd name="T3" fmla="*/ 0 h 45"/>
                <a:gd name="T4" fmla="*/ 0 w 73"/>
                <a:gd name="T5" fmla="*/ 32 h 45"/>
                <a:gd name="T6" fmla="*/ 23 w 73"/>
                <a:gd name="T7" fmla="*/ 45 h 45"/>
                <a:gd name="T8" fmla="*/ 73 w 73"/>
                <a:gd name="T9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5">
                  <a:moveTo>
                    <a:pt x="73" y="16"/>
                  </a:moveTo>
                  <a:lnTo>
                    <a:pt x="49" y="0"/>
                  </a:lnTo>
                  <a:lnTo>
                    <a:pt x="0" y="32"/>
                  </a:lnTo>
                  <a:lnTo>
                    <a:pt x="23" y="45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37" name="Freeform 66">
              <a:extLst>
                <a:ext uri="{FF2B5EF4-FFF2-40B4-BE49-F238E27FC236}">
                  <a16:creationId xmlns:a16="http://schemas.microsoft.com/office/drawing/2014/main" id="{A589F79E-D782-4846-9BE8-4943961ED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8553451" y="4173538"/>
              <a:ext cx="115888" cy="71438"/>
            </a:xfrm>
            <a:custGeom>
              <a:avLst/>
              <a:gdLst>
                <a:gd name="T0" fmla="*/ 73 w 73"/>
                <a:gd name="T1" fmla="*/ 16 h 45"/>
                <a:gd name="T2" fmla="*/ 52 w 73"/>
                <a:gd name="T3" fmla="*/ 0 h 45"/>
                <a:gd name="T4" fmla="*/ 0 w 73"/>
                <a:gd name="T5" fmla="*/ 32 h 45"/>
                <a:gd name="T6" fmla="*/ 23 w 73"/>
                <a:gd name="T7" fmla="*/ 45 h 45"/>
                <a:gd name="T8" fmla="*/ 73 w 73"/>
                <a:gd name="T9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5">
                  <a:moveTo>
                    <a:pt x="73" y="16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23" y="45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38" name="Freeform 67">
              <a:extLst>
                <a:ext uri="{FF2B5EF4-FFF2-40B4-BE49-F238E27FC236}">
                  <a16:creationId xmlns:a16="http://schemas.microsoft.com/office/drawing/2014/main" id="{B0017738-04DD-4AE6-A47E-BF1FF2AF3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53251" y="1149351"/>
              <a:ext cx="484187" cy="2536825"/>
            </a:xfrm>
            <a:custGeom>
              <a:avLst/>
              <a:gdLst>
                <a:gd name="T0" fmla="*/ 3 w 305"/>
                <a:gd name="T1" fmla="*/ 1598 h 1598"/>
                <a:gd name="T2" fmla="*/ 303 w 305"/>
                <a:gd name="T3" fmla="*/ 1426 h 1598"/>
                <a:gd name="T4" fmla="*/ 305 w 305"/>
                <a:gd name="T5" fmla="*/ 0 h 1598"/>
                <a:gd name="T6" fmla="*/ 0 w 305"/>
                <a:gd name="T7" fmla="*/ 174 h 1598"/>
                <a:gd name="T8" fmla="*/ 3 w 305"/>
                <a:gd name="T9" fmla="*/ 159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1598">
                  <a:moveTo>
                    <a:pt x="3" y="1598"/>
                  </a:moveTo>
                  <a:lnTo>
                    <a:pt x="303" y="1426"/>
                  </a:lnTo>
                  <a:lnTo>
                    <a:pt x="305" y="0"/>
                  </a:lnTo>
                  <a:lnTo>
                    <a:pt x="0" y="174"/>
                  </a:lnTo>
                  <a:lnTo>
                    <a:pt x="3" y="1598"/>
                  </a:lnTo>
                  <a:close/>
                </a:path>
              </a:pathLst>
            </a:custGeom>
            <a:solidFill>
              <a:srgbClr val="D2E7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39" name="Freeform 68">
              <a:extLst>
                <a:ext uri="{FF2B5EF4-FFF2-40B4-BE49-F238E27FC236}">
                  <a16:creationId xmlns:a16="http://schemas.microsoft.com/office/drawing/2014/main" id="{662AFC1F-A557-470F-9812-D93406F12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56363" y="1435101"/>
              <a:ext cx="492125" cy="2536825"/>
            </a:xfrm>
            <a:custGeom>
              <a:avLst/>
              <a:gdLst>
                <a:gd name="T0" fmla="*/ 307 w 310"/>
                <a:gd name="T1" fmla="*/ 0 h 1598"/>
                <a:gd name="T2" fmla="*/ 310 w 310"/>
                <a:gd name="T3" fmla="*/ 1426 h 1598"/>
                <a:gd name="T4" fmla="*/ 5 w 310"/>
                <a:gd name="T5" fmla="*/ 1598 h 1598"/>
                <a:gd name="T6" fmla="*/ 0 w 310"/>
                <a:gd name="T7" fmla="*/ 174 h 1598"/>
                <a:gd name="T8" fmla="*/ 307 w 310"/>
                <a:gd name="T9" fmla="*/ 0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598">
                  <a:moveTo>
                    <a:pt x="307" y="0"/>
                  </a:moveTo>
                  <a:lnTo>
                    <a:pt x="310" y="1426"/>
                  </a:lnTo>
                  <a:lnTo>
                    <a:pt x="5" y="1598"/>
                  </a:lnTo>
                  <a:lnTo>
                    <a:pt x="0" y="174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40" name="Freeform 69">
              <a:extLst>
                <a:ext uri="{FF2B5EF4-FFF2-40B4-BE49-F238E27FC236}">
                  <a16:creationId xmlns:a16="http://schemas.microsoft.com/office/drawing/2014/main" id="{AB9C79EA-B09A-401D-8F4A-ABAC8092E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53251" y="1425576"/>
              <a:ext cx="504825" cy="2546350"/>
            </a:xfrm>
            <a:custGeom>
              <a:avLst/>
              <a:gdLst>
                <a:gd name="T0" fmla="*/ 318 w 318"/>
                <a:gd name="T1" fmla="*/ 1604 h 1604"/>
                <a:gd name="T2" fmla="*/ 3 w 318"/>
                <a:gd name="T3" fmla="*/ 1424 h 1604"/>
                <a:gd name="T4" fmla="*/ 0 w 318"/>
                <a:gd name="T5" fmla="*/ 0 h 1604"/>
                <a:gd name="T6" fmla="*/ 313 w 318"/>
                <a:gd name="T7" fmla="*/ 180 h 1604"/>
                <a:gd name="T8" fmla="*/ 318 w 318"/>
                <a:gd name="T9" fmla="*/ 1604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1604">
                  <a:moveTo>
                    <a:pt x="318" y="1604"/>
                  </a:moveTo>
                  <a:lnTo>
                    <a:pt x="3" y="1424"/>
                  </a:lnTo>
                  <a:lnTo>
                    <a:pt x="0" y="0"/>
                  </a:lnTo>
                  <a:lnTo>
                    <a:pt x="313" y="180"/>
                  </a:lnTo>
                  <a:lnTo>
                    <a:pt x="318" y="1604"/>
                  </a:lnTo>
                  <a:close/>
                </a:path>
              </a:pathLst>
            </a:cu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41" name="Freeform 70">
              <a:extLst>
                <a:ext uri="{FF2B5EF4-FFF2-40B4-BE49-F238E27FC236}">
                  <a16:creationId xmlns:a16="http://schemas.microsoft.com/office/drawing/2014/main" id="{18E2E12F-AAEB-4614-879F-1DD35672F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53251" y="1152526"/>
              <a:ext cx="984250" cy="558800"/>
            </a:xfrm>
            <a:custGeom>
              <a:avLst/>
              <a:gdLst>
                <a:gd name="T0" fmla="*/ 313 w 620"/>
                <a:gd name="T1" fmla="*/ 352 h 352"/>
                <a:gd name="T2" fmla="*/ 0 w 620"/>
                <a:gd name="T3" fmla="*/ 172 h 352"/>
                <a:gd name="T4" fmla="*/ 305 w 620"/>
                <a:gd name="T5" fmla="*/ 0 h 352"/>
                <a:gd name="T6" fmla="*/ 620 w 620"/>
                <a:gd name="T7" fmla="*/ 178 h 352"/>
                <a:gd name="T8" fmla="*/ 313 w 620"/>
                <a:gd name="T9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352">
                  <a:moveTo>
                    <a:pt x="313" y="352"/>
                  </a:moveTo>
                  <a:lnTo>
                    <a:pt x="0" y="172"/>
                  </a:lnTo>
                  <a:lnTo>
                    <a:pt x="305" y="0"/>
                  </a:lnTo>
                  <a:lnTo>
                    <a:pt x="620" y="178"/>
                  </a:lnTo>
                  <a:lnTo>
                    <a:pt x="313" y="352"/>
                  </a:lnTo>
                  <a:close/>
                </a:path>
              </a:pathLst>
            </a:custGeom>
            <a:solidFill>
              <a:srgbClr val="F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504020202030204" pitchFamily="34" charset="0"/>
              </a:endParaRPr>
            </a:p>
          </p:txBody>
        </p:sp>
        <p:sp>
          <p:nvSpPr>
            <p:cNvPr id="142" name="Freeform 71">
              <a:extLst>
                <a:ext uri="{FF2B5EF4-FFF2-40B4-BE49-F238E27FC236}">
                  <a16:creationId xmlns:a16="http://schemas.microsoft.com/office/drawing/2014/main" id="{A9574C7C-1A03-4567-B9B7-D13B70D23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1604963"/>
              <a:ext cx="69850" cy="119063"/>
            </a:xfrm>
            <a:custGeom>
              <a:avLst/>
              <a:gdLst>
                <a:gd name="T0" fmla="*/ 10 w 44"/>
                <a:gd name="T1" fmla="*/ 5 h 75"/>
                <a:gd name="T2" fmla="*/ 0 w 44"/>
                <a:gd name="T3" fmla="*/ 0 h 75"/>
                <a:gd name="T4" fmla="*/ 0 w 44"/>
                <a:gd name="T5" fmla="*/ 49 h 75"/>
                <a:gd name="T6" fmla="*/ 44 w 44"/>
                <a:gd name="T7" fmla="*/ 75 h 75"/>
                <a:gd name="T8" fmla="*/ 44 w 44"/>
                <a:gd name="T9" fmla="*/ 62 h 75"/>
                <a:gd name="T10" fmla="*/ 44 w 44"/>
                <a:gd name="T11" fmla="*/ 26 h 75"/>
                <a:gd name="T12" fmla="*/ 10 w 44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10" y="5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4" y="75"/>
                  </a:lnTo>
                  <a:lnTo>
                    <a:pt x="44" y="62"/>
                  </a:lnTo>
                  <a:lnTo>
                    <a:pt x="44" y="26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43" name="Freeform 72">
              <a:extLst>
                <a:ext uri="{FF2B5EF4-FFF2-40B4-BE49-F238E27FC236}">
                  <a16:creationId xmlns:a16="http://schemas.microsoft.com/office/drawing/2014/main" id="{C6DED2E2-52E8-4E8E-A22C-3516E45D3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1550988"/>
              <a:ext cx="66675" cy="119063"/>
            </a:xfrm>
            <a:custGeom>
              <a:avLst/>
              <a:gdLst>
                <a:gd name="T0" fmla="*/ 10 w 42"/>
                <a:gd name="T1" fmla="*/ 5 h 75"/>
                <a:gd name="T2" fmla="*/ 0 w 42"/>
                <a:gd name="T3" fmla="*/ 0 h 75"/>
                <a:gd name="T4" fmla="*/ 0 w 42"/>
                <a:gd name="T5" fmla="*/ 49 h 75"/>
                <a:gd name="T6" fmla="*/ 42 w 42"/>
                <a:gd name="T7" fmla="*/ 75 h 75"/>
                <a:gd name="T8" fmla="*/ 42 w 42"/>
                <a:gd name="T9" fmla="*/ 60 h 75"/>
                <a:gd name="T10" fmla="*/ 42 w 42"/>
                <a:gd name="T11" fmla="*/ 23 h 75"/>
                <a:gd name="T12" fmla="*/ 10 w 42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0" y="5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5"/>
                  </a:lnTo>
                  <a:lnTo>
                    <a:pt x="42" y="60"/>
                  </a:lnTo>
                  <a:lnTo>
                    <a:pt x="42" y="23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44" name="Freeform 73">
              <a:extLst>
                <a:ext uri="{FF2B5EF4-FFF2-40B4-BE49-F238E27FC236}">
                  <a16:creationId xmlns:a16="http://schemas.microsoft.com/office/drawing/2014/main" id="{27B5EE60-3E0E-4189-A06E-A55009E7E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1666876"/>
              <a:ext cx="66675" cy="119063"/>
            </a:xfrm>
            <a:custGeom>
              <a:avLst/>
              <a:gdLst>
                <a:gd name="T0" fmla="*/ 11 w 42"/>
                <a:gd name="T1" fmla="*/ 5 h 75"/>
                <a:gd name="T2" fmla="*/ 0 w 42"/>
                <a:gd name="T3" fmla="*/ 0 h 75"/>
                <a:gd name="T4" fmla="*/ 0 w 42"/>
                <a:gd name="T5" fmla="*/ 49 h 75"/>
                <a:gd name="T6" fmla="*/ 42 w 42"/>
                <a:gd name="T7" fmla="*/ 75 h 75"/>
                <a:gd name="T8" fmla="*/ 42 w 42"/>
                <a:gd name="T9" fmla="*/ 60 h 75"/>
                <a:gd name="T10" fmla="*/ 42 w 42"/>
                <a:gd name="T11" fmla="*/ 23 h 75"/>
                <a:gd name="T12" fmla="*/ 11 w 42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1" y="5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5"/>
                  </a:lnTo>
                  <a:lnTo>
                    <a:pt x="42" y="60"/>
                  </a:lnTo>
                  <a:lnTo>
                    <a:pt x="42" y="23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45" name="Freeform 74">
              <a:extLst>
                <a:ext uri="{FF2B5EF4-FFF2-40B4-BE49-F238E27FC236}">
                  <a16:creationId xmlns:a16="http://schemas.microsoft.com/office/drawing/2014/main" id="{C2EE314B-A080-4165-9640-97888A1B9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1724026"/>
              <a:ext cx="71438" cy="120650"/>
            </a:xfrm>
            <a:custGeom>
              <a:avLst/>
              <a:gdLst>
                <a:gd name="T0" fmla="*/ 13 w 45"/>
                <a:gd name="T1" fmla="*/ 8 h 76"/>
                <a:gd name="T2" fmla="*/ 0 w 45"/>
                <a:gd name="T3" fmla="*/ 0 h 76"/>
                <a:gd name="T4" fmla="*/ 0 w 45"/>
                <a:gd name="T5" fmla="*/ 52 h 76"/>
                <a:gd name="T6" fmla="*/ 45 w 45"/>
                <a:gd name="T7" fmla="*/ 76 h 76"/>
                <a:gd name="T8" fmla="*/ 45 w 45"/>
                <a:gd name="T9" fmla="*/ 63 h 76"/>
                <a:gd name="T10" fmla="*/ 45 w 45"/>
                <a:gd name="T11" fmla="*/ 26 h 76"/>
                <a:gd name="T12" fmla="*/ 13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13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5" y="76"/>
                  </a:lnTo>
                  <a:lnTo>
                    <a:pt x="45" y="63"/>
                  </a:lnTo>
                  <a:lnTo>
                    <a:pt x="45" y="26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46" name="Freeform 75">
              <a:extLst>
                <a:ext uri="{FF2B5EF4-FFF2-40B4-BE49-F238E27FC236}">
                  <a16:creationId xmlns:a16="http://schemas.microsoft.com/office/drawing/2014/main" id="{AACDBF24-2E02-4A07-BC77-033186DA4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1600201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49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47" name="Freeform 76">
              <a:extLst>
                <a:ext uri="{FF2B5EF4-FFF2-40B4-BE49-F238E27FC236}">
                  <a16:creationId xmlns:a16="http://schemas.microsoft.com/office/drawing/2014/main" id="{95F476C6-619F-451A-B106-5F4D7AFA2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1662113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48" name="Freeform 77">
              <a:extLst>
                <a:ext uri="{FF2B5EF4-FFF2-40B4-BE49-F238E27FC236}">
                  <a16:creationId xmlns:a16="http://schemas.microsoft.com/office/drawing/2014/main" id="{004208F7-3DAB-4D7F-BFC7-E99DED676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1724026"/>
              <a:ext cx="71438" cy="120650"/>
            </a:xfrm>
            <a:custGeom>
              <a:avLst/>
              <a:gdLst>
                <a:gd name="T0" fmla="*/ 32 w 45"/>
                <a:gd name="T1" fmla="*/ 5 h 76"/>
                <a:gd name="T2" fmla="*/ 45 w 45"/>
                <a:gd name="T3" fmla="*/ 0 h 76"/>
                <a:gd name="T4" fmla="*/ 45 w 45"/>
                <a:gd name="T5" fmla="*/ 50 h 76"/>
                <a:gd name="T6" fmla="*/ 0 w 45"/>
                <a:gd name="T7" fmla="*/ 76 h 76"/>
                <a:gd name="T8" fmla="*/ 0 w 45"/>
                <a:gd name="T9" fmla="*/ 60 h 76"/>
                <a:gd name="T10" fmla="*/ 0 w 45"/>
                <a:gd name="T11" fmla="*/ 24 h 76"/>
                <a:gd name="T12" fmla="*/ 32 w 45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32" y="5"/>
                  </a:moveTo>
                  <a:lnTo>
                    <a:pt x="45" y="0"/>
                  </a:lnTo>
                  <a:lnTo>
                    <a:pt x="45" y="50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0" y="2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49" name="Freeform 78">
              <a:extLst>
                <a:ext uri="{FF2B5EF4-FFF2-40B4-BE49-F238E27FC236}">
                  <a16:creationId xmlns:a16="http://schemas.microsoft.com/office/drawing/2014/main" id="{3CDEA68F-4A2B-45E8-A18E-4042B9361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1541463"/>
              <a:ext cx="69850" cy="120650"/>
            </a:xfrm>
            <a:custGeom>
              <a:avLst/>
              <a:gdLst>
                <a:gd name="T0" fmla="*/ 31 w 44"/>
                <a:gd name="T1" fmla="*/ 6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4 h 76"/>
                <a:gd name="T12" fmla="*/ 31 w 44"/>
                <a:gd name="T13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6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4"/>
                  </a:lnTo>
                  <a:lnTo>
                    <a:pt x="31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50" name="Freeform 79">
              <a:extLst>
                <a:ext uri="{FF2B5EF4-FFF2-40B4-BE49-F238E27FC236}">
                  <a16:creationId xmlns:a16="http://schemas.microsoft.com/office/drawing/2014/main" id="{7AECE40F-554B-4372-988A-8D515DD4F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1731963"/>
              <a:ext cx="69850" cy="120650"/>
            </a:xfrm>
            <a:custGeom>
              <a:avLst/>
              <a:gdLst>
                <a:gd name="T0" fmla="*/ 10 w 44"/>
                <a:gd name="T1" fmla="*/ 6 h 76"/>
                <a:gd name="T2" fmla="*/ 0 w 44"/>
                <a:gd name="T3" fmla="*/ 0 h 76"/>
                <a:gd name="T4" fmla="*/ 0 w 44"/>
                <a:gd name="T5" fmla="*/ 50 h 76"/>
                <a:gd name="T6" fmla="*/ 44 w 44"/>
                <a:gd name="T7" fmla="*/ 76 h 76"/>
                <a:gd name="T8" fmla="*/ 44 w 44"/>
                <a:gd name="T9" fmla="*/ 60 h 76"/>
                <a:gd name="T10" fmla="*/ 44 w 44"/>
                <a:gd name="T11" fmla="*/ 24 h 76"/>
                <a:gd name="T12" fmla="*/ 10 w 44"/>
                <a:gd name="T13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10" y="6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4" y="76"/>
                  </a:lnTo>
                  <a:lnTo>
                    <a:pt x="44" y="60"/>
                  </a:lnTo>
                  <a:lnTo>
                    <a:pt x="44" y="24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51" name="Freeform 80">
              <a:extLst>
                <a:ext uri="{FF2B5EF4-FFF2-40B4-BE49-F238E27FC236}">
                  <a16:creationId xmlns:a16="http://schemas.microsoft.com/office/drawing/2014/main" id="{4DFAA406-13E4-4223-A1F1-12A80E020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1674813"/>
              <a:ext cx="66675" cy="119063"/>
            </a:xfrm>
            <a:custGeom>
              <a:avLst/>
              <a:gdLst>
                <a:gd name="T0" fmla="*/ 10 w 42"/>
                <a:gd name="T1" fmla="*/ 8 h 75"/>
                <a:gd name="T2" fmla="*/ 0 w 42"/>
                <a:gd name="T3" fmla="*/ 0 h 75"/>
                <a:gd name="T4" fmla="*/ 0 w 42"/>
                <a:gd name="T5" fmla="*/ 52 h 75"/>
                <a:gd name="T6" fmla="*/ 42 w 42"/>
                <a:gd name="T7" fmla="*/ 75 h 75"/>
                <a:gd name="T8" fmla="*/ 42 w 42"/>
                <a:gd name="T9" fmla="*/ 62 h 75"/>
                <a:gd name="T10" fmla="*/ 42 w 42"/>
                <a:gd name="T11" fmla="*/ 26 h 75"/>
                <a:gd name="T12" fmla="*/ 10 w 42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0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2" y="75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52" name="Freeform 81">
              <a:extLst>
                <a:ext uri="{FF2B5EF4-FFF2-40B4-BE49-F238E27FC236}">
                  <a16:creationId xmlns:a16="http://schemas.microsoft.com/office/drawing/2014/main" id="{64BECBD9-1ED1-4226-BE68-049A17E0C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1790701"/>
              <a:ext cx="66675" cy="119063"/>
            </a:xfrm>
            <a:custGeom>
              <a:avLst/>
              <a:gdLst>
                <a:gd name="T0" fmla="*/ 11 w 42"/>
                <a:gd name="T1" fmla="*/ 8 h 75"/>
                <a:gd name="T2" fmla="*/ 0 w 42"/>
                <a:gd name="T3" fmla="*/ 0 h 75"/>
                <a:gd name="T4" fmla="*/ 0 w 42"/>
                <a:gd name="T5" fmla="*/ 52 h 75"/>
                <a:gd name="T6" fmla="*/ 42 w 42"/>
                <a:gd name="T7" fmla="*/ 75 h 75"/>
                <a:gd name="T8" fmla="*/ 42 w 42"/>
                <a:gd name="T9" fmla="*/ 62 h 75"/>
                <a:gd name="T10" fmla="*/ 42 w 42"/>
                <a:gd name="T11" fmla="*/ 26 h 75"/>
                <a:gd name="T12" fmla="*/ 11 w 42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1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2" y="75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53" name="Freeform 82">
              <a:extLst>
                <a:ext uri="{FF2B5EF4-FFF2-40B4-BE49-F238E27FC236}">
                  <a16:creationId xmlns:a16="http://schemas.microsoft.com/office/drawing/2014/main" id="{9E198690-2BF6-47E8-84CE-C7F11BDA9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1852613"/>
              <a:ext cx="71438" cy="120650"/>
            </a:xfrm>
            <a:custGeom>
              <a:avLst/>
              <a:gdLst>
                <a:gd name="T0" fmla="*/ 13 w 45"/>
                <a:gd name="T1" fmla="*/ 8 h 76"/>
                <a:gd name="T2" fmla="*/ 0 w 45"/>
                <a:gd name="T3" fmla="*/ 0 h 76"/>
                <a:gd name="T4" fmla="*/ 0 w 45"/>
                <a:gd name="T5" fmla="*/ 49 h 76"/>
                <a:gd name="T6" fmla="*/ 45 w 45"/>
                <a:gd name="T7" fmla="*/ 76 h 76"/>
                <a:gd name="T8" fmla="*/ 45 w 45"/>
                <a:gd name="T9" fmla="*/ 63 h 76"/>
                <a:gd name="T10" fmla="*/ 45 w 45"/>
                <a:gd name="T11" fmla="*/ 26 h 76"/>
                <a:gd name="T12" fmla="*/ 13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13" y="8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5" y="76"/>
                  </a:lnTo>
                  <a:lnTo>
                    <a:pt x="45" y="63"/>
                  </a:lnTo>
                  <a:lnTo>
                    <a:pt x="45" y="26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54" name="Freeform 83">
              <a:extLst>
                <a:ext uri="{FF2B5EF4-FFF2-40B4-BE49-F238E27FC236}">
                  <a16:creationId xmlns:a16="http://schemas.microsoft.com/office/drawing/2014/main" id="{DEA4F2C9-8F31-4166-ADBC-3B5616B0E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1728788"/>
              <a:ext cx="69850" cy="119063"/>
            </a:xfrm>
            <a:custGeom>
              <a:avLst/>
              <a:gdLst>
                <a:gd name="T0" fmla="*/ 31 w 44"/>
                <a:gd name="T1" fmla="*/ 8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6 h 75"/>
                <a:gd name="T12" fmla="*/ 31 w 44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8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55" name="Freeform 84">
              <a:extLst>
                <a:ext uri="{FF2B5EF4-FFF2-40B4-BE49-F238E27FC236}">
                  <a16:creationId xmlns:a16="http://schemas.microsoft.com/office/drawing/2014/main" id="{4ED2B7C8-C27A-4C9C-BDA5-7D78BDB97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1790701"/>
              <a:ext cx="69850" cy="119063"/>
            </a:xfrm>
            <a:custGeom>
              <a:avLst/>
              <a:gdLst>
                <a:gd name="T0" fmla="*/ 31 w 44"/>
                <a:gd name="T1" fmla="*/ 5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0 h 75"/>
                <a:gd name="T10" fmla="*/ 0 w 44"/>
                <a:gd name="T11" fmla="*/ 23 h 75"/>
                <a:gd name="T12" fmla="*/ 31 w 44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5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0"/>
                  </a:lnTo>
                  <a:lnTo>
                    <a:pt x="0" y="23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56" name="Freeform 85">
              <a:extLst>
                <a:ext uri="{FF2B5EF4-FFF2-40B4-BE49-F238E27FC236}">
                  <a16:creationId xmlns:a16="http://schemas.microsoft.com/office/drawing/2014/main" id="{92EB32BB-18D6-412E-8359-B40A9CF61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1847851"/>
              <a:ext cx="71438" cy="120650"/>
            </a:xfrm>
            <a:custGeom>
              <a:avLst/>
              <a:gdLst>
                <a:gd name="T0" fmla="*/ 32 w 45"/>
                <a:gd name="T1" fmla="*/ 8 h 76"/>
                <a:gd name="T2" fmla="*/ 45 w 45"/>
                <a:gd name="T3" fmla="*/ 0 h 76"/>
                <a:gd name="T4" fmla="*/ 45 w 45"/>
                <a:gd name="T5" fmla="*/ 52 h 76"/>
                <a:gd name="T6" fmla="*/ 0 w 45"/>
                <a:gd name="T7" fmla="*/ 76 h 76"/>
                <a:gd name="T8" fmla="*/ 0 w 45"/>
                <a:gd name="T9" fmla="*/ 63 h 76"/>
                <a:gd name="T10" fmla="*/ 0 w 45"/>
                <a:gd name="T11" fmla="*/ 26 h 76"/>
                <a:gd name="T12" fmla="*/ 32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32" y="8"/>
                  </a:moveTo>
                  <a:lnTo>
                    <a:pt x="45" y="0"/>
                  </a:lnTo>
                  <a:lnTo>
                    <a:pt x="45" y="52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57" name="Freeform 86">
              <a:extLst>
                <a:ext uri="{FF2B5EF4-FFF2-40B4-BE49-F238E27FC236}">
                  <a16:creationId xmlns:a16="http://schemas.microsoft.com/office/drawing/2014/main" id="{77F5B76A-5C53-41C2-892D-ECEAB1550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1670051"/>
              <a:ext cx="69850" cy="120650"/>
            </a:xfrm>
            <a:custGeom>
              <a:avLst/>
              <a:gdLst>
                <a:gd name="T0" fmla="*/ 31 w 44"/>
                <a:gd name="T1" fmla="*/ 5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0 h 76"/>
                <a:gd name="T10" fmla="*/ 0 w 44"/>
                <a:gd name="T11" fmla="*/ 24 h 76"/>
                <a:gd name="T12" fmla="*/ 31 w 44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5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0" y="24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58" name="Freeform 87">
              <a:extLst>
                <a:ext uri="{FF2B5EF4-FFF2-40B4-BE49-F238E27FC236}">
                  <a16:creationId xmlns:a16="http://schemas.microsoft.com/office/drawing/2014/main" id="{1AAEA0BE-0640-4900-AC6E-6D268FA46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1857376"/>
              <a:ext cx="69850" cy="119063"/>
            </a:xfrm>
            <a:custGeom>
              <a:avLst/>
              <a:gdLst>
                <a:gd name="T0" fmla="*/ 10 w 44"/>
                <a:gd name="T1" fmla="*/ 7 h 75"/>
                <a:gd name="T2" fmla="*/ 0 w 44"/>
                <a:gd name="T3" fmla="*/ 0 h 75"/>
                <a:gd name="T4" fmla="*/ 0 w 44"/>
                <a:gd name="T5" fmla="*/ 52 h 75"/>
                <a:gd name="T6" fmla="*/ 44 w 44"/>
                <a:gd name="T7" fmla="*/ 75 h 75"/>
                <a:gd name="T8" fmla="*/ 44 w 44"/>
                <a:gd name="T9" fmla="*/ 62 h 75"/>
                <a:gd name="T10" fmla="*/ 44 w 44"/>
                <a:gd name="T11" fmla="*/ 26 h 75"/>
                <a:gd name="T12" fmla="*/ 10 w 44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10" y="7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4" y="75"/>
                  </a:lnTo>
                  <a:lnTo>
                    <a:pt x="44" y="62"/>
                  </a:lnTo>
                  <a:lnTo>
                    <a:pt x="44" y="26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59" name="Freeform 88">
              <a:extLst>
                <a:ext uri="{FF2B5EF4-FFF2-40B4-BE49-F238E27FC236}">
                  <a16:creationId xmlns:a16="http://schemas.microsoft.com/office/drawing/2014/main" id="{D6198EF9-D197-4A5C-B533-26C5609B2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1803401"/>
              <a:ext cx="66675" cy="119063"/>
            </a:xfrm>
            <a:custGeom>
              <a:avLst/>
              <a:gdLst>
                <a:gd name="T0" fmla="*/ 10 w 42"/>
                <a:gd name="T1" fmla="*/ 7 h 75"/>
                <a:gd name="T2" fmla="*/ 0 w 42"/>
                <a:gd name="T3" fmla="*/ 0 h 75"/>
                <a:gd name="T4" fmla="*/ 0 w 42"/>
                <a:gd name="T5" fmla="*/ 49 h 75"/>
                <a:gd name="T6" fmla="*/ 42 w 42"/>
                <a:gd name="T7" fmla="*/ 75 h 75"/>
                <a:gd name="T8" fmla="*/ 42 w 42"/>
                <a:gd name="T9" fmla="*/ 62 h 75"/>
                <a:gd name="T10" fmla="*/ 42 w 42"/>
                <a:gd name="T11" fmla="*/ 26 h 75"/>
                <a:gd name="T12" fmla="*/ 10 w 42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0" y="7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5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60" name="Freeform 89">
              <a:extLst>
                <a:ext uri="{FF2B5EF4-FFF2-40B4-BE49-F238E27FC236}">
                  <a16:creationId xmlns:a16="http://schemas.microsoft.com/office/drawing/2014/main" id="{9A16A661-3F81-4481-8BCD-1B8373C3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1919288"/>
              <a:ext cx="66675" cy="119063"/>
            </a:xfrm>
            <a:custGeom>
              <a:avLst/>
              <a:gdLst>
                <a:gd name="T0" fmla="*/ 11 w 42"/>
                <a:gd name="T1" fmla="*/ 7 h 75"/>
                <a:gd name="T2" fmla="*/ 0 w 42"/>
                <a:gd name="T3" fmla="*/ 0 h 75"/>
                <a:gd name="T4" fmla="*/ 0 w 42"/>
                <a:gd name="T5" fmla="*/ 49 h 75"/>
                <a:gd name="T6" fmla="*/ 42 w 42"/>
                <a:gd name="T7" fmla="*/ 75 h 75"/>
                <a:gd name="T8" fmla="*/ 42 w 42"/>
                <a:gd name="T9" fmla="*/ 62 h 75"/>
                <a:gd name="T10" fmla="*/ 42 w 42"/>
                <a:gd name="T11" fmla="*/ 26 h 75"/>
                <a:gd name="T12" fmla="*/ 11 w 42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1" y="7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5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61" name="Freeform 90">
              <a:extLst>
                <a:ext uri="{FF2B5EF4-FFF2-40B4-BE49-F238E27FC236}">
                  <a16:creationId xmlns:a16="http://schemas.microsoft.com/office/drawing/2014/main" id="{D4F4F869-7A4E-4ABB-B216-8D0CCF9D4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1981201"/>
              <a:ext cx="71438" cy="119063"/>
            </a:xfrm>
            <a:custGeom>
              <a:avLst/>
              <a:gdLst>
                <a:gd name="T0" fmla="*/ 13 w 45"/>
                <a:gd name="T1" fmla="*/ 8 h 75"/>
                <a:gd name="T2" fmla="*/ 0 w 45"/>
                <a:gd name="T3" fmla="*/ 0 h 75"/>
                <a:gd name="T4" fmla="*/ 0 w 45"/>
                <a:gd name="T5" fmla="*/ 49 h 75"/>
                <a:gd name="T6" fmla="*/ 45 w 45"/>
                <a:gd name="T7" fmla="*/ 75 h 75"/>
                <a:gd name="T8" fmla="*/ 45 w 45"/>
                <a:gd name="T9" fmla="*/ 62 h 75"/>
                <a:gd name="T10" fmla="*/ 45 w 45"/>
                <a:gd name="T11" fmla="*/ 26 h 75"/>
                <a:gd name="T12" fmla="*/ 13 w 45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13" y="8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5" y="75"/>
                  </a:lnTo>
                  <a:lnTo>
                    <a:pt x="45" y="62"/>
                  </a:lnTo>
                  <a:lnTo>
                    <a:pt x="45" y="26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62" name="Freeform 91">
              <a:extLst>
                <a:ext uri="{FF2B5EF4-FFF2-40B4-BE49-F238E27FC236}">
                  <a16:creationId xmlns:a16="http://schemas.microsoft.com/office/drawing/2014/main" id="{2155DDE7-6CCD-4CFD-BD3C-274C4778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1857376"/>
              <a:ext cx="69850" cy="119063"/>
            </a:xfrm>
            <a:custGeom>
              <a:avLst/>
              <a:gdLst>
                <a:gd name="T0" fmla="*/ 31 w 44"/>
                <a:gd name="T1" fmla="*/ 5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0 h 75"/>
                <a:gd name="T10" fmla="*/ 0 w 44"/>
                <a:gd name="T11" fmla="*/ 23 h 75"/>
                <a:gd name="T12" fmla="*/ 31 w 44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5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0"/>
                  </a:lnTo>
                  <a:lnTo>
                    <a:pt x="0" y="23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63" name="Freeform 92">
              <a:extLst>
                <a:ext uri="{FF2B5EF4-FFF2-40B4-BE49-F238E27FC236}">
                  <a16:creationId xmlns:a16="http://schemas.microsoft.com/office/drawing/2014/main" id="{DA9D5B4A-E9A1-40B6-B28B-5FACD26C3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1914526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2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2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64" name="Freeform 93">
              <a:extLst>
                <a:ext uri="{FF2B5EF4-FFF2-40B4-BE49-F238E27FC236}">
                  <a16:creationId xmlns:a16="http://schemas.microsoft.com/office/drawing/2014/main" id="{628D61B2-25BE-45E4-9DC7-022E34EE3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1976438"/>
              <a:ext cx="71438" cy="120650"/>
            </a:xfrm>
            <a:custGeom>
              <a:avLst/>
              <a:gdLst>
                <a:gd name="T0" fmla="*/ 32 w 45"/>
                <a:gd name="T1" fmla="*/ 8 h 76"/>
                <a:gd name="T2" fmla="*/ 45 w 45"/>
                <a:gd name="T3" fmla="*/ 0 h 76"/>
                <a:gd name="T4" fmla="*/ 45 w 45"/>
                <a:gd name="T5" fmla="*/ 52 h 76"/>
                <a:gd name="T6" fmla="*/ 0 w 45"/>
                <a:gd name="T7" fmla="*/ 76 h 76"/>
                <a:gd name="T8" fmla="*/ 0 w 45"/>
                <a:gd name="T9" fmla="*/ 63 h 76"/>
                <a:gd name="T10" fmla="*/ 0 w 45"/>
                <a:gd name="T11" fmla="*/ 26 h 76"/>
                <a:gd name="T12" fmla="*/ 32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32" y="8"/>
                  </a:moveTo>
                  <a:lnTo>
                    <a:pt x="45" y="0"/>
                  </a:lnTo>
                  <a:lnTo>
                    <a:pt x="45" y="52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65" name="Freeform 94">
              <a:extLst>
                <a:ext uri="{FF2B5EF4-FFF2-40B4-BE49-F238E27FC236}">
                  <a16:creationId xmlns:a16="http://schemas.microsoft.com/office/drawing/2014/main" id="{EBD7EBE7-9106-4E4A-82E7-B9E874DE3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1793876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3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7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3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7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66" name="Freeform 95">
              <a:extLst>
                <a:ext uri="{FF2B5EF4-FFF2-40B4-BE49-F238E27FC236}">
                  <a16:creationId xmlns:a16="http://schemas.microsoft.com/office/drawing/2014/main" id="{A72AD754-A9A2-43B1-BD7B-D94C1F956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1984376"/>
              <a:ext cx="69850" cy="120650"/>
            </a:xfrm>
            <a:custGeom>
              <a:avLst/>
              <a:gdLst>
                <a:gd name="T0" fmla="*/ 10 w 44"/>
                <a:gd name="T1" fmla="*/ 8 h 76"/>
                <a:gd name="T2" fmla="*/ 0 w 44"/>
                <a:gd name="T3" fmla="*/ 0 h 76"/>
                <a:gd name="T4" fmla="*/ 0 w 44"/>
                <a:gd name="T5" fmla="*/ 50 h 76"/>
                <a:gd name="T6" fmla="*/ 44 w 44"/>
                <a:gd name="T7" fmla="*/ 76 h 76"/>
                <a:gd name="T8" fmla="*/ 44 w 44"/>
                <a:gd name="T9" fmla="*/ 63 h 76"/>
                <a:gd name="T10" fmla="*/ 44 w 44"/>
                <a:gd name="T11" fmla="*/ 26 h 76"/>
                <a:gd name="T12" fmla="*/ 10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10" y="8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67" name="Freeform 96">
              <a:extLst>
                <a:ext uri="{FF2B5EF4-FFF2-40B4-BE49-F238E27FC236}">
                  <a16:creationId xmlns:a16="http://schemas.microsoft.com/office/drawing/2014/main" id="{EF68853C-0933-45FB-B1F4-F70BC2D25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1930401"/>
              <a:ext cx="66675" cy="120650"/>
            </a:xfrm>
            <a:custGeom>
              <a:avLst/>
              <a:gdLst>
                <a:gd name="T0" fmla="*/ 10 w 42"/>
                <a:gd name="T1" fmla="*/ 6 h 76"/>
                <a:gd name="T2" fmla="*/ 0 w 42"/>
                <a:gd name="T3" fmla="*/ 0 h 76"/>
                <a:gd name="T4" fmla="*/ 0 w 42"/>
                <a:gd name="T5" fmla="*/ 50 h 76"/>
                <a:gd name="T6" fmla="*/ 42 w 42"/>
                <a:gd name="T7" fmla="*/ 76 h 76"/>
                <a:gd name="T8" fmla="*/ 42 w 42"/>
                <a:gd name="T9" fmla="*/ 63 h 76"/>
                <a:gd name="T10" fmla="*/ 42 w 42"/>
                <a:gd name="T11" fmla="*/ 24 h 76"/>
                <a:gd name="T12" fmla="*/ 10 w 42"/>
                <a:gd name="T13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0" y="6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2" y="76"/>
                  </a:lnTo>
                  <a:lnTo>
                    <a:pt x="42" y="63"/>
                  </a:lnTo>
                  <a:lnTo>
                    <a:pt x="42" y="24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68" name="Freeform 97">
              <a:extLst>
                <a:ext uri="{FF2B5EF4-FFF2-40B4-BE49-F238E27FC236}">
                  <a16:creationId xmlns:a16="http://schemas.microsoft.com/office/drawing/2014/main" id="{6CB355ED-8FBE-4002-8A72-93901B58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2046288"/>
              <a:ext cx="66675" cy="120650"/>
            </a:xfrm>
            <a:custGeom>
              <a:avLst/>
              <a:gdLst>
                <a:gd name="T0" fmla="*/ 11 w 42"/>
                <a:gd name="T1" fmla="*/ 8 h 76"/>
                <a:gd name="T2" fmla="*/ 0 w 42"/>
                <a:gd name="T3" fmla="*/ 0 h 76"/>
                <a:gd name="T4" fmla="*/ 0 w 42"/>
                <a:gd name="T5" fmla="*/ 50 h 76"/>
                <a:gd name="T6" fmla="*/ 42 w 42"/>
                <a:gd name="T7" fmla="*/ 76 h 76"/>
                <a:gd name="T8" fmla="*/ 42 w 42"/>
                <a:gd name="T9" fmla="*/ 63 h 76"/>
                <a:gd name="T10" fmla="*/ 42 w 42"/>
                <a:gd name="T11" fmla="*/ 27 h 76"/>
                <a:gd name="T12" fmla="*/ 11 w 42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1" y="8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2" y="76"/>
                  </a:lnTo>
                  <a:lnTo>
                    <a:pt x="42" y="63"/>
                  </a:lnTo>
                  <a:lnTo>
                    <a:pt x="42" y="27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69" name="Freeform 98">
              <a:extLst>
                <a:ext uri="{FF2B5EF4-FFF2-40B4-BE49-F238E27FC236}">
                  <a16:creationId xmlns:a16="http://schemas.microsoft.com/office/drawing/2014/main" id="{47B593AF-058D-448F-9DBD-D689CC1AE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2109788"/>
              <a:ext cx="71438" cy="119063"/>
            </a:xfrm>
            <a:custGeom>
              <a:avLst/>
              <a:gdLst>
                <a:gd name="T0" fmla="*/ 13 w 45"/>
                <a:gd name="T1" fmla="*/ 5 h 75"/>
                <a:gd name="T2" fmla="*/ 0 w 45"/>
                <a:gd name="T3" fmla="*/ 0 h 75"/>
                <a:gd name="T4" fmla="*/ 0 w 45"/>
                <a:gd name="T5" fmla="*/ 49 h 75"/>
                <a:gd name="T6" fmla="*/ 45 w 45"/>
                <a:gd name="T7" fmla="*/ 75 h 75"/>
                <a:gd name="T8" fmla="*/ 45 w 45"/>
                <a:gd name="T9" fmla="*/ 60 h 75"/>
                <a:gd name="T10" fmla="*/ 45 w 45"/>
                <a:gd name="T11" fmla="*/ 23 h 75"/>
                <a:gd name="T12" fmla="*/ 13 w 45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13" y="5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5" y="75"/>
                  </a:lnTo>
                  <a:lnTo>
                    <a:pt x="45" y="60"/>
                  </a:lnTo>
                  <a:lnTo>
                    <a:pt x="45" y="23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70" name="Freeform 99">
              <a:extLst>
                <a:ext uri="{FF2B5EF4-FFF2-40B4-BE49-F238E27FC236}">
                  <a16:creationId xmlns:a16="http://schemas.microsoft.com/office/drawing/2014/main" id="{F9B23C0B-29AB-492B-8827-E9F410618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1981201"/>
              <a:ext cx="69850" cy="119063"/>
            </a:xfrm>
            <a:custGeom>
              <a:avLst/>
              <a:gdLst>
                <a:gd name="T0" fmla="*/ 31 w 44"/>
                <a:gd name="T1" fmla="*/ 8 h 75"/>
                <a:gd name="T2" fmla="*/ 44 w 44"/>
                <a:gd name="T3" fmla="*/ 0 h 75"/>
                <a:gd name="T4" fmla="*/ 44 w 44"/>
                <a:gd name="T5" fmla="*/ 52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6 h 75"/>
                <a:gd name="T12" fmla="*/ 31 w 44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8"/>
                  </a:moveTo>
                  <a:lnTo>
                    <a:pt x="44" y="0"/>
                  </a:lnTo>
                  <a:lnTo>
                    <a:pt x="44" y="52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71" name="Freeform 100">
              <a:extLst>
                <a:ext uri="{FF2B5EF4-FFF2-40B4-BE49-F238E27FC236}">
                  <a16:creationId xmlns:a16="http://schemas.microsoft.com/office/drawing/2014/main" id="{36C51D94-8550-4F09-B838-E04190741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2043113"/>
              <a:ext cx="69850" cy="119063"/>
            </a:xfrm>
            <a:custGeom>
              <a:avLst/>
              <a:gdLst>
                <a:gd name="T0" fmla="*/ 31 w 44"/>
                <a:gd name="T1" fmla="*/ 8 h 75"/>
                <a:gd name="T2" fmla="*/ 44 w 44"/>
                <a:gd name="T3" fmla="*/ 0 h 75"/>
                <a:gd name="T4" fmla="*/ 44 w 44"/>
                <a:gd name="T5" fmla="*/ 52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6 h 75"/>
                <a:gd name="T12" fmla="*/ 31 w 44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8"/>
                  </a:moveTo>
                  <a:lnTo>
                    <a:pt x="44" y="0"/>
                  </a:lnTo>
                  <a:lnTo>
                    <a:pt x="44" y="52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72" name="Freeform 101">
              <a:extLst>
                <a:ext uri="{FF2B5EF4-FFF2-40B4-BE49-F238E27FC236}">
                  <a16:creationId xmlns:a16="http://schemas.microsoft.com/office/drawing/2014/main" id="{4A129869-BFF3-40F0-9D58-9DD4D1A1E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2105026"/>
              <a:ext cx="71438" cy="120650"/>
            </a:xfrm>
            <a:custGeom>
              <a:avLst/>
              <a:gdLst>
                <a:gd name="T0" fmla="*/ 32 w 45"/>
                <a:gd name="T1" fmla="*/ 8 h 76"/>
                <a:gd name="T2" fmla="*/ 45 w 45"/>
                <a:gd name="T3" fmla="*/ 0 h 76"/>
                <a:gd name="T4" fmla="*/ 45 w 45"/>
                <a:gd name="T5" fmla="*/ 49 h 76"/>
                <a:gd name="T6" fmla="*/ 0 w 45"/>
                <a:gd name="T7" fmla="*/ 76 h 76"/>
                <a:gd name="T8" fmla="*/ 0 w 45"/>
                <a:gd name="T9" fmla="*/ 63 h 76"/>
                <a:gd name="T10" fmla="*/ 0 w 45"/>
                <a:gd name="T11" fmla="*/ 26 h 76"/>
                <a:gd name="T12" fmla="*/ 32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32" y="8"/>
                  </a:moveTo>
                  <a:lnTo>
                    <a:pt x="45" y="0"/>
                  </a:lnTo>
                  <a:lnTo>
                    <a:pt x="45" y="4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73" name="Freeform 102">
              <a:extLst>
                <a:ext uri="{FF2B5EF4-FFF2-40B4-BE49-F238E27FC236}">
                  <a16:creationId xmlns:a16="http://schemas.microsoft.com/office/drawing/2014/main" id="{F1DA4EF4-9D47-42CB-A922-4BBFD4FD9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1922463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74" name="Freeform 103">
              <a:extLst>
                <a:ext uri="{FF2B5EF4-FFF2-40B4-BE49-F238E27FC236}">
                  <a16:creationId xmlns:a16="http://schemas.microsoft.com/office/drawing/2014/main" id="{58D97783-4A5A-40A3-9398-B01D10E0F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2112963"/>
              <a:ext cx="69850" cy="120650"/>
            </a:xfrm>
            <a:custGeom>
              <a:avLst/>
              <a:gdLst>
                <a:gd name="T0" fmla="*/ 10 w 44"/>
                <a:gd name="T1" fmla="*/ 8 h 76"/>
                <a:gd name="T2" fmla="*/ 0 w 44"/>
                <a:gd name="T3" fmla="*/ 0 h 76"/>
                <a:gd name="T4" fmla="*/ 0 w 44"/>
                <a:gd name="T5" fmla="*/ 50 h 76"/>
                <a:gd name="T6" fmla="*/ 44 w 44"/>
                <a:gd name="T7" fmla="*/ 76 h 76"/>
                <a:gd name="T8" fmla="*/ 44 w 44"/>
                <a:gd name="T9" fmla="*/ 63 h 76"/>
                <a:gd name="T10" fmla="*/ 44 w 44"/>
                <a:gd name="T11" fmla="*/ 26 h 76"/>
                <a:gd name="T12" fmla="*/ 10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10" y="8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75" name="Freeform 104">
              <a:extLst>
                <a:ext uri="{FF2B5EF4-FFF2-40B4-BE49-F238E27FC236}">
                  <a16:creationId xmlns:a16="http://schemas.microsoft.com/office/drawing/2014/main" id="{675D5B0C-E5A0-4E67-A98D-FF092C1AA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2058988"/>
              <a:ext cx="66675" cy="120650"/>
            </a:xfrm>
            <a:custGeom>
              <a:avLst/>
              <a:gdLst>
                <a:gd name="T0" fmla="*/ 10 w 42"/>
                <a:gd name="T1" fmla="*/ 6 h 76"/>
                <a:gd name="T2" fmla="*/ 0 w 42"/>
                <a:gd name="T3" fmla="*/ 0 h 76"/>
                <a:gd name="T4" fmla="*/ 0 w 42"/>
                <a:gd name="T5" fmla="*/ 50 h 76"/>
                <a:gd name="T6" fmla="*/ 42 w 42"/>
                <a:gd name="T7" fmla="*/ 76 h 76"/>
                <a:gd name="T8" fmla="*/ 42 w 42"/>
                <a:gd name="T9" fmla="*/ 60 h 76"/>
                <a:gd name="T10" fmla="*/ 42 w 42"/>
                <a:gd name="T11" fmla="*/ 24 h 76"/>
                <a:gd name="T12" fmla="*/ 10 w 42"/>
                <a:gd name="T13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0" y="6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2" y="76"/>
                  </a:lnTo>
                  <a:lnTo>
                    <a:pt x="42" y="60"/>
                  </a:lnTo>
                  <a:lnTo>
                    <a:pt x="42" y="24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76" name="Freeform 105">
              <a:extLst>
                <a:ext uri="{FF2B5EF4-FFF2-40B4-BE49-F238E27FC236}">
                  <a16:creationId xmlns:a16="http://schemas.microsoft.com/office/drawing/2014/main" id="{5CEC09D5-278D-4852-A964-3193B5483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2174876"/>
              <a:ext cx="66675" cy="120650"/>
            </a:xfrm>
            <a:custGeom>
              <a:avLst/>
              <a:gdLst>
                <a:gd name="T0" fmla="*/ 11 w 42"/>
                <a:gd name="T1" fmla="*/ 5 h 76"/>
                <a:gd name="T2" fmla="*/ 0 w 42"/>
                <a:gd name="T3" fmla="*/ 0 h 76"/>
                <a:gd name="T4" fmla="*/ 0 w 42"/>
                <a:gd name="T5" fmla="*/ 50 h 76"/>
                <a:gd name="T6" fmla="*/ 42 w 42"/>
                <a:gd name="T7" fmla="*/ 76 h 76"/>
                <a:gd name="T8" fmla="*/ 42 w 42"/>
                <a:gd name="T9" fmla="*/ 60 h 76"/>
                <a:gd name="T10" fmla="*/ 42 w 42"/>
                <a:gd name="T11" fmla="*/ 24 h 76"/>
                <a:gd name="T12" fmla="*/ 11 w 42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1" y="5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2" y="76"/>
                  </a:lnTo>
                  <a:lnTo>
                    <a:pt x="42" y="60"/>
                  </a:lnTo>
                  <a:lnTo>
                    <a:pt x="42" y="24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77" name="Freeform 106">
              <a:extLst>
                <a:ext uri="{FF2B5EF4-FFF2-40B4-BE49-F238E27FC236}">
                  <a16:creationId xmlns:a16="http://schemas.microsoft.com/office/drawing/2014/main" id="{4ABFC554-483A-41FA-A685-6E0E06DEC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2233613"/>
              <a:ext cx="71438" cy="119063"/>
            </a:xfrm>
            <a:custGeom>
              <a:avLst/>
              <a:gdLst>
                <a:gd name="T0" fmla="*/ 13 w 45"/>
                <a:gd name="T1" fmla="*/ 8 h 75"/>
                <a:gd name="T2" fmla="*/ 0 w 45"/>
                <a:gd name="T3" fmla="*/ 0 h 75"/>
                <a:gd name="T4" fmla="*/ 0 w 45"/>
                <a:gd name="T5" fmla="*/ 52 h 75"/>
                <a:gd name="T6" fmla="*/ 45 w 45"/>
                <a:gd name="T7" fmla="*/ 75 h 75"/>
                <a:gd name="T8" fmla="*/ 45 w 45"/>
                <a:gd name="T9" fmla="*/ 62 h 75"/>
                <a:gd name="T10" fmla="*/ 45 w 45"/>
                <a:gd name="T11" fmla="*/ 26 h 75"/>
                <a:gd name="T12" fmla="*/ 13 w 45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13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5" y="75"/>
                  </a:lnTo>
                  <a:lnTo>
                    <a:pt x="45" y="62"/>
                  </a:lnTo>
                  <a:lnTo>
                    <a:pt x="45" y="26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78" name="Freeform 107">
              <a:extLst>
                <a:ext uri="{FF2B5EF4-FFF2-40B4-BE49-F238E27FC236}">
                  <a16:creationId xmlns:a16="http://schemas.microsoft.com/office/drawing/2014/main" id="{69B264E2-3028-4D9F-8C56-DB1BAB965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2109788"/>
              <a:ext cx="69850" cy="119063"/>
            </a:xfrm>
            <a:custGeom>
              <a:avLst/>
              <a:gdLst>
                <a:gd name="T0" fmla="*/ 31 w 44"/>
                <a:gd name="T1" fmla="*/ 7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6 h 75"/>
                <a:gd name="T12" fmla="*/ 31 w 44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7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79" name="Freeform 108">
              <a:extLst>
                <a:ext uri="{FF2B5EF4-FFF2-40B4-BE49-F238E27FC236}">
                  <a16:creationId xmlns:a16="http://schemas.microsoft.com/office/drawing/2014/main" id="{C59F8596-BE1B-42AA-B675-AB2BB18E8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2171701"/>
              <a:ext cx="69850" cy="119063"/>
            </a:xfrm>
            <a:custGeom>
              <a:avLst/>
              <a:gdLst>
                <a:gd name="T0" fmla="*/ 31 w 44"/>
                <a:gd name="T1" fmla="*/ 7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6 h 75"/>
                <a:gd name="T12" fmla="*/ 31 w 44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7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80" name="Freeform 109">
              <a:extLst>
                <a:ext uri="{FF2B5EF4-FFF2-40B4-BE49-F238E27FC236}">
                  <a16:creationId xmlns:a16="http://schemas.microsoft.com/office/drawing/2014/main" id="{1D7E57DA-CFB3-4287-88AD-64F0CCA94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2233613"/>
              <a:ext cx="71438" cy="119063"/>
            </a:xfrm>
            <a:custGeom>
              <a:avLst/>
              <a:gdLst>
                <a:gd name="T0" fmla="*/ 32 w 45"/>
                <a:gd name="T1" fmla="*/ 5 h 75"/>
                <a:gd name="T2" fmla="*/ 45 w 45"/>
                <a:gd name="T3" fmla="*/ 0 h 75"/>
                <a:gd name="T4" fmla="*/ 45 w 45"/>
                <a:gd name="T5" fmla="*/ 49 h 75"/>
                <a:gd name="T6" fmla="*/ 0 w 45"/>
                <a:gd name="T7" fmla="*/ 75 h 75"/>
                <a:gd name="T8" fmla="*/ 0 w 45"/>
                <a:gd name="T9" fmla="*/ 60 h 75"/>
                <a:gd name="T10" fmla="*/ 0 w 45"/>
                <a:gd name="T11" fmla="*/ 23 h 75"/>
                <a:gd name="T12" fmla="*/ 32 w 45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32" y="5"/>
                  </a:moveTo>
                  <a:lnTo>
                    <a:pt x="45" y="0"/>
                  </a:lnTo>
                  <a:lnTo>
                    <a:pt x="45" y="49"/>
                  </a:lnTo>
                  <a:lnTo>
                    <a:pt x="0" y="75"/>
                  </a:lnTo>
                  <a:lnTo>
                    <a:pt x="0" y="60"/>
                  </a:lnTo>
                  <a:lnTo>
                    <a:pt x="0" y="23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81" name="Freeform 110">
              <a:extLst>
                <a:ext uri="{FF2B5EF4-FFF2-40B4-BE49-F238E27FC236}">
                  <a16:creationId xmlns:a16="http://schemas.microsoft.com/office/drawing/2014/main" id="{DA16A85E-CEEA-40F0-A1AD-3B13CF57E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2051051"/>
              <a:ext cx="69850" cy="120650"/>
            </a:xfrm>
            <a:custGeom>
              <a:avLst/>
              <a:gdLst>
                <a:gd name="T0" fmla="*/ 31 w 44"/>
                <a:gd name="T1" fmla="*/ 5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5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82" name="Freeform 111">
              <a:extLst>
                <a:ext uri="{FF2B5EF4-FFF2-40B4-BE49-F238E27FC236}">
                  <a16:creationId xmlns:a16="http://schemas.microsoft.com/office/drawing/2014/main" id="{17B9328B-03D0-486D-A904-1901B71E8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2241551"/>
              <a:ext cx="69850" cy="120650"/>
            </a:xfrm>
            <a:custGeom>
              <a:avLst/>
              <a:gdLst>
                <a:gd name="T0" fmla="*/ 10 w 44"/>
                <a:gd name="T1" fmla="*/ 5 h 76"/>
                <a:gd name="T2" fmla="*/ 0 w 44"/>
                <a:gd name="T3" fmla="*/ 0 h 76"/>
                <a:gd name="T4" fmla="*/ 0 w 44"/>
                <a:gd name="T5" fmla="*/ 50 h 76"/>
                <a:gd name="T6" fmla="*/ 44 w 44"/>
                <a:gd name="T7" fmla="*/ 76 h 76"/>
                <a:gd name="T8" fmla="*/ 44 w 44"/>
                <a:gd name="T9" fmla="*/ 60 h 76"/>
                <a:gd name="T10" fmla="*/ 44 w 44"/>
                <a:gd name="T11" fmla="*/ 23 h 76"/>
                <a:gd name="T12" fmla="*/ 10 w 44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10" y="5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4" y="76"/>
                  </a:lnTo>
                  <a:lnTo>
                    <a:pt x="44" y="60"/>
                  </a:lnTo>
                  <a:lnTo>
                    <a:pt x="44" y="23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83" name="Freeform 112">
              <a:extLst>
                <a:ext uri="{FF2B5EF4-FFF2-40B4-BE49-F238E27FC236}">
                  <a16:creationId xmlns:a16="http://schemas.microsoft.com/office/drawing/2014/main" id="{D687BC70-E9B6-43BA-B47B-BD837EA61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2182813"/>
              <a:ext cx="66675" cy="120650"/>
            </a:xfrm>
            <a:custGeom>
              <a:avLst/>
              <a:gdLst>
                <a:gd name="T0" fmla="*/ 10 w 42"/>
                <a:gd name="T1" fmla="*/ 8 h 76"/>
                <a:gd name="T2" fmla="*/ 0 w 42"/>
                <a:gd name="T3" fmla="*/ 0 h 76"/>
                <a:gd name="T4" fmla="*/ 0 w 42"/>
                <a:gd name="T5" fmla="*/ 53 h 76"/>
                <a:gd name="T6" fmla="*/ 42 w 42"/>
                <a:gd name="T7" fmla="*/ 76 h 76"/>
                <a:gd name="T8" fmla="*/ 42 w 42"/>
                <a:gd name="T9" fmla="*/ 63 h 76"/>
                <a:gd name="T10" fmla="*/ 42 w 42"/>
                <a:gd name="T11" fmla="*/ 27 h 76"/>
                <a:gd name="T12" fmla="*/ 10 w 42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0" y="8"/>
                  </a:moveTo>
                  <a:lnTo>
                    <a:pt x="0" y="0"/>
                  </a:lnTo>
                  <a:lnTo>
                    <a:pt x="0" y="53"/>
                  </a:lnTo>
                  <a:lnTo>
                    <a:pt x="42" y="76"/>
                  </a:lnTo>
                  <a:lnTo>
                    <a:pt x="42" y="63"/>
                  </a:lnTo>
                  <a:lnTo>
                    <a:pt x="42" y="27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84" name="Freeform 113">
              <a:extLst>
                <a:ext uri="{FF2B5EF4-FFF2-40B4-BE49-F238E27FC236}">
                  <a16:creationId xmlns:a16="http://schemas.microsoft.com/office/drawing/2014/main" id="{D73B6EBC-2E2E-421A-965A-05C7F498E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2298701"/>
              <a:ext cx="66675" cy="120650"/>
            </a:xfrm>
            <a:custGeom>
              <a:avLst/>
              <a:gdLst>
                <a:gd name="T0" fmla="*/ 11 w 42"/>
                <a:gd name="T1" fmla="*/ 8 h 76"/>
                <a:gd name="T2" fmla="*/ 0 w 42"/>
                <a:gd name="T3" fmla="*/ 0 h 76"/>
                <a:gd name="T4" fmla="*/ 0 w 42"/>
                <a:gd name="T5" fmla="*/ 53 h 76"/>
                <a:gd name="T6" fmla="*/ 42 w 42"/>
                <a:gd name="T7" fmla="*/ 76 h 76"/>
                <a:gd name="T8" fmla="*/ 42 w 42"/>
                <a:gd name="T9" fmla="*/ 63 h 76"/>
                <a:gd name="T10" fmla="*/ 42 w 42"/>
                <a:gd name="T11" fmla="*/ 27 h 76"/>
                <a:gd name="T12" fmla="*/ 11 w 42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1" y="8"/>
                  </a:moveTo>
                  <a:lnTo>
                    <a:pt x="0" y="0"/>
                  </a:lnTo>
                  <a:lnTo>
                    <a:pt x="0" y="53"/>
                  </a:lnTo>
                  <a:lnTo>
                    <a:pt x="42" y="76"/>
                  </a:lnTo>
                  <a:lnTo>
                    <a:pt x="42" y="63"/>
                  </a:lnTo>
                  <a:lnTo>
                    <a:pt x="42" y="27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85" name="Freeform 114">
              <a:extLst>
                <a:ext uri="{FF2B5EF4-FFF2-40B4-BE49-F238E27FC236}">
                  <a16:creationId xmlns:a16="http://schemas.microsoft.com/office/drawing/2014/main" id="{C52F4DAA-EC7D-4B4D-920D-7BDD1AB6E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2362201"/>
              <a:ext cx="71438" cy="119063"/>
            </a:xfrm>
            <a:custGeom>
              <a:avLst/>
              <a:gdLst>
                <a:gd name="T0" fmla="*/ 13 w 45"/>
                <a:gd name="T1" fmla="*/ 7 h 75"/>
                <a:gd name="T2" fmla="*/ 0 w 45"/>
                <a:gd name="T3" fmla="*/ 0 h 75"/>
                <a:gd name="T4" fmla="*/ 0 w 45"/>
                <a:gd name="T5" fmla="*/ 49 h 75"/>
                <a:gd name="T6" fmla="*/ 45 w 45"/>
                <a:gd name="T7" fmla="*/ 75 h 75"/>
                <a:gd name="T8" fmla="*/ 45 w 45"/>
                <a:gd name="T9" fmla="*/ 62 h 75"/>
                <a:gd name="T10" fmla="*/ 45 w 45"/>
                <a:gd name="T11" fmla="*/ 26 h 75"/>
                <a:gd name="T12" fmla="*/ 13 w 45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13" y="7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5" y="75"/>
                  </a:lnTo>
                  <a:lnTo>
                    <a:pt x="45" y="62"/>
                  </a:lnTo>
                  <a:lnTo>
                    <a:pt x="45" y="26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86" name="Freeform 115">
              <a:extLst>
                <a:ext uri="{FF2B5EF4-FFF2-40B4-BE49-F238E27FC236}">
                  <a16:creationId xmlns:a16="http://schemas.microsoft.com/office/drawing/2014/main" id="{B4640265-BF01-4536-A914-3B298E766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2236788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87" name="Freeform 116">
              <a:extLst>
                <a:ext uri="{FF2B5EF4-FFF2-40B4-BE49-F238E27FC236}">
                  <a16:creationId xmlns:a16="http://schemas.microsoft.com/office/drawing/2014/main" id="{82AAA96F-442C-43B2-85F1-37472A9F4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2298701"/>
              <a:ext cx="69850" cy="120650"/>
            </a:xfrm>
            <a:custGeom>
              <a:avLst/>
              <a:gdLst>
                <a:gd name="T0" fmla="*/ 31 w 44"/>
                <a:gd name="T1" fmla="*/ 6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0 h 76"/>
                <a:gd name="T10" fmla="*/ 0 w 44"/>
                <a:gd name="T11" fmla="*/ 24 h 76"/>
                <a:gd name="T12" fmla="*/ 31 w 44"/>
                <a:gd name="T13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6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0" y="24"/>
                  </a:lnTo>
                  <a:lnTo>
                    <a:pt x="31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88" name="Freeform 117">
              <a:extLst>
                <a:ext uri="{FF2B5EF4-FFF2-40B4-BE49-F238E27FC236}">
                  <a16:creationId xmlns:a16="http://schemas.microsoft.com/office/drawing/2014/main" id="{BDDD4289-A67C-4ED8-822F-DDC475627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2357438"/>
              <a:ext cx="71438" cy="120650"/>
            </a:xfrm>
            <a:custGeom>
              <a:avLst/>
              <a:gdLst>
                <a:gd name="T0" fmla="*/ 32 w 45"/>
                <a:gd name="T1" fmla="*/ 8 h 76"/>
                <a:gd name="T2" fmla="*/ 45 w 45"/>
                <a:gd name="T3" fmla="*/ 0 h 76"/>
                <a:gd name="T4" fmla="*/ 45 w 45"/>
                <a:gd name="T5" fmla="*/ 52 h 76"/>
                <a:gd name="T6" fmla="*/ 0 w 45"/>
                <a:gd name="T7" fmla="*/ 76 h 76"/>
                <a:gd name="T8" fmla="*/ 0 w 45"/>
                <a:gd name="T9" fmla="*/ 63 h 76"/>
                <a:gd name="T10" fmla="*/ 0 w 45"/>
                <a:gd name="T11" fmla="*/ 26 h 76"/>
                <a:gd name="T12" fmla="*/ 32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32" y="8"/>
                  </a:moveTo>
                  <a:lnTo>
                    <a:pt x="45" y="0"/>
                  </a:lnTo>
                  <a:lnTo>
                    <a:pt x="45" y="52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89" name="Freeform 118">
              <a:extLst>
                <a:ext uri="{FF2B5EF4-FFF2-40B4-BE49-F238E27FC236}">
                  <a16:creationId xmlns:a16="http://schemas.microsoft.com/office/drawing/2014/main" id="{D29EE322-9227-4A1E-A847-BA5C6A90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2179638"/>
              <a:ext cx="69850" cy="119063"/>
            </a:xfrm>
            <a:custGeom>
              <a:avLst/>
              <a:gdLst>
                <a:gd name="T0" fmla="*/ 31 w 44"/>
                <a:gd name="T1" fmla="*/ 5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0 h 75"/>
                <a:gd name="T10" fmla="*/ 0 w 44"/>
                <a:gd name="T11" fmla="*/ 23 h 75"/>
                <a:gd name="T12" fmla="*/ 31 w 44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5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0"/>
                  </a:lnTo>
                  <a:lnTo>
                    <a:pt x="0" y="23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90" name="Freeform 119">
              <a:extLst>
                <a:ext uri="{FF2B5EF4-FFF2-40B4-BE49-F238E27FC236}">
                  <a16:creationId xmlns:a16="http://schemas.microsoft.com/office/drawing/2014/main" id="{836E5796-4C72-4DDA-93BB-A3243A12D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2365376"/>
              <a:ext cx="69850" cy="120650"/>
            </a:xfrm>
            <a:custGeom>
              <a:avLst/>
              <a:gdLst>
                <a:gd name="T0" fmla="*/ 10 w 44"/>
                <a:gd name="T1" fmla="*/ 8 h 76"/>
                <a:gd name="T2" fmla="*/ 0 w 44"/>
                <a:gd name="T3" fmla="*/ 0 h 76"/>
                <a:gd name="T4" fmla="*/ 0 w 44"/>
                <a:gd name="T5" fmla="*/ 52 h 76"/>
                <a:gd name="T6" fmla="*/ 44 w 44"/>
                <a:gd name="T7" fmla="*/ 76 h 76"/>
                <a:gd name="T8" fmla="*/ 44 w 44"/>
                <a:gd name="T9" fmla="*/ 63 h 76"/>
                <a:gd name="T10" fmla="*/ 44 w 44"/>
                <a:gd name="T11" fmla="*/ 26 h 76"/>
                <a:gd name="T12" fmla="*/ 10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10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91" name="Freeform 120">
              <a:extLst>
                <a:ext uri="{FF2B5EF4-FFF2-40B4-BE49-F238E27FC236}">
                  <a16:creationId xmlns:a16="http://schemas.microsoft.com/office/drawing/2014/main" id="{ED7CA760-9013-4B10-829F-CB22BBB3B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2311401"/>
              <a:ext cx="66675" cy="120650"/>
            </a:xfrm>
            <a:custGeom>
              <a:avLst/>
              <a:gdLst>
                <a:gd name="T0" fmla="*/ 10 w 42"/>
                <a:gd name="T1" fmla="*/ 8 h 76"/>
                <a:gd name="T2" fmla="*/ 0 w 42"/>
                <a:gd name="T3" fmla="*/ 0 h 76"/>
                <a:gd name="T4" fmla="*/ 0 w 42"/>
                <a:gd name="T5" fmla="*/ 50 h 76"/>
                <a:gd name="T6" fmla="*/ 42 w 42"/>
                <a:gd name="T7" fmla="*/ 76 h 76"/>
                <a:gd name="T8" fmla="*/ 42 w 42"/>
                <a:gd name="T9" fmla="*/ 63 h 76"/>
                <a:gd name="T10" fmla="*/ 42 w 42"/>
                <a:gd name="T11" fmla="*/ 26 h 76"/>
                <a:gd name="T12" fmla="*/ 10 w 42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0" y="8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2" y="76"/>
                  </a:lnTo>
                  <a:lnTo>
                    <a:pt x="42" y="63"/>
                  </a:lnTo>
                  <a:lnTo>
                    <a:pt x="42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92" name="Freeform 121">
              <a:extLst>
                <a:ext uri="{FF2B5EF4-FFF2-40B4-BE49-F238E27FC236}">
                  <a16:creationId xmlns:a16="http://schemas.microsoft.com/office/drawing/2014/main" id="{833AD8E5-E92E-4A2B-B2ED-4B368C7B8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2427288"/>
              <a:ext cx="66675" cy="120650"/>
            </a:xfrm>
            <a:custGeom>
              <a:avLst/>
              <a:gdLst>
                <a:gd name="T0" fmla="*/ 11 w 42"/>
                <a:gd name="T1" fmla="*/ 8 h 76"/>
                <a:gd name="T2" fmla="*/ 0 w 42"/>
                <a:gd name="T3" fmla="*/ 0 h 76"/>
                <a:gd name="T4" fmla="*/ 0 w 42"/>
                <a:gd name="T5" fmla="*/ 50 h 76"/>
                <a:gd name="T6" fmla="*/ 42 w 42"/>
                <a:gd name="T7" fmla="*/ 76 h 76"/>
                <a:gd name="T8" fmla="*/ 42 w 42"/>
                <a:gd name="T9" fmla="*/ 63 h 76"/>
                <a:gd name="T10" fmla="*/ 42 w 42"/>
                <a:gd name="T11" fmla="*/ 26 h 76"/>
                <a:gd name="T12" fmla="*/ 11 w 42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1" y="8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2" y="76"/>
                  </a:lnTo>
                  <a:lnTo>
                    <a:pt x="42" y="63"/>
                  </a:lnTo>
                  <a:lnTo>
                    <a:pt x="42" y="26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93" name="Freeform 122">
              <a:extLst>
                <a:ext uri="{FF2B5EF4-FFF2-40B4-BE49-F238E27FC236}">
                  <a16:creationId xmlns:a16="http://schemas.microsoft.com/office/drawing/2014/main" id="{CDF522CB-85CB-4846-82FE-2820B4778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2489201"/>
              <a:ext cx="71438" cy="120650"/>
            </a:xfrm>
            <a:custGeom>
              <a:avLst/>
              <a:gdLst>
                <a:gd name="T0" fmla="*/ 13 w 45"/>
                <a:gd name="T1" fmla="*/ 8 h 76"/>
                <a:gd name="T2" fmla="*/ 0 w 45"/>
                <a:gd name="T3" fmla="*/ 0 h 76"/>
                <a:gd name="T4" fmla="*/ 0 w 45"/>
                <a:gd name="T5" fmla="*/ 50 h 76"/>
                <a:gd name="T6" fmla="*/ 45 w 45"/>
                <a:gd name="T7" fmla="*/ 76 h 76"/>
                <a:gd name="T8" fmla="*/ 45 w 45"/>
                <a:gd name="T9" fmla="*/ 63 h 76"/>
                <a:gd name="T10" fmla="*/ 45 w 45"/>
                <a:gd name="T11" fmla="*/ 26 h 76"/>
                <a:gd name="T12" fmla="*/ 13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13" y="8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5" y="76"/>
                  </a:lnTo>
                  <a:lnTo>
                    <a:pt x="45" y="63"/>
                  </a:lnTo>
                  <a:lnTo>
                    <a:pt x="45" y="26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94" name="Freeform 123">
              <a:extLst>
                <a:ext uri="{FF2B5EF4-FFF2-40B4-BE49-F238E27FC236}">
                  <a16:creationId xmlns:a16="http://schemas.microsoft.com/office/drawing/2014/main" id="{A813DA39-6C9F-464D-9FCC-EC6798413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2365376"/>
              <a:ext cx="69850" cy="120650"/>
            </a:xfrm>
            <a:custGeom>
              <a:avLst/>
              <a:gdLst>
                <a:gd name="T0" fmla="*/ 31 w 44"/>
                <a:gd name="T1" fmla="*/ 5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0 h 76"/>
                <a:gd name="T10" fmla="*/ 0 w 44"/>
                <a:gd name="T11" fmla="*/ 24 h 76"/>
                <a:gd name="T12" fmla="*/ 31 w 44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5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0" y="24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95" name="Freeform 124">
              <a:extLst>
                <a:ext uri="{FF2B5EF4-FFF2-40B4-BE49-F238E27FC236}">
                  <a16:creationId xmlns:a16="http://schemas.microsoft.com/office/drawing/2014/main" id="{DF39808A-0866-4EC4-BF22-CB641EE28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2427288"/>
              <a:ext cx="69850" cy="120650"/>
            </a:xfrm>
            <a:custGeom>
              <a:avLst/>
              <a:gdLst>
                <a:gd name="T0" fmla="*/ 31 w 44"/>
                <a:gd name="T1" fmla="*/ 6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0 h 76"/>
                <a:gd name="T10" fmla="*/ 0 w 44"/>
                <a:gd name="T11" fmla="*/ 24 h 76"/>
                <a:gd name="T12" fmla="*/ 31 w 44"/>
                <a:gd name="T13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6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0" y="24"/>
                  </a:lnTo>
                  <a:lnTo>
                    <a:pt x="31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96" name="Freeform 125">
              <a:extLst>
                <a:ext uri="{FF2B5EF4-FFF2-40B4-BE49-F238E27FC236}">
                  <a16:creationId xmlns:a16="http://schemas.microsoft.com/office/drawing/2014/main" id="{38D4ECED-60C5-448D-8A42-C137B0F13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2486026"/>
              <a:ext cx="71438" cy="119063"/>
            </a:xfrm>
            <a:custGeom>
              <a:avLst/>
              <a:gdLst>
                <a:gd name="T0" fmla="*/ 32 w 45"/>
                <a:gd name="T1" fmla="*/ 8 h 75"/>
                <a:gd name="T2" fmla="*/ 45 w 45"/>
                <a:gd name="T3" fmla="*/ 0 h 75"/>
                <a:gd name="T4" fmla="*/ 45 w 45"/>
                <a:gd name="T5" fmla="*/ 52 h 75"/>
                <a:gd name="T6" fmla="*/ 0 w 45"/>
                <a:gd name="T7" fmla="*/ 75 h 75"/>
                <a:gd name="T8" fmla="*/ 0 w 45"/>
                <a:gd name="T9" fmla="*/ 62 h 75"/>
                <a:gd name="T10" fmla="*/ 0 w 45"/>
                <a:gd name="T11" fmla="*/ 26 h 75"/>
                <a:gd name="T12" fmla="*/ 32 w 45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32" y="8"/>
                  </a:moveTo>
                  <a:lnTo>
                    <a:pt x="45" y="0"/>
                  </a:lnTo>
                  <a:lnTo>
                    <a:pt x="45" y="52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97" name="Freeform 126">
              <a:extLst>
                <a:ext uri="{FF2B5EF4-FFF2-40B4-BE49-F238E27FC236}">
                  <a16:creationId xmlns:a16="http://schemas.microsoft.com/office/drawing/2014/main" id="{2E3B2AA8-4C46-45D4-B36D-39D61DF40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2303463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2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2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98" name="Freeform 127">
              <a:extLst>
                <a:ext uri="{FF2B5EF4-FFF2-40B4-BE49-F238E27FC236}">
                  <a16:creationId xmlns:a16="http://schemas.microsoft.com/office/drawing/2014/main" id="{EF5A9C28-5AF1-48EA-83E0-4896A9F29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2493963"/>
              <a:ext cx="69850" cy="120650"/>
            </a:xfrm>
            <a:custGeom>
              <a:avLst/>
              <a:gdLst>
                <a:gd name="T0" fmla="*/ 10 w 44"/>
                <a:gd name="T1" fmla="*/ 8 h 76"/>
                <a:gd name="T2" fmla="*/ 0 w 44"/>
                <a:gd name="T3" fmla="*/ 0 h 76"/>
                <a:gd name="T4" fmla="*/ 0 w 44"/>
                <a:gd name="T5" fmla="*/ 50 h 76"/>
                <a:gd name="T6" fmla="*/ 44 w 44"/>
                <a:gd name="T7" fmla="*/ 76 h 76"/>
                <a:gd name="T8" fmla="*/ 44 w 44"/>
                <a:gd name="T9" fmla="*/ 63 h 76"/>
                <a:gd name="T10" fmla="*/ 44 w 44"/>
                <a:gd name="T11" fmla="*/ 26 h 76"/>
                <a:gd name="T12" fmla="*/ 10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10" y="8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199" name="Freeform 128">
              <a:extLst>
                <a:ext uri="{FF2B5EF4-FFF2-40B4-BE49-F238E27FC236}">
                  <a16:creationId xmlns:a16="http://schemas.microsoft.com/office/drawing/2014/main" id="{01C660F6-456A-48E9-81BD-A9C7AB25F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2439988"/>
              <a:ext cx="66675" cy="120650"/>
            </a:xfrm>
            <a:custGeom>
              <a:avLst/>
              <a:gdLst>
                <a:gd name="T0" fmla="*/ 10 w 42"/>
                <a:gd name="T1" fmla="*/ 5 h 76"/>
                <a:gd name="T2" fmla="*/ 0 w 42"/>
                <a:gd name="T3" fmla="*/ 0 h 76"/>
                <a:gd name="T4" fmla="*/ 0 w 42"/>
                <a:gd name="T5" fmla="*/ 50 h 76"/>
                <a:gd name="T6" fmla="*/ 42 w 42"/>
                <a:gd name="T7" fmla="*/ 76 h 76"/>
                <a:gd name="T8" fmla="*/ 42 w 42"/>
                <a:gd name="T9" fmla="*/ 63 h 76"/>
                <a:gd name="T10" fmla="*/ 42 w 42"/>
                <a:gd name="T11" fmla="*/ 26 h 76"/>
                <a:gd name="T12" fmla="*/ 10 w 42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0" y="5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2" y="76"/>
                  </a:lnTo>
                  <a:lnTo>
                    <a:pt x="42" y="63"/>
                  </a:lnTo>
                  <a:lnTo>
                    <a:pt x="42" y="26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00" name="Freeform 129">
              <a:extLst>
                <a:ext uri="{FF2B5EF4-FFF2-40B4-BE49-F238E27FC236}">
                  <a16:creationId xmlns:a16="http://schemas.microsoft.com/office/drawing/2014/main" id="{2AA6873B-D0A0-45AF-A54C-E71EE8BD6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2555876"/>
              <a:ext cx="66675" cy="120650"/>
            </a:xfrm>
            <a:custGeom>
              <a:avLst/>
              <a:gdLst>
                <a:gd name="T0" fmla="*/ 11 w 42"/>
                <a:gd name="T1" fmla="*/ 8 h 76"/>
                <a:gd name="T2" fmla="*/ 0 w 42"/>
                <a:gd name="T3" fmla="*/ 0 h 76"/>
                <a:gd name="T4" fmla="*/ 0 w 42"/>
                <a:gd name="T5" fmla="*/ 50 h 76"/>
                <a:gd name="T6" fmla="*/ 42 w 42"/>
                <a:gd name="T7" fmla="*/ 76 h 76"/>
                <a:gd name="T8" fmla="*/ 42 w 42"/>
                <a:gd name="T9" fmla="*/ 63 h 76"/>
                <a:gd name="T10" fmla="*/ 42 w 42"/>
                <a:gd name="T11" fmla="*/ 26 h 76"/>
                <a:gd name="T12" fmla="*/ 11 w 42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1" y="8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2" y="76"/>
                  </a:lnTo>
                  <a:lnTo>
                    <a:pt x="42" y="63"/>
                  </a:lnTo>
                  <a:lnTo>
                    <a:pt x="42" y="26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01" name="Freeform 130">
              <a:extLst>
                <a:ext uri="{FF2B5EF4-FFF2-40B4-BE49-F238E27FC236}">
                  <a16:creationId xmlns:a16="http://schemas.microsoft.com/office/drawing/2014/main" id="{57D37D1A-F2A7-45B7-B77A-3E011B4DC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2617788"/>
              <a:ext cx="71438" cy="120650"/>
            </a:xfrm>
            <a:custGeom>
              <a:avLst/>
              <a:gdLst>
                <a:gd name="T0" fmla="*/ 13 w 45"/>
                <a:gd name="T1" fmla="*/ 5 h 76"/>
                <a:gd name="T2" fmla="*/ 0 w 45"/>
                <a:gd name="T3" fmla="*/ 0 h 76"/>
                <a:gd name="T4" fmla="*/ 0 w 45"/>
                <a:gd name="T5" fmla="*/ 50 h 76"/>
                <a:gd name="T6" fmla="*/ 45 w 45"/>
                <a:gd name="T7" fmla="*/ 76 h 76"/>
                <a:gd name="T8" fmla="*/ 45 w 45"/>
                <a:gd name="T9" fmla="*/ 60 h 76"/>
                <a:gd name="T10" fmla="*/ 45 w 45"/>
                <a:gd name="T11" fmla="*/ 24 h 76"/>
                <a:gd name="T12" fmla="*/ 13 w 45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13" y="5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5" y="76"/>
                  </a:lnTo>
                  <a:lnTo>
                    <a:pt x="45" y="60"/>
                  </a:lnTo>
                  <a:lnTo>
                    <a:pt x="45" y="24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02" name="Freeform 131">
              <a:extLst>
                <a:ext uri="{FF2B5EF4-FFF2-40B4-BE49-F238E27FC236}">
                  <a16:creationId xmlns:a16="http://schemas.microsoft.com/office/drawing/2014/main" id="{5A7AFD4B-B080-4D8C-B606-536542FD2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2489201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3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3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03" name="Freeform 132">
              <a:extLst>
                <a:ext uri="{FF2B5EF4-FFF2-40B4-BE49-F238E27FC236}">
                  <a16:creationId xmlns:a16="http://schemas.microsoft.com/office/drawing/2014/main" id="{461D5219-7CF7-4FDC-B276-984D10C07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2551113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3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7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3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7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04" name="Freeform 133">
              <a:extLst>
                <a:ext uri="{FF2B5EF4-FFF2-40B4-BE49-F238E27FC236}">
                  <a16:creationId xmlns:a16="http://schemas.microsoft.com/office/drawing/2014/main" id="{C80ECF7C-3F9D-494F-A210-BE180F0F2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2614613"/>
              <a:ext cx="71438" cy="119063"/>
            </a:xfrm>
            <a:custGeom>
              <a:avLst/>
              <a:gdLst>
                <a:gd name="T0" fmla="*/ 32 w 45"/>
                <a:gd name="T1" fmla="*/ 7 h 75"/>
                <a:gd name="T2" fmla="*/ 45 w 45"/>
                <a:gd name="T3" fmla="*/ 0 h 75"/>
                <a:gd name="T4" fmla="*/ 45 w 45"/>
                <a:gd name="T5" fmla="*/ 49 h 75"/>
                <a:gd name="T6" fmla="*/ 0 w 45"/>
                <a:gd name="T7" fmla="*/ 75 h 75"/>
                <a:gd name="T8" fmla="*/ 0 w 45"/>
                <a:gd name="T9" fmla="*/ 62 h 75"/>
                <a:gd name="T10" fmla="*/ 0 w 45"/>
                <a:gd name="T11" fmla="*/ 26 h 75"/>
                <a:gd name="T12" fmla="*/ 32 w 45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32" y="7"/>
                  </a:moveTo>
                  <a:lnTo>
                    <a:pt x="45" y="0"/>
                  </a:lnTo>
                  <a:lnTo>
                    <a:pt x="45" y="49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05" name="Freeform 134">
              <a:extLst>
                <a:ext uri="{FF2B5EF4-FFF2-40B4-BE49-F238E27FC236}">
                  <a16:creationId xmlns:a16="http://schemas.microsoft.com/office/drawing/2014/main" id="{FAA5BCB3-0B7A-4081-8D98-2355A94B5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2432051"/>
              <a:ext cx="69850" cy="119063"/>
            </a:xfrm>
            <a:custGeom>
              <a:avLst/>
              <a:gdLst>
                <a:gd name="T0" fmla="*/ 31 w 44"/>
                <a:gd name="T1" fmla="*/ 8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6 h 75"/>
                <a:gd name="T12" fmla="*/ 31 w 44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8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06" name="Freeform 135">
              <a:extLst>
                <a:ext uri="{FF2B5EF4-FFF2-40B4-BE49-F238E27FC236}">
                  <a16:creationId xmlns:a16="http://schemas.microsoft.com/office/drawing/2014/main" id="{AB661EB2-0E14-4ED1-A890-E97253E2C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2622551"/>
              <a:ext cx="69850" cy="119063"/>
            </a:xfrm>
            <a:custGeom>
              <a:avLst/>
              <a:gdLst>
                <a:gd name="T0" fmla="*/ 10 w 44"/>
                <a:gd name="T1" fmla="*/ 8 h 75"/>
                <a:gd name="T2" fmla="*/ 0 w 44"/>
                <a:gd name="T3" fmla="*/ 0 h 75"/>
                <a:gd name="T4" fmla="*/ 0 w 44"/>
                <a:gd name="T5" fmla="*/ 49 h 75"/>
                <a:gd name="T6" fmla="*/ 44 w 44"/>
                <a:gd name="T7" fmla="*/ 75 h 75"/>
                <a:gd name="T8" fmla="*/ 44 w 44"/>
                <a:gd name="T9" fmla="*/ 62 h 75"/>
                <a:gd name="T10" fmla="*/ 44 w 44"/>
                <a:gd name="T11" fmla="*/ 26 h 75"/>
                <a:gd name="T12" fmla="*/ 10 w 44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10" y="8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4" y="75"/>
                  </a:lnTo>
                  <a:lnTo>
                    <a:pt x="44" y="62"/>
                  </a:lnTo>
                  <a:lnTo>
                    <a:pt x="44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07" name="Freeform 136">
              <a:extLst>
                <a:ext uri="{FF2B5EF4-FFF2-40B4-BE49-F238E27FC236}">
                  <a16:creationId xmlns:a16="http://schemas.microsoft.com/office/drawing/2014/main" id="{64285193-C9F0-44C7-95E3-F004A517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2568576"/>
              <a:ext cx="66675" cy="120650"/>
            </a:xfrm>
            <a:custGeom>
              <a:avLst/>
              <a:gdLst>
                <a:gd name="T0" fmla="*/ 10 w 42"/>
                <a:gd name="T1" fmla="*/ 5 h 76"/>
                <a:gd name="T2" fmla="*/ 0 w 42"/>
                <a:gd name="T3" fmla="*/ 0 h 76"/>
                <a:gd name="T4" fmla="*/ 0 w 42"/>
                <a:gd name="T5" fmla="*/ 49 h 76"/>
                <a:gd name="T6" fmla="*/ 42 w 42"/>
                <a:gd name="T7" fmla="*/ 76 h 76"/>
                <a:gd name="T8" fmla="*/ 42 w 42"/>
                <a:gd name="T9" fmla="*/ 60 h 76"/>
                <a:gd name="T10" fmla="*/ 42 w 42"/>
                <a:gd name="T11" fmla="*/ 23 h 76"/>
                <a:gd name="T12" fmla="*/ 10 w 42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0" y="5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6"/>
                  </a:lnTo>
                  <a:lnTo>
                    <a:pt x="42" y="60"/>
                  </a:lnTo>
                  <a:lnTo>
                    <a:pt x="42" y="23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08" name="Freeform 137">
              <a:extLst>
                <a:ext uri="{FF2B5EF4-FFF2-40B4-BE49-F238E27FC236}">
                  <a16:creationId xmlns:a16="http://schemas.microsoft.com/office/drawing/2014/main" id="{AC03B597-662C-4711-B330-CC58C3627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2684463"/>
              <a:ext cx="66675" cy="120650"/>
            </a:xfrm>
            <a:custGeom>
              <a:avLst/>
              <a:gdLst>
                <a:gd name="T0" fmla="*/ 11 w 42"/>
                <a:gd name="T1" fmla="*/ 5 h 76"/>
                <a:gd name="T2" fmla="*/ 0 w 42"/>
                <a:gd name="T3" fmla="*/ 0 h 76"/>
                <a:gd name="T4" fmla="*/ 0 w 42"/>
                <a:gd name="T5" fmla="*/ 49 h 76"/>
                <a:gd name="T6" fmla="*/ 42 w 42"/>
                <a:gd name="T7" fmla="*/ 76 h 76"/>
                <a:gd name="T8" fmla="*/ 42 w 42"/>
                <a:gd name="T9" fmla="*/ 60 h 76"/>
                <a:gd name="T10" fmla="*/ 42 w 42"/>
                <a:gd name="T11" fmla="*/ 23 h 76"/>
                <a:gd name="T12" fmla="*/ 11 w 42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1" y="5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6"/>
                  </a:lnTo>
                  <a:lnTo>
                    <a:pt x="42" y="60"/>
                  </a:lnTo>
                  <a:lnTo>
                    <a:pt x="42" y="23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09" name="Freeform 138">
              <a:extLst>
                <a:ext uri="{FF2B5EF4-FFF2-40B4-BE49-F238E27FC236}">
                  <a16:creationId xmlns:a16="http://schemas.microsoft.com/office/drawing/2014/main" id="{4113F0AC-56C5-4161-8EFC-2A44FB545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2741613"/>
              <a:ext cx="71438" cy="120650"/>
            </a:xfrm>
            <a:custGeom>
              <a:avLst/>
              <a:gdLst>
                <a:gd name="T0" fmla="*/ 13 w 45"/>
                <a:gd name="T1" fmla="*/ 8 h 76"/>
                <a:gd name="T2" fmla="*/ 0 w 45"/>
                <a:gd name="T3" fmla="*/ 0 h 76"/>
                <a:gd name="T4" fmla="*/ 0 w 45"/>
                <a:gd name="T5" fmla="*/ 53 h 76"/>
                <a:gd name="T6" fmla="*/ 45 w 45"/>
                <a:gd name="T7" fmla="*/ 76 h 76"/>
                <a:gd name="T8" fmla="*/ 45 w 45"/>
                <a:gd name="T9" fmla="*/ 63 h 76"/>
                <a:gd name="T10" fmla="*/ 45 w 45"/>
                <a:gd name="T11" fmla="*/ 26 h 76"/>
                <a:gd name="T12" fmla="*/ 13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13" y="8"/>
                  </a:moveTo>
                  <a:lnTo>
                    <a:pt x="0" y="0"/>
                  </a:lnTo>
                  <a:lnTo>
                    <a:pt x="0" y="53"/>
                  </a:lnTo>
                  <a:lnTo>
                    <a:pt x="45" y="76"/>
                  </a:lnTo>
                  <a:lnTo>
                    <a:pt x="45" y="63"/>
                  </a:lnTo>
                  <a:lnTo>
                    <a:pt x="45" y="26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10" name="Freeform 139">
              <a:extLst>
                <a:ext uri="{FF2B5EF4-FFF2-40B4-BE49-F238E27FC236}">
                  <a16:creationId xmlns:a16="http://schemas.microsoft.com/office/drawing/2014/main" id="{E50CD288-7817-4C93-A367-4CE4CC75B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2617788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2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2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11" name="Freeform 140">
              <a:extLst>
                <a:ext uri="{FF2B5EF4-FFF2-40B4-BE49-F238E27FC236}">
                  <a16:creationId xmlns:a16="http://schemas.microsoft.com/office/drawing/2014/main" id="{D7958B93-84CB-4ED5-8029-36BF0F876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2679701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12" name="Freeform 141">
              <a:extLst>
                <a:ext uri="{FF2B5EF4-FFF2-40B4-BE49-F238E27FC236}">
                  <a16:creationId xmlns:a16="http://schemas.microsoft.com/office/drawing/2014/main" id="{B1D16B3C-31AC-4695-B5D3-42ECD5995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2741613"/>
              <a:ext cx="71438" cy="120650"/>
            </a:xfrm>
            <a:custGeom>
              <a:avLst/>
              <a:gdLst>
                <a:gd name="T0" fmla="*/ 32 w 45"/>
                <a:gd name="T1" fmla="*/ 6 h 76"/>
                <a:gd name="T2" fmla="*/ 45 w 45"/>
                <a:gd name="T3" fmla="*/ 0 h 76"/>
                <a:gd name="T4" fmla="*/ 45 w 45"/>
                <a:gd name="T5" fmla="*/ 50 h 76"/>
                <a:gd name="T6" fmla="*/ 0 w 45"/>
                <a:gd name="T7" fmla="*/ 76 h 76"/>
                <a:gd name="T8" fmla="*/ 0 w 45"/>
                <a:gd name="T9" fmla="*/ 60 h 76"/>
                <a:gd name="T10" fmla="*/ 0 w 45"/>
                <a:gd name="T11" fmla="*/ 24 h 76"/>
                <a:gd name="T12" fmla="*/ 32 w 45"/>
                <a:gd name="T13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32" y="6"/>
                  </a:moveTo>
                  <a:lnTo>
                    <a:pt x="45" y="0"/>
                  </a:lnTo>
                  <a:lnTo>
                    <a:pt x="45" y="50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0" y="24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13" name="Freeform 142">
              <a:extLst>
                <a:ext uri="{FF2B5EF4-FFF2-40B4-BE49-F238E27FC236}">
                  <a16:creationId xmlns:a16="http://schemas.microsoft.com/office/drawing/2014/main" id="{DB477A4E-242B-4690-B467-2717627FA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2560638"/>
              <a:ext cx="69850" cy="119063"/>
            </a:xfrm>
            <a:custGeom>
              <a:avLst/>
              <a:gdLst>
                <a:gd name="T0" fmla="*/ 31 w 44"/>
                <a:gd name="T1" fmla="*/ 5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6 h 75"/>
                <a:gd name="T12" fmla="*/ 31 w 44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5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14" name="Freeform 143">
              <a:extLst>
                <a:ext uri="{FF2B5EF4-FFF2-40B4-BE49-F238E27FC236}">
                  <a16:creationId xmlns:a16="http://schemas.microsoft.com/office/drawing/2014/main" id="{3C5CDB3D-A2F5-4831-BD1C-8421AE3F0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2751138"/>
              <a:ext cx="69850" cy="119063"/>
            </a:xfrm>
            <a:custGeom>
              <a:avLst/>
              <a:gdLst>
                <a:gd name="T0" fmla="*/ 10 w 44"/>
                <a:gd name="T1" fmla="*/ 5 h 75"/>
                <a:gd name="T2" fmla="*/ 0 w 44"/>
                <a:gd name="T3" fmla="*/ 0 h 75"/>
                <a:gd name="T4" fmla="*/ 0 w 44"/>
                <a:gd name="T5" fmla="*/ 49 h 75"/>
                <a:gd name="T6" fmla="*/ 44 w 44"/>
                <a:gd name="T7" fmla="*/ 75 h 75"/>
                <a:gd name="T8" fmla="*/ 44 w 44"/>
                <a:gd name="T9" fmla="*/ 60 h 75"/>
                <a:gd name="T10" fmla="*/ 44 w 44"/>
                <a:gd name="T11" fmla="*/ 23 h 75"/>
                <a:gd name="T12" fmla="*/ 10 w 44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10" y="5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4" y="75"/>
                  </a:lnTo>
                  <a:lnTo>
                    <a:pt x="44" y="60"/>
                  </a:lnTo>
                  <a:lnTo>
                    <a:pt x="44" y="23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15" name="Freeform 144">
              <a:extLst>
                <a:ext uri="{FF2B5EF4-FFF2-40B4-BE49-F238E27FC236}">
                  <a16:creationId xmlns:a16="http://schemas.microsoft.com/office/drawing/2014/main" id="{E6A11E4B-3B93-4D2D-B0A9-85B7B735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2692401"/>
              <a:ext cx="66675" cy="120650"/>
            </a:xfrm>
            <a:custGeom>
              <a:avLst/>
              <a:gdLst>
                <a:gd name="T0" fmla="*/ 10 w 42"/>
                <a:gd name="T1" fmla="*/ 8 h 76"/>
                <a:gd name="T2" fmla="*/ 0 w 42"/>
                <a:gd name="T3" fmla="*/ 0 h 76"/>
                <a:gd name="T4" fmla="*/ 0 w 42"/>
                <a:gd name="T5" fmla="*/ 52 h 76"/>
                <a:gd name="T6" fmla="*/ 42 w 42"/>
                <a:gd name="T7" fmla="*/ 76 h 76"/>
                <a:gd name="T8" fmla="*/ 42 w 42"/>
                <a:gd name="T9" fmla="*/ 63 h 76"/>
                <a:gd name="T10" fmla="*/ 42 w 42"/>
                <a:gd name="T11" fmla="*/ 26 h 76"/>
                <a:gd name="T12" fmla="*/ 10 w 42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0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2" y="76"/>
                  </a:lnTo>
                  <a:lnTo>
                    <a:pt x="42" y="63"/>
                  </a:lnTo>
                  <a:lnTo>
                    <a:pt x="42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16" name="Freeform 145">
              <a:extLst>
                <a:ext uri="{FF2B5EF4-FFF2-40B4-BE49-F238E27FC236}">
                  <a16:creationId xmlns:a16="http://schemas.microsoft.com/office/drawing/2014/main" id="{7A24F5E3-168B-4137-943A-E125C88DD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2808288"/>
              <a:ext cx="66675" cy="120650"/>
            </a:xfrm>
            <a:custGeom>
              <a:avLst/>
              <a:gdLst>
                <a:gd name="T0" fmla="*/ 11 w 42"/>
                <a:gd name="T1" fmla="*/ 8 h 76"/>
                <a:gd name="T2" fmla="*/ 0 w 42"/>
                <a:gd name="T3" fmla="*/ 0 h 76"/>
                <a:gd name="T4" fmla="*/ 0 w 42"/>
                <a:gd name="T5" fmla="*/ 52 h 76"/>
                <a:gd name="T6" fmla="*/ 42 w 42"/>
                <a:gd name="T7" fmla="*/ 76 h 76"/>
                <a:gd name="T8" fmla="*/ 42 w 42"/>
                <a:gd name="T9" fmla="*/ 63 h 76"/>
                <a:gd name="T10" fmla="*/ 42 w 42"/>
                <a:gd name="T11" fmla="*/ 26 h 76"/>
                <a:gd name="T12" fmla="*/ 11 w 42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1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2" y="76"/>
                  </a:lnTo>
                  <a:lnTo>
                    <a:pt x="42" y="63"/>
                  </a:lnTo>
                  <a:lnTo>
                    <a:pt x="42" y="26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17" name="Freeform 146">
              <a:extLst>
                <a:ext uri="{FF2B5EF4-FFF2-40B4-BE49-F238E27FC236}">
                  <a16:creationId xmlns:a16="http://schemas.microsoft.com/office/drawing/2014/main" id="{B9AAC8FE-DCFC-439B-B2C9-AA23147B4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2870201"/>
              <a:ext cx="71438" cy="120650"/>
            </a:xfrm>
            <a:custGeom>
              <a:avLst/>
              <a:gdLst>
                <a:gd name="T0" fmla="*/ 13 w 45"/>
                <a:gd name="T1" fmla="*/ 8 h 76"/>
                <a:gd name="T2" fmla="*/ 0 w 45"/>
                <a:gd name="T3" fmla="*/ 0 h 76"/>
                <a:gd name="T4" fmla="*/ 0 w 45"/>
                <a:gd name="T5" fmla="*/ 50 h 76"/>
                <a:gd name="T6" fmla="*/ 45 w 45"/>
                <a:gd name="T7" fmla="*/ 76 h 76"/>
                <a:gd name="T8" fmla="*/ 45 w 45"/>
                <a:gd name="T9" fmla="*/ 63 h 76"/>
                <a:gd name="T10" fmla="*/ 45 w 45"/>
                <a:gd name="T11" fmla="*/ 26 h 76"/>
                <a:gd name="T12" fmla="*/ 13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13" y="8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5" y="76"/>
                  </a:lnTo>
                  <a:lnTo>
                    <a:pt x="45" y="63"/>
                  </a:lnTo>
                  <a:lnTo>
                    <a:pt x="45" y="26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18" name="Freeform 147">
              <a:extLst>
                <a:ext uri="{FF2B5EF4-FFF2-40B4-BE49-F238E27FC236}">
                  <a16:creationId xmlns:a16="http://schemas.microsoft.com/office/drawing/2014/main" id="{F63E30FC-22FF-4366-85B4-49F97B256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2746376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19" name="Freeform 148">
              <a:extLst>
                <a:ext uri="{FF2B5EF4-FFF2-40B4-BE49-F238E27FC236}">
                  <a16:creationId xmlns:a16="http://schemas.microsoft.com/office/drawing/2014/main" id="{9D5E5362-60F6-4C03-955D-727D09F34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2808288"/>
              <a:ext cx="69850" cy="120650"/>
            </a:xfrm>
            <a:custGeom>
              <a:avLst/>
              <a:gdLst>
                <a:gd name="T0" fmla="*/ 31 w 44"/>
                <a:gd name="T1" fmla="*/ 5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4 h 76"/>
                <a:gd name="T12" fmla="*/ 31 w 44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5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4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20" name="Freeform 149">
              <a:extLst>
                <a:ext uri="{FF2B5EF4-FFF2-40B4-BE49-F238E27FC236}">
                  <a16:creationId xmlns:a16="http://schemas.microsoft.com/office/drawing/2014/main" id="{E44A45F4-B06E-4664-9AD5-0097F111A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2867026"/>
              <a:ext cx="71438" cy="123825"/>
            </a:xfrm>
            <a:custGeom>
              <a:avLst/>
              <a:gdLst>
                <a:gd name="T0" fmla="*/ 32 w 45"/>
                <a:gd name="T1" fmla="*/ 7 h 78"/>
                <a:gd name="T2" fmla="*/ 45 w 45"/>
                <a:gd name="T3" fmla="*/ 0 h 78"/>
                <a:gd name="T4" fmla="*/ 45 w 45"/>
                <a:gd name="T5" fmla="*/ 52 h 78"/>
                <a:gd name="T6" fmla="*/ 0 w 45"/>
                <a:gd name="T7" fmla="*/ 78 h 78"/>
                <a:gd name="T8" fmla="*/ 0 w 45"/>
                <a:gd name="T9" fmla="*/ 62 h 78"/>
                <a:gd name="T10" fmla="*/ 0 w 45"/>
                <a:gd name="T11" fmla="*/ 26 h 78"/>
                <a:gd name="T12" fmla="*/ 32 w 45"/>
                <a:gd name="T13" fmla="*/ 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8">
                  <a:moveTo>
                    <a:pt x="32" y="7"/>
                  </a:moveTo>
                  <a:lnTo>
                    <a:pt x="45" y="0"/>
                  </a:lnTo>
                  <a:lnTo>
                    <a:pt x="45" y="52"/>
                  </a:lnTo>
                  <a:lnTo>
                    <a:pt x="0" y="78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21" name="Freeform 150">
              <a:extLst>
                <a:ext uri="{FF2B5EF4-FFF2-40B4-BE49-F238E27FC236}">
                  <a16:creationId xmlns:a16="http://schemas.microsoft.com/office/drawing/2014/main" id="{BC4C4724-0F32-4B5E-96C6-7AE0E8FBB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2689226"/>
              <a:ext cx="69850" cy="119063"/>
            </a:xfrm>
            <a:custGeom>
              <a:avLst/>
              <a:gdLst>
                <a:gd name="T0" fmla="*/ 31 w 44"/>
                <a:gd name="T1" fmla="*/ 5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59 h 75"/>
                <a:gd name="T10" fmla="*/ 0 w 44"/>
                <a:gd name="T11" fmla="*/ 23 h 75"/>
                <a:gd name="T12" fmla="*/ 31 w 44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5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59"/>
                  </a:lnTo>
                  <a:lnTo>
                    <a:pt x="0" y="23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22" name="Freeform 151">
              <a:extLst>
                <a:ext uri="{FF2B5EF4-FFF2-40B4-BE49-F238E27FC236}">
                  <a16:creationId xmlns:a16="http://schemas.microsoft.com/office/drawing/2014/main" id="{68CDCBF0-22B6-4F15-871B-095BE93E0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2874963"/>
              <a:ext cx="69850" cy="119063"/>
            </a:xfrm>
            <a:custGeom>
              <a:avLst/>
              <a:gdLst>
                <a:gd name="T0" fmla="*/ 10 w 44"/>
                <a:gd name="T1" fmla="*/ 8 h 75"/>
                <a:gd name="T2" fmla="*/ 0 w 44"/>
                <a:gd name="T3" fmla="*/ 0 h 75"/>
                <a:gd name="T4" fmla="*/ 0 w 44"/>
                <a:gd name="T5" fmla="*/ 52 h 75"/>
                <a:gd name="T6" fmla="*/ 44 w 44"/>
                <a:gd name="T7" fmla="*/ 75 h 75"/>
                <a:gd name="T8" fmla="*/ 44 w 44"/>
                <a:gd name="T9" fmla="*/ 62 h 75"/>
                <a:gd name="T10" fmla="*/ 44 w 44"/>
                <a:gd name="T11" fmla="*/ 26 h 75"/>
                <a:gd name="T12" fmla="*/ 10 w 44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10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4" y="75"/>
                  </a:lnTo>
                  <a:lnTo>
                    <a:pt x="44" y="62"/>
                  </a:lnTo>
                  <a:lnTo>
                    <a:pt x="44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23" name="Freeform 152">
              <a:extLst>
                <a:ext uri="{FF2B5EF4-FFF2-40B4-BE49-F238E27FC236}">
                  <a16:creationId xmlns:a16="http://schemas.microsoft.com/office/drawing/2014/main" id="{3C8B23BF-B5B6-49FC-8E24-12427397B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2820988"/>
              <a:ext cx="66675" cy="120650"/>
            </a:xfrm>
            <a:custGeom>
              <a:avLst/>
              <a:gdLst>
                <a:gd name="T0" fmla="*/ 10 w 42"/>
                <a:gd name="T1" fmla="*/ 8 h 76"/>
                <a:gd name="T2" fmla="*/ 0 w 42"/>
                <a:gd name="T3" fmla="*/ 0 h 76"/>
                <a:gd name="T4" fmla="*/ 0 w 42"/>
                <a:gd name="T5" fmla="*/ 49 h 76"/>
                <a:gd name="T6" fmla="*/ 42 w 42"/>
                <a:gd name="T7" fmla="*/ 76 h 76"/>
                <a:gd name="T8" fmla="*/ 42 w 42"/>
                <a:gd name="T9" fmla="*/ 62 h 76"/>
                <a:gd name="T10" fmla="*/ 42 w 42"/>
                <a:gd name="T11" fmla="*/ 26 h 76"/>
                <a:gd name="T12" fmla="*/ 10 w 42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0" y="8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6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24" name="Freeform 153">
              <a:extLst>
                <a:ext uri="{FF2B5EF4-FFF2-40B4-BE49-F238E27FC236}">
                  <a16:creationId xmlns:a16="http://schemas.microsoft.com/office/drawing/2014/main" id="{190038A5-F7EA-470A-AD57-CBC6BFAFA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2936876"/>
              <a:ext cx="66675" cy="120650"/>
            </a:xfrm>
            <a:custGeom>
              <a:avLst/>
              <a:gdLst>
                <a:gd name="T0" fmla="*/ 11 w 42"/>
                <a:gd name="T1" fmla="*/ 8 h 76"/>
                <a:gd name="T2" fmla="*/ 0 w 42"/>
                <a:gd name="T3" fmla="*/ 0 h 76"/>
                <a:gd name="T4" fmla="*/ 0 w 42"/>
                <a:gd name="T5" fmla="*/ 52 h 76"/>
                <a:gd name="T6" fmla="*/ 42 w 42"/>
                <a:gd name="T7" fmla="*/ 76 h 76"/>
                <a:gd name="T8" fmla="*/ 42 w 42"/>
                <a:gd name="T9" fmla="*/ 62 h 76"/>
                <a:gd name="T10" fmla="*/ 42 w 42"/>
                <a:gd name="T11" fmla="*/ 26 h 76"/>
                <a:gd name="T12" fmla="*/ 11 w 42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6">
                  <a:moveTo>
                    <a:pt x="11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2" y="76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25" name="Freeform 154">
              <a:extLst>
                <a:ext uri="{FF2B5EF4-FFF2-40B4-BE49-F238E27FC236}">
                  <a16:creationId xmlns:a16="http://schemas.microsoft.com/office/drawing/2014/main" id="{348FA5D8-EE81-40CB-BD0F-095A33E9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2998788"/>
              <a:ext cx="71438" cy="120650"/>
            </a:xfrm>
            <a:custGeom>
              <a:avLst/>
              <a:gdLst>
                <a:gd name="T0" fmla="*/ 13 w 45"/>
                <a:gd name="T1" fmla="*/ 8 h 76"/>
                <a:gd name="T2" fmla="*/ 0 w 45"/>
                <a:gd name="T3" fmla="*/ 0 h 76"/>
                <a:gd name="T4" fmla="*/ 0 w 45"/>
                <a:gd name="T5" fmla="*/ 50 h 76"/>
                <a:gd name="T6" fmla="*/ 45 w 45"/>
                <a:gd name="T7" fmla="*/ 76 h 76"/>
                <a:gd name="T8" fmla="*/ 45 w 45"/>
                <a:gd name="T9" fmla="*/ 63 h 76"/>
                <a:gd name="T10" fmla="*/ 45 w 45"/>
                <a:gd name="T11" fmla="*/ 26 h 76"/>
                <a:gd name="T12" fmla="*/ 13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13" y="8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5" y="76"/>
                  </a:lnTo>
                  <a:lnTo>
                    <a:pt x="45" y="63"/>
                  </a:lnTo>
                  <a:lnTo>
                    <a:pt x="45" y="26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26" name="Freeform 155">
              <a:extLst>
                <a:ext uri="{FF2B5EF4-FFF2-40B4-BE49-F238E27FC236}">
                  <a16:creationId xmlns:a16="http://schemas.microsoft.com/office/drawing/2014/main" id="{B858DEAD-797D-4E01-BC57-2B1C48B6A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2874963"/>
              <a:ext cx="69850" cy="119063"/>
            </a:xfrm>
            <a:custGeom>
              <a:avLst/>
              <a:gdLst>
                <a:gd name="T0" fmla="*/ 31 w 44"/>
                <a:gd name="T1" fmla="*/ 5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0 h 75"/>
                <a:gd name="T10" fmla="*/ 0 w 44"/>
                <a:gd name="T11" fmla="*/ 23 h 75"/>
                <a:gd name="T12" fmla="*/ 31 w 44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5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0"/>
                  </a:lnTo>
                  <a:lnTo>
                    <a:pt x="0" y="23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27" name="Freeform 156">
              <a:extLst>
                <a:ext uri="{FF2B5EF4-FFF2-40B4-BE49-F238E27FC236}">
                  <a16:creationId xmlns:a16="http://schemas.microsoft.com/office/drawing/2014/main" id="{6E5C84A5-CC52-4A84-BD30-543227309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2936876"/>
              <a:ext cx="69850" cy="120650"/>
            </a:xfrm>
            <a:custGeom>
              <a:avLst/>
              <a:gdLst>
                <a:gd name="T0" fmla="*/ 31 w 44"/>
                <a:gd name="T1" fmla="*/ 5 h 76"/>
                <a:gd name="T2" fmla="*/ 44 w 44"/>
                <a:gd name="T3" fmla="*/ 0 h 76"/>
                <a:gd name="T4" fmla="*/ 44 w 44"/>
                <a:gd name="T5" fmla="*/ 49 h 76"/>
                <a:gd name="T6" fmla="*/ 0 w 44"/>
                <a:gd name="T7" fmla="*/ 76 h 76"/>
                <a:gd name="T8" fmla="*/ 0 w 44"/>
                <a:gd name="T9" fmla="*/ 60 h 76"/>
                <a:gd name="T10" fmla="*/ 0 w 44"/>
                <a:gd name="T11" fmla="*/ 23 h 76"/>
                <a:gd name="T12" fmla="*/ 31 w 44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5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0" y="23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28" name="Freeform 157">
              <a:extLst>
                <a:ext uri="{FF2B5EF4-FFF2-40B4-BE49-F238E27FC236}">
                  <a16:creationId xmlns:a16="http://schemas.microsoft.com/office/drawing/2014/main" id="{C22090B3-C3C4-4C0D-8135-998804CF8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2994026"/>
              <a:ext cx="71438" cy="120650"/>
            </a:xfrm>
            <a:custGeom>
              <a:avLst/>
              <a:gdLst>
                <a:gd name="T0" fmla="*/ 32 w 45"/>
                <a:gd name="T1" fmla="*/ 8 h 76"/>
                <a:gd name="T2" fmla="*/ 45 w 45"/>
                <a:gd name="T3" fmla="*/ 0 h 76"/>
                <a:gd name="T4" fmla="*/ 45 w 45"/>
                <a:gd name="T5" fmla="*/ 53 h 76"/>
                <a:gd name="T6" fmla="*/ 0 w 45"/>
                <a:gd name="T7" fmla="*/ 76 h 76"/>
                <a:gd name="T8" fmla="*/ 0 w 45"/>
                <a:gd name="T9" fmla="*/ 63 h 76"/>
                <a:gd name="T10" fmla="*/ 0 w 45"/>
                <a:gd name="T11" fmla="*/ 26 h 76"/>
                <a:gd name="T12" fmla="*/ 32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32" y="8"/>
                  </a:moveTo>
                  <a:lnTo>
                    <a:pt x="45" y="0"/>
                  </a:lnTo>
                  <a:lnTo>
                    <a:pt x="45" y="53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29" name="Freeform 158">
              <a:extLst>
                <a:ext uri="{FF2B5EF4-FFF2-40B4-BE49-F238E27FC236}">
                  <a16:creationId xmlns:a16="http://schemas.microsoft.com/office/drawing/2014/main" id="{30367244-ABCC-433A-9C47-053ABD997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2813051"/>
              <a:ext cx="69850" cy="119063"/>
            </a:xfrm>
            <a:custGeom>
              <a:avLst/>
              <a:gdLst>
                <a:gd name="T0" fmla="*/ 31 w 44"/>
                <a:gd name="T1" fmla="*/ 8 h 75"/>
                <a:gd name="T2" fmla="*/ 44 w 44"/>
                <a:gd name="T3" fmla="*/ 0 h 75"/>
                <a:gd name="T4" fmla="*/ 44 w 44"/>
                <a:gd name="T5" fmla="*/ 52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6 h 75"/>
                <a:gd name="T12" fmla="*/ 31 w 44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8"/>
                  </a:moveTo>
                  <a:lnTo>
                    <a:pt x="44" y="0"/>
                  </a:lnTo>
                  <a:lnTo>
                    <a:pt x="44" y="52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30" name="Freeform 159">
              <a:extLst>
                <a:ext uri="{FF2B5EF4-FFF2-40B4-BE49-F238E27FC236}">
                  <a16:creationId xmlns:a16="http://schemas.microsoft.com/office/drawing/2014/main" id="{693A464F-2378-4AB5-8BFD-921D762DF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3003551"/>
              <a:ext cx="69850" cy="119063"/>
            </a:xfrm>
            <a:custGeom>
              <a:avLst/>
              <a:gdLst>
                <a:gd name="T0" fmla="*/ 10 w 44"/>
                <a:gd name="T1" fmla="*/ 7 h 75"/>
                <a:gd name="T2" fmla="*/ 0 w 44"/>
                <a:gd name="T3" fmla="*/ 0 h 75"/>
                <a:gd name="T4" fmla="*/ 0 w 44"/>
                <a:gd name="T5" fmla="*/ 49 h 75"/>
                <a:gd name="T6" fmla="*/ 44 w 44"/>
                <a:gd name="T7" fmla="*/ 75 h 75"/>
                <a:gd name="T8" fmla="*/ 44 w 44"/>
                <a:gd name="T9" fmla="*/ 62 h 75"/>
                <a:gd name="T10" fmla="*/ 44 w 44"/>
                <a:gd name="T11" fmla="*/ 26 h 75"/>
                <a:gd name="T12" fmla="*/ 10 w 44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10" y="7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4" y="75"/>
                  </a:lnTo>
                  <a:lnTo>
                    <a:pt x="44" y="62"/>
                  </a:lnTo>
                  <a:lnTo>
                    <a:pt x="44" y="26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31" name="Freeform 160">
              <a:extLst>
                <a:ext uri="{FF2B5EF4-FFF2-40B4-BE49-F238E27FC236}">
                  <a16:creationId xmlns:a16="http://schemas.microsoft.com/office/drawing/2014/main" id="{F4603CC4-4ABD-4388-BA92-6A4681EB6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2949576"/>
              <a:ext cx="66675" cy="119063"/>
            </a:xfrm>
            <a:custGeom>
              <a:avLst/>
              <a:gdLst>
                <a:gd name="T0" fmla="*/ 10 w 42"/>
                <a:gd name="T1" fmla="*/ 8 h 75"/>
                <a:gd name="T2" fmla="*/ 0 w 42"/>
                <a:gd name="T3" fmla="*/ 0 h 75"/>
                <a:gd name="T4" fmla="*/ 0 w 42"/>
                <a:gd name="T5" fmla="*/ 49 h 75"/>
                <a:gd name="T6" fmla="*/ 42 w 42"/>
                <a:gd name="T7" fmla="*/ 75 h 75"/>
                <a:gd name="T8" fmla="*/ 42 w 42"/>
                <a:gd name="T9" fmla="*/ 62 h 75"/>
                <a:gd name="T10" fmla="*/ 42 w 42"/>
                <a:gd name="T11" fmla="*/ 26 h 75"/>
                <a:gd name="T12" fmla="*/ 10 w 42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0" y="8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5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32" name="Freeform 161">
              <a:extLst>
                <a:ext uri="{FF2B5EF4-FFF2-40B4-BE49-F238E27FC236}">
                  <a16:creationId xmlns:a16="http://schemas.microsoft.com/office/drawing/2014/main" id="{AEE207A4-E0C6-4B50-AE88-948949B3E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3065463"/>
              <a:ext cx="66675" cy="119063"/>
            </a:xfrm>
            <a:custGeom>
              <a:avLst/>
              <a:gdLst>
                <a:gd name="T0" fmla="*/ 11 w 42"/>
                <a:gd name="T1" fmla="*/ 8 h 75"/>
                <a:gd name="T2" fmla="*/ 0 w 42"/>
                <a:gd name="T3" fmla="*/ 0 h 75"/>
                <a:gd name="T4" fmla="*/ 0 w 42"/>
                <a:gd name="T5" fmla="*/ 49 h 75"/>
                <a:gd name="T6" fmla="*/ 42 w 42"/>
                <a:gd name="T7" fmla="*/ 75 h 75"/>
                <a:gd name="T8" fmla="*/ 42 w 42"/>
                <a:gd name="T9" fmla="*/ 62 h 75"/>
                <a:gd name="T10" fmla="*/ 42 w 42"/>
                <a:gd name="T11" fmla="*/ 26 h 75"/>
                <a:gd name="T12" fmla="*/ 11 w 42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1" y="8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5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33" name="Freeform 162">
              <a:extLst>
                <a:ext uri="{FF2B5EF4-FFF2-40B4-BE49-F238E27FC236}">
                  <a16:creationId xmlns:a16="http://schemas.microsoft.com/office/drawing/2014/main" id="{19176AFC-0C0B-42D7-96F7-A8D8D484C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3127376"/>
              <a:ext cx="71438" cy="119063"/>
            </a:xfrm>
            <a:custGeom>
              <a:avLst/>
              <a:gdLst>
                <a:gd name="T0" fmla="*/ 13 w 45"/>
                <a:gd name="T1" fmla="*/ 5 h 75"/>
                <a:gd name="T2" fmla="*/ 0 w 45"/>
                <a:gd name="T3" fmla="*/ 0 h 75"/>
                <a:gd name="T4" fmla="*/ 0 w 45"/>
                <a:gd name="T5" fmla="*/ 49 h 75"/>
                <a:gd name="T6" fmla="*/ 45 w 45"/>
                <a:gd name="T7" fmla="*/ 75 h 75"/>
                <a:gd name="T8" fmla="*/ 45 w 45"/>
                <a:gd name="T9" fmla="*/ 60 h 75"/>
                <a:gd name="T10" fmla="*/ 45 w 45"/>
                <a:gd name="T11" fmla="*/ 23 h 75"/>
                <a:gd name="T12" fmla="*/ 13 w 45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13" y="5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5" y="75"/>
                  </a:lnTo>
                  <a:lnTo>
                    <a:pt x="45" y="60"/>
                  </a:lnTo>
                  <a:lnTo>
                    <a:pt x="45" y="23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34" name="Freeform 163">
              <a:extLst>
                <a:ext uri="{FF2B5EF4-FFF2-40B4-BE49-F238E27FC236}">
                  <a16:creationId xmlns:a16="http://schemas.microsoft.com/office/drawing/2014/main" id="{2B112646-E055-49C0-BE7F-D9F7698E7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2998788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2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2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35" name="Freeform 164">
              <a:extLst>
                <a:ext uri="{FF2B5EF4-FFF2-40B4-BE49-F238E27FC236}">
                  <a16:creationId xmlns:a16="http://schemas.microsoft.com/office/drawing/2014/main" id="{7DE77FF1-1B2E-495F-A81C-99F687F6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3060701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2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2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36" name="Freeform 165">
              <a:extLst>
                <a:ext uri="{FF2B5EF4-FFF2-40B4-BE49-F238E27FC236}">
                  <a16:creationId xmlns:a16="http://schemas.microsoft.com/office/drawing/2014/main" id="{FC2CF970-CFA6-4092-94AB-3A620977F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3122613"/>
              <a:ext cx="71438" cy="120650"/>
            </a:xfrm>
            <a:custGeom>
              <a:avLst/>
              <a:gdLst>
                <a:gd name="T0" fmla="*/ 32 w 45"/>
                <a:gd name="T1" fmla="*/ 8 h 76"/>
                <a:gd name="T2" fmla="*/ 45 w 45"/>
                <a:gd name="T3" fmla="*/ 0 h 76"/>
                <a:gd name="T4" fmla="*/ 45 w 45"/>
                <a:gd name="T5" fmla="*/ 50 h 76"/>
                <a:gd name="T6" fmla="*/ 0 w 45"/>
                <a:gd name="T7" fmla="*/ 76 h 76"/>
                <a:gd name="T8" fmla="*/ 0 w 45"/>
                <a:gd name="T9" fmla="*/ 63 h 76"/>
                <a:gd name="T10" fmla="*/ 0 w 45"/>
                <a:gd name="T11" fmla="*/ 26 h 76"/>
                <a:gd name="T12" fmla="*/ 32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32" y="8"/>
                  </a:moveTo>
                  <a:lnTo>
                    <a:pt x="45" y="0"/>
                  </a:lnTo>
                  <a:lnTo>
                    <a:pt x="45" y="5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37" name="Freeform 166">
              <a:extLst>
                <a:ext uri="{FF2B5EF4-FFF2-40B4-BE49-F238E27FC236}">
                  <a16:creationId xmlns:a16="http://schemas.microsoft.com/office/drawing/2014/main" id="{93402041-07FD-4F5C-AF34-5EF244F5B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2941638"/>
              <a:ext cx="69850" cy="119063"/>
            </a:xfrm>
            <a:custGeom>
              <a:avLst/>
              <a:gdLst>
                <a:gd name="T0" fmla="*/ 31 w 44"/>
                <a:gd name="T1" fmla="*/ 7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6 h 75"/>
                <a:gd name="T12" fmla="*/ 31 w 44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7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38" name="Freeform 167">
              <a:extLst>
                <a:ext uri="{FF2B5EF4-FFF2-40B4-BE49-F238E27FC236}">
                  <a16:creationId xmlns:a16="http://schemas.microsoft.com/office/drawing/2014/main" id="{3D28F11E-88BF-48AA-A734-A151E3438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3130551"/>
              <a:ext cx="69850" cy="120650"/>
            </a:xfrm>
            <a:custGeom>
              <a:avLst/>
              <a:gdLst>
                <a:gd name="T0" fmla="*/ 10 w 44"/>
                <a:gd name="T1" fmla="*/ 8 h 76"/>
                <a:gd name="T2" fmla="*/ 0 w 44"/>
                <a:gd name="T3" fmla="*/ 0 h 76"/>
                <a:gd name="T4" fmla="*/ 0 w 44"/>
                <a:gd name="T5" fmla="*/ 50 h 76"/>
                <a:gd name="T6" fmla="*/ 44 w 44"/>
                <a:gd name="T7" fmla="*/ 76 h 76"/>
                <a:gd name="T8" fmla="*/ 44 w 44"/>
                <a:gd name="T9" fmla="*/ 63 h 76"/>
                <a:gd name="T10" fmla="*/ 44 w 44"/>
                <a:gd name="T11" fmla="*/ 27 h 76"/>
                <a:gd name="T12" fmla="*/ 10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10" y="8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27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39" name="Freeform 168">
              <a:extLst>
                <a:ext uri="{FF2B5EF4-FFF2-40B4-BE49-F238E27FC236}">
                  <a16:creationId xmlns:a16="http://schemas.microsoft.com/office/drawing/2014/main" id="{38FB77A0-8607-490E-AF9E-A44BB66B1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3078163"/>
              <a:ext cx="66675" cy="119063"/>
            </a:xfrm>
            <a:custGeom>
              <a:avLst/>
              <a:gdLst>
                <a:gd name="T0" fmla="*/ 10 w 42"/>
                <a:gd name="T1" fmla="*/ 5 h 75"/>
                <a:gd name="T2" fmla="*/ 0 w 42"/>
                <a:gd name="T3" fmla="*/ 0 h 75"/>
                <a:gd name="T4" fmla="*/ 0 w 42"/>
                <a:gd name="T5" fmla="*/ 49 h 75"/>
                <a:gd name="T6" fmla="*/ 42 w 42"/>
                <a:gd name="T7" fmla="*/ 75 h 75"/>
                <a:gd name="T8" fmla="*/ 42 w 42"/>
                <a:gd name="T9" fmla="*/ 60 h 75"/>
                <a:gd name="T10" fmla="*/ 42 w 42"/>
                <a:gd name="T11" fmla="*/ 23 h 75"/>
                <a:gd name="T12" fmla="*/ 10 w 42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0" y="5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5"/>
                  </a:lnTo>
                  <a:lnTo>
                    <a:pt x="42" y="60"/>
                  </a:lnTo>
                  <a:lnTo>
                    <a:pt x="42" y="23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40" name="Freeform 169">
              <a:extLst>
                <a:ext uri="{FF2B5EF4-FFF2-40B4-BE49-F238E27FC236}">
                  <a16:creationId xmlns:a16="http://schemas.microsoft.com/office/drawing/2014/main" id="{447BDD5A-8B6B-409D-ADB5-DF8654CAD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3194051"/>
              <a:ext cx="66675" cy="119063"/>
            </a:xfrm>
            <a:custGeom>
              <a:avLst/>
              <a:gdLst>
                <a:gd name="T0" fmla="*/ 11 w 42"/>
                <a:gd name="T1" fmla="*/ 5 h 75"/>
                <a:gd name="T2" fmla="*/ 0 w 42"/>
                <a:gd name="T3" fmla="*/ 0 h 75"/>
                <a:gd name="T4" fmla="*/ 0 w 42"/>
                <a:gd name="T5" fmla="*/ 49 h 75"/>
                <a:gd name="T6" fmla="*/ 42 w 42"/>
                <a:gd name="T7" fmla="*/ 75 h 75"/>
                <a:gd name="T8" fmla="*/ 42 w 42"/>
                <a:gd name="T9" fmla="*/ 59 h 75"/>
                <a:gd name="T10" fmla="*/ 42 w 42"/>
                <a:gd name="T11" fmla="*/ 23 h 75"/>
                <a:gd name="T12" fmla="*/ 11 w 42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1" y="5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5"/>
                  </a:lnTo>
                  <a:lnTo>
                    <a:pt x="42" y="59"/>
                  </a:lnTo>
                  <a:lnTo>
                    <a:pt x="42" y="23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41" name="Freeform 170">
              <a:extLst>
                <a:ext uri="{FF2B5EF4-FFF2-40B4-BE49-F238E27FC236}">
                  <a16:creationId xmlns:a16="http://schemas.microsoft.com/office/drawing/2014/main" id="{373FA711-D769-4939-A935-C6E872AE3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3251201"/>
              <a:ext cx="71438" cy="120650"/>
            </a:xfrm>
            <a:custGeom>
              <a:avLst/>
              <a:gdLst>
                <a:gd name="T0" fmla="*/ 13 w 45"/>
                <a:gd name="T1" fmla="*/ 8 h 76"/>
                <a:gd name="T2" fmla="*/ 0 w 45"/>
                <a:gd name="T3" fmla="*/ 0 h 76"/>
                <a:gd name="T4" fmla="*/ 0 w 45"/>
                <a:gd name="T5" fmla="*/ 52 h 76"/>
                <a:gd name="T6" fmla="*/ 45 w 45"/>
                <a:gd name="T7" fmla="*/ 76 h 76"/>
                <a:gd name="T8" fmla="*/ 45 w 45"/>
                <a:gd name="T9" fmla="*/ 63 h 76"/>
                <a:gd name="T10" fmla="*/ 45 w 45"/>
                <a:gd name="T11" fmla="*/ 26 h 76"/>
                <a:gd name="T12" fmla="*/ 13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13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5" y="76"/>
                  </a:lnTo>
                  <a:lnTo>
                    <a:pt x="45" y="63"/>
                  </a:lnTo>
                  <a:lnTo>
                    <a:pt x="45" y="26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42" name="Freeform 171">
              <a:extLst>
                <a:ext uri="{FF2B5EF4-FFF2-40B4-BE49-F238E27FC236}">
                  <a16:creationId xmlns:a16="http://schemas.microsoft.com/office/drawing/2014/main" id="{B394A052-21AF-4DC4-95CF-4E7434C51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3127376"/>
              <a:ext cx="69850" cy="119063"/>
            </a:xfrm>
            <a:custGeom>
              <a:avLst/>
              <a:gdLst>
                <a:gd name="T0" fmla="*/ 31 w 44"/>
                <a:gd name="T1" fmla="*/ 8 h 75"/>
                <a:gd name="T2" fmla="*/ 44 w 44"/>
                <a:gd name="T3" fmla="*/ 0 h 75"/>
                <a:gd name="T4" fmla="*/ 44 w 44"/>
                <a:gd name="T5" fmla="*/ 52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6 h 75"/>
                <a:gd name="T12" fmla="*/ 31 w 44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8"/>
                  </a:moveTo>
                  <a:lnTo>
                    <a:pt x="44" y="0"/>
                  </a:lnTo>
                  <a:lnTo>
                    <a:pt x="44" y="52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43" name="Freeform 172">
              <a:extLst>
                <a:ext uri="{FF2B5EF4-FFF2-40B4-BE49-F238E27FC236}">
                  <a16:creationId xmlns:a16="http://schemas.microsoft.com/office/drawing/2014/main" id="{A175F441-98F7-479D-A414-53CAC746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3189288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49 h 76"/>
                <a:gd name="T6" fmla="*/ 0 w 44"/>
                <a:gd name="T7" fmla="*/ 76 h 76"/>
                <a:gd name="T8" fmla="*/ 0 w 44"/>
                <a:gd name="T9" fmla="*/ 62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44" name="Freeform 173">
              <a:extLst>
                <a:ext uri="{FF2B5EF4-FFF2-40B4-BE49-F238E27FC236}">
                  <a16:creationId xmlns:a16="http://schemas.microsoft.com/office/drawing/2014/main" id="{6A7D50A2-804A-4612-97D3-3F1A609D0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3251201"/>
              <a:ext cx="71438" cy="120650"/>
            </a:xfrm>
            <a:custGeom>
              <a:avLst/>
              <a:gdLst>
                <a:gd name="T0" fmla="*/ 32 w 45"/>
                <a:gd name="T1" fmla="*/ 5 h 76"/>
                <a:gd name="T2" fmla="*/ 45 w 45"/>
                <a:gd name="T3" fmla="*/ 0 h 76"/>
                <a:gd name="T4" fmla="*/ 45 w 45"/>
                <a:gd name="T5" fmla="*/ 50 h 76"/>
                <a:gd name="T6" fmla="*/ 0 w 45"/>
                <a:gd name="T7" fmla="*/ 76 h 76"/>
                <a:gd name="T8" fmla="*/ 0 w 45"/>
                <a:gd name="T9" fmla="*/ 63 h 76"/>
                <a:gd name="T10" fmla="*/ 0 w 45"/>
                <a:gd name="T11" fmla="*/ 23 h 76"/>
                <a:gd name="T12" fmla="*/ 32 w 45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32" y="5"/>
                  </a:moveTo>
                  <a:lnTo>
                    <a:pt x="45" y="0"/>
                  </a:lnTo>
                  <a:lnTo>
                    <a:pt x="45" y="5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3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45" name="Freeform 174">
              <a:extLst>
                <a:ext uri="{FF2B5EF4-FFF2-40B4-BE49-F238E27FC236}">
                  <a16:creationId xmlns:a16="http://schemas.microsoft.com/office/drawing/2014/main" id="{B4CCEA4A-1DF0-4833-8920-F21D755D4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3068638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46" name="Freeform 175">
              <a:extLst>
                <a:ext uri="{FF2B5EF4-FFF2-40B4-BE49-F238E27FC236}">
                  <a16:creationId xmlns:a16="http://schemas.microsoft.com/office/drawing/2014/main" id="{CDC23AD5-1ED2-49D1-AABA-93DD1AACB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3259138"/>
              <a:ext cx="69850" cy="120650"/>
            </a:xfrm>
            <a:custGeom>
              <a:avLst/>
              <a:gdLst>
                <a:gd name="T0" fmla="*/ 10 w 44"/>
                <a:gd name="T1" fmla="*/ 5 h 76"/>
                <a:gd name="T2" fmla="*/ 0 w 44"/>
                <a:gd name="T3" fmla="*/ 0 h 76"/>
                <a:gd name="T4" fmla="*/ 0 w 44"/>
                <a:gd name="T5" fmla="*/ 50 h 76"/>
                <a:gd name="T6" fmla="*/ 44 w 44"/>
                <a:gd name="T7" fmla="*/ 76 h 76"/>
                <a:gd name="T8" fmla="*/ 44 w 44"/>
                <a:gd name="T9" fmla="*/ 60 h 76"/>
                <a:gd name="T10" fmla="*/ 44 w 44"/>
                <a:gd name="T11" fmla="*/ 24 h 76"/>
                <a:gd name="T12" fmla="*/ 10 w 44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10" y="5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4" y="76"/>
                  </a:lnTo>
                  <a:lnTo>
                    <a:pt x="44" y="60"/>
                  </a:lnTo>
                  <a:lnTo>
                    <a:pt x="44" y="24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47" name="Freeform 176">
              <a:extLst>
                <a:ext uri="{FF2B5EF4-FFF2-40B4-BE49-F238E27FC236}">
                  <a16:creationId xmlns:a16="http://schemas.microsoft.com/office/drawing/2014/main" id="{7D08E226-CACF-4997-B48E-7BBD0B1DA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3201988"/>
              <a:ext cx="66675" cy="119063"/>
            </a:xfrm>
            <a:custGeom>
              <a:avLst/>
              <a:gdLst>
                <a:gd name="T0" fmla="*/ 10 w 42"/>
                <a:gd name="T1" fmla="*/ 8 h 75"/>
                <a:gd name="T2" fmla="*/ 0 w 42"/>
                <a:gd name="T3" fmla="*/ 0 h 75"/>
                <a:gd name="T4" fmla="*/ 0 w 42"/>
                <a:gd name="T5" fmla="*/ 52 h 75"/>
                <a:gd name="T6" fmla="*/ 42 w 42"/>
                <a:gd name="T7" fmla="*/ 75 h 75"/>
                <a:gd name="T8" fmla="*/ 42 w 42"/>
                <a:gd name="T9" fmla="*/ 62 h 75"/>
                <a:gd name="T10" fmla="*/ 42 w 42"/>
                <a:gd name="T11" fmla="*/ 26 h 75"/>
                <a:gd name="T12" fmla="*/ 10 w 42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0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2" y="75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48" name="Freeform 177">
              <a:extLst>
                <a:ext uri="{FF2B5EF4-FFF2-40B4-BE49-F238E27FC236}">
                  <a16:creationId xmlns:a16="http://schemas.microsoft.com/office/drawing/2014/main" id="{1C267ABB-8EE7-40CF-B084-A941E643B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3317876"/>
              <a:ext cx="66675" cy="119063"/>
            </a:xfrm>
            <a:custGeom>
              <a:avLst/>
              <a:gdLst>
                <a:gd name="T0" fmla="*/ 11 w 42"/>
                <a:gd name="T1" fmla="*/ 8 h 75"/>
                <a:gd name="T2" fmla="*/ 0 w 42"/>
                <a:gd name="T3" fmla="*/ 0 h 75"/>
                <a:gd name="T4" fmla="*/ 0 w 42"/>
                <a:gd name="T5" fmla="*/ 52 h 75"/>
                <a:gd name="T6" fmla="*/ 42 w 42"/>
                <a:gd name="T7" fmla="*/ 75 h 75"/>
                <a:gd name="T8" fmla="*/ 42 w 42"/>
                <a:gd name="T9" fmla="*/ 62 h 75"/>
                <a:gd name="T10" fmla="*/ 42 w 42"/>
                <a:gd name="T11" fmla="*/ 26 h 75"/>
                <a:gd name="T12" fmla="*/ 11 w 42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1" y="8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2" y="75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49" name="Freeform 178">
              <a:extLst>
                <a:ext uri="{FF2B5EF4-FFF2-40B4-BE49-F238E27FC236}">
                  <a16:creationId xmlns:a16="http://schemas.microsoft.com/office/drawing/2014/main" id="{5D1EF334-5A7F-42D3-9558-F4536ADE4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3379788"/>
              <a:ext cx="71438" cy="119063"/>
            </a:xfrm>
            <a:custGeom>
              <a:avLst/>
              <a:gdLst>
                <a:gd name="T0" fmla="*/ 13 w 45"/>
                <a:gd name="T1" fmla="*/ 8 h 75"/>
                <a:gd name="T2" fmla="*/ 0 w 45"/>
                <a:gd name="T3" fmla="*/ 0 h 75"/>
                <a:gd name="T4" fmla="*/ 0 w 45"/>
                <a:gd name="T5" fmla="*/ 49 h 75"/>
                <a:gd name="T6" fmla="*/ 45 w 45"/>
                <a:gd name="T7" fmla="*/ 75 h 75"/>
                <a:gd name="T8" fmla="*/ 45 w 45"/>
                <a:gd name="T9" fmla="*/ 62 h 75"/>
                <a:gd name="T10" fmla="*/ 45 w 45"/>
                <a:gd name="T11" fmla="*/ 26 h 75"/>
                <a:gd name="T12" fmla="*/ 13 w 45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13" y="8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5" y="75"/>
                  </a:lnTo>
                  <a:lnTo>
                    <a:pt x="45" y="62"/>
                  </a:lnTo>
                  <a:lnTo>
                    <a:pt x="45" y="26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50" name="Freeform 179">
              <a:extLst>
                <a:ext uri="{FF2B5EF4-FFF2-40B4-BE49-F238E27FC236}">
                  <a16:creationId xmlns:a16="http://schemas.microsoft.com/office/drawing/2014/main" id="{F292BAD4-8778-4354-929F-1D1BD4827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3255963"/>
              <a:ext cx="69850" cy="119063"/>
            </a:xfrm>
            <a:custGeom>
              <a:avLst/>
              <a:gdLst>
                <a:gd name="T0" fmla="*/ 31 w 44"/>
                <a:gd name="T1" fmla="*/ 7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6 h 75"/>
                <a:gd name="T12" fmla="*/ 31 w 44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7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51" name="Freeform 180">
              <a:extLst>
                <a:ext uri="{FF2B5EF4-FFF2-40B4-BE49-F238E27FC236}">
                  <a16:creationId xmlns:a16="http://schemas.microsoft.com/office/drawing/2014/main" id="{EFD006A5-8494-4C48-8D05-5EDAB6A37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3317876"/>
              <a:ext cx="69850" cy="119063"/>
            </a:xfrm>
            <a:custGeom>
              <a:avLst/>
              <a:gdLst>
                <a:gd name="T0" fmla="*/ 31 w 44"/>
                <a:gd name="T1" fmla="*/ 5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2 h 75"/>
                <a:gd name="T10" fmla="*/ 0 w 44"/>
                <a:gd name="T11" fmla="*/ 23 h 75"/>
                <a:gd name="T12" fmla="*/ 31 w 44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5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0" y="23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52" name="Freeform 181">
              <a:extLst>
                <a:ext uri="{FF2B5EF4-FFF2-40B4-BE49-F238E27FC236}">
                  <a16:creationId xmlns:a16="http://schemas.microsoft.com/office/drawing/2014/main" id="{2F6EBB8D-16BC-4F2B-8A3C-F8FE3ECFD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3379788"/>
              <a:ext cx="71438" cy="119063"/>
            </a:xfrm>
            <a:custGeom>
              <a:avLst/>
              <a:gdLst>
                <a:gd name="T0" fmla="*/ 32 w 45"/>
                <a:gd name="T1" fmla="*/ 5 h 75"/>
                <a:gd name="T2" fmla="*/ 45 w 45"/>
                <a:gd name="T3" fmla="*/ 0 h 75"/>
                <a:gd name="T4" fmla="*/ 45 w 45"/>
                <a:gd name="T5" fmla="*/ 49 h 75"/>
                <a:gd name="T6" fmla="*/ 0 w 45"/>
                <a:gd name="T7" fmla="*/ 75 h 75"/>
                <a:gd name="T8" fmla="*/ 0 w 45"/>
                <a:gd name="T9" fmla="*/ 60 h 75"/>
                <a:gd name="T10" fmla="*/ 0 w 45"/>
                <a:gd name="T11" fmla="*/ 23 h 75"/>
                <a:gd name="T12" fmla="*/ 32 w 45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32" y="5"/>
                  </a:moveTo>
                  <a:lnTo>
                    <a:pt x="45" y="0"/>
                  </a:lnTo>
                  <a:lnTo>
                    <a:pt x="45" y="49"/>
                  </a:lnTo>
                  <a:lnTo>
                    <a:pt x="0" y="75"/>
                  </a:lnTo>
                  <a:lnTo>
                    <a:pt x="0" y="60"/>
                  </a:lnTo>
                  <a:lnTo>
                    <a:pt x="0" y="23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53" name="Freeform 182">
              <a:extLst>
                <a:ext uri="{FF2B5EF4-FFF2-40B4-BE49-F238E27FC236}">
                  <a16:creationId xmlns:a16="http://schemas.microsoft.com/office/drawing/2014/main" id="{D7267276-CF87-40CA-8543-05A7562D0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3197226"/>
              <a:ext cx="69850" cy="120650"/>
            </a:xfrm>
            <a:custGeom>
              <a:avLst/>
              <a:gdLst>
                <a:gd name="T0" fmla="*/ 31 w 44"/>
                <a:gd name="T1" fmla="*/ 5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0 h 76"/>
                <a:gd name="T10" fmla="*/ 0 w 44"/>
                <a:gd name="T11" fmla="*/ 24 h 76"/>
                <a:gd name="T12" fmla="*/ 31 w 44"/>
                <a:gd name="T13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5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0" y="24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54" name="Freeform 183">
              <a:extLst>
                <a:ext uri="{FF2B5EF4-FFF2-40B4-BE49-F238E27FC236}">
                  <a16:creationId xmlns:a16="http://schemas.microsoft.com/office/drawing/2014/main" id="{48896117-F864-4EB5-A428-4FDAC8221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86563" y="3382963"/>
              <a:ext cx="69850" cy="120650"/>
            </a:xfrm>
            <a:custGeom>
              <a:avLst/>
              <a:gdLst>
                <a:gd name="T0" fmla="*/ 10 w 44"/>
                <a:gd name="T1" fmla="*/ 8 h 76"/>
                <a:gd name="T2" fmla="*/ 0 w 44"/>
                <a:gd name="T3" fmla="*/ 0 h 76"/>
                <a:gd name="T4" fmla="*/ 0 w 44"/>
                <a:gd name="T5" fmla="*/ 53 h 76"/>
                <a:gd name="T6" fmla="*/ 44 w 44"/>
                <a:gd name="T7" fmla="*/ 76 h 76"/>
                <a:gd name="T8" fmla="*/ 44 w 44"/>
                <a:gd name="T9" fmla="*/ 63 h 76"/>
                <a:gd name="T10" fmla="*/ 44 w 44"/>
                <a:gd name="T11" fmla="*/ 27 h 76"/>
                <a:gd name="T12" fmla="*/ 10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10" y="8"/>
                  </a:moveTo>
                  <a:lnTo>
                    <a:pt x="0" y="0"/>
                  </a:lnTo>
                  <a:lnTo>
                    <a:pt x="0" y="53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27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55" name="Freeform 184">
              <a:extLst>
                <a:ext uri="{FF2B5EF4-FFF2-40B4-BE49-F238E27FC236}">
                  <a16:creationId xmlns:a16="http://schemas.microsoft.com/office/drawing/2014/main" id="{3011D6AC-428E-4982-AF0C-04B3ED9EE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94513" y="3330576"/>
              <a:ext cx="66675" cy="119063"/>
            </a:xfrm>
            <a:custGeom>
              <a:avLst/>
              <a:gdLst>
                <a:gd name="T0" fmla="*/ 10 w 42"/>
                <a:gd name="T1" fmla="*/ 7 h 75"/>
                <a:gd name="T2" fmla="*/ 0 w 42"/>
                <a:gd name="T3" fmla="*/ 0 h 75"/>
                <a:gd name="T4" fmla="*/ 0 w 42"/>
                <a:gd name="T5" fmla="*/ 49 h 75"/>
                <a:gd name="T6" fmla="*/ 42 w 42"/>
                <a:gd name="T7" fmla="*/ 75 h 75"/>
                <a:gd name="T8" fmla="*/ 42 w 42"/>
                <a:gd name="T9" fmla="*/ 62 h 75"/>
                <a:gd name="T10" fmla="*/ 42 w 42"/>
                <a:gd name="T11" fmla="*/ 26 h 75"/>
                <a:gd name="T12" fmla="*/ 10 w 42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0" y="7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2" y="75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56" name="Freeform 185">
              <a:extLst>
                <a:ext uri="{FF2B5EF4-FFF2-40B4-BE49-F238E27FC236}">
                  <a16:creationId xmlns:a16="http://schemas.microsoft.com/office/drawing/2014/main" id="{E0B9BF2D-07E5-4D37-A39B-51C949259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3446463"/>
              <a:ext cx="66675" cy="119063"/>
            </a:xfrm>
            <a:custGeom>
              <a:avLst/>
              <a:gdLst>
                <a:gd name="T0" fmla="*/ 11 w 42"/>
                <a:gd name="T1" fmla="*/ 7 h 75"/>
                <a:gd name="T2" fmla="*/ 0 w 42"/>
                <a:gd name="T3" fmla="*/ 0 h 75"/>
                <a:gd name="T4" fmla="*/ 0 w 42"/>
                <a:gd name="T5" fmla="*/ 52 h 75"/>
                <a:gd name="T6" fmla="*/ 42 w 42"/>
                <a:gd name="T7" fmla="*/ 75 h 75"/>
                <a:gd name="T8" fmla="*/ 42 w 42"/>
                <a:gd name="T9" fmla="*/ 62 h 75"/>
                <a:gd name="T10" fmla="*/ 42 w 42"/>
                <a:gd name="T11" fmla="*/ 26 h 75"/>
                <a:gd name="T12" fmla="*/ 11 w 42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5">
                  <a:moveTo>
                    <a:pt x="11" y="7"/>
                  </a:moveTo>
                  <a:lnTo>
                    <a:pt x="0" y="0"/>
                  </a:lnTo>
                  <a:lnTo>
                    <a:pt x="0" y="52"/>
                  </a:lnTo>
                  <a:lnTo>
                    <a:pt x="42" y="75"/>
                  </a:lnTo>
                  <a:lnTo>
                    <a:pt x="42" y="62"/>
                  </a:lnTo>
                  <a:lnTo>
                    <a:pt x="42" y="26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57" name="Freeform 186">
              <a:extLst>
                <a:ext uri="{FF2B5EF4-FFF2-40B4-BE49-F238E27FC236}">
                  <a16:creationId xmlns:a16="http://schemas.microsoft.com/office/drawing/2014/main" id="{1330E4BD-6066-495A-B40F-AB3D9C68F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7013" y="3508376"/>
              <a:ext cx="71438" cy="119063"/>
            </a:xfrm>
            <a:custGeom>
              <a:avLst/>
              <a:gdLst>
                <a:gd name="T0" fmla="*/ 13 w 45"/>
                <a:gd name="T1" fmla="*/ 7 h 75"/>
                <a:gd name="T2" fmla="*/ 0 w 45"/>
                <a:gd name="T3" fmla="*/ 0 h 75"/>
                <a:gd name="T4" fmla="*/ 0 w 45"/>
                <a:gd name="T5" fmla="*/ 49 h 75"/>
                <a:gd name="T6" fmla="*/ 45 w 45"/>
                <a:gd name="T7" fmla="*/ 75 h 75"/>
                <a:gd name="T8" fmla="*/ 45 w 45"/>
                <a:gd name="T9" fmla="*/ 62 h 75"/>
                <a:gd name="T10" fmla="*/ 45 w 45"/>
                <a:gd name="T11" fmla="*/ 26 h 75"/>
                <a:gd name="T12" fmla="*/ 13 w 45"/>
                <a:gd name="T13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5">
                  <a:moveTo>
                    <a:pt x="13" y="7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5" y="75"/>
                  </a:lnTo>
                  <a:lnTo>
                    <a:pt x="45" y="62"/>
                  </a:lnTo>
                  <a:lnTo>
                    <a:pt x="45" y="26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58" name="Freeform 187">
              <a:extLst>
                <a:ext uri="{FF2B5EF4-FFF2-40B4-BE49-F238E27FC236}">
                  <a16:creationId xmlns:a16="http://schemas.microsoft.com/office/drawing/2014/main" id="{F14AED12-5960-4D16-8CD8-127EDBFE1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1251" y="3382963"/>
              <a:ext cx="69850" cy="120650"/>
            </a:xfrm>
            <a:custGeom>
              <a:avLst/>
              <a:gdLst>
                <a:gd name="T0" fmla="*/ 31 w 44"/>
                <a:gd name="T1" fmla="*/ 6 h 76"/>
                <a:gd name="T2" fmla="*/ 44 w 44"/>
                <a:gd name="T3" fmla="*/ 0 h 76"/>
                <a:gd name="T4" fmla="*/ 44 w 44"/>
                <a:gd name="T5" fmla="*/ 50 h 76"/>
                <a:gd name="T6" fmla="*/ 0 w 44"/>
                <a:gd name="T7" fmla="*/ 76 h 76"/>
                <a:gd name="T8" fmla="*/ 0 w 44"/>
                <a:gd name="T9" fmla="*/ 60 h 76"/>
                <a:gd name="T10" fmla="*/ 0 w 44"/>
                <a:gd name="T11" fmla="*/ 24 h 76"/>
                <a:gd name="T12" fmla="*/ 31 w 44"/>
                <a:gd name="T13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6"/>
                  </a:moveTo>
                  <a:lnTo>
                    <a:pt x="44" y="0"/>
                  </a:lnTo>
                  <a:lnTo>
                    <a:pt x="44" y="50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0" y="24"/>
                  </a:lnTo>
                  <a:lnTo>
                    <a:pt x="31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59" name="Freeform 188">
              <a:extLst>
                <a:ext uri="{FF2B5EF4-FFF2-40B4-BE49-F238E27FC236}">
                  <a16:creationId xmlns:a16="http://schemas.microsoft.com/office/drawing/2014/main" id="{D9D2C7EE-0B57-4268-8ECC-890DCB939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9201" y="3446463"/>
              <a:ext cx="69850" cy="119063"/>
            </a:xfrm>
            <a:custGeom>
              <a:avLst/>
              <a:gdLst>
                <a:gd name="T0" fmla="*/ 31 w 44"/>
                <a:gd name="T1" fmla="*/ 5 h 75"/>
                <a:gd name="T2" fmla="*/ 44 w 44"/>
                <a:gd name="T3" fmla="*/ 0 h 75"/>
                <a:gd name="T4" fmla="*/ 44 w 44"/>
                <a:gd name="T5" fmla="*/ 49 h 75"/>
                <a:gd name="T6" fmla="*/ 0 w 44"/>
                <a:gd name="T7" fmla="*/ 75 h 75"/>
                <a:gd name="T8" fmla="*/ 0 w 44"/>
                <a:gd name="T9" fmla="*/ 60 h 75"/>
                <a:gd name="T10" fmla="*/ 0 w 44"/>
                <a:gd name="T11" fmla="*/ 23 h 75"/>
                <a:gd name="T12" fmla="*/ 31 w 44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5">
                  <a:moveTo>
                    <a:pt x="31" y="5"/>
                  </a:moveTo>
                  <a:lnTo>
                    <a:pt x="44" y="0"/>
                  </a:lnTo>
                  <a:lnTo>
                    <a:pt x="44" y="49"/>
                  </a:lnTo>
                  <a:lnTo>
                    <a:pt x="0" y="75"/>
                  </a:lnTo>
                  <a:lnTo>
                    <a:pt x="0" y="60"/>
                  </a:lnTo>
                  <a:lnTo>
                    <a:pt x="0" y="23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60" name="Freeform 189">
              <a:extLst>
                <a:ext uri="{FF2B5EF4-FFF2-40B4-BE49-F238E27FC236}">
                  <a16:creationId xmlns:a16="http://schemas.microsoft.com/office/drawing/2014/main" id="{5972E900-9A0C-47A8-9AD9-D6181FBCE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07151" y="3503613"/>
              <a:ext cx="71438" cy="120650"/>
            </a:xfrm>
            <a:custGeom>
              <a:avLst/>
              <a:gdLst>
                <a:gd name="T0" fmla="*/ 32 w 45"/>
                <a:gd name="T1" fmla="*/ 8 h 76"/>
                <a:gd name="T2" fmla="*/ 45 w 45"/>
                <a:gd name="T3" fmla="*/ 0 h 76"/>
                <a:gd name="T4" fmla="*/ 45 w 45"/>
                <a:gd name="T5" fmla="*/ 52 h 76"/>
                <a:gd name="T6" fmla="*/ 0 w 45"/>
                <a:gd name="T7" fmla="*/ 76 h 76"/>
                <a:gd name="T8" fmla="*/ 0 w 45"/>
                <a:gd name="T9" fmla="*/ 63 h 76"/>
                <a:gd name="T10" fmla="*/ 0 w 45"/>
                <a:gd name="T11" fmla="*/ 26 h 76"/>
                <a:gd name="T12" fmla="*/ 32 w 45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6">
                  <a:moveTo>
                    <a:pt x="32" y="8"/>
                  </a:moveTo>
                  <a:lnTo>
                    <a:pt x="45" y="0"/>
                  </a:lnTo>
                  <a:lnTo>
                    <a:pt x="45" y="52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61" name="Freeform 190">
              <a:extLst>
                <a:ext uri="{FF2B5EF4-FFF2-40B4-BE49-F238E27FC236}">
                  <a16:creationId xmlns:a16="http://schemas.microsoft.com/office/drawing/2014/main" id="{90EBCDB8-D7F4-4F02-8BEE-E323A217D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83301" y="3321051"/>
              <a:ext cx="69850" cy="120650"/>
            </a:xfrm>
            <a:custGeom>
              <a:avLst/>
              <a:gdLst>
                <a:gd name="T0" fmla="*/ 31 w 44"/>
                <a:gd name="T1" fmla="*/ 8 h 76"/>
                <a:gd name="T2" fmla="*/ 44 w 44"/>
                <a:gd name="T3" fmla="*/ 0 h 76"/>
                <a:gd name="T4" fmla="*/ 44 w 44"/>
                <a:gd name="T5" fmla="*/ 52 h 76"/>
                <a:gd name="T6" fmla="*/ 0 w 44"/>
                <a:gd name="T7" fmla="*/ 76 h 76"/>
                <a:gd name="T8" fmla="*/ 0 w 44"/>
                <a:gd name="T9" fmla="*/ 63 h 76"/>
                <a:gd name="T10" fmla="*/ 0 w 44"/>
                <a:gd name="T11" fmla="*/ 26 h 76"/>
                <a:gd name="T12" fmla="*/ 31 w 44"/>
                <a:gd name="T13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6">
                  <a:moveTo>
                    <a:pt x="31" y="8"/>
                  </a:moveTo>
                  <a:lnTo>
                    <a:pt x="44" y="0"/>
                  </a:lnTo>
                  <a:lnTo>
                    <a:pt x="44" y="52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2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62" name="Freeform 191">
              <a:extLst>
                <a:ext uri="{FF2B5EF4-FFF2-40B4-BE49-F238E27FC236}">
                  <a16:creationId xmlns:a16="http://schemas.microsoft.com/office/drawing/2014/main" id="{DA109086-5414-4EA2-873D-9D49E484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78638" y="1185863"/>
              <a:ext cx="839788" cy="481013"/>
            </a:xfrm>
            <a:custGeom>
              <a:avLst/>
              <a:gdLst>
                <a:gd name="T0" fmla="*/ 269 w 529"/>
                <a:gd name="T1" fmla="*/ 303 h 303"/>
                <a:gd name="T2" fmla="*/ 0 w 529"/>
                <a:gd name="T3" fmla="*/ 149 h 303"/>
                <a:gd name="T4" fmla="*/ 261 w 529"/>
                <a:gd name="T5" fmla="*/ 0 h 303"/>
                <a:gd name="T6" fmla="*/ 529 w 529"/>
                <a:gd name="T7" fmla="*/ 154 h 303"/>
                <a:gd name="T8" fmla="*/ 269 w 529"/>
                <a:gd name="T9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03">
                  <a:moveTo>
                    <a:pt x="269" y="303"/>
                  </a:moveTo>
                  <a:lnTo>
                    <a:pt x="0" y="149"/>
                  </a:lnTo>
                  <a:lnTo>
                    <a:pt x="261" y="0"/>
                  </a:lnTo>
                  <a:lnTo>
                    <a:pt x="529" y="154"/>
                  </a:lnTo>
                  <a:lnTo>
                    <a:pt x="269" y="303"/>
                  </a:ln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63" name="Freeform 192">
              <a:extLst>
                <a:ext uri="{FF2B5EF4-FFF2-40B4-BE49-F238E27FC236}">
                  <a16:creationId xmlns:a16="http://schemas.microsoft.com/office/drawing/2014/main" id="{DCAABE39-F71E-4E72-8E64-FCECB50BF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07201" y="1252538"/>
              <a:ext cx="690563" cy="396875"/>
            </a:xfrm>
            <a:custGeom>
              <a:avLst/>
              <a:gdLst>
                <a:gd name="T0" fmla="*/ 224 w 435"/>
                <a:gd name="T1" fmla="*/ 250 h 250"/>
                <a:gd name="T2" fmla="*/ 0 w 435"/>
                <a:gd name="T3" fmla="*/ 123 h 250"/>
                <a:gd name="T4" fmla="*/ 216 w 435"/>
                <a:gd name="T5" fmla="*/ 0 h 250"/>
                <a:gd name="T6" fmla="*/ 435 w 435"/>
                <a:gd name="T7" fmla="*/ 125 h 250"/>
                <a:gd name="T8" fmla="*/ 224 w 435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5" h="250">
                  <a:moveTo>
                    <a:pt x="224" y="250"/>
                  </a:moveTo>
                  <a:lnTo>
                    <a:pt x="0" y="123"/>
                  </a:lnTo>
                  <a:lnTo>
                    <a:pt x="216" y="0"/>
                  </a:lnTo>
                  <a:lnTo>
                    <a:pt x="435" y="125"/>
                  </a:lnTo>
                  <a:lnTo>
                    <a:pt x="224" y="250"/>
                  </a:lnTo>
                  <a:close/>
                </a:path>
              </a:pathLst>
            </a:custGeom>
            <a:solidFill>
              <a:srgbClr val="D3D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64" name="Freeform 193">
              <a:extLst>
                <a:ext uri="{FF2B5EF4-FFF2-40B4-BE49-F238E27FC236}">
                  <a16:creationId xmlns:a16="http://schemas.microsoft.com/office/drawing/2014/main" id="{FC3D6BD2-0AC5-40CB-B9B7-1B23EC7D66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878638" y="1185863"/>
              <a:ext cx="839788" cy="481013"/>
            </a:xfrm>
            <a:custGeom>
              <a:avLst/>
              <a:gdLst>
                <a:gd name="T0" fmla="*/ 261 w 529"/>
                <a:gd name="T1" fmla="*/ 0 h 303"/>
                <a:gd name="T2" fmla="*/ 0 w 529"/>
                <a:gd name="T3" fmla="*/ 149 h 303"/>
                <a:gd name="T4" fmla="*/ 269 w 529"/>
                <a:gd name="T5" fmla="*/ 303 h 303"/>
                <a:gd name="T6" fmla="*/ 529 w 529"/>
                <a:gd name="T7" fmla="*/ 154 h 303"/>
                <a:gd name="T8" fmla="*/ 261 w 529"/>
                <a:gd name="T9" fmla="*/ 0 h 303"/>
                <a:gd name="T10" fmla="*/ 269 w 529"/>
                <a:gd name="T11" fmla="*/ 287 h 303"/>
                <a:gd name="T12" fmla="*/ 29 w 529"/>
                <a:gd name="T13" fmla="*/ 149 h 303"/>
                <a:gd name="T14" fmla="*/ 261 w 529"/>
                <a:gd name="T15" fmla="*/ 19 h 303"/>
                <a:gd name="T16" fmla="*/ 501 w 529"/>
                <a:gd name="T17" fmla="*/ 154 h 303"/>
                <a:gd name="T18" fmla="*/ 269 w 529"/>
                <a:gd name="T19" fmla="*/ 28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9" h="303">
                  <a:moveTo>
                    <a:pt x="261" y="0"/>
                  </a:moveTo>
                  <a:lnTo>
                    <a:pt x="0" y="149"/>
                  </a:lnTo>
                  <a:lnTo>
                    <a:pt x="269" y="303"/>
                  </a:lnTo>
                  <a:lnTo>
                    <a:pt x="529" y="154"/>
                  </a:lnTo>
                  <a:lnTo>
                    <a:pt x="261" y="0"/>
                  </a:lnTo>
                  <a:close/>
                  <a:moveTo>
                    <a:pt x="269" y="287"/>
                  </a:moveTo>
                  <a:lnTo>
                    <a:pt x="29" y="149"/>
                  </a:lnTo>
                  <a:lnTo>
                    <a:pt x="261" y="19"/>
                  </a:lnTo>
                  <a:lnTo>
                    <a:pt x="501" y="154"/>
                  </a:lnTo>
                  <a:lnTo>
                    <a:pt x="269" y="2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65" name="Freeform 194">
              <a:extLst>
                <a:ext uri="{FF2B5EF4-FFF2-40B4-BE49-F238E27FC236}">
                  <a16:creationId xmlns:a16="http://schemas.microsoft.com/office/drawing/2014/main" id="{7F389283-4C1B-4143-94A9-648E6CC4D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64301" y="1216026"/>
              <a:ext cx="381000" cy="234950"/>
            </a:xfrm>
            <a:custGeom>
              <a:avLst/>
              <a:gdLst>
                <a:gd name="T0" fmla="*/ 0 w 240"/>
                <a:gd name="T1" fmla="*/ 0 h 148"/>
                <a:gd name="T2" fmla="*/ 0 w 240"/>
                <a:gd name="T3" fmla="*/ 23 h 148"/>
                <a:gd name="T4" fmla="*/ 219 w 240"/>
                <a:gd name="T5" fmla="*/ 148 h 148"/>
                <a:gd name="T6" fmla="*/ 240 w 240"/>
                <a:gd name="T7" fmla="*/ 135 h 148"/>
                <a:gd name="T8" fmla="*/ 0 w 240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48">
                  <a:moveTo>
                    <a:pt x="0" y="0"/>
                  </a:moveTo>
                  <a:lnTo>
                    <a:pt x="0" y="23"/>
                  </a:lnTo>
                  <a:lnTo>
                    <a:pt x="219" y="148"/>
                  </a:lnTo>
                  <a:lnTo>
                    <a:pt x="24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C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66" name="Freeform 195">
              <a:extLst>
                <a:ext uri="{FF2B5EF4-FFF2-40B4-BE49-F238E27FC236}">
                  <a16:creationId xmlns:a16="http://schemas.microsoft.com/office/drawing/2014/main" id="{A678989C-39AC-40EE-B2A5-300A791D1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51601" y="1177926"/>
              <a:ext cx="273050" cy="430213"/>
            </a:xfrm>
            <a:custGeom>
              <a:avLst/>
              <a:gdLst>
                <a:gd name="T0" fmla="*/ 169 w 172"/>
                <a:gd name="T1" fmla="*/ 0 h 271"/>
                <a:gd name="T2" fmla="*/ 172 w 172"/>
                <a:gd name="T3" fmla="*/ 175 h 271"/>
                <a:gd name="T4" fmla="*/ 2 w 172"/>
                <a:gd name="T5" fmla="*/ 271 h 271"/>
                <a:gd name="T6" fmla="*/ 0 w 172"/>
                <a:gd name="T7" fmla="*/ 97 h 271"/>
                <a:gd name="T8" fmla="*/ 169 w 172"/>
                <a:gd name="T9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271">
                  <a:moveTo>
                    <a:pt x="169" y="0"/>
                  </a:moveTo>
                  <a:lnTo>
                    <a:pt x="172" y="175"/>
                  </a:lnTo>
                  <a:lnTo>
                    <a:pt x="2" y="271"/>
                  </a:lnTo>
                  <a:lnTo>
                    <a:pt x="0" y="97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67" name="Freeform 196">
              <a:extLst>
                <a:ext uri="{FF2B5EF4-FFF2-40B4-BE49-F238E27FC236}">
                  <a16:creationId xmlns:a16="http://schemas.microsoft.com/office/drawing/2014/main" id="{07F8B807-B051-4707-8650-7E33DDC3E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29413" y="1173163"/>
              <a:ext cx="280988" cy="434975"/>
            </a:xfrm>
            <a:custGeom>
              <a:avLst/>
              <a:gdLst>
                <a:gd name="T0" fmla="*/ 177 w 177"/>
                <a:gd name="T1" fmla="*/ 274 h 274"/>
                <a:gd name="T2" fmla="*/ 3 w 177"/>
                <a:gd name="T3" fmla="*/ 175 h 274"/>
                <a:gd name="T4" fmla="*/ 0 w 177"/>
                <a:gd name="T5" fmla="*/ 0 h 274"/>
                <a:gd name="T6" fmla="*/ 175 w 177"/>
                <a:gd name="T7" fmla="*/ 100 h 274"/>
                <a:gd name="T8" fmla="*/ 177 w 177"/>
                <a:gd name="T9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274">
                  <a:moveTo>
                    <a:pt x="177" y="274"/>
                  </a:moveTo>
                  <a:lnTo>
                    <a:pt x="3" y="175"/>
                  </a:lnTo>
                  <a:lnTo>
                    <a:pt x="0" y="0"/>
                  </a:lnTo>
                  <a:lnTo>
                    <a:pt x="175" y="100"/>
                  </a:lnTo>
                  <a:lnTo>
                    <a:pt x="177" y="274"/>
                  </a:lnTo>
                  <a:close/>
                </a:path>
              </a:pathLst>
            </a:cu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68" name="Freeform 197">
              <a:extLst>
                <a:ext uri="{FF2B5EF4-FFF2-40B4-BE49-F238E27FC236}">
                  <a16:creationId xmlns:a16="http://schemas.microsoft.com/office/drawing/2014/main" id="{145981B4-75A5-4463-BA4C-D6EC76E6D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29413" y="1020763"/>
              <a:ext cx="546100" cy="311150"/>
            </a:xfrm>
            <a:custGeom>
              <a:avLst/>
              <a:gdLst>
                <a:gd name="T0" fmla="*/ 175 w 344"/>
                <a:gd name="T1" fmla="*/ 196 h 196"/>
                <a:gd name="T2" fmla="*/ 0 w 344"/>
                <a:gd name="T3" fmla="*/ 96 h 196"/>
                <a:gd name="T4" fmla="*/ 169 w 344"/>
                <a:gd name="T5" fmla="*/ 0 h 196"/>
                <a:gd name="T6" fmla="*/ 344 w 344"/>
                <a:gd name="T7" fmla="*/ 99 h 196"/>
                <a:gd name="T8" fmla="*/ 175 w 344"/>
                <a:gd name="T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196">
                  <a:moveTo>
                    <a:pt x="175" y="196"/>
                  </a:moveTo>
                  <a:lnTo>
                    <a:pt x="0" y="96"/>
                  </a:lnTo>
                  <a:lnTo>
                    <a:pt x="169" y="0"/>
                  </a:lnTo>
                  <a:lnTo>
                    <a:pt x="344" y="99"/>
                  </a:lnTo>
                  <a:lnTo>
                    <a:pt x="175" y="196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69" name="Freeform 198">
              <a:extLst>
                <a:ext uri="{FF2B5EF4-FFF2-40B4-BE49-F238E27FC236}">
                  <a16:creationId xmlns:a16="http://schemas.microsoft.com/office/drawing/2014/main" id="{1FC8A0C3-60CB-4666-8492-048E4D976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91313" y="1363663"/>
              <a:ext cx="52388" cy="87313"/>
            </a:xfrm>
            <a:custGeom>
              <a:avLst/>
              <a:gdLst>
                <a:gd name="T0" fmla="*/ 10 w 33"/>
                <a:gd name="T1" fmla="*/ 6 h 55"/>
                <a:gd name="T2" fmla="*/ 0 w 33"/>
                <a:gd name="T3" fmla="*/ 0 h 55"/>
                <a:gd name="T4" fmla="*/ 0 w 33"/>
                <a:gd name="T5" fmla="*/ 37 h 55"/>
                <a:gd name="T6" fmla="*/ 33 w 33"/>
                <a:gd name="T7" fmla="*/ 55 h 55"/>
                <a:gd name="T8" fmla="*/ 33 w 33"/>
                <a:gd name="T9" fmla="*/ 45 h 55"/>
                <a:gd name="T10" fmla="*/ 33 w 33"/>
                <a:gd name="T11" fmla="*/ 19 h 55"/>
                <a:gd name="T12" fmla="*/ 10 w 33"/>
                <a:gd name="T13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5">
                  <a:moveTo>
                    <a:pt x="10" y="6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33" y="55"/>
                  </a:lnTo>
                  <a:lnTo>
                    <a:pt x="33" y="45"/>
                  </a:lnTo>
                  <a:lnTo>
                    <a:pt x="33" y="19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70" name="Freeform 199">
              <a:extLst>
                <a:ext uri="{FF2B5EF4-FFF2-40B4-BE49-F238E27FC236}">
                  <a16:creationId xmlns:a16="http://schemas.microsoft.com/office/drawing/2014/main" id="{B42E52BA-016E-4573-81BA-BA47CABFF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13526" y="1409701"/>
              <a:ext cx="53975" cy="87313"/>
            </a:xfrm>
            <a:custGeom>
              <a:avLst/>
              <a:gdLst>
                <a:gd name="T0" fmla="*/ 10 w 34"/>
                <a:gd name="T1" fmla="*/ 5 h 55"/>
                <a:gd name="T2" fmla="*/ 0 w 34"/>
                <a:gd name="T3" fmla="*/ 0 h 55"/>
                <a:gd name="T4" fmla="*/ 0 w 34"/>
                <a:gd name="T5" fmla="*/ 37 h 55"/>
                <a:gd name="T6" fmla="*/ 34 w 34"/>
                <a:gd name="T7" fmla="*/ 55 h 55"/>
                <a:gd name="T8" fmla="*/ 34 w 34"/>
                <a:gd name="T9" fmla="*/ 44 h 55"/>
                <a:gd name="T10" fmla="*/ 34 w 34"/>
                <a:gd name="T11" fmla="*/ 18 h 55"/>
                <a:gd name="T12" fmla="*/ 10 w 34"/>
                <a:gd name="T13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5">
                  <a:moveTo>
                    <a:pt x="10" y="5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34" y="55"/>
                  </a:lnTo>
                  <a:lnTo>
                    <a:pt x="34" y="44"/>
                  </a:lnTo>
                  <a:lnTo>
                    <a:pt x="34" y="18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71" name="Freeform 200">
              <a:extLst>
                <a:ext uri="{FF2B5EF4-FFF2-40B4-BE49-F238E27FC236}">
                  <a16:creationId xmlns:a16="http://schemas.microsoft.com/office/drawing/2014/main" id="{D4AC106B-AF0F-431B-A5A4-C96F82F17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34151" y="1450976"/>
              <a:ext cx="52388" cy="90488"/>
            </a:xfrm>
            <a:custGeom>
              <a:avLst/>
              <a:gdLst>
                <a:gd name="T0" fmla="*/ 10 w 33"/>
                <a:gd name="T1" fmla="*/ 5 h 57"/>
                <a:gd name="T2" fmla="*/ 0 w 33"/>
                <a:gd name="T3" fmla="*/ 0 h 57"/>
                <a:gd name="T4" fmla="*/ 0 w 33"/>
                <a:gd name="T5" fmla="*/ 39 h 57"/>
                <a:gd name="T6" fmla="*/ 33 w 33"/>
                <a:gd name="T7" fmla="*/ 57 h 57"/>
                <a:gd name="T8" fmla="*/ 33 w 33"/>
                <a:gd name="T9" fmla="*/ 47 h 57"/>
                <a:gd name="T10" fmla="*/ 33 w 33"/>
                <a:gd name="T11" fmla="*/ 21 h 57"/>
                <a:gd name="T12" fmla="*/ 10 w 33"/>
                <a:gd name="T13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7">
                  <a:moveTo>
                    <a:pt x="10" y="5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3" y="57"/>
                  </a:lnTo>
                  <a:lnTo>
                    <a:pt x="33" y="47"/>
                  </a:lnTo>
                  <a:lnTo>
                    <a:pt x="33" y="21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72" name="Freeform 201">
              <a:extLst>
                <a:ext uri="{FF2B5EF4-FFF2-40B4-BE49-F238E27FC236}">
                  <a16:creationId xmlns:a16="http://schemas.microsoft.com/office/drawing/2014/main" id="{F117397C-4E3B-4E9A-B0B5-BEF90DF45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65863" y="1363663"/>
              <a:ext cx="49213" cy="87313"/>
            </a:xfrm>
            <a:custGeom>
              <a:avLst/>
              <a:gdLst>
                <a:gd name="T0" fmla="*/ 23 w 31"/>
                <a:gd name="T1" fmla="*/ 6 h 55"/>
                <a:gd name="T2" fmla="*/ 31 w 31"/>
                <a:gd name="T3" fmla="*/ 0 h 55"/>
                <a:gd name="T4" fmla="*/ 31 w 31"/>
                <a:gd name="T5" fmla="*/ 37 h 55"/>
                <a:gd name="T6" fmla="*/ 0 w 31"/>
                <a:gd name="T7" fmla="*/ 55 h 55"/>
                <a:gd name="T8" fmla="*/ 0 w 31"/>
                <a:gd name="T9" fmla="*/ 45 h 55"/>
                <a:gd name="T10" fmla="*/ 0 w 31"/>
                <a:gd name="T11" fmla="*/ 19 h 55"/>
                <a:gd name="T12" fmla="*/ 23 w 31"/>
                <a:gd name="T13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5">
                  <a:moveTo>
                    <a:pt x="23" y="6"/>
                  </a:moveTo>
                  <a:lnTo>
                    <a:pt x="31" y="0"/>
                  </a:lnTo>
                  <a:lnTo>
                    <a:pt x="31" y="37"/>
                  </a:lnTo>
                  <a:lnTo>
                    <a:pt x="0" y="55"/>
                  </a:lnTo>
                  <a:lnTo>
                    <a:pt x="0" y="45"/>
                  </a:lnTo>
                  <a:lnTo>
                    <a:pt x="0" y="19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73" name="Freeform 202">
              <a:extLst>
                <a:ext uri="{FF2B5EF4-FFF2-40B4-BE49-F238E27FC236}">
                  <a16:creationId xmlns:a16="http://schemas.microsoft.com/office/drawing/2014/main" id="{99623E72-8534-4454-9B60-073B10157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8" y="1409701"/>
              <a:ext cx="50800" cy="87313"/>
            </a:xfrm>
            <a:custGeom>
              <a:avLst/>
              <a:gdLst>
                <a:gd name="T0" fmla="*/ 24 w 32"/>
                <a:gd name="T1" fmla="*/ 5 h 55"/>
                <a:gd name="T2" fmla="*/ 32 w 32"/>
                <a:gd name="T3" fmla="*/ 0 h 55"/>
                <a:gd name="T4" fmla="*/ 32 w 32"/>
                <a:gd name="T5" fmla="*/ 37 h 55"/>
                <a:gd name="T6" fmla="*/ 0 w 32"/>
                <a:gd name="T7" fmla="*/ 55 h 55"/>
                <a:gd name="T8" fmla="*/ 0 w 32"/>
                <a:gd name="T9" fmla="*/ 44 h 55"/>
                <a:gd name="T10" fmla="*/ 0 w 32"/>
                <a:gd name="T11" fmla="*/ 18 h 55"/>
                <a:gd name="T12" fmla="*/ 24 w 32"/>
                <a:gd name="T13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55">
                  <a:moveTo>
                    <a:pt x="24" y="5"/>
                  </a:moveTo>
                  <a:lnTo>
                    <a:pt x="32" y="0"/>
                  </a:lnTo>
                  <a:lnTo>
                    <a:pt x="32" y="37"/>
                  </a:lnTo>
                  <a:lnTo>
                    <a:pt x="0" y="55"/>
                  </a:lnTo>
                  <a:lnTo>
                    <a:pt x="0" y="44"/>
                  </a:lnTo>
                  <a:lnTo>
                    <a:pt x="0" y="1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74" name="Freeform 203">
              <a:extLst>
                <a:ext uri="{FF2B5EF4-FFF2-40B4-BE49-F238E27FC236}">
                  <a16:creationId xmlns:a16="http://schemas.microsoft.com/office/drawing/2014/main" id="{6E4ABC24-7DDA-4648-81BA-D53974C01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23026" y="1450976"/>
              <a:ext cx="49213" cy="90488"/>
            </a:xfrm>
            <a:custGeom>
              <a:avLst/>
              <a:gdLst>
                <a:gd name="T0" fmla="*/ 23 w 31"/>
                <a:gd name="T1" fmla="*/ 5 h 57"/>
                <a:gd name="T2" fmla="*/ 31 w 31"/>
                <a:gd name="T3" fmla="*/ 0 h 57"/>
                <a:gd name="T4" fmla="*/ 31 w 31"/>
                <a:gd name="T5" fmla="*/ 39 h 57"/>
                <a:gd name="T6" fmla="*/ 0 w 31"/>
                <a:gd name="T7" fmla="*/ 57 h 57"/>
                <a:gd name="T8" fmla="*/ 0 w 31"/>
                <a:gd name="T9" fmla="*/ 47 h 57"/>
                <a:gd name="T10" fmla="*/ 0 w 31"/>
                <a:gd name="T11" fmla="*/ 21 h 57"/>
                <a:gd name="T12" fmla="*/ 23 w 31"/>
                <a:gd name="T13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7">
                  <a:moveTo>
                    <a:pt x="23" y="5"/>
                  </a:moveTo>
                  <a:lnTo>
                    <a:pt x="31" y="0"/>
                  </a:lnTo>
                  <a:lnTo>
                    <a:pt x="31" y="39"/>
                  </a:lnTo>
                  <a:lnTo>
                    <a:pt x="0" y="57"/>
                  </a:lnTo>
                  <a:lnTo>
                    <a:pt x="0" y="47"/>
                  </a:lnTo>
                  <a:lnTo>
                    <a:pt x="0" y="21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75" name="Freeform 204">
              <a:extLst>
                <a:ext uri="{FF2B5EF4-FFF2-40B4-BE49-F238E27FC236}">
                  <a16:creationId xmlns:a16="http://schemas.microsoft.com/office/drawing/2014/main" id="{46997094-5F7F-438D-BEBA-8D807E422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91313" y="1257301"/>
              <a:ext cx="52388" cy="85725"/>
            </a:xfrm>
            <a:custGeom>
              <a:avLst/>
              <a:gdLst>
                <a:gd name="T0" fmla="*/ 10 w 33"/>
                <a:gd name="T1" fmla="*/ 5 h 54"/>
                <a:gd name="T2" fmla="*/ 0 w 33"/>
                <a:gd name="T3" fmla="*/ 0 h 54"/>
                <a:gd name="T4" fmla="*/ 0 w 33"/>
                <a:gd name="T5" fmla="*/ 36 h 54"/>
                <a:gd name="T6" fmla="*/ 33 w 33"/>
                <a:gd name="T7" fmla="*/ 54 h 54"/>
                <a:gd name="T8" fmla="*/ 33 w 33"/>
                <a:gd name="T9" fmla="*/ 44 h 54"/>
                <a:gd name="T10" fmla="*/ 33 w 33"/>
                <a:gd name="T11" fmla="*/ 18 h 54"/>
                <a:gd name="T12" fmla="*/ 10 w 33"/>
                <a:gd name="T13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4">
                  <a:moveTo>
                    <a:pt x="10" y="5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33" y="54"/>
                  </a:lnTo>
                  <a:lnTo>
                    <a:pt x="33" y="44"/>
                  </a:lnTo>
                  <a:lnTo>
                    <a:pt x="33" y="18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76" name="Freeform 206">
              <a:extLst>
                <a:ext uri="{FF2B5EF4-FFF2-40B4-BE49-F238E27FC236}">
                  <a16:creationId xmlns:a16="http://schemas.microsoft.com/office/drawing/2014/main" id="{3D77E744-D2DF-4B1D-BF4A-0D0D6CCA8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13526" y="1301751"/>
              <a:ext cx="53975" cy="87313"/>
            </a:xfrm>
            <a:custGeom>
              <a:avLst/>
              <a:gdLst>
                <a:gd name="T0" fmla="*/ 10 w 34"/>
                <a:gd name="T1" fmla="*/ 5 h 55"/>
                <a:gd name="T2" fmla="*/ 0 w 34"/>
                <a:gd name="T3" fmla="*/ 0 h 55"/>
                <a:gd name="T4" fmla="*/ 0 w 34"/>
                <a:gd name="T5" fmla="*/ 37 h 55"/>
                <a:gd name="T6" fmla="*/ 34 w 34"/>
                <a:gd name="T7" fmla="*/ 55 h 55"/>
                <a:gd name="T8" fmla="*/ 34 w 34"/>
                <a:gd name="T9" fmla="*/ 45 h 55"/>
                <a:gd name="T10" fmla="*/ 34 w 34"/>
                <a:gd name="T11" fmla="*/ 19 h 55"/>
                <a:gd name="T12" fmla="*/ 10 w 34"/>
                <a:gd name="T13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5">
                  <a:moveTo>
                    <a:pt x="10" y="5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34" y="55"/>
                  </a:lnTo>
                  <a:lnTo>
                    <a:pt x="34" y="45"/>
                  </a:lnTo>
                  <a:lnTo>
                    <a:pt x="34" y="19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77" name="Freeform 207">
              <a:extLst>
                <a:ext uri="{FF2B5EF4-FFF2-40B4-BE49-F238E27FC236}">
                  <a16:creationId xmlns:a16="http://schemas.microsoft.com/office/drawing/2014/main" id="{FF0CC5A5-AB3F-4098-B4AE-507889855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34151" y="1347788"/>
              <a:ext cx="52388" cy="87313"/>
            </a:xfrm>
            <a:custGeom>
              <a:avLst/>
              <a:gdLst>
                <a:gd name="T0" fmla="*/ 10 w 33"/>
                <a:gd name="T1" fmla="*/ 5 h 55"/>
                <a:gd name="T2" fmla="*/ 0 w 33"/>
                <a:gd name="T3" fmla="*/ 0 h 55"/>
                <a:gd name="T4" fmla="*/ 0 w 33"/>
                <a:gd name="T5" fmla="*/ 36 h 55"/>
                <a:gd name="T6" fmla="*/ 33 w 33"/>
                <a:gd name="T7" fmla="*/ 55 h 55"/>
                <a:gd name="T8" fmla="*/ 33 w 33"/>
                <a:gd name="T9" fmla="*/ 44 h 55"/>
                <a:gd name="T10" fmla="*/ 33 w 33"/>
                <a:gd name="T11" fmla="*/ 18 h 55"/>
                <a:gd name="T12" fmla="*/ 10 w 33"/>
                <a:gd name="T13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5">
                  <a:moveTo>
                    <a:pt x="10" y="5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33" y="55"/>
                  </a:lnTo>
                  <a:lnTo>
                    <a:pt x="33" y="44"/>
                  </a:lnTo>
                  <a:lnTo>
                    <a:pt x="33" y="18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78" name="Freeform 208">
              <a:extLst>
                <a:ext uri="{FF2B5EF4-FFF2-40B4-BE49-F238E27FC236}">
                  <a16:creationId xmlns:a16="http://schemas.microsoft.com/office/drawing/2014/main" id="{D0EC6811-858C-4D71-ADFD-357EE2F25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65863" y="1257301"/>
              <a:ext cx="49213" cy="85725"/>
            </a:xfrm>
            <a:custGeom>
              <a:avLst/>
              <a:gdLst>
                <a:gd name="T0" fmla="*/ 23 w 31"/>
                <a:gd name="T1" fmla="*/ 5 h 54"/>
                <a:gd name="T2" fmla="*/ 31 w 31"/>
                <a:gd name="T3" fmla="*/ 0 h 54"/>
                <a:gd name="T4" fmla="*/ 31 w 31"/>
                <a:gd name="T5" fmla="*/ 36 h 54"/>
                <a:gd name="T6" fmla="*/ 0 w 31"/>
                <a:gd name="T7" fmla="*/ 54 h 54"/>
                <a:gd name="T8" fmla="*/ 0 w 31"/>
                <a:gd name="T9" fmla="*/ 44 h 54"/>
                <a:gd name="T10" fmla="*/ 0 w 31"/>
                <a:gd name="T11" fmla="*/ 18 h 54"/>
                <a:gd name="T12" fmla="*/ 23 w 31"/>
                <a:gd name="T13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4">
                  <a:moveTo>
                    <a:pt x="23" y="5"/>
                  </a:moveTo>
                  <a:lnTo>
                    <a:pt x="31" y="0"/>
                  </a:lnTo>
                  <a:lnTo>
                    <a:pt x="31" y="36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0" y="18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79" name="Freeform 209">
              <a:extLst>
                <a:ext uri="{FF2B5EF4-FFF2-40B4-BE49-F238E27FC236}">
                  <a16:creationId xmlns:a16="http://schemas.microsoft.com/office/drawing/2014/main" id="{FBB7C796-DC78-45A8-890C-68059F307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8" y="1301751"/>
              <a:ext cx="50800" cy="87313"/>
            </a:xfrm>
            <a:custGeom>
              <a:avLst/>
              <a:gdLst>
                <a:gd name="T0" fmla="*/ 24 w 32"/>
                <a:gd name="T1" fmla="*/ 5 h 55"/>
                <a:gd name="T2" fmla="*/ 32 w 32"/>
                <a:gd name="T3" fmla="*/ 0 h 55"/>
                <a:gd name="T4" fmla="*/ 32 w 32"/>
                <a:gd name="T5" fmla="*/ 37 h 55"/>
                <a:gd name="T6" fmla="*/ 0 w 32"/>
                <a:gd name="T7" fmla="*/ 55 h 55"/>
                <a:gd name="T8" fmla="*/ 0 w 32"/>
                <a:gd name="T9" fmla="*/ 45 h 55"/>
                <a:gd name="T10" fmla="*/ 0 w 32"/>
                <a:gd name="T11" fmla="*/ 19 h 55"/>
                <a:gd name="T12" fmla="*/ 24 w 32"/>
                <a:gd name="T13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55">
                  <a:moveTo>
                    <a:pt x="24" y="5"/>
                  </a:moveTo>
                  <a:lnTo>
                    <a:pt x="32" y="0"/>
                  </a:lnTo>
                  <a:lnTo>
                    <a:pt x="32" y="37"/>
                  </a:lnTo>
                  <a:lnTo>
                    <a:pt x="0" y="55"/>
                  </a:lnTo>
                  <a:lnTo>
                    <a:pt x="0" y="45"/>
                  </a:lnTo>
                  <a:lnTo>
                    <a:pt x="0" y="19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80" name="Freeform 210">
              <a:extLst>
                <a:ext uri="{FF2B5EF4-FFF2-40B4-BE49-F238E27FC236}">
                  <a16:creationId xmlns:a16="http://schemas.microsoft.com/office/drawing/2014/main" id="{7B58DC9D-9759-4ABD-B9B2-FD1C55EE6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23026" y="1347788"/>
              <a:ext cx="49213" cy="87313"/>
            </a:xfrm>
            <a:custGeom>
              <a:avLst/>
              <a:gdLst>
                <a:gd name="T0" fmla="*/ 23 w 31"/>
                <a:gd name="T1" fmla="*/ 5 h 55"/>
                <a:gd name="T2" fmla="*/ 31 w 31"/>
                <a:gd name="T3" fmla="*/ 0 h 55"/>
                <a:gd name="T4" fmla="*/ 31 w 31"/>
                <a:gd name="T5" fmla="*/ 36 h 55"/>
                <a:gd name="T6" fmla="*/ 0 w 31"/>
                <a:gd name="T7" fmla="*/ 55 h 55"/>
                <a:gd name="T8" fmla="*/ 0 w 31"/>
                <a:gd name="T9" fmla="*/ 44 h 55"/>
                <a:gd name="T10" fmla="*/ 0 w 31"/>
                <a:gd name="T11" fmla="*/ 18 h 55"/>
                <a:gd name="T12" fmla="*/ 23 w 31"/>
                <a:gd name="T13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5">
                  <a:moveTo>
                    <a:pt x="23" y="5"/>
                  </a:moveTo>
                  <a:lnTo>
                    <a:pt x="31" y="0"/>
                  </a:lnTo>
                  <a:lnTo>
                    <a:pt x="31" y="36"/>
                  </a:lnTo>
                  <a:lnTo>
                    <a:pt x="0" y="55"/>
                  </a:lnTo>
                  <a:lnTo>
                    <a:pt x="0" y="44"/>
                  </a:lnTo>
                  <a:lnTo>
                    <a:pt x="0" y="18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81" name="Freeform 211">
              <a:extLst>
                <a:ext uri="{FF2B5EF4-FFF2-40B4-BE49-F238E27FC236}">
                  <a16:creationId xmlns:a16="http://schemas.microsoft.com/office/drawing/2014/main" id="{DFC3AF0C-3701-4E09-B927-14B9FC70A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43663" y="900113"/>
              <a:ext cx="131763" cy="336550"/>
            </a:xfrm>
            <a:custGeom>
              <a:avLst/>
              <a:gdLst>
                <a:gd name="T0" fmla="*/ 83 w 83"/>
                <a:gd name="T1" fmla="*/ 0 h 212"/>
                <a:gd name="T2" fmla="*/ 83 w 83"/>
                <a:gd name="T3" fmla="*/ 165 h 212"/>
                <a:gd name="T4" fmla="*/ 0 w 83"/>
                <a:gd name="T5" fmla="*/ 212 h 212"/>
                <a:gd name="T6" fmla="*/ 0 w 83"/>
                <a:gd name="T7" fmla="*/ 47 h 212"/>
                <a:gd name="T8" fmla="*/ 83 w 83"/>
                <a:gd name="T9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12">
                  <a:moveTo>
                    <a:pt x="83" y="0"/>
                  </a:moveTo>
                  <a:lnTo>
                    <a:pt x="83" y="165"/>
                  </a:lnTo>
                  <a:lnTo>
                    <a:pt x="0" y="212"/>
                  </a:lnTo>
                  <a:lnTo>
                    <a:pt x="0" y="4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82" name="Freeform 212">
              <a:extLst>
                <a:ext uri="{FF2B5EF4-FFF2-40B4-BE49-F238E27FC236}">
                  <a16:creationId xmlns:a16="http://schemas.microsoft.com/office/drawing/2014/main" id="{4B468EBE-AC7A-415B-A00F-810E87AD0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84951" y="896938"/>
              <a:ext cx="141288" cy="339725"/>
            </a:xfrm>
            <a:custGeom>
              <a:avLst/>
              <a:gdLst>
                <a:gd name="T0" fmla="*/ 89 w 89"/>
                <a:gd name="T1" fmla="*/ 214 h 214"/>
                <a:gd name="T2" fmla="*/ 3 w 89"/>
                <a:gd name="T3" fmla="*/ 164 h 214"/>
                <a:gd name="T4" fmla="*/ 0 w 89"/>
                <a:gd name="T5" fmla="*/ 0 h 214"/>
                <a:gd name="T6" fmla="*/ 89 w 89"/>
                <a:gd name="T7" fmla="*/ 49 h 214"/>
                <a:gd name="T8" fmla="*/ 89 w 89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214">
                  <a:moveTo>
                    <a:pt x="89" y="214"/>
                  </a:moveTo>
                  <a:lnTo>
                    <a:pt x="3" y="164"/>
                  </a:lnTo>
                  <a:lnTo>
                    <a:pt x="0" y="0"/>
                  </a:lnTo>
                  <a:lnTo>
                    <a:pt x="89" y="49"/>
                  </a:lnTo>
                  <a:lnTo>
                    <a:pt x="89" y="214"/>
                  </a:lnTo>
                  <a:close/>
                </a:path>
              </a:pathLst>
            </a:cu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83" name="Freeform 213">
              <a:extLst>
                <a:ext uri="{FF2B5EF4-FFF2-40B4-BE49-F238E27FC236}">
                  <a16:creationId xmlns:a16="http://schemas.microsoft.com/office/drawing/2014/main" id="{BFFB0CC9-5BA7-4200-A971-CEE752B4B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84951" y="822326"/>
              <a:ext cx="273050" cy="152400"/>
            </a:xfrm>
            <a:custGeom>
              <a:avLst/>
              <a:gdLst>
                <a:gd name="T0" fmla="*/ 89 w 172"/>
                <a:gd name="T1" fmla="*/ 96 h 96"/>
                <a:gd name="T2" fmla="*/ 0 w 172"/>
                <a:gd name="T3" fmla="*/ 47 h 96"/>
                <a:gd name="T4" fmla="*/ 86 w 172"/>
                <a:gd name="T5" fmla="*/ 0 h 96"/>
                <a:gd name="T6" fmla="*/ 172 w 172"/>
                <a:gd name="T7" fmla="*/ 49 h 96"/>
                <a:gd name="T8" fmla="*/ 89 w 172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96">
                  <a:moveTo>
                    <a:pt x="89" y="96"/>
                  </a:moveTo>
                  <a:lnTo>
                    <a:pt x="0" y="47"/>
                  </a:lnTo>
                  <a:lnTo>
                    <a:pt x="86" y="0"/>
                  </a:lnTo>
                  <a:lnTo>
                    <a:pt x="172" y="49"/>
                  </a:lnTo>
                  <a:lnTo>
                    <a:pt x="89" y="96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84" name="Freeform 214">
              <a:extLst>
                <a:ext uri="{FF2B5EF4-FFF2-40B4-BE49-F238E27FC236}">
                  <a16:creationId xmlns:a16="http://schemas.microsoft.com/office/drawing/2014/main" id="{87D6230B-F8F3-46FC-86FF-E044CF8F8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56363" y="603251"/>
              <a:ext cx="15875" cy="296863"/>
            </a:xfrm>
            <a:custGeom>
              <a:avLst/>
              <a:gdLst>
                <a:gd name="T0" fmla="*/ 4 w 4"/>
                <a:gd name="T1" fmla="*/ 1 h 72"/>
                <a:gd name="T2" fmla="*/ 2 w 4"/>
                <a:gd name="T3" fmla="*/ 0 h 72"/>
                <a:gd name="T4" fmla="*/ 0 w 4"/>
                <a:gd name="T5" fmla="*/ 1 h 72"/>
                <a:gd name="T6" fmla="*/ 0 w 4"/>
                <a:gd name="T7" fmla="*/ 72 h 72"/>
                <a:gd name="T8" fmla="*/ 0 w 4"/>
                <a:gd name="T9" fmla="*/ 72 h 72"/>
                <a:gd name="T10" fmla="*/ 2 w 4"/>
                <a:gd name="T11" fmla="*/ 72 h 72"/>
                <a:gd name="T12" fmla="*/ 4 w 4"/>
                <a:gd name="T13" fmla="*/ 72 h 72"/>
                <a:gd name="T14" fmla="*/ 4 w 4"/>
                <a:gd name="T15" fmla="*/ 72 h 72"/>
                <a:gd name="T16" fmla="*/ 4 w 4"/>
                <a:gd name="T17" fmla="*/ 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72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" y="72"/>
                    <a:pt x="2" y="72"/>
                  </a:cubicBezTo>
                  <a:cubicBezTo>
                    <a:pt x="3" y="72"/>
                    <a:pt x="4" y="72"/>
                    <a:pt x="4" y="72"/>
                  </a:cubicBezTo>
                  <a:cubicBezTo>
                    <a:pt x="4" y="72"/>
                    <a:pt x="4" y="72"/>
                    <a:pt x="4" y="72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494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85" name="Freeform 215">
              <a:extLst>
                <a:ext uri="{FF2B5EF4-FFF2-40B4-BE49-F238E27FC236}">
                  <a16:creationId xmlns:a16="http://schemas.microsoft.com/office/drawing/2014/main" id="{716B79CE-07BB-42F7-9F43-FC7F99236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80188" y="3975101"/>
              <a:ext cx="342900" cy="1308100"/>
            </a:xfrm>
            <a:custGeom>
              <a:avLst/>
              <a:gdLst>
                <a:gd name="T0" fmla="*/ 214 w 216"/>
                <a:gd name="T1" fmla="*/ 0 h 824"/>
                <a:gd name="T2" fmla="*/ 216 w 216"/>
                <a:gd name="T3" fmla="*/ 701 h 824"/>
                <a:gd name="T4" fmla="*/ 2 w 216"/>
                <a:gd name="T5" fmla="*/ 824 h 824"/>
                <a:gd name="T6" fmla="*/ 0 w 216"/>
                <a:gd name="T7" fmla="*/ 120 h 824"/>
                <a:gd name="T8" fmla="*/ 214 w 216"/>
                <a:gd name="T9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824">
                  <a:moveTo>
                    <a:pt x="214" y="0"/>
                  </a:moveTo>
                  <a:lnTo>
                    <a:pt x="216" y="701"/>
                  </a:lnTo>
                  <a:lnTo>
                    <a:pt x="2" y="824"/>
                  </a:lnTo>
                  <a:lnTo>
                    <a:pt x="0" y="12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86" name="Freeform 216">
              <a:extLst>
                <a:ext uri="{FF2B5EF4-FFF2-40B4-BE49-F238E27FC236}">
                  <a16:creationId xmlns:a16="http://schemas.microsoft.com/office/drawing/2014/main" id="{92153A54-1463-4D48-B1A6-5DBA334B4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27851" y="3967163"/>
              <a:ext cx="350838" cy="1316038"/>
            </a:xfrm>
            <a:custGeom>
              <a:avLst/>
              <a:gdLst>
                <a:gd name="T0" fmla="*/ 221 w 221"/>
                <a:gd name="T1" fmla="*/ 829 h 829"/>
                <a:gd name="T2" fmla="*/ 3 w 221"/>
                <a:gd name="T3" fmla="*/ 701 h 829"/>
                <a:gd name="T4" fmla="*/ 0 w 221"/>
                <a:gd name="T5" fmla="*/ 0 h 829"/>
                <a:gd name="T6" fmla="*/ 219 w 221"/>
                <a:gd name="T7" fmla="*/ 125 h 829"/>
                <a:gd name="T8" fmla="*/ 221 w 221"/>
                <a:gd name="T9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829">
                  <a:moveTo>
                    <a:pt x="221" y="829"/>
                  </a:moveTo>
                  <a:lnTo>
                    <a:pt x="3" y="701"/>
                  </a:lnTo>
                  <a:lnTo>
                    <a:pt x="0" y="0"/>
                  </a:lnTo>
                  <a:lnTo>
                    <a:pt x="219" y="125"/>
                  </a:lnTo>
                  <a:lnTo>
                    <a:pt x="221" y="829"/>
                  </a:lnTo>
                  <a:close/>
                </a:path>
              </a:pathLst>
            </a:cu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87" name="Freeform 217">
              <a:extLst>
                <a:ext uri="{FF2B5EF4-FFF2-40B4-BE49-F238E27FC236}">
                  <a16:creationId xmlns:a16="http://schemas.microsoft.com/office/drawing/2014/main" id="{71DB25FA-C997-46EF-8B7E-EAE9F0C9B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27851" y="3776663"/>
              <a:ext cx="687388" cy="388938"/>
            </a:xfrm>
            <a:custGeom>
              <a:avLst/>
              <a:gdLst>
                <a:gd name="T0" fmla="*/ 219 w 433"/>
                <a:gd name="T1" fmla="*/ 245 h 245"/>
                <a:gd name="T2" fmla="*/ 0 w 433"/>
                <a:gd name="T3" fmla="*/ 120 h 245"/>
                <a:gd name="T4" fmla="*/ 214 w 433"/>
                <a:gd name="T5" fmla="*/ 0 h 245"/>
                <a:gd name="T6" fmla="*/ 433 w 433"/>
                <a:gd name="T7" fmla="*/ 125 h 245"/>
                <a:gd name="T8" fmla="*/ 219 w 433"/>
                <a:gd name="T9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245">
                  <a:moveTo>
                    <a:pt x="219" y="245"/>
                  </a:moveTo>
                  <a:lnTo>
                    <a:pt x="0" y="120"/>
                  </a:lnTo>
                  <a:lnTo>
                    <a:pt x="214" y="0"/>
                  </a:lnTo>
                  <a:lnTo>
                    <a:pt x="433" y="125"/>
                  </a:lnTo>
                  <a:lnTo>
                    <a:pt x="219" y="245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88" name="Freeform 218">
              <a:extLst>
                <a:ext uri="{FF2B5EF4-FFF2-40B4-BE49-F238E27FC236}">
                  <a16:creationId xmlns:a16="http://schemas.microsoft.com/office/drawing/2014/main" id="{7376F85A-2982-4CFD-9AB7-8D9C6B7D4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78638" y="4206876"/>
              <a:ext cx="61913" cy="112713"/>
            </a:xfrm>
            <a:custGeom>
              <a:avLst/>
              <a:gdLst>
                <a:gd name="T0" fmla="*/ 11 w 39"/>
                <a:gd name="T1" fmla="*/ 8 h 71"/>
                <a:gd name="T2" fmla="*/ 0 w 39"/>
                <a:gd name="T3" fmla="*/ 0 h 71"/>
                <a:gd name="T4" fmla="*/ 0 w 39"/>
                <a:gd name="T5" fmla="*/ 47 h 71"/>
                <a:gd name="T6" fmla="*/ 39 w 39"/>
                <a:gd name="T7" fmla="*/ 71 h 71"/>
                <a:gd name="T8" fmla="*/ 39 w 39"/>
                <a:gd name="T9" fmla="*/ 58 h 71"/>
                <a:gd name="T10" fmla="*/ 39 w 39"/>
                <a:gd name="T11" fmla="*/ 24 h 71"/>
                <a:gd name="T12" fmla="*/ 11 w 39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11" y="8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1"/>
                  </a:lnTo>
                  <a:lnTo>
                    <a:pt x="39" y="58"/>
                  </a:lnTo>
                  <a:lnTo>
                    <a:pt x="39" y="24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89" name="Freeform 219">
              <a:extLst>
                <a:ext uri="{FF2B5EF4-FFF2-40B4-BE49-F238E27FC236}">
                  <a16:creationId xmlns:a16="http://schemas.microsoft.com/office/drawing/2014/main" id="{E6962961-5206-421B-8718-32516D954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78626" y="4265613"/>
              <a:ext cx="61913" cy="111125"/>
            </a:xfrm>
            <a:custGeom>
              <a:avLst/>
              <a:gdLst>
                <a:gd name="T0" fmla="*/ 10 w 39"/>
                <a:gd name="T1" fmla="*/ 5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0 w 39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0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90" name="Freeform 220">
              <a:extLst>
                <a:ext uri="{FF2B5EF4-FFF2-40B4-BE49-F238E27FC236}">
                  <a16:creationId xmlns:a16="http://schemas.microsoft.com/office/drawing/2014/main" id="{57A55FE2-027D-475E-9C31-F8E768DD9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4322763"/>
              <a:ext cx="61913" cy="112713"/>
            </a:xfrm>
            <a:custGeom>
              <a:avLst/>
              <a:gdLst>
                <a:gd name="T0" fmla="*/ 11 w 39"/>
                <a:gd name="T1" fmla="*/ 5 h 71"/>
                <a:gd name="T2" fmla="*/ 0 w 39"/>
                <a:gd name="T3" fmla="*/ 0 h 71"/>
                <a:gd name="T4" fmla="*/ 0 w 39"/>
                <a:gd name="T5" fmla="*/ 47 h 71"/>
                <a:gd name="T6" fmla="*/ 39 w 39"/>
                <a:gd name="T7" fmla="*/ 71 h 71"/>
                <a:gd name="T8" fmla="*/ 39 w 39"/>
                <a:gd name="T9" fmla="*/ 58 h 71"/>
                <a:gd name="T10" fmla="*/ 39 w 39"/>
                <a:gd name="T11" fmla="*/ 24 h 71"/>
                <a:gd name="T12" fmla="*/ 11 w 39"/>
                <a:gd name="T13" fmla="*/ 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11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1"/>
                  </a:lnTo>
                  <a:lnTo>
                    <a:pt x="39" y="58"/>
                  </a:lnTo>
                  <a:lnTo>
                    <a:pt x="39" y="24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91" name="Freeform 221">
              <a:extLst>
                <a:ext uri="{FF2B5EF4-FFF2-40B4-BE49-F238E27FC236}">
                  <a16:creationId xmlns:a16="http://schemas.microsoft.com/office/drawing/2014/main" id="{4C2E032C-CBE6-47FF-8880-90A612363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8" y="4206876"/>
              <a:ext cx="66675" cy="112713"/>
            </a:xfrm>
            <a:custGeom>
              <a:avLst/>
              <a:gdLst>
                <a:gd name="T0" fmla="*/ 29 w 42"/>
                <a:gd name="T1" fmla="*/ 8 h 71"/>
                <a:gd name="T2" fmla="*/ 42 w 42"/>
                <a:gd name="T3" fmla="*/ 0 h 71"/>
                <a:gd name="T4" fmla="*/ 42 w 42"/>
                <a:gd name="T5" fmla="*/ 47 h 71"/>
                <a:gd name="T6" fmla="*/ 0 w 42"/>
                <a:gd name="T7" fmla="*/ 71 h 71"/>
                <a:gd name="T8" fmla="*/ 0 w 42"/>
                <a:gd name="T9" fmla="*/ 58 h 71"/>
                <a:gd name="T10" fmla="*/ 0 w 42"/>
                <a:gd name="T11" fmla="*/ 24 h 71"/>
                <a:gd name="T12" fmla="*/ 29 w 42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29" y="8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92" name="Freeform 222">
              <a:extLst>
                <a:ext uri="{FF2B5EF4-FFF2-40B4-BE49-F238E27FC236}">
                  <a16:creationId xmlns:a16="http://schemas.microsoft.com/office/drawing/2014/main" id="{EBB606BF-F0FE-4DD6-9E98-5DB7669EA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43663" y="4265613"/>
              <a:ext cx="66675" cy="111125"/>
            </a:xfrm>
            <a:custGeom>
              <a:avLst/>
              <a:gdLst>
                <a:gd name="T0" fmla="*/ 29 w 42"/>
                <a:gd name="T1" fmla="*/ 5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93" name="Freeform 223">
              <a:extLst>
                <a:ext uri="{FF2B5EF4-FFF2-40B4-BE49-F238E27FC236}">
                  <a16:creationId xmlns:a16="http://schemas.microsoft.com/office/drawing/2014/main" id="{5EADA02B-50D9-42FC-B575-3E74004E2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43676" y="4322763"/>
              <a:ext cx="66675" cy="112713"/>
            </a:xfrm>
            <a:custGeom>
              <a:avLst/>
              <a:gdLst>
                <a:gd name="T0" fmla="*/ 29 w 42"/>
                <a:gd name="T1" fmla="*/ 5 h 71"/>
                <a:gd name="T2" fmla="*/ 42 w 42"/>
                <a:gd name="T3" fmla="*/ 0 h 71"/>
                <a:gd name="T4" fmla="*/ 42 w 42"/>
                <a:gd name="T5" fmla="*/ 47 h 71"/>
                <a:gd name="T6" fmla="*/ 0 w 42"/>
                <a:gd name="T7" fmla="*/ 71 h 71"/>
                <a:gd name="T8" fmla="*/ 0 w 42"/>
                <a:gd name="T9" fmla="*/ 58 h 71"/>
                <a:gd name="T10" fmla="*/ 0 w 42"/>
                <a:gd name="T11" fmla="*/ 24 h 71"/>
                <a:gd name="T12" fmla="*/ 29 w 42"/>
                <a:gd name="T13" fmla="*/ 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94" name="Freeform 224">
              <a:extLst>
                <a:ext uri="{FF2B5EF4-FFF2-40B4-BE49-F238E27FC236}">
                  <a16:creationId xmlns:a16="http://schemas.microsoft.com/office/drawing/2014/main" id="{5497C68E-DBD6-44FF-B361-77243CEEB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78638" y="4340226"/>
              <a:ext cx="61913" cy="111125"/>
            </a:xfrm>
            <a:custGeom>
              <a:avLst/>
              <a:gdLst>
                <a:gd name="T0" fmla="*/ 11 w 39"/>
                <a:gd name="T1" fmla="*/ 7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1 w 39"/>
                <a:gd name="T13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1" y="7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95" name="Freeform 225">
              <a:extLst>
                <a:ext uri="{FF2B5EF4-FFF2-40B4-BE49-F238E27FC236}">
                  <a16:creationId xmlns:a16="http://schemas.microsoft.com/office/drawing/2014/main" id="{B8CEFCB0-A025-446A-BA46-8A92B42CA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78626" y="4397376"/>
              <a:ext cx="61913" cy="111125"/>
            </a:xfrm>
            <a:custGeom>
              <a:avLst/>
              <a:gdLst>
                <a:gd name="T0" fmla="*/ 10 w 39"/>
                <a:gd name="T1" fmla="*/ 5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4 h 70"/>
                <a:gd name="T12" fmla="*/ 10 w 39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0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4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96" name="Freeform 226">
              <a:extLst>
                <a:ext uri="{FF2B5EF4-FFF2-40B4-BE49-F238E27FC236}">
                  <a16:creationId xmlns:a16="http://schemas.microsoft.com/office/drawing/2014/main" id="{9729A030-C792-4C33-9722-DEA21E3AA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4456113"/>
              <a:ext cx="61913" cy="111125"/>
            </a:xfrm>
            <a:custGeom>
              <a:avLst/>
              <a:gdLst>
                <a:gd name="T0" fmla="*/ 11 w 39"/>
                <a:gd name="T1" fmla="*/ 5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1 w 39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1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97" name="Freeform 227">
              <a:extLst>
                <a:ext uri="{FF2B5EF4-FFF2-40B4-BE49-F238E27FC236}">
                  <a16:creationId xmlns:a16="http://schemas.microsoft.com/office/drawing/2014/main" id="{52F2AADC-5F8A-4FAC-95FD-728C20CE6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8" y="4340226"/>
              <a:ext cx="66675" cy="111125"/>
            </a:xfrm>
            <a:custGeom>
              <a:avLst/>
              <a:gdLst>
                <a:gd name="T0" fmla="*/ 29 w 42"/>
                <a:gd name="T1" fmla="*/ 7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7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98" name="Freeform 228">
              <a:extLst>
                <a:ext uri="{FF2B5EF4-FFF2-40B4-BE49-F238E27FC236}">
                  <a16:creationId xmlns:a16="http://schemas.microsoft.com/office/drawing/2014/main" id="{F062831E-68B8-43EB-8648-2FD97FB78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43663" y="4397376"/>
              <a:ext cx="66675" cy="111125"/>
            </a:xfrm>
            <a:custGeom>
              <a:avLst/>
              <a:gdLst>
                <a:gd name="T0" fmla="*/ 29 w 42"/>
                <a:gd name="T1" fmla="*/ 5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4 h 70"/>
                <a:gd name="T12" fmla="*/ 29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4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299" name="Freeform 229">
              <a:extLst>
                <a:ext uri="{FF2B5EF4-FFF2-40B4-BE49-F238E27FC236}">
                  <a16:creationId xmlns:a16="http://schemas.microsoft.com/office/drawing/2014/main" id="{C643A7BE-A10B-4604-B70E-D4B7A9DBE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43676" y="4456113"/>
              <a:ext cx="66675" cy="111125"/>
            </a:xfrm>
            <a:custGeom>
              <a:avLst/>
              <a:gdLst>
                <a:gd name="T0" fmla="*/ 29 w 42"/>
                <a:gd name="T1" fmla="*/ 5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00" name="Freeform 230">
              <a:extLst>
                <a:ext uri="{FF2B5EF4-FFF2-40B4-BE49-F238E27FC236}">
                  <a16:creationId xmlns:a16="http://schemas.microsoft.com/office/drawing/2014/main" id="{E1A24C52-F1C8-4C4C-96D8-938069749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78638" y="4471988"/>
              <a:ext cx="61913" cy="111125"/>
            </a:xfrm>
            <a:custGeom>
              <a:avLst/>
              <a:gdLst>
                <a:gd name="T0" fmla="*/ 11 w 39"/>
                <a:gd name="T1" fmla="*/ 8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1 w 39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1" y="8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01" name="Freeform 231">
              <a:extLst>
                <a:ext uri="{FF2B5EF4-FFF2-40B4-BE49-F238E27FC236}">
                  <a16:creationId xmlns:a16="http://schemas.microsoft.com/office/drawing/2014/main" id="{767C8F59-3D27-4888-B3B1-0A064FFF6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78626" y="4530726"/>
              <a:ext cx="61913" cy="111125"/>
            </a:xfrm>
            <a:custGeom>
              <a:avLst/>
              <a:gdLst>
                <a:gd name="T0" fmla="*/ 10 w 39"/>
                <a:gd name="T1" fmla="*/ 5 h 70"/>
                <a:gd name="T2" fmla="*/ 0 w 39"/>
                <a:gd name="T3" fmla="*/ 0 h 70"/>
                <a:gd name="T4" fmla="*/ 0 w 39"/>
                <a:gd name="T5" fmla="*/ 46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0 w 39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0" y="5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02" name="Freeform 232">
              <a:extLst>
                <a:ext uri="{FF2B5EF4-FFF2-40B4-BE49-F238E27FC236}">
                  <a16:creationId xmlns:a16="http://schemas.microsoft.com/office/drawing/2014/main" id="{83FBB2A3-5D87-4F21-9DF9-F438A4E6F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4587876"/>
              <a:ext cx="61913" cy="111125"/>
            </a:xfrm>
            <a:custGeom>
              <a:avLst/>
              <a:gdLst>
                <a:gd name="T0" fmla="*/ 11 w 39"/>
                <a:gd name="T1" fmla="*/ 5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1 w 39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1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03" name="Freeform 233">
              <a:extLst>
                <a:ext uri="{FF2B5EF4-FFF2-40B4-BE49-F238E27FC236}">
                  <a16:creationId xmlns:a16="http://schemas.microsoft.com/office/drawing/2014/main" id="{5CD31ADB-A279-471B-ADF9-70342668D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8" y="4471988"/>
              <a:ext cx="66675" cy="111125"/>
            </a:xfrm>
            <a:custGeom>
              <a:avLst/>
              <a:gdLst>
                <a:gd name="T0" fmla="*/ 29 w 42"/>
                <a:gd name="T1" fmla="*/ 8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8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04" name="Freeform 234">
              <a:extLst>
                <a:ext uri="{FF2B5EF4-FFF2-40B4-BE49-F238E27FC236}">
                  <a16:creationId xmlns:a16="http://schemas.microsoft.com/office/drawing/2014/main" id="{EA8768B9-8C0F-4255-B158-6B782A384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43663" y="4530726"/>
              <a:ext cx="66675" cy="111125"/>
            </a:xfrm>
            <a:custGeom>
              <a:avLst/>
              <a:gdLst>
                <a:gd name="T0" fmla="*/ 29 w 42"/>
                <a:gd name="T1" fmla="*/ 5 h 70"/>
                <a:gd name="T2" fmla="*/ 42 w 42"/>
                <a:gd name="T3" fmla="*/ 0 h 70"/>
                <a:gd name="T4" fmla="*/ 42 w 42"/>
                <a:gd name="T5" fmla="*/ 46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5"/>
                  </a:moveTo>
                  <a:lnTo>
                    <a:pt x="42" y="0"/>
                  </a:lnTo>
                  <a:lnTo>
                    <a:pt x="42" y="46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05" name="Freeform 235">
              <a:extLst>
                <a:ext uri="{FF2B5EF4-FFF2-40B4-BE49-F238E27FC236}">
                  <a16:creationId xmlns:a16="http://schemas.microsoft.com/office/drawing/2014/main" id="{505D39C8-5027-45A1-AA6C-FDFE8C59D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43676" y="4587876"/>
              <a:ext cx="66675" cy="111125"/>
            </a:xfrm>
            <a:custGeom>
              <a:avLst/>
              <a:gdLst>
                <a:gd name="T0" fmla="*/ 29 w 42"/>
                <a:gd name="T1" fmla="*/ 5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06" name="Freeform 236">
              <a:extLst>
                <a:ext uri="{FF2B5EF4-FFF2-40B4-BE49-F238E27FC236}">
                  <a16:creationId xmlns:a16="http://schemas.microsoft.com/office/drawing/2014/main" id="{80FF8886-68E4-4B45-84B2-87FA3688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78638" y="4603751"/>
              <a:ext cx="61913" cy="112713"/>
            </a:xfrm>
            <a:custGeom>
              <a:avLst/>
              <a:gdLst>
                <a:gd name="T0" fmla="*/ 11 w 39"/>
                <a:gd name="T1" fmla="*/ 8 h 71"/>
                <a:gd name="T2" fmla="*/ 0 w 39"/>
                <a:gd name="T3" fmla="*/ 0 h 71"/>
                <a:gd name="T4" fmla="*/ 0 w 39"/>
                <a:gd name="T5" fmla="*/ 47 h 71"/>
                <a:gd name="T6" fmla="*/ 39 w 39"/>
                <a:gd name="T7" fmla="*/ 71 h 71"/>
                <a:gd name="T8" fmla="*/ 39 w 39"/>
                <a:gd name="T9" fmla="*/ 58 h 71"/>
                <a:gd name="T10" fmla="*/ 39 w 39"/>
                <a:gd name="T11" fmla="*/ 24 h 71"/>
                <a:gd name="T12" fmla="*/ 11 w 39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11" y="8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1"/>
                  </a:lnTo>
                  <a:lnTo>
                    <a:pt x="39" y="58"/>
                  </a:lnTo>
                  <a:lnTo>
                    <a:pt x="39" y="24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07" name="Freeform 237">
              <a:extLst>
                <a:ext uri="{FF2B5EF4-FFF2-40B4-BE49-F238E27FC236}">
                  <a16:creationId xmlns:a16="http://schemas.microsoft.com/office/drawing/2014/main" id="{1331E1F8-0CB0-4CA9-B1E5-0C40B9072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78626" y="4662488"/>
              <a:ext cx="61913" cy="111125"/>
            </a:xfrm>
            <a:custGeom>
              <a:avLst/>
              <a:gdLst>
                <a:gd name="T0" fmla="*/ 10 w 39"/>
                <a:gd name="T1" fmla="*/ 5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0 w 39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0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08" name="Freeform 238">
              <a:extLst>
                <a:ext uri="{FF2B5EF4-FFF2-40B4-BE49-F238E27FC236}">
                  <a16:creationId xmlns:a16="http://schemas.microsoft.com/office/drawing/2014/main" id="{CB33C374-2749-4D92-A64C-F3D51F3F6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4719638"/>
              <a:ext cx="61913" cy="112713"/>
            </a:xfrm>
            <a:custGeom>
              <a:avLst/>
              <a:gdLst>
                <a:gd name="T0" fmla="*/ 11 w 39"/>
                <a:gd name="T1" fmla="*/ 6 h 71"/>
                <a:gd name="T2" fmla="*/ 0 w 39"/>
                <a:gd name="T3" fmla="*/ 0 h 71"/>
                <a:gd name="T4" fmla="*/ 0 w 39"/>
                <a:gd name="T5" fmla="*/ 47 h 71"/>
                <a:gd name="T6" fmla="*/ 39 w 39"/>
                <a:gd name="T7" fmla="*/ 71 h 71"/>
                <a:gd name="T8" fmla="*/ 39 w 39"/>
                <a:gd name="T9" fmla="*/ 58 h 71"/>
                <a:gd name="T10" fmla="*/ 39 w 39"/>
                <a:gd name="T11" fmla="*/ 24 h 71"/>
                <a:gd name="T12" fmla="*/ 11 w 39"/>
                <a:gd name="T13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11" y="6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1"/>
                  </a:lnTo>
                  <a:lnTo>
                    <a:pt x="39" y="58"/>
                  </a:lnTo>
                  <a:lnTo>
                    <a:pt x="39" y="24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09" name="Freeform 239">
              <a:extLst>
                <a:ext uri="{FF2B5EF4-FFF2-40B4-BE49-F238E27FC236}">
                  <a16:creationId xmlns:a16="http://schemas.microsoft.com/office/drawing/2014/main" id="{CBF807A5-7802-46DE-B38D-ABA56152F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8" y="4603751"/>
              <a:ext cx="66675" cy="112713"/>
            </a:xfrm>
            <a:custGeom>
              <a:avLst/>
              <a:gdLst>
                <a:gd name="T0" fmla="*/ 29 w 42"/>
                <a:gd name="T1" fmla="*/ 8 h 71"/>
                <a:gd name="T2" fmla="*/ 42 w 42"/>
                <a:gd name="T3" fmla="*/ 0 h 71"/>
                <a:gd name="T4" fmla="*/ 42 w 42"/>
                <a:gd name="T5" fmla="*/ 47 h 71"/>
                <a:gd name="T6" fmla="*/ 0 w 42"/>
                <a:gd name="T7" fmla="*/ 71 h 71"/>
                <a:gd name="T8" fmla="*/ 0 w 42"/>
                <a:gd name="T9" fmla="*/ 58 h 71"/>
                <a:gd name="T10" fmla="*/ 0 w 42"/>
                <a:gd name="T11" fmla="*/ 24 h 71"/>
                <a:gd name="T12" fmla="*/ 29 w 42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29" y="8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10" name="Freeform 240">
              <a:extLst>
                <a:ext uri="{FF2B5EF4-FFF2-40B4-BE49-F238E27FC236}">
                  <a16:creationId xmlns:a16="http://schemas.microsoft.com/office/drawing/2014/main" id="{664DE95F-502C-47C7-BBAF-A8FD3B221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43663" y="4662488"/>
              <a:ext cx="66675" cy="111125"/>
            </a:xfrm>
            <a:custGeom>
              <a:avLst/>
              <a:gdLst>
                <a:gd name="T0" fmla="*/ 29 w 42"/>
                <a:gd name="T1" fmla="*/ 5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11" name="Freeform 241">
              <a:extLst>
                <a:ext uri="{FF2B5EF4-FFF2-40B4-BE49-F238E27FC236}">
                  <a16:creationId xmlns:a16="http://schemas.microsoft.com/office/drawing/2014/main" id="{A62F705F-589B-41B9-BCCE-D12B0B4C2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43676" y="4719638"/>
              <a:ext cx="66675" cy="112713"/>
            </a:xfrm>
            <a:custGeom>
              <a:avLst/>
              <a:gdLst>
                <a:gd name="T0" fmla="*/ 29 w 42"/>
                <a:gd name="T1" fmla="*/ 6 h 71"/>
                <a:gd name="T2" fmla="*/ 42 w 42"/>
                <a:gd name="T3" fmla="*/ 0 h 71"/>
                <a:gd name="T4" fmla="*/ 42 w 42"/>
                <a:gd name="T5" fmla="*/ 47 h 71"/>
                <a:gd name="T6" fmla="*/ 0 w 42"/>
                <a:gd name="T7" fmla="*/ 71 h 71"/>
                <a:gd name="T8" fmla="*/ 0 w 42"/>
                <a:gd name="T9" fmla="*/ 58 h 71"/>
                <a:gd name="T10" fmla="*/ 0 w 42"/>
                <a:gd name="T11" fmla="*/ 24 h 71"/>
                <a:gd name="T12" fmla="*/ 29 w 42"/>
                <a:gd name="T13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29" y="6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12" name="Freeform 242">
              <a:extLst>
                <a:ext uri="{FF2B5EF4-FFF2-40B4-BE49-F238E27FC236}">
                  <a16:creationId xmlns:a16="http://schemas.microsoft.com/office/drawing/2014/main" id="{33D38EFE-5604-4B56-8F42-4E3A19E18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78638" y="4737101"/>
              <a:ext cx="61913" cy="111125"/>
            </a:xfrm>
            <a:custGeom>
              <a:avLst/>
              <a:gdLst>
                <a:gd name="T0" fmla="*/ 11 w 39"/>
                <a:gd name="T1" fmla="*/ 8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1 w 39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1" y="8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13" name="Freeform 243">
              <a:extLst>
                <a:ext uri="{FF2B5EF4-FFF2-40B4-BE49-F238E27FC236}">
                  <a16:creationId xmlns:a16="http://schemas.microsoft.com/office/drawing/2014/main" id="{81FB92DC-C173-4052-ADCB-EC89753FE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78626" y="4794251"/>
              <a:ext cx="61913" cy="112713"/>
            </a:xfrm>
            <a:custGeom>
              <a:avLst/>
              <a:gdLst>
                <a:gd name="T0" fmla="*/ 10 w 39"/>
                <a:gd name="T1" fmla="*/ 6 h 71"/>
                <a:gd name="T2" fmla="*/ 0 w 39"/>
                <a:gd name="T3" fmla="*/ 0 h 71"/>
                <a:gd name="T4" fmla="*/ 0 w 39"/>
                <a:gd name="T5" fmla="*/ 47 h 71"/>
                <a:gd name="T6" fmla="*/ 39 w 39"/>
                <a:gd name="T7" fmla="*/ 71 h 71"/>
                <a:gd name="T8" fmla="*/ 39 w 39"/>
                <a:gd name="T9" fmla="*/ 58 h 71"/>
                <a:gd name="T10" fmla="*/ 39 w 39"/>
                <a:gd name="T11" fmla="*/ 24 h 71"/>
                <a:gd name="T12" fmla="*/ 10 w 39"/>
                <a:gd name="T13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10" y="6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1"/>
                  </a:lnTo>
                  <a:lnTo>
                    <a:pt x="39" y="58"/>
                  </a:lnTo>
                  <a:lnTo>
                    <a:pt x="39" y="24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14" name="Freeform 244">
              <a:extLst>
                <a:ext uri="{FF2B5EF4-FFF2-40B4-BE49-F238E27FC236}">
                  <a16:creationId xmlns:a16="http://schemas.microsoft.com/office/drawing/2014/main" id="{5BEEA6E0-38B0-4AFE-BF34-013152E84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4852988"/>
              <a:ext cx="61913" cy="111125"/>
            </a:xfrm>
            <a:custGeom>
              <a:avLst/>
              <a:gdLst>
                <a:gd name="T0" fmla="*/ 11 w 39"/>
                <a:gd name="T1" fmla="*/ 5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1 w 39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1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15" name="Freeform 245">
              <a:extLst>
                <a:ext uri="{FF2B5EF4-FFF2-40B4-BE49-F238E27FC236}">
                  <a16:creationId xmlns:a16="http://schemas.microsoft.com/office/drawing/2014/main" id="{FDB7534F-A601-4AE8-9755-BCB566E13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8" y="4737101"/>
              <a:ext cx="66675" cy="111125"/>
            </a:xfrm>
            <a:custGeom>
              <a:avLst/>
              <a:gdLst>
                <a:gd name="T0" fmla="*/ 29 w 42"/>
                <a:gd name="T1" fmla="*/ 8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8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16" name="Freeform 246">
              <a:extLst>
                <a:ext uri="{FF2B5EF4-FFF2-40B4-BE49-F238E27FC236}">
                  <a16:creationId xmlns:a16="http://schemas.microsoft.com/office/drawing/2014/main" id="{A618F900-F359-4413-8887-98436528C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43663" y="4794251"/>
              <a:ext cx="66675" cy="112713"/>
            </a:xfrm>
            <a:custGeom>
              <a:avLst/>
              <a:gdLst>
                <a:gd name="T0" fmla="*/ 29 w 42"/>
                <a:gd name="T1" fmla="*/ 6 h 71"/>
                <a:gd name="T2" fmla="*/ 42 w 42"/>
                <a:gd name="T3" fmla="*/ 0 h 71"/>
                <a:gd name="T4" fmla="*/ 42 w 42"/>
                <a:gd name="T5" fmla="*/ 47 h 71"/>
                <a:gd name="T6" fmla="*/ 0 w 42"/>
                <a:gd name="T7" fmla="*/ 71 h 71"/>
                <a:gd name="T8" fmla="*/ 0 w 42"/>
                <a:gd name="T9" fmla="*/ 58 h 71"/>
                <a:gd name="T10" fmla="*/ 0 w 42"/>
                <a:gd name="T11" fmla="*/ 24 h 71"/>
                <a:gd name="T12" fmla="*/ 29 w 42"/>
                <a:gd name="T13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29" y="6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17" name="Freeform 247">
              <a:extLst>
                <a:ext uri="{FF2B5EF4-FFF2-40B4-BE49-F238E27FC236}">
                  <a16:creationId xmlns:a16="http://schemas.microsoft.com/office/drawing/2014/main" id="{67E77AE0-2D92-4925-859D-430288785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43676" y="4852988"/>
              <a:ext cx="66675" cy="111125"/>
            </a:xfrm>
            <a:custGeom>
              <a:avLst/>
              <a:gdLst>
                <a:gd name="T0" fmla="*/ 29 w 42"/>
                <a:gd name="T1" fmla="*/ 5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18" name="Freeform 248">
              <a:extLst>
                <a:ext uri="{FF2B5EF4-FFF2-40B4-BE49-F238E27FC236}">
                  <a16:creationId xmlns:a16="http://schemas.microsoft.com/office/drawing/2014/main" id="{3EC55A05-E1BD-4154-ACFD-7098539DA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78638" y="4075113"/>
              <a:ext cx="61913" cy="111125"/>
            </a:xfrm>
            <a:custGeom>
              <a:avLst/>
              <a:gdLst>
                <a:gd name="T0" fmla="*/ 11 w 39"/>
                <a:gd name="T1" fmla="*/ 5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1 w 39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1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19" name="Freeform 249">
              <a:extLst>
                <a:ext uri="{FF2B5EF4-FFF2-40B4-BE49-F238E27FC236}">
                  <a16:creationId xmlns:a16="http://schemas.microsoft.com/office/drawing/2014/main" id="{B005CC52-7AB7-480E-B98C-AFA1085E4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78626" y="4132263"/>
              <a:ext cx="61913" cy="112713"/>
            </a:xfrm>
            <a:custGeom>
              <a:avLst/>
              <a:gdLst>
                <a:gd name="T0" fmla="*/ 10 w 39"/>
                <a:gd name="T1" fmla="*/ 5 h 71"/>
                <a:gd name="T2" fmla="*/ 0 w 39"/>
                <a:gd name="T3" fmla="*/ 0 h 71"/>
                <a:gd name="T4" fmla="*/ 0 w 39"/>
                <a:gd name="T5" fmla="*/ 47 h 71"/>
                <a:gd name="T6" fmla="*/ 39 w 39"/>
                <a:gd name="T7" fmla="*/ 71 h 71"/>
                <a:gd name="T8" fmla="*/ 39 w 39"/>
                <a:gd name="T9" fmla="*/ 58 h 71"/>
                <a:gd name="T10" fmla="*/ 39 w 39"/>
                <a:gd name="T11" fmla="*/ 24 h 71"/>
                <a:gd name="T12" fmla="*/ 10 w 39"/>
                <a:gd name="T13" fmla="*/ 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10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1"/>
                  </a:lnTo>
                  <a:lnTo>
                    <a:pt x="39" y="58"/>
                  </a:lnTo>
                  <a:lnTo>
                    <a:pt x="39" y="24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20" name="Freeform 250">
              <a:extLst>
                <a:ext uri="{FF2B5EF4-FFF2-40B4-BE49-F238E27FC236}">
                  <a16:creationId xmlns:a16="http://schemas.microsoft.com/office/drawing/2014/main" id="{C58E2AAF-ACC6-4722-9994-D28355AD0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0201" y="4186238"/>
              <a:ext cx="61913" cy="112713"/>
            </a:xfrm>
            <a:custGeom>
              <a:avLst/>
              <a:gdLst>
                <a:gd name="T0" fmla="*/ 11 w 39"/>
                <a:gd name="T1" fmla="*/ 8 h 71"/>
                <a:gd name="T2" fmla="*/ 0 w 39"/>
                <a:gd name="T3" fmla="*/ 0 h 71"/>
                <a:gd name="T4" fmla="*/ 0 w 39"/>
                <a:gd name="T5" fmla="*/ 47 h 71"/>
                <a:gd name="T6" fmla="*/ 39 w 39"/>
                <a:gd name="T7" fmla="*/ 71 h 71"/>
                <a:gd name="T8" fmla="*/ 39 w 39"/>
                <a:gd name="T9" fmla="*/ 58 h 71"/>
                <a:gd name="T10" fmla="*/ 39 w 39"/>
                <a:gd name="T11" fmla="*/ 24 h 71"/>
                <a:gd name="T12" fmla="*/ 11 w 39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11" y="8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1"/>
                  </a:lnTo>
                  <a:lnTo>
                    <a:pt x="39" y="58"/>
                  </a:lnTo>
                  <a:lnTo>
                    <a:pt x="39" y="24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21" name="Freeform 251">
              <a:extLst>
                <a:ext uri="{FF2B5EF4-FFF2-40B4-BE49-F238E27FC236}">
                  <a16:creationId xmlns:a16="http://schemas.microsoft.com/office/drawing/2014/main" id="{90630F76-B0CF-4003-8F5D-3127B837E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45238" y="4075113"/>
              <a:ext cx="66675" cy="111125"/>
            </a:xfrm>
            <a:custGeom>
              <a:avLst/>
              <a:gdLst>
                <a:gd name="T0" fmla="*/ 29 w 42"/>
                <a:gd name="T1" fmla="*/ 5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22" name="Freeform 252">
              <a:extLst>
                <a:ext uri="{FF2B5EF4-FFF2-40B4-BE49-F238E27FC236}">
                  <a16:creationId xmlns:a16="http://schemas.microsoft.com/office/drawing/2014/main" id="{6404441C-C960-48E0-A89D-27730413C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43663" y="4132263"/>
              <a:ext cx="66675" cy="112713"/>
            </a:xfrm>
            <a:custGeom>
              <a:avLst/>
              <a:gdLst>
                <a:gd name="T0" fmla="*/ 29 w 42"/>
                <a:gd name="T1" fmla="*/ 5 h 71"/>
                <a:gd name="T2" fmla="*/ 42 w 42"/>
                <a:gd name="T3" fmla="*/ 0 h 71"/>
                <a:gd name="T4" fmla="*/ 42 w 42"/>
                <a:gd name="T5" fmla="*/ 47 h 71"/>
                <a:gd name="T6" fmla="*/ 0 w 42"/>
                <a:gd name="T7" fmla="*/ 71 h 71"/>
                <a:gd name="T8" fmla="*/ 0 w 42"/>
                <a:gd name="T9" fmla="*/ 58 h 71"/>
                <a:gd name="T10" fmla="*/ 0 w 42"/>
                <a:gd name="T11" fmla="*/ 24 h 71"/>
                <a:gd name="T12" fmla="*/ 29 w 42"/>
                <a:gd name="T13" fmla="*/ 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23" name="Freeform 253">
              <a:extLst>
                <a:ext uri="{FF2B5EF4-FFF2-40B4-BE49-F238E27FC236}">
                  <a16:creationId xmlns:a16="http://schemas.microsoft.com/office/drawing/2014/main" id="{485D0E97-DC79-4141-B172-CA8CE5282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43676" y="4186238"/>
              <a:ext cx="66675" cy="112713"/>
            </a:xfrm>
            <a:custGeom>
              <a:avLst/>
              <a:gdLst>
                <a:gd name="T0" fmla="*/ 29 w 42"/>
                <a:gd name="T1" fmla="*/ 8 h 71"/>
                <a:gd name="T2" fmla="*/ 42 w 42"/>
                <a:gd name="T3" fmla="*/ 0 h 71"/>
                <a:gd name="T4" fmla="*/ 42 w 42"/>
                <a:gd name="T5" fmla="*/ 47 h 71"/>
                <a:gd name="T6" fmla="*/ 0 w 42"/>
                <a:gd name="T7" fmla="*/ 71 h 71"/>
                <a:gd name="T8" fmla="*/ 0 w 42"/>
                <a:gd name="T9" fmla="*/ 58 h 71"/>
                <a:gd name="T10" fmla="*/ 0 w 42"/>
                <a:gd name="T11" fmla="*/ 24 h 71"/>
                <a:gd name="T12" fmla="*/ 29 w 42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29" y="8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24" name="Freeform 254">
              <a:extLst>
                <a:ext uri="{FF2B5EF4-FFF2-40B4-BE49-F238E27FC236}">
                  <a16:creationId xmlns:a16="http://schemas.microsoft.com/office/drawing/2014/main" id="{1431F175-3055-4DD6-AFF8-12D038284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73588" y="2320926"/>
              <a:ext cx="342900" cy="1306513"/>
            </a:xfrm>
            <a:custGeom>
              <a:avLst/>
              <a:gdLst>
                <a:gd name="T0" fmla="*/ 213 w 216"/>
                <a:gd name="T1" fmla="*/ 0 h 823"/>
                <a:gd name="T2" fmla="*/ 216 w 216"/>
                <a:gd name="T3" fmla="*/ 701 h 823"/>
                <a:gd name="T4" fmla="*/ 2 w 216"/>
                <a:gd name="T5" fmla="*/ 823 h 823"/>
                <a:gd name="T6" fmla="*/ 0 w 216"/>
                <a:gd name="T7" fmla="*/ 119 h 823"/>
                <a:gd name="T8" fmla="*/ 213 w 216"/>
                <a:gd name="T9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823">
                  <a:moveTo>
                    <a:pt x="213" y="0"/>
                  </a:moveTo>
                  <a:lnTo>
                    <a:pt x="216" y="701"/>
                  </a:lnTo>
                  <a:lnTo>
                    <a:pt x="2" y="823"/>
                  </a:lnTo>
                  <a:lnTo>
                    <a:pt x="0" y="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25" name="Freeform 255">
              <a:extLst>
                <a:ext uri="{FF2B5EF4-FFF2-40B4-BE49-F238E27FC236}">
                  <a16:creationId xmlns:a16="http://schemas.microsoft.com/office/drawing/2014/main" id="{A7C7F8BD-FC7D-4E8D-99A6-92157BE6A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21251" y="2311401"/>
              <a:ext cx="350838" cy="1316038"/>
            </a:xfrm>
            <a:custGeom>
              <a:avLst/>
              <a:gdLst>
                <a:gd name="T0" fmla="*/ 221 w 221"/>
                <a:gd name="T1" fmla="*/ 829 h 829"/>
                <a:gd name="T2" fmla="*/ 0 w 221"/>
                <a:gd name="T3" fmla="*/ 704 h 829"/>
                <a:gd name="T4" fmla="*/ 0 w 221"/>
                <a:gd name="T5" fmla="*/ 0 h 829"/>
                <a:gd name="T6" fmla="*/ 219 w 221"/>
                <a:gd name="T7" fmla="*/ 125 h 829"/>
                <a:gd name="T8" fmla="*/ 221 w 221"/>
                <a:gd name="T9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829">
                  <a:moveTo>
                    <a:pt x="221" y="829"/>
                  </a:moveTo>
                  <a:lnTo>
                    <a:pt x="0" y="704"/>
                  </a:lnTo>
                  <a:lnTo>
                    <a:pt x="0" y="0"/>
                  </a:lnTo>
                  <a:lnTo>
                    <a:pt x="219" y="125"/>
                  </a:lnTo>
                  <a:lnTo>
                    <a:pt x="221" y="829"/>
                  </a:lnTo>
                  <a:close/>
                </a:path>
              </a:pathLst>
            </a:cu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26" name="Freeform 256">
              <a:extLst>
                <a:ext uri="{FF2B5EF4-FFF2-40B4-BE49-F238E27FC236}">
                  <a16:creationId xmlns:a16="http://schemas.microsoft.com/office/drawing/2014/main" id="{F02FDFE0-26D6-4167-A4AD-4266424B1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21251" y="2120901"/>
              <a:ext cx="685800" cy="388938"/>
            </a:xfrm>
            <a:custGeom>
              <a:avLst/>
              <a:gdLst>
                <a:gd name="T0" fmla="*/ 219 w 432"/>
                <a:gd name="T1" fmla="*/ 245 h 245"/>
                <a:gd name="T2" fmla="*/ 0 w 432"/>
                <a:gd name="T3" fmla="*/ 120 h 245"/>
                <a:gd name="T4" fmla="*/ 213 w 432"/>
                <a:gd name="T5" fmla="*/ 0 h 245"/>
                <a:gd name="T6" fmla="*/ 432 w 432"/>
                <a:gd name="T7" fmla="*/ 126 h 245"/>
                <a:gd name="T8" fmla="*/ 219 w 432"/>
                <a:gd name="T9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245">
                  <a:moveTo>
                    <a:pt x="219" y="245"/>
                  </a:moveTo>
                  <a:lnTo>
                    <a:pt x="0" y="120"/>
                  </a:lnTo>
                  <a:lnTo>
                    <a:pt x="213" y="0"/>
                  </a:lnTo>
                  <a:lnTo>
                    <a:pt x="432" y="126"/>
                  </a:lnTo>
                  <a:lnTo>
                    <a:pt x="219" y="245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27" name="Freeform 257">
              <a:extLst>
                <a:ext uri="{FF2B5EF4-FFF2-40B4-BE49-F238E27FC236}">
                  <a16:creationId xmlns:a16="http://schemas.microsoft.com/office/drawing/2014/main" id="{65777278-B4AE-4235-8C57-7EBF3D74C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72038" y="2551113"/>
              <a:ext cx="61913" cy="112713"/>
            </a:xfrm>
            <a:custGeom>
              <a:avLst/>
              <a:gdLst>
                <a:gd name="T0" fmla="*/ 10 w 39"/>
                <a:gd name="T1" fmla="*/ 8 h 71"/>
                <a:gd name="T2" fmla="*/ 0 w 39"/>
                <a:gd name="T3" fmla="*/ 0 h 71"/>
                <a:gd name="T4" fmla="*/ 0 w 39"/>
                <a:gd name="T5" fmla="*/ 47 h 71"/>
                <a:gd name="T6" fmla="*/ 39 w 39"/>
                <a:gd name="T7" fmla="*/ 71 h 71"/>
                <a:gd name="T8" fmla="*/ 39 w 39"/>
                <a:gd name="T9" fmla="*/ 58 h 71"/>
                <a:gd name="T10" fmla="*/ 39 w 39"/>
                <a:gd name="T11" fmla="*/ 24 h 71"/>
                <a:gd name="T12" fmla="*/ 10 w 39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10" y="8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1"/>
                  </a:lnTo>
                  <a:lnTo>
                    <a:pt x="39" y="58"/>
                  </a:lnTo>
                  <a:lnTo>
                    <a:pt x="39" y="24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28" name="Freeform 258">
              <a:extLst>
                <a:ext uri="{FF2B5EF4-FFF2-40B4-BE49-F238E27FC236}">
                  <a16:creationId xmlns:a16="http://schemas.microsoft.com/office/drawing/2014/main" id="{C89C7DE3-AB54-4939-A0B8-BA2747A2A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76788" y="2609851"/>
              <a:ext cx="66675" cy="111125"/>
            </a:xfrm>
            <a:custGeom>
              <a:avLst/>
              <a:gdLst>
                <a:gd name="T0" fmla="*/ 13 w 42"/>
                <a:gd name="T1" fmla="*/ 8 h 70"/>
                <a:gd name="T2" fmla="*/ 2 w 42"/>
                <a:gd name="T3" fmla="*/ 0 h 70"/>
                <a:gd name="T4" fmla="*/ 0 w 42"/>
                <a:gd name="T5" fmla="*/ 47 h 70"/>
                <a:gd name="T6" fmla="*/ 42 w 42"/>
                <a:gd name="T7" fmla="*/ 70 h 70"/>
                <a:gd name="T8" fmla="*/ 42 w 42"/>
                <a:gd name="T9" fmla="*/ 57 h 70"/>
                <a:gd name="T10" fmla="*/ 42 w 42"/>
                <a:gd name="T11" fmla="*/ 23 h 70"/>
                <a:gd name="T12" fmla="*/ 13 w 42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13" y="8"/>
                  </a:moveTo>
                  <a:lnTo>
                    <a:pt x="2" y="0"/>
                  </a:lnTo>
                  <a:lnTo>
                    <a:pt x="0" y="47"/>
                  </a:lnTo>
                  <a:lnTo>
                    <a:pt x="42" y="70"/>
                  </a:lnTo>
                  <a:lnTo>
                    <a:pt x="42" y="57"/>
                  </a:lnTo>
                  <a:lnTo>
                    <a:pt x="42" y="23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29" name="Freeform 259">
              <a:extLst>
                <a:ext uri="{FF2B5EF4-FFF2-40B4-BE49-F238E27FC236}">
                  <a16:creationId xmlns:a16="http://schemas.microsoft.com/office/drawing/2014/main" id="{A9264F29-EAA9-4B01-89B5-37BE4C061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78363" y="2667001"/>
              <a:ext cx="66675" cy="112713"/>
            </a:xfrm>
            <a:custGeom>
              <a:avLst/>
              <a:gdLst>
                <a:gd name="T0" fmla="*/ 13 w 42"/>
                <a:gd name="T1" fmla="*/ 6 h 71"/>
                <a:gd name="T2" fmla="*/ 0 w 42"/>
                <a:gd name="T3" fmla="*/ 0 h 71"/>
                <a:gd name="T4" fmla="*/ 0 w 42"/>
                <a:gd name="T5" fmla="*/ 47 h 71"/>
                <a:gd name="T6" fmla="*/ 42 w 42"/>
                <a:gd name="T7" fmla="*/ 71 h 71"/>
                <a:gd name="T8" fmla="*/ 42 w 42"/>
                <a:gd name="T9" fmla="*/ 58 h 71"/>
                <a:gd name="T10" fmla="*/ 42 w 42"/>
                <a:gd name="T11" fmla="*/ 24 h 71"/>
                <a:gd name="T12" fmla="*/ 13 w 42"/>
                <a:gd name="T13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13" y="6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42" y="71"/>
                  </a:lnTo>
                  <a:lnTo>
                    <a:pt x="42" y="58"/>
                  </a:lnTo>
                  <a:lnTo>
                    <a:pt x="42" y="24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30" name="Freeform 260">
              <a:extLst>
                <a:ext uri="{FF2B5EF4-FFF2-40B4-BE49-F238E27FC236}">
                  <a16:creationId xmlns:a16="http://schemas.microsoft.com/office/drawing/2014/main" id="{2DC80D54-1CD2-49AE-95ED-0A6B6CEC4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38638" y="2551113"/>
              <a:ext cx="61913" cy="112713"/>
            </a:xfrm>
            <a:custGeom>
              <a:avLst/>
              <a:gdLst>
                <a:gd name="T0" fmla="*/ 29 w 39"/>
                <a:gd name="T1" fmla="*/ 8 h 71"/>
                <a:gd name="T2" fmla="*/ 39 w 39"/>
                <a:gd name="T3" fmla="*/ 0 h 71"/>
                <a:gd name="T4" fmla="*/ 39 w 39"/>
                <a:gd name="T5" fmla="*/ 47 h 71"/>
                <a:gd name="T6" fmla="*/ 0 w 39"/>
                <a:gd name="T7" fmla="*/ 71 h 71"/>
                <a:gd name="T8" fmla="*/ 0 w 39"/>
                <a:gd name="T9" fmla="*/ 58 h 71"/>
                <a:gd name="T10" fmla="*/ 0 w 39"/>
                <a:gd name="T11" fmla="*/ 24 h 71"/>
                <a:gd name="T12" fmla="*/ 29 w 39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29" y="8"/>
                  </a:moveTo>
                  <a:lnTo>
                    <a:pt x="39" y="0"/>
                  </a:lnTo>
                  <a:lnTo>
                    <a:pt x="39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31" name="Freeform 261">
              <a:extLst>
                <a:ext uri="{FF2B5EF4-FFF2-40B4-BE49-F238E27FC236}">
                  <a16:creationId xmlns:a16="http://schemas.microsoft.com/office/drawing/2014/main" id="{27B6D84E-5FF7-4AF9-9BFA-86CD98877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37063" y="2609851"/>
              <a:ext cx="65088" cy="111125"/>
            </a:xfrm>
            <a:custGeom>
              <a:avLst/>
              <a:gdLst>
                <a:gd name="T0" fmla="*/ 28 w 41"/>
                <a:gd name="T1" fmla="*/ 8 h 70"/>
                <a:gd name="T2" fmla="*/ 39 w 41"/>
                <a:gd name="T3" fmla="*/ 0 h 70"/>
                <a:gd name="T4" fmla="*/ 41 w 41"/>
                <a:gd name="T5" fmla="*/ 47 h 70"/>
                <a:gd name="T6" fmla="*/ 0 w 41"/>
                <a:gd name="T7" fmla="*/ 70 h 70"/>
                <a:gd name="T8" fmla="*/ 0 w 41"/>
                <a:gd name="T9" fmla="*/ 57 h 70"/>
                <a:gd name="T10" fmla="*/ 0 w 41"/>
                <a:gd name="T11" fmla="*/ 23 h 70"/>
                <a:gd name="T12" fmla="*/ 28 w 41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0">
                  <a:moveTo>
                    <a:pt x="28" y="8"/>
                  </a:moveTo>
                  <a:lnTo>
                    <a:pt x="39" y="0"/>
                  </a:lnTo>
                  <a:lnTo>
                    <a:pt x="41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32" name="Freeform 262">
              <a:extLst>
                <a:ext uri="{FF2B5EF4-FFF2-40B4-BE49-F238E27FC236}">
                  <a16:creationId xmlns:a16="http://schemas.microsoft.com/office/drawing/2014/main" id="{10E421AE-7D27-4F5D-AB13-CC86434EB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37076" y="2667001"/>
              <a:ext cx="66675" cy="112713"/>
            </a:xfrm>
            <a:custGeom>
              <a:avLst/>
              <a:gdLst>
                <a:gd name="T0" fmla="*/ 29 w 42"/>
                <a:gd name="T1" fmla="*/ 6 h 71"/>
                <a:gd name="T2" fmla="*/ 42 w 42"/>
                <a:gd name="T3" fmla="*/ 0 h 71"/>
                <a:gd name="T4" fmla="*/ 42 w 42"/>
                <a:gd name="T5" fmla="*/ 47 h 71"/>
                <a:gd name="T6" fmla="*/ 0 w 42"/>
                <a:gd name="T7" fmla="*/ 71 h 71"/>
                <a:gd name="T8" fmla="*/ 0 w 42"/>
                <a:gd name="T9" fmla="*/ 58 h 71"/>
                <a:gd name="T10" fmla="*/ 0 w 42"/>
                <a:gd name="T11" fmla="*/ 24 h 71"/>
                <a:gd name="T12" fmla="*/ 29 w 42"/>
                <a:gd name="T13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29" y="6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33" name="Freeform 263">
              <a:extLst>
                <a:ext uri="{FF2B5EF4-FFF2-40B4-BE49-F238E27FC236}">
                  <a16:creationId xmlns:a16="http://schemas.microsoft.com/office/drawing/2014/main" id="{3B669428-36F3-4BEE-A332-FC257A7F2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72038" y="2684463"/>
              <a:ext cx="61913" cy="111125"/>
            </a:xfrm>
            <a:custGeom>
              <a:avLst/>
              <a:gdLst>
                <a:gd name="T0" fmla="*/ 10 w 39"/>
                <a:gd name="T1" fmla="*/ 8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0 w 39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0" y="8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34" name="Freeform 264">
              <a:extLst>
                <a:ext uri="{FF2B5EF4-FFF2-40B4-BE49-F238E27FC236}">
                  <a16:creationId xmlns:a16="http://schemas.microsoft.com/office/drawing/2014/main" id="{56D9D1AD-7A81-42B2-A01D-671939C8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76788" y="2741613"/>
              <a:ext cx="66675" cy="112713"/>
            </a:xfrm>
            <a:custGeom>
              <a:avLst/>
              <a:gdLst>
                <a:gd name="T0" fmla="*/ 13 w 42"/>
                <a:gd name="T1" fmla="*/ 8 h 71"/>
                <a:gd name="T2" fmla="*/ 2 w 42"/>
                <a:gd name="T3" fmla="*/ 0 h 71"/>
                <a:gd name="T4" fmla="*/ 0 w 42"/>
                <a:gd name="T5" fmla="*/ 47 h 71"/>
                <a:gd name="T6" fmla="*/ 42 w 42"/>
                <a:gd name="T7" fmla="*/ 71 h 71"/>
                <a:gd name="T8" fmla="*/ 42 w 42"/>
                <a:gd name="T9" fmla="*/ 58 h 71"/>
                <a:gd name="T10" fmla="*/ 42 w 42"/>
                <a:gd name="T11" fmla="*/ 24 h 71"/>
                <a:gd name="T12" fmla="*/ 13 w 42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13" y="8"/>
                  </a:moveTo>
                  <a:lnTo>
                    <a:pt x="2" y="0"/>
                  </a:lnTo>
                  <a:lnTo>
                    <a:pt x="0" y="47"/>
                  </a:lnTo>
                  <a:lnTo>
                    <a:pt x="42" y="71"/>
                  </a:lnTo>
                  <a:lnTo>
                    <a:pt x="42" y="58"/>
                  </a:lnTo>
                  <a:lnTo>
                    <a:pt x="42" y="24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35" name="Freeform 265">
              <a:extLst>
                <a:ext uri="{FF2B5EF4-FFF2-40B4-BE49-F238E27FC236}">
                  <a16:creationId xmlns:a16="http://schemas.microsoft.com/office/drawing/2014/main" id="{F5532D17-2AA7-44D5-8D52-F9F7B6BD7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78363" y="2800351"/>
              <a:ext cx="66675" cy="111125"/>
            </a:xfrm>
            <a:custGeom>
              <a:avLst/>
              <a:gdLst>
                <a:gd name="T0" fmla="*/ 13 w 42"/>
                <a:gd name="T1" fmla="*/ 5 h 70"/>
                <a:gd name="T2" fmla="*/ 0 w 42"/>
                <a:gd name="T3" fmla="*/ 0 h 70"/>
                <a:gd name="T4" fmla="*/ 0 w 42"/>
                <a:gd name="T5" fmla="*/ 47 h 70"/>
                <a:gd name="T6" fmla="*/ 42 w 42"/>
                <a:gd name="T7" fmla="*/ 70 h 70"/>
                <a:gd name="T8" fmla="*/ 42 w 42"/>
                <a:gd name="T9" fmla="*/ 57 h 70"/>
                <a:gd name="T10" fmla="*/ 42 w 42"/>
                <a:gd name="T11" fmla="*/ 23 h 70"/>
                <a:gd name="T12" fmla="*/ 13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13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42" y="70"/>
                  </a:lnTo>
                  <a:lnTo>
                    <a:pt x="42" y="57"/>
                  </a:lnTo>
                  <a:lnTo>
                    <a:pt x="42" y="23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36" name="Freeform 266">
              <a:extLst>
                <a:ext uri="{FF2B5EF4-FFF2-40B4-BE49-F238E27FC236}">
                  <a16:creationId xmlns:a16="http://schemas.microsoft.com/office/drawing/2014/main" id="{BF51B545-AD65-434E-B3CF-FB3FFBB2E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38638" y="2684463"/>
              <a:ext cx="61913" cy="111125"/>
            </a:xfrm>
            <a:custGeom>
              <a:avLst/>
              <a:gdLst>
                <a:gd name="T0" fmla="*/ 29 w 39"/>
                <a:gd name="T1" fmla="*/ 8 h 70"/>
                <a:gd name="T2" fmla="*/ 39 w 39"/>
                <a:gd name="T3" fmla="*/ 0 h 70"/>
                <a:gd name="T4" fmla="*/ 39 w 39"/>
                <a:gd name="T5" fmla="*/ 47 h 70"/>
                <a:gd name="T6" fmla="*/ 0 w 39"/>
                <a:gd name="T7" fmla="*/ 70 h 70"/>
                <a:gd name="T8" fmla="*/ 0 w 39"/>
                <a:gd name="T9" fmla="*/ 57 h 70"/>
                <a:gd name="T10" fmla="*/ 0 w 39"/>
                <a:gd name="T11" fmla="*/ 23 h 70"/>
                <a:gd name="T12" fmla="*/ 29 w 39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29" y="8"/>
                  </a:moveTo>
                  <a:lnTo>
                    <a:pt x="39" y="0"/>
                  </a:lnTo>
                  <a:lnTo>
                    <a:pt x="39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37" name="Freeform 267">
              <a:extLst>
                <a:ext uri="{FF2B5EF4-FFF2-40B4-BE49-F238E27FC236}">
                  <a16:creationId xmlns:a16="http://schemas.microsoft.com/office/drawing/2014/main" id="{0DFCBFF3-CC55-4BA4-84E8-B6F85434F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37063" y="2741613"/>
              <a:ext cx="65088" cy="112713"/>
            </a:xfrm>
            <a:custGeom>
              <a:avLst/>
              <a:gdLst>
                <a:gd name="T0" fmla="*/ 28 w 41"/>
                <a:gd name="T1" fmla="*/ 8 h 71"/>
                <a:gd name="T2" fmla="*/ 39 w 41"/>
                <a:gd name="T3" fmla="*/ 0 h 71"/>
                <a:gd name="T4" fmla="*/ 41 w 41"/>
                <a:gd name="T5" fmla="*/ 47 h 71"/>
                <a:gd name="T6" fmla="*/ 0 w 41"/>
                <a:gd name="T7" fmla="*/ 71 h 71"/>
                <a:gd name="T8" fmla="*/ 0 w 41"/>
                <a:gd name="T9" fmla="*/ 58 h 71"/>
                <a:gd name="T10" fmla="*/ 0 w 41"/>
                <a:gd name="T11" fmla="*/ 24 h 71"/>
                <a:gd name="T12" fmla="*/ 28 w 41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1">
                  <a:moveTo>
                    <a:pt x="28" y="8"/>
                  </a:moveTo>
                  <a:lnTo>
                    <a:pt x="39" y="0"/>
                  </a:lnTo>
                  <a:lnTo>
                    <a:pt x="41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38" name="Freeform 268">
              <a:extLst>
                <a:ext uri="{FF2B5EF4-FFF2-40B4-BE49-F238E27FC236}">
                  <a16:creationId xmlns:a16="http://schemas.microsoft.com/office/drawing/2014/main" id="{BF627AFC-1FB3-45A1-B9DA-F468AB853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37076" y="2800351"/>
              <a:ext cx="66675" cy="111125"/>
            </a:xfrm>
            <a:custGeom>
              <a:avLst/>
              <a:gdLst>
                <a:gd name="T0" fmla="*/ 29 w 42"/>
                <a:gd name="T1" fmla="*/ 5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39" name="Freeform 269">
              <a:extLst>
                <a:ext uri="{FF2B5EF4-FFF2-40B4-BE49-F238E27FC236}">
                  <a16:creationId xmlns:a16="http://schemas.microsoft.com/office/drawing/2014/main" id="{B1CD0DAB-3EC3-440C-8544-42393BE93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72038" y="2816226"/>
              <a:ext cx="61913" cy="112713"/>
            </a:xfrm>
            <a:custGeom>
              <a:avLst/>
              <a:gdLst>
                <a:gd name="T0" fmla="*/ 10 w 39"/>
                <a:gd name="T1" fmla="*/ 8 h 71"/>
                <a:gd name="T2" fmla="*/ 0 w 39"/>
                <a:gd name="T3" fmla="*/ 0 h 71"/>
                <a:gd name="T4" fmla="*/ 0 w 39"/>
                <a:gd name="T5" fmla="*/ 47 h 71"/>
                <a:gd name="T6" fmla="*/ 39 w 39"/>
                <a:gd name="T7" fmla="*/ 71 h 71"/>
                <a:gd name="T8" fmla="*/ 39 w 39"/>
                <a:gd name="T9" fmla="*/ 58 h 71"/>
                <a:gd name="T10" fmla="*/ 39 w 39"/>
                <a:gd name="T11" fmla="*/ 24 h 71"/>
                <a:gd name="T12" fmla="*/ 10 w 39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10" y="8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1"/>
                  </a:lnTo>
                  <a:lnTo>
                    <a:pt x="39" y="58"/>
                  </a:lnTo>
                  <a:lnTo>
                    <a:pt x="39" y="24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40" name="Freeform 270">
              <a:extLst>
                <a:ext uri="{FF2B5EF4-FFF2-40B4-BE49-F238E27FC236}">
                  <a16:creationId xmlns:a16="http://schemas.microsoft.com/office/drawing/2014/main" id="{C203BC6E-0398-47C5-95D4-6AD828043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76788" y="2874963"/>
              <a:ext cx="66675" cy="111125"/>
            </a:xfrm>
            <a:custGeom>
              <a:avLst/>
              <a:gdLst>
                <a:gd name="T0" fmla="*/ 13 w 42"/>
                <a:gd name="T1" fmla="*/ 8 h 70"/>
                <a:gd name="T2" fmla="*/ 2 w 42"/>
                <a:gd name="T3" fmla="*/ 0 h 70"/>
                <a:gd name="T4" fmla="*/ 0 w 42"/>
                <a:gd name="T5" fmla="*/ 47 h 70"/>
                <a:gd name="T6" fmla="*/ 42 w 42"/>
                <a:gd name="T7" fmla="*/ 70 h 70"/>
                <a:gd name="T8" fmla="*/ 42 w 42"/>
                <a:gd name="T9" fmla="*/ 57 h 70"/>
                <a:gd name="T10" fmla="*/ 42 w 42"/>
                <a:gd name="T11" fmla="*/ 23 h 70"/>
                <a:gd name="T12" fmla="*/ 13 w 42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13" y="8"/>
                  </a:moveTo>
                  <a:lnTo>
                    <a:pt x="2" y="0"/>
                  </a:lnTo>
                  <a:lnTo>
                    <a:pt x="0" y="47"/>
                  </a:lnTo>
                  <a:lnTo>
                    <a:pt x="42" y="70"/>
                  </a:lnTo>
                  <a:lnTo>
                    <a:pt x="42" y="57"/>
                  </a:lnTo>
                  <a:lnTo>
                    <a:pt x="42" y="23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41" name="Freeform 271">
              <a:extLst>
                <a:ext uri="{FF2B5EF4-FFF2-40B4-BE49-F238E27FC236}">
                  <a16:creationId xmlns:a16="http://schemas.microsoft.com/office/drawing/2014/main" id="{0C71F9BB-527D-4895-873D-5CAD808F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78363" y="2932113"/>
              <a:ext cx="66675" cy="112713"/>
            </a:xfrm>
            <a:custGeom>
              <a:avLst/>
              <a:gdLst>
                <a:gd name="T0" fmla="*/ 13 w 42"/>
                <a:gd name="T1" fmla="*/ 6 h 71"/>
                <a:gd name="T2" fmla="*/ 0 w 42"/>
                <a:gd name="T3" fmla="*/ 0 h 71"/>
                <a:gd name="T4" fmla="*/ 0 w 42"/>
                <a:gd name="T5" fmla="*/ 47 h 71"/>
                <a:gd name="T6" fmla="*/ 42 w 42"/>
                <a:gd name="T7" fmla="*/ 71 h 71"/>
                <a:gd name="T8" fmla="*/ 42 w 42"/>
                <a:gd name="T9" fmla="*/ 58 h 71"/>
                <a:gd name="T10" fmla="*/ 42 w 42"/>
                <a:gd name="T11" fmla="*/ 24 h 71"/>
                <a:gd name="T12" fmla="*/ 13 w 42"/>
                <a:gd name="T13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13" y="6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42" y="71"/>
                  </a:lnTo>
                  <a:lnTo>
                    <a:pt x="42" y="58"/>
                  </a:lnTo>
                  <a:lnTo>
                    <a:pt x="42" y="24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42" name="Freeform 272">
              <a:extLst>
                <a:ext uri="{FF2B5EF4-FFF2-40B4-BE49-F238E27FC236}">
                  <a16:creationId xmlns:a16="http://schemas.microsoft.com/office/drawing/2014/main" id="{61C3DA28-E920-491E-AF93-955712535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38638" y="2816226"/>
              <a:ext cx="61913" cy="112713"/>
            </a:xfrm>
            <a:custGeom>
              <a:avLst/>
              <a:gdLst>
                <a:gd name="T0" fmla="*/ 29 w 39"/>
                <a:gd name="T1" fmla="*/ 8 h 71"/>
                <a:gd name="T2" fmla="*/ 39 w 39"/>
                <a:gd name="T3" fmla="*/ 0 h 71"/>
                <a:gd name="T4" fmla="*/ 39 w 39"/>
                <a:gd name="T5" fmla="*/ 47 h 71"/>
                <a:gd name="T6" fmla="*/ 0 w 39"/>
                <a:gd name="T7" fmla="*/ 71 h 71"/>
                <a:gd name="T8" fmla="*/ 0 w 39"/>
                <a:gd name="T9" fmla="*/ 58 h 71"/>
                <a:gd name="T10" fmla="*/ 0 w 39"/>
                <a:gd name="T11" fmla="*/ 24 h 71"/>
                <a:gd name="T12" fmla="*/ 29 w 39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29" y="8"/>
                  </a:moveTo>
                  <a:lnTo>
                    <a:pt x="39" y="0"/>
                  </a:lnTo>
                  <a:lnTo>
                    <a:pt x="39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43" name="Freeform 273">
              <a:extLst>
                <a:ext uri="{FF2B5EF4-FFF2-40B4-BE49-F238E27FC236}">
                  <a16:creationId xmlns:a16="http://schemas.microsoft.com/office/drawing/2014/main" id="{BF79C9CE-0169-4257-B4CF-42810620C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37063" y="2874963"/>
              <a:ext cx="65088" cy="111125"/>
            </a:xfrm>
            <a:custGeom>
              <a:avLst/>
              <a:gdLst>
                <a:gd name="T0" fmla="*/ 28 w 41"/>
                <a:gd name="T1" fmla="*/ 8 h 70"/>
                <a:gd name="T2" fmla="*/ 39 w 41"/>
                <a:gd name="T3" fmla="*/ 0 h 70"/>
                <a:gd name="T4" fmla="*/ 41 w 41"/>
                <a:gd name="T5" fmla="*/ 47 h 70"/>
                <a:gd name="T6" fmla="*/ 0 w 41"/>
                <a:gd name="T7" fmla="*/ 70 h 70"/>
                <a:gd name="T8" fmla="*/ 0 w 41"/>
                <a:gd name="T9" fmla="*/ 57 h 70"/>
                <a:gd name="T10" fmla="*/ 0 w 41"/>
                <a:gd name="T11" fmla="*/ 23 h 70"/>
                <a:gd name="T12" fmla="*/ 28 w 41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0">
                  <a:moveTo>
                    <a:pt x="28" y="8"/>
                  </a:moveTo>
                  <a:lnTo>
                    <a:pt x="39" y="0"/>
                  </a:lnTo>
                  <a:lnTo>
                    <a:pt x="41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44" name="Freeform 274">
              <a:extLst>
                <a:ext uri="{FF2B5EF4-FFF2-40B4-BE49-F238E27FC236}">
                  <a16:creationId xmlns:a16="http://schemas.microsoft.com/office/drawing/2014/main" id="{F5ADD21F-4A53-419F-934F-A0627ADC6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37076" y="2932113"/>
              <a:ext cx="66675" cy="112713"/>
            </a:xfrm>
            <a:custGeom>
              <a:avLst/>
              <a:gdLst>
                <a:gd name="T0" fmla="*/ 29 w 42"/>
                <a:gd name="T1" fmla="*/ 6 h 71"/>
                <a:gd name="T2" fmla="*/ 42 w 42"/>
                <a:gd name="T3" fmla="*/ 0 h 71"/>
                <a:gd name="T4" fmla="*/ 42 w 42"/>
                <a:gd name="T5" fmla="*/ 47 h 71"/>
                <a:gd name="T6" fmla="*/ 0 w 42"/>
                <a:gd name="T7" fmla="*/ 71 h 71"/>
                <a:gd name="T8" fmla="*/ 0 w 42"/>
                <a:gd name="T9" fmla="*/ 58 h 71"/>
                <a:gd name="T10" fmla="*/ 0 w 42"/>
                <a:gd name="T11" fmla="*/ 24 h 71"/>
                <a:gd name="T12" fmla="*/ 29 w 42"/>
                <a:gd name="T13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29" y="6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45" name="Freeform 275">
              <a:extLst>
                <a:ext uri="{FF2B5EF4-FFF2-40B4-BE49-F238E27FC236}">
                  <a16:creationId xmlns:a16="http://schemas.microsoft.com/office/drawing/2014/main" id="{E5C07A68-DF0C-4389-94CB-EC1558E7C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72038" y="2949576"/>
              <a:ext cx="61913" cy="111125"/>
            </a:xfrm>
            <a:custGeom>
              <a:avLst/>
              <a:gdLst>
                <a:gd name="T0" fmla="*/ 10 w 39"/>
                <a:gd name="T1" fmla="*/ 8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3 h 70"/>
                <a:gd name="T12" fmla="*/ 10 w 39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0" y="8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3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46" name="Freeform 276">
              <a:extLst>
                <a:ext uri="{FF2B5EF4-FFF2-40B4-BE49-F238E27FC236}">
                  <a16:creationId xmlns:a16="http://schemas.microsoft.com/office/drawing/2014/main" id="{9FD3BD6A-2EE1-43BF-AF2B-F92E618DD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76788" y="3006726"/>
              <a:ext cx="66675" cy="112713"/>
            </a:xfrm>
            <a:custGeom>
              <a:avLst/>
              <a:gdLst>
                <a:gd name="T0" fmla="*/ 13 w 42"/>
                <a:gd name="T1" fmla="*/ 8 h 71"/>
                <a:gd name="T2" fmla="*/ 2 w 42"/>
                <a:gd name="T3" fmla="*/ 0 h 71"/>
                <a:gd name="T4" fmla="*/ 0 w 42"/>
                <a:gd name="T5" fmla="*/ 47 h 71"/>
                <a:gd name="T6" fmla="*/ 42 w 42"/>
                <a:gd name="T7" fmla="*/ 71 h 71"/>
                <a:gd name="T8" fmla="*/ 42 w 42"/>
                <a:gd name="T9" fmla="*/ 58 h 71"/>
                <a:gd name="T10" fmla="*/ 42 w 42"/>
                <a:gd name="T11" fmla="*/ 24 h 71"/>
                <a:gd name="T12" fmla="*/ 13 w 42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13" y="8"/>
                  </a:moveTo>
                  <a:lnTo>
                    <a:pt x="2" y="0"/>
                  </a:lnTo>
                  <a:lnTo>
                    <a:pt x="0" y="47"/>
                  </a:lnTo>
                  <a:lnTo>
                    <a:pt x="42" y="71"/>
                  </a:lnTo>
                  <a:lnTo>
                    <a:pt x="42" y="58"/>
                  </a:lnTo>
                  <a:lnTo>
                    <a:pt x="42" y="24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47" name="Freeform 277">
              <a:extLst>
                <a:ext uri="{FF2B5EF4-FFF2-40B4-BE49-F238E27FC236}">
                  <a16:creationId xmlns:a16="http://schemas.microsoft.com/office/drawing/2014/main" id="{C33814F4-13CA-4CBC-8113-9D70DFE1A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78363" y="3065463"/>
              <a:ext cx="66675" cy="111125"/>
            </a:xfrm>
            <a:custGeom>
              <a:avLst/>
              <a:gdLst>
                <a:gd name="T0" fmla="*/ 13 w 42"/>
                <a:gd name="T1" fmla="*/ 5 h 70"/>
                <a:gd name="T2" fmla="*/ 0 w 42"/>
                <a:gd name="T3" fmla="*/ 0 h 70"/>
                <a:gd name="T4" fmla="*/ 0 w 42"/>
                <a:gd name="T5" fmla="*/ 47 h 70"/>
                <a:gd name="T6" fmla="*/ 42 w 42"/>
                <a:gd name="T7" fmla="*/ 70 h 70"/>
                <a:gd name="T8" fmla="*/ 42 w 42"/>
                <a:gd name="T9" fmla="*/ 57 h 70"/>
                <a:gd name="T10" fmla="*/ 42 w 42"/>
                <a:gd name="T11" fmla="*/ 23 h 70"/>
                <a:gd name="T12" fmla="*/ 13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13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42" y="70"/>
                  </a:lnTo>
                  <a:lnTo>
                    <a:pt x="42" y="57"/>
                  </a:lnTo>
                  <a:lnTo>
                    <a:pt x="42" y="23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48" name="Freeform 278">
              <a:extLst>
                <a:ext uri="{FF2B5EF4-FFF2-40B4-BE49-F238E27FC236}">
                  <a16:creationId xmlns:a16="http://schemas.microsoft.com/office/drawing/2014/main" id="{2C0159F6-DDD0-4B04-96D1-FABD740F4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38638" y="2949576"/>
              <a:ext cx="61913" cy="111125"/>
            </a:xfrm>
            <a:custGeom>
              <a:avLst/>
              <a:gdLst>
                <a:gd name="T0" fmla="*/ 29 w 39"/>
                <a:gd name="T1" fmla="*/ 8 h 70"/>
                <a:gd name="T2" fmla="*/ 39 w 39"/>
                <a:gd name="T3" fmla="*/ 0 h 70"/>
                <a:gd name="T4" fmla="*/ 39 w 39"/>
                <a:gd name="T5" fmla="*/ 47 h 70"/>
                <a:gd name="T6" fmla="*/ 0 w 39"/>
                <a:gd name="T7" fmla="*/ 70 h 70"/>
                <a:gd name="T8" fmla="*/ 0 w 39"/>
                <a:gd name="T9" fmla="*/ 57 h 70"/>
                <a:gd name="T10" fmla="*/ 0 w 39"/>
                <a:gd name="T11" fmla="*/ 23 h 70"/>
                <a:gd name="T12" fmla="*/ 29 w 39"/>
                <a:gd name="T1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29" y="8"/>
                  </a:moveTo>
                  <a:lnTo>
                    <a:pt x="39" y="0"/>
                  </a:lnTo>
                  <a:lnTo>
                    <a:pt x="39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49" name="Freeform 279">
              <a:extLst>
                <a:ext uri="{FF2B5EF4-FFF2-40B4-BE49-F238E27FC236}">
                  <a16:creationId xmlns:a16="http://schemas.microsoft.com/office/drawing/2014/main" id="{70D5B2B7-5F89-4947-AF3F-FC7DBC8AF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37063" y="3006726"/>
              <a:ext cx="65088" cy="112713"/>
            </a:xfrm>
            <a:custGeom>
              <a:avLst/>
              <a:gdLst>
                <a:gd name="T0" fmla="*/ 28 w 41"/>
                <a:gd name="T1" fmla="*/ 8 h 71"/>
                <a:gd name="T2" fmla="*/ 39 w 41"/>
                <a:gd name="T3" fmla="*/ 0 h 71"/>
                <a:gd name="T4" fmla="*/ 41 w 41"/>
                <a:gd name="T5" fmla="*/ 47 h 71"/>
                <a:gd name="T6" fmla="*/ 0 w 41"/>
                <a:gd name="T7" fmla="*/ 71 h 71"/>
                <a:gd name="T8" fmla="*/ 0 w 41"/>
                <a:gd name="T9" fmla="*/ 58 h 71"/>
                <a:gd name="T10" fmla="*/ 0 w 41"/>
                <a:gd name="T11" fmla="*/ 24 h 71"/>
                <a:gd name="T12" fmla="*/ 28 w 41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1">
                  <a:moveTo>
                    <a:pt x="28" y="8"/>
                  </a:moveTo>
                  <a:lnTo>
                    <a:pt x="39" y="0"/>
                  </a:lnTo>
                  <a:lnTo>
                    <a:pt x="41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50" name="Freeform 280">
              <a:extLst>
                <a:ext uri="{FF2B5EF4-FFF2-40B4-BE49-F238E27FC236}">
                  <a16:creationId xmlns:a16="http://schemas.microsoft.com/office/drawing/2014/main" id="{B2D5C208-F7A1-4A39-8792-A8CF551DD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37076" y="3065463"/>
              <a:ext cx="66675" cy="111125"/>
            </a:xfrm>
            <a:custGeom>
              <a:avLst/>
              <a:gdLst>
                <a:gd name="T0" fmla="*/ 29 w 42"/>
                <a:gd name="T1" fmla="*/ 5 h 70"/>
                <a:gd name="T2" fmla="*/ 42 w 42"/>
                <a:gd name="T3" fmla="*/ 0 h 70"/>
                <a:gd name="T4" fmla="*/ 42 w 42"/>
                <a:gd name="T5" fmla="*/ 47 h 70"/>
                <a:gd name="T6" fmla="*/ 0 w 42"/>
                <a:gd name="T7" fmla="*/ 70 h 70"/>
                <a:gd name="T8" fmla="*/ 0 w 42"/>
                <a:gd name="T9" fmla="*/ 57 h 70"/>
                <a:gd name="T10" fmla="*/ 0 w 42"/>
                <a:gd name="T11" fmla="*/ 23 h 70"/>
                <a:gd name="T12" fmla="*/ 29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51" name="Freeform 281">
              <a:extLst>
                <a:ext uri="{FF2B5EF4-FFF2-40B4-BE49-F238E27FC236}">
                  <a16:creationId xmlns:a16="http://schemas.microsoft.com/office/drawing/2014/main" id="{97CE1C84-5025-40FB-86C0-C9DD19CA0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72038" y="3081338"/>
              <a:ext cx="61913" cy="112713"/>
            </a:xfrm>
            <a:custGeom>
              <a:avLst/>
              <a:gdLst>
                <a:gd name="T0" fmla="*/ 10 w 39"/>
                <a:gd name="T1" fmla="*/ 8 h 71"/>
                <a:gd name="T2" fmla="*/ 0 w 39"/>
                <a:gd name="T3" fmla="*/ 0 h 71"/>
                <a:gd name="T4" fmla="*/ 0 w 39"/>
                <a:gd name="T5" fmla="*/ 47 h 71"/>
                <a:gd name="T6" fmla="*/ 39 w 39"/>
                <a:gd name="T7" fmla="*/ 71 h 71"/>
                <a:gd name="T8" fmla="*/ 39 w 39"/>
                <a:gd name="T9" fmla="*/ 58 h 71"/>
                <a:gd name="T10" fmla="*/ 39 w 39"/>
                <a:gd name="T11" fmla="*/ 24 h 71"/>
                <a:gd name="T12" fmla="*/ 10 w 39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10" y="8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1"/>
                  </a:lnTo>
                  <a:lnTo>
                    <a:pt x="39" y="58"/>
                  </a:lnTo>
                  <a:lnTo>
                    <a:pt x="39" y="24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52" name="Freeform 282">
              <a:extLst>
                <a:ext uri="{FF2B5EF4-FFF2-40B4-BE49-F238E27FC236}">
                  <a16:creationId xmlns:a16="http://schemas.microsoft.com/office/drawing/2014/main" id="{1EBE216F-DE8A-4B42-B83E-ED23DCEE7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76788" y="3140076"/>
              <a:ext cx="66675" cy="111125"/>
            </a:xfrm>
            <a:custGeom>
              <a:avLst/>
              <a:gdLst>
                <a:gd name="T0" fmla="*/ 13 w 42"/>
                <a:gd name="T1" fmla="*/ 7 h 70"/>
                <a:gd name="T2" fmla="*/ 2 w 42"/>
                <a:gd name="T3" fmla="*/ 0 h 70"/>
                <a:gd name="T4" fmla="*/ 0 w 42"/>
                <a:gd name="T5" fmla="*/ 47 h 70"/>
                <a:gd name="T6" fmla="*/ 42 w 42"/>
                <a:gd name="T7" fmla="*/ 70 h 70"/>
                <a:gd name="T8" fmla="*/ 42 w 42"/>
                <a:gd name="T9" fmla="*/ 57 h 70"/>
                <a:gd name="T10" fmla="*/ 42 w 42"/>
                <a:gd name="T11" fmla="*/ 23 h 70"/>
                <a:gd name="T12" fmla="*/ 13 w 42"/>
                <a:gd name="T13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13" y="7"/>
                  </a:moveTo>
                  <a:lnTo>
                    <a:pt x="2" y="0"/>
                  </a:lnTo>
                  <a:lnTo>
                    <a:pt x="0" y="47"/>
                  </a:lnTo>
                  <a:lnTo>
                    <a:pt x="42" y="70"/>
                  </a:lnTo>
                  <a:lnTo>
                    <a:pt x="42" y="57"/>
                  </a:lnTo>
                  <a:lnTo>
                    <a:pt x="42" y="23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53" name="Freeform 283">
              <a:extLst>
                <a:ext uri="{FF2B5EF4-FFF2-40B4-BE49-F238E27FC236}">
                  <a16:creationId xmlns:a16="http://schemas.microsoft.com/office/drawing/2014/main" id="{EC558F5D-8D47-40BF-BFE5-55DF44027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78363" y="3197226"/>
              <a:ext cx="66675" cy="112713"/>
            </a:xfrm>
            <a:custGeom>
              <a:avLst/>
              <a:gdLst>
                <a:gd name="T0" fmla="*/ 13 w 42"/>
                <a:gd name="T1" fmla="*/ 5 h 71"/>
                <a:gd name="T2" fmla="*/ 0 w 42"/>
                <a:gd name="T3" fmla="*/ 0 h 71"/>
                <a:gd name="T4" fmla="*/ 0 w 42"/>
                <a:gd name="T5" fmla="*/ 47 h 71"/>
                <a:gd name="T6" fmla="*/ 42 w 42"/>
                <a:gd name="T7" fmla="*/ 71 h 71"/>
                <a:gd name="T8" fmla="*/ 42 w 42"/>
                <a:gd name="T9" fmla="*/ 57 h 71"/>
                <a:gd name="T10" fmla="*/ 42 w 42"/>
                <a:gd name="T11" fmla="*/ 24 h 71"/>
                <a:gd name="T12" fmla="*/ 13 w 42"/>
                <a:gd name="T13" fmla="*/ 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13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42" y="71"/>
                  </a:lnTo>
                  <a:lnTo>
                    <a:pt x="42" y="57"/>
                  </a:lnTo>
                  <a:lnTo>
                    <a:pt x="42" y="24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54" name="Freeform 284">
              <a:extLst>
                <a:ext uri="{FF2B5EF4-FFF2-40B4-BE49-F238E27FC236}">
                  <a16:creationId xmlns:a16="http://schemas.microsoft.com/office/drawing/2014/main" id="{7BC19532-F01E-4899-8A96-B8C22EDFE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38638" y="3081338"/>
              <a:ext cx="61913" cy="112713"/>
            </a:xfrm>
            <a:custGeom>
              <a:avLst/>
              <a:gdLst>
                <a:gd name="T0" fmla="*/ 29 w 39"/>
                <a:gd name="T1" fmla="*/ 8 h 71"/>
                <a:gd name="T2" fmla="*/ 39 w 39"/>
                <a:gd name="T3" fmla="*/ 0 h 71"/>
                <a:gd name="T4" fmla="*/ 39 w 39"/>
                <a:gd name="T5" fmla="*/ 47 h 71"/>
                <a:gd name="T6" fmla="*/ 0 w 39"/>
                <a:gd name="T7" fmla="*/ 71 h 71"/>
                <a:gd name="T8" fmla="*/ 0 w 39"/>
                <a:gd name="T9" fmla="*/ 58 h 71"/>
                <a:gd name="T10" fmla="*/ 0 w 39"/>
                <a:gd name="T11" fmla="*/ 24 h 71"/>
                <a:gd name="T12" fmla="*/ 29 w 39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1">
                  <a:moveTo>
                    <a:pt x="29" y="8"/>
                  </a:moveTo>
                  <a:lnTo>
                    <a:pt x="39" y="0"/>
                  </a:lnTo>
                  <a:lnTo>
                    <a:pt x="39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55" name="Freeform 285">
              <a:extLst>
                <a:ext uri="{FF2B5EF4-FFF2-40B4-BE49-F238E27FC236}">
                  <a16:creationId xmlns:a16="http://schemas.microsoft.com/office/drawing/2014/main" id="{1B0B38B8-9A0C-4143-AA3B-4FDCC628B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37063" y="3140076"/>
              <a:ext cx="65088" cy="111125"/>
            </a:xfrm>
            <a:custGeom>
              <a:avLst/>
              <a:gdLst>
                <a:gd name="T0" fmla="*/ 28 w 41"/>
                <a:gd name="T1" fmla="*/ 7 h 70"/>
                <a:gd name="T2" fmla="*/ 39 w 41"/>
                <a:gd name="T3" fmla="*/ 0 h 70"/>
                <a:gd name="T4" fmla="*/ 41 w 41"/>
                <a:gd name="T5" fmla="*/ 47 h 70"/>
                <a:gd name="T6" fmla="*/ 0 w 41"/>
                <a:gd name="T7" fmla="*/ 70 h 70"/>
                <a:gd name="T8" fmla="*/ 0 w 41"/>
                <a:gd name="T9" fmla="*/ 57 h 70"/>
                <a:gd name="T10" fmla="*/ 0 w 41"/>
                <a:gd name="T11" fmla="*/ 23 h 70"/>
                <a:gd name="T12" fmla="*/ 28 w 41"/>
                <a:gd name="T13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0">
                  <a:moveTo>
                    <a:pt x="28" y="7"/>
                  </a:moveTo>
                  <a:lnTo>
                    <a:pt x="39" y="0"/>
                  </a:lnTo>
                  <a:lnTo>
                    <a:pt x="41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56" name="Freeform 286">
              <a:extLst>
                <a:ext uri="{FF2B5EF4-FFF2-40B4-BE49-F238E27FC236}">
                  <a16:creationId xmlns:a16="http://schemas.microsoft.com/office/drawing/2014/main" id="{9458DEB3-F741-402D-82E2-279C195BC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37076" y="3197226"/>
              <a:ext cx="66675" cy="112713"/>
            </a:xfrm>
            <a:custGeom>
              <a:avLst/>
              <a:gdLst>
                <a:gd name="T0" fmla="*/ 29 w 42"/>
                <a:gd name="T1" fmla="*/ 5 h 71"/>
                <a:gd name="T2" fmla="*/ 42 w 42"/>
                <a:gd name="T3" fmla="*/ 0 h 71"/>
                <a:gd name="T4" fmla="*/ 42 w 42"/>
                <a:gd name="T5" fmla="*/ 47 h 71"/>
                <a:gd name="T6" fmla="*/ 0 w 42"/>
                <a:gd name="T7" fmla="*/ 71 h 71"/>
                <a:gd name="T8" fmla="*/ 0 w 42"/>
                <a:gd name="T9" fmla="*/ 57 h 71"/>
                <a:gd name="T10" fmla="*/ 0 w 42"/>
                <a:gd name="T11" fmla="*/ 24 h 71"/>
                <a:gd name="T12" fmla="*/ 29 w 42"/>
                <a:gd name="T13" fmla="*/ 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29" y="5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1"/>
                  </a:lnTo>
                  <a:lnTo>
                    <a:pt x="0" y="57"/>
                  </a:lnTo>
                  <a:lnTo>
                    <a:pt x="0" y="24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57" name="Freeform 287">
              <a:extLst>
                <a:ext uri="{FF2B5EF4-FFF2-40B4-BE49-F238E27FC236}">
                  <a16:creationId xmlns:a16="http://schemas.microsoft.com/office/drawing/2014/main" id="{E2E122EF-F838-4126-B592-5170E9AFC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72038" y="2419351"/>
              <a:ext cx="61913" cy="111125"/>
            </a:xfrm>
            <a:custGeom>
              <a:avLst/>
              <a:gdLst>
                <a:gd name="T0" fmla="*/ 10 w 39"/>
                <a:gd name="T1" fmla="*/ 5 h 70"/>
                <a:gd name="T2" fmla="*/ 0 w 39"/>
                <a:gd name="T3" fmla="*/ 0 h 70"/>
                <a:gd name="T4" fmla="*/ 0 w 39"/>
                <a:gd name="T5" fmla="*/ 47 h 70"/>
                <a:gd name="T6" fmla="*/ 39 w 39"/>
                <a:gd name="T7" fmla="*/ 70 h 70"/>
                <a:gd name="T8" fmla="*/ 39 w 39"/>
                <a:gd name="T9" fmla="*/ 57 h 70"/>
                <a:gd name="T10" fmla="*/ 39 w 39"/>
                <a:gd name="T11" fmla="*/ 24 h 70"/>
                <a:gd name="T12" fmla="*/ 10 w 39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10" y="5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39" y="70"/>
                  </a:lnTo>
                  <a:lnTo>
                    <a:pt x="39" y="57"/>
                  </a:lnTo>
                  <a:lnTo>
                    <a:pt x="39" y="24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58" name="Freeform 288">
              <a:extLst>
                <a:ext uri="{FF2B5EF4-FFF2-40B4-BE49-F238E27FC236}">
                  <a16:creationId xmlns:a16="http://schemas.microsoft.com/office/drawing/2014/main" id="{568765AB-233B-4C58-B7F2-A5A243F75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76788" y="2478088"/>
              <a:ext cx="66675" cy="111125"/>
            </a:xfrm>
            <a:custGeom>
              <a:avLst/>
              <a:gdLst>
                <a:gd name="T0" fmla="*/ 13 w 42"/>
                <a:gd name="T1" fmla="*/ 5 h 70"/>
                <a:gd name="T2" fmla="*/ 2 w 42"/>
                <a:gd name="T3" fmla="*/ 0 h 70"/>
                <a:gd name="T4" fmla="*/ 0 w 42"/>
                <a:gd name="T5" fmla="*/ 46 h 70"/>
                <a:gd name="T6" fmla="*/ 42 w 42"/>
                <a:gd name="T7" fmla="*/ 70 h 70"/>
                <a:gd name="T8" fmla="*/ 42 w 42"/>
                <a:gd name="T9" fmla="*/ 57 h 70"/>
                <a:gd name="T10" fmla="*/ 42 w 42"/>
                <a:gd name="T11" fmla="*/ 23 h 70"/>
                <a:gd name="T12" fmla="*/ 13 w 42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0">
                  <a:moveTo>
                    <a:pt x="13" y="5"/>
                  </a:moveTo>
                  <a:lnTo>
                    <a:pt x="2" y="0"/>
                  </a:lnTo>
                  <a:lnTo>
                    <a:pt x="0" y="46"/>
                  </a:lnTo>
                  <a:lnTo>
                    <a:pt x="42" y="70"/>
                  </a:lnTo>
                  <a:lnTo>
                    <a:pt x="42" y="57"/>
                  </a:lnTo>
                  <a:lnTo>
                    <a:pt x="42" y="23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59" name="Freeform 289">
              <a:extLst>
                <a:ext uri="{FF2B5EF4-FFF2-40B4-BE49-F238E27FC236}">
                  <a16:creationId xmlns:a16="http://schemas.microsoft.com/office/drawing/2014/main" id="{7106D617-815F-4B8F-957C-0061A0B1A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78363" y="2530476"/>
              <a:ext cx="66675" cy="112713"/>
            </a:xfrm>
            <a:custGeom>
              <a:avLst/>
              <a:gdLst>
                <a:gd name="T0" fmla="*/ 13 w 42"/>
                <a:gd name="T1" fmla="*/ 8 h 71"/>
                <a:gd name="T2" fmla="*/ 0 w 42"/>
                <a:gd name="T3" fmla="*/ 0 h 71"/>
                <a:gd name="T4" fmla="*/ 0 w 42"/>
                <a:gd name="T5" fmla="*/ 47 h 71"/>
                <a:gd name="T6" fmla="*/ 42 w 42"/>
                <a:gd name="T7" fmla="*/ 71 h 71"/>
                <a:gd name="T8" fmla="*/ 42 w 42"/>
                <a:gd name="T9" fmla="*/ 58 h 71"/>
                <a:gd name="T10" fmla="*/ 42 w 42"/>
                <a:gd name="T11" fmla="*/ 24 h 71"/>
                <a:gd name="T12" fmla="*/ 13 w 42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13" y="8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42" y="71"/>
                  </a:lnTo>
                  <a:lnTo>
                    <a:pt x="42" y="58"/>
                  </a:lnTo>
                  <a:lnTo>
                    <a:pt x="42" y="24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60" name="Freeform 290">
              <a:extLst>
                <a:ext uri="{FF2B5EF4-FFF2-40B4-BE49-F238E27FC236}">
                  <a16:creationId xmlns:a16="http://schemas.microsoft.com/office/drawing/2014/main" id="{E951B337-317A-45F7-884C-1170C4202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38638" y="2419351"/>
              <a:ext cx="61913" cy="111125"/>
            </a:xfrm>
            <a:custGeom>
              <a:avLst/>
              <a:gdLst>
                <a:gd name="T0" fmla="*/ 29 w 39"/>
                <a:gd name="T1" fmla="*/ 5 h 70"/>
                <a:gd name="T2" fmla="*/ 39 w 39"/>
                <a:gd name="T3" fmla="*/ 0 h 70"/>
                <a:gd name="T4" fmla="*/ 39 w 39"/>
                <a:gd name="T5" fmla="*/ 47 h 70"/>
                <a:gd name="T6" fmla="*/ 0 w 39"/>
                <a:gd name="T7" fmla="*/ 70 h 70"/>
                <a:gd name="T8" fmla="*/ 0 w 39"/>
                <a:gd name="T9" fmla="*/ 57 h 70"/>
                <a:gd name="T10" fmla="*/ 0 w 39"/>
                <a:gd name="T11" fmla="*/ 24 h 70"/>
                <a:gd name="T12" fmla="*/ 29 w 39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29" y="5"/>
                  </a:moveTo>
                  <a:lnTo>
                    <a:pt x="39" y="0"/>
                  </a:lnTo>
                  <a:lnTo>
                    <a:pt x="39" y="47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4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61" name="Freeform 291">
              <a:extLst>
                <a:ext uri="{FF2B5EF4-FFF2-40B4-BE49-F238E27FC236}">
                  <a16:creationId xmlns:a16="http://schemas.microsoft.com/office/drawing/2014/main" id="{A4C47D0B-C7A5-4F04-B27A-CBA514187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37063" y="2478088"/>
              <a:ext cx="65088" cy="111125"/>
            </a:xfrm>
            <a:custGeom>
              <a:avLst/>
              <a:gdLst>
                <a:gd name="T0" fmla="*/ 28 w 41"/>
                <a:gd name="T1" fmla="*/ 5 h 70"/>
                <a:gd name="T2" fmla="*/ 39 w 41"/>
                <a:gd name="T3" fmla="*/ 0 h 70"/>
                <a:gd name="T4" fmla="*/ 41 w 41"/>
                <a:gd name="T5" fmla="*/ 46 h 70"/>
                <a:gd name="T6" fmla="*/ 0 w 41"/>
                <a:gd name="T7" fmla="*/ 70 h 70"/>
                <a:gd name="T8" fmla="*/ 0 w 41"/>
                <a:gd name="T9" fmla="*/ 57 h 70"/>
                <a:gd name="T10" fmla="*/ 0 w 41"/>
                <a:gd name="T11" fmla="*/ 23 h 70"/>
                <a:gd name="T12" fmla="*/ 28 w 41"/>
                <a:gd name="T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0">
                  <a:moveTo>
                    <a:pt x="28" y="5"/>
                  </a:moveTo>
                  <a:lnTo>
                    <a:pt x="39" y="0"/>
                  </a:lnTo>
                  <a:lnTo>
                    <a:pt x="41" y="46"/>
                  </a:lnTo>
                  <a:lnTo>
                    <a:pt x="0" y="70"/>
                  </a:lnTo>
                  <a:lnTo>
                    <a:pt x="0" y="57"/>
                  </a:lnTo>
                  <a:lnTo>
                    <a:pt x="0" y="23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62" name="Freeform 292">
              <a:extLst>
                <a:ext uri="{FF2B5EF4-FFF2-40B4-BE49-F238E27FC236}">
                  <a16:creationId xmlns:a16="http://schemas.microsoft.com/office/drawing/2014/main" id="{36B534C5-46EF-4B50-9A69-AAA139EC5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37076" y="2530476"/>
              <a:ext cx="66675" cy="112713"/>
            </a:xfrm>
            <a:custGeom>
              <a:avLst/>
              <a:gdLst>
                <a:gd name="T0" fmla="*/ 29 w 42"/>
                <a:gd name="T1" fmla="*/ 8 h 71"/>
                <a:gd name="T2" fmla="*/ 42 w 42"/>
                <a:gd name="T3" fmla="*/ 0 h 71"/>
                <a:gd name="T4" fmla="*/ 42 w 42"/>
                <a:gd name="T5" fmla="*/ 47 h 71"/>
                <a:gd name="T6" fmla="*/ 0 w 42"/>
                <a:gd name="T7" fmla="*/ 71 h 71"/>
                <a:gd name="T8" fmla="*/ 0 w 42"/>
                <a:gd name="T9" fmla="*/ 58 h 71"/>
                <a:gd name="T10" fmla="*/ 0 w 42"/>
                <a:gd name="T11" fmla="*/ 24 h 71"/>
                <a:gd name="T12" fmla="*/ 29 w 42"/>
                <a:gd name="T13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1">
                  <a:moveTo>
                    <a:pt x="29" y="8"/>
                  </a:moveTo>
                  <a:lnTo>
                    <a:pt x="42" y="0"/>
                  </a:lnTo>
                  <a:lnTo>
                    <a:pt x="42" y="47"/>
                  </a:lnTo>
                  <a:lnTo>
                    <a:pt x="0" y="71"/>
                  </a:lnTo>
                  <a:lnTo>
                    <a:pt x="0" y="58"/>
                  </a:lnTo>
                  <a:lnTo>
                    <a:pt x="0" y="24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AAB8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63" name="Freeform 293">
              <a:extLst>
                <a:ext uri="{FF2B5EF4-FFF2-40B4-BE49-F238E27FC236}">
                  <a16:creationId xmlns:a16="http://schemas.microsoft.com/office/drawing/2014/main" id="{5AE84911-2470-4BBC-BE5E-4E8503A89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61251" y="4037013"/>
              <a:ext cx="442913" cy="514350"/>
            </a:xfrm>
            <a:custGeom>
              <a:avLst/>
              <a:gdLst>
                <a:gd name="T0" fmla="*/ 276 w 279"/>
                <a:gd name="T1" fmla="*/ 0 h 324"/>
                <a:gd name="T2" fmla="*/ 279 w 279"/>
                <a:gd name="T3" fmla="*/ 165 h 324"/>
                <a:gd name="T4" fmla="*/ 2 w 279"/>
                <a:gd name="T5" fmla="*/ 324 h 324"/>
                <a:gd name="T6" fmla="*/ 0 w 279"/>
                <a:gd name="T7" fmla="*/ 159 h 324"/>
                <a:gd name="T8" fmla="*/ 276 w 279"/>
                <a:gd name="T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24">
                  <a:moveTo>
                    <a:pt x="276" y="0"/>
                  </a:moveTo>
                  <a:lnTo>
                    <a:pt x="279" y="165"/>
                  </a:lnTo>
                  <a:lnTo>
                    <a:pt x="2" y="324"/>
                  </a:lnTo>
                  <a:lnTo>
                    <a:pt x="0" y="159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223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64" name="Freeform 294">
              <a:extLst>
                <a:ext uri="{FF2B5EF4-FFF2-40B4-BE49-F238E27FC236}">
                  <a16:creationId xmlns:a16="http://schemas.microsoft.com/office/drawing/2014/main" id="{472DB5C2-783B-453D-8B04-543A4E33E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4029076"/>
              <a:ext cx="458788" cy="522288"/>
            </a:xfrm>
            <a:custGeom>
              <a:avLst/>
              <a:gdLst>
                <a:gd name="T0" fmla="*/ 289 w 289"/>
                <a:gd name="T1" fmla="*/ 329 h 329"/>
                <a:gd name="T2" fmla="*/ 3 w 289"/>
                <a:gd name="T3" fmla="*/ 164 h 329"/>
                <a:gd name="T4" fmla="*/ 0 w 289"/>
                <a:gd name="T5" fmla="*/ 0 h 329"/>
                <a:gd name="T6" fmla="*/ 287 w 289"/>
                <a:gd name="T7" fmla="*/ 164 h 329"/>
                <a:gd name="T8" fmla="*/ 289 w 289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329">
                  <a:moveTo>
                    <a:pt x="289" y="329"/>
                  </a:moveTo>
                  <a:lnTo>
                    <a:pt x="3" y="164"/>
                  </a:lnTo>
                  <a:lnTo>
                    <a:pt x="0" y="0"/>
                  </a:lnTo>
                  <a:lnTo>
                    <a:pt x="287" y="164"/>
                  </a:lnTo>
                  <a:lnTo>
                    <a:pt x="289" y="329"/>
                  </a:lnTo>
                  <a:close/>
                </a:path>
              </a:pathLst>
            </a:cu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504020202030204" pitchFamily="34" charset="0"/>
              </a:endParaRPr>
            </a:p>
          </p:txBody>
        </p:sp>
        <p:sp>
          <p:nvSpPr>
            <p:cNvPr id="365" name="Freeform 295">
              <a:extLst>
                <a:ext uri="{FF2B5EF4-FFF2-40B4-BE49-F238E27FC236}">
                  <a16:creationId xmlns:a16="http://schemas.microsoft.com/office/drawing/2014/main" id="{94B9C1F7-C215-4DD8-8D0D-2B3458CB8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3781426"/>
              <a:ext cx="893763" cy="508000"/>
            </a:xfrm>
            <a:custGeom>
              <a:avLst/>
              <a:gdLst>
                <a:gd name="T0" fmla="*/ 287 w 563"/>
                <a:gd name="T1" fmla="*/ 320 h 320"/>
                <a:gd name="T2" fmla="*/ 0 w 563"/>
                <a:gd name="T3" fmla="*/ 156 h 320"/>
                <a:gd name="T4" fmla="*/ 279 w 563"/>
                <a:gd name="T5" fmla="*/ 0 h 320"/>
                <a:gd name="T6" fmla="*/ 563 w 563"/>
                <a:gd name="T7" fmla="*/ 161 h 320"/>
                <a:gd name="T8" fmla="*/ 287 w 563"/>
                <a:gd name="T9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320">
                  <a:moveTo>
                    <a:pt x="287" y="320"/>
                  </a:moveTo>
                  <a:lnTo>
                    <a:pt x="0" y="156"/>
                  </a:lnTo>
                  <a:lnTo>
                    <a:pt x="279" y="0"/>
                  </a:lnTo>
                  <a:lnTo>
                    <a:pt x="563" y="161"/>
                  </a:lnTo>
                  <a:lnTo>
                    <a:pt x="287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66" name="Freeform 296">
              <a:extLst>
                <a:ext uri="{FF2B5EF4-FFF2-40B4-BE49-F238E27FC236}">
                  <a16:creationId xmlns:a16="http://schemas.microsoft.com/office/drawing/2014/main" id="{DA38EFEA-92F9-45B5-AC5D-61F04CAAD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45426" y="4140201"/>
              <a:ext cx="314325" cy="295275"/>
            </a:xfrm>
            <a:custGeom>
              <a:avLst/>
              <a:gdLst>
                <a:gd name="T0" fmla="*/ 18 w 198"/>
                <a:gd name="T1" fmla="*/ 11 h 186"/>
                <a:gd name="T2" fmla="*/ 0 w 198"/>
                <a:gd name="T3" fmla="*/ 0 h 186"/>
                <a:gd name="T4" fmla="*/ 0 w 198"/>
                <a:gd name="T5" fmla="*/ 73 h 186"/>
                <a:gd name="T6" fmla="*/ 198 w 198"/>
                <a:gd name="T7" fmla="*/ 186 h 186"/>
                <a:gd name="T8" fmla="*/ 198 w 198"/>
                <a:gd name="T9" fmla="*/ 165 h 186"/>
                <a:gd name="T10" fmla="*/ 198 w 198"/>
                <a:gd name="T11" fmla="*/ 113 h 186"/>
                <a:gd name="T12" fmla="*/ 18 w 198"/>
                <a:gd name="T13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186">
                  <a:moveTo>
                    <a:pt x="18" y="11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198" y="186"/>
                  </a:lnTo>
                  <a:lnTo>
                    <a:pt x="198" y="165"/>
                  </a:lnTo>
                  <a:lnTo>
                    <a:pt x="198" y="1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67" name="Freeform 297">
              <a:extLst>
                <a:ext uri="{FF2B5EF4-FFF2-40B4-BE49-F238E27FC236}">
                  <a16:creationId xmlns:a16="http://schemas.microsoft.com/office/drawing/2014/main" id="{E45A07C8-B25B-4242-80E4-7239EB0D2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94576" y="4140201"/>
              <a:ext cx="309563" cy="290513"/>
            </a:xfrm>
            <a:custGeom>
              <a:avLst/>
              <a:gdLst>
                <a:gd name="T0" fmla="*/ 177 w 195"/>
                <a:gd name="T1" fmla="*/ 11 h 183"/>
                <a:gd name="T2" fmla="*/ 195 w 195"/>
                <a:gd name="T3" fmla="*/ 0 h 183"/>
                <a:gd name="T4" fmla="*/ 195 w 195"/>
                <a:gd name="T5" fmla="*/ 73 h 183"/>
                <a:gd name="T6" fmla="*/ 0 w 195"/>
                <a:gd name="T7" fmla="*/ 183 h 183"/>
                <a:gd name="T8" fmla="*/ 0 w 195"/>
                <a:gd name="T9" fmla="*/ 165 h 183"/>
                <a:gd name="T10" fmla="*/ 0 w 195"/>
                <a:gd name="T11" fmla="*/ 113 h 183"/>
                <a:gd name="T12" fmla="*/ 177 w 19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183">
                  <a:moveTo>
                    <a:pt x="177" y="11"/>
                  </a:moveTo>
                  <a:lnTo>
                    <a:pt x="195" y="0"/>
                  </a:lnTo>
                  <a:lnTo>
                    <a:pt x="195" y="73"/>
                  </a:lnTo>
                  <a:lnTo>
                    <a:pt x="0" y="183"/>
                  </a:lnTo>
                  <a:lnTo>
                    <a:pt x="0" y="165"/>
                  </a:lnTo>
                  <a:lnTo>
                    <a:pt x="0" y="113"/>
                  </a:lnTo>
                  <a:lnTo>
                    <a:pt x="177" y="11"/>
                  </a:lnTo>
                  <a:close/>
                </a:path>
              </a:pathLst>
            </a:custGeom>
            <a:solidFill>
              <a:srgbClr val="60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68" name="Freeform 298">
              <a:extLst>
                <a:ext uri="{FF2B5EF4-FFF2-40B4-BE49-F238E27FC236}">
                  <a16:creationId xmlns:a16="http://schemas.microsoft.com/office/drawing/2014/main" id="{49DDDBCA-840D-43E4-9F80-C4FB6AF12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61251" y="3740151"/>
              <a:ext cx="442913" cy="512763"/>
            </a:xfrm>
            <a:custGeom>
              <a:avLst/>
              <a:gdLst>
                <a:gd name="T0" fmla="*/ 276 w 279"/>
                <a:gd name="T1" fmla="*/ 0 h 323"/>
                <a:gd name="T2" fmla="*/ 279 w 279"/>
                <a:gd name="T3" fmla="*/ 164 h 323"/>
                <a:gd name="T4" fmla="*/ 2 w 279"/>
                <a:gd name="T5" fmla="*/ 323 h 323"/>
                <a:gd name="T6" fmla="*/ 0 w 279"/>
                <a:gd name="T7" fmla="*/ 159 h 323"/>
                <a:gd name="T8" fmla="*/ 276 w 279"/>
                <a:gd name="T9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23">
                  <a:moveTo>
                    <a:pt x="276" y="0"/>
                  </a:moveTo>
                  <a:lnTo>
                    <a:pt x="279" y="164"/>
                  </a:lnTo>
                  <a:lnTo>
                    <a:pt x="2" y="323"/>
                  </a:lnTo>
                  <a:lnTo>
                    <a:pt x="0" y="159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223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69" name="Freeform 299">
              <a:extLst>
                <a:ext uri="{FF2B5EF4-FFF2-40B4-BE49-F238E27FC236}">
                  <a16:creationId xmlns:a16="http://schemas.microsoft.com/office/drawing/2014/main" id="{6D8683FF-A3C7-4632-8A7A-632CACC95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3730626"/>
              <a:ext cx="458788" cy="522288"/>
            </a:xfrm>
            <a:custGeom>
              <a:avLst/>
              <a:gdLst>
                <a:gd name="T0" fmla="*/ 289 w 289"/>
                <a:gd name="T1" fmla="*/ 329 h 329"/>
                <a:gd name="T2" fmla="*/ 3 w 289"/>
                <a:gd name="T3" fmla="*/ 165 h 329"/>
                <a:gd name="T4" fmla="*/ 0 w 289"/>
                <a:gd name="T5" fmla="*/ 0 h 329"/>
                <a:gd name="T6" fmla="*/ 287 w 289"/>
                <a:gd name="T7" fmla="*/ 165 h 329"/>
                <a:gd name="T8" fmla="*/ 289 w 289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329">
                  <a:moveTo>
                    <a:pt x="289" y="329"/>
                  </a:moveTo>
                  <a:lnTo>
                    <a:pt x="3" y="165"/>
                  </a:lnTo>
                  <a:lnTo>
                    <a:pt x="0" y="0"/>
                  </a:lnTo>
                  <a:lnTo>
                    <a:pt x="287" y="165"/>
                  </a:lnTo>
                  <a:lnTo>
                    <a:pt x="289" y="329"/>
                  </a:lnTo>
                  <a:close/>
                </a:path>
              </a:pathLst>
            </a:cu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70" name="Freeform 300">
              <a:extLst>
                <a:ext uri="{FF2B5EF4-FFF2-40B4-BE49-F238E27FC236}">
                  <a16:creationId xmlns:a16="http://schemas.microsoft.com/office/drawing/2014/main" id="{5EF33E31-26EB-4D0E-A267-2F5887163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3482976"/>
              <a:ext cx="893763" cy="509588"/>
            </a:xfrm>
            <a:custGeom>
              <a:avLst/>
              <a:gdLst>
                <a:gd name="T0" fmla="*/ 287 w 563"/>
                <a:gd name="T1" fmla="*/ 321 h 321"/>
                <a:gd name="T2" fmla="*/ 0 w 563"/>
                <a:gd name="T3" fmla="*/ 156 h 321"/>
                <a:gd name="T4" fmla="*/ 279 w 563"/>
                <a:gd name="T5" fmla="*/ 0 h 321"/>
                <a:gd name="T6" fmla="*/ 563 w 563"/>
                <a:gd name="T7" fmla="*/ 162 h 321"/>
                <a:gd name="T8" fmla="*/ 287 w 563"/>
                <a:gd name="T9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321">
                  <a:moveTo>
                    <a:pt x="287" y="321"/>
                  </a:moveTo>
                  <a:lnTo>
                    <a:pt x="0" y="156"/>
                  </a:lnTo>
                  <a:lnTo>
                    <a:pt x="279" y="0"/>
                  </a:lnTo>
                  <a:lnTo>
                    <a:pt x="563" y="162"/>
                  </a:lnTo>
                  <a:lnTo>
                    <a:pt x="287" y="3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71" name="Freeform 301">
              <a:extLst>
                <a:ext uri="{FF2B5EF4-FFF2-40B4-BE49-F238E27FC236}">
                  <a16:creationId xmlns:a16="http://schemas.microsoft.com/office/drawing/2014/main" id="{E23656C4-7885-4075-93D0-4593DBFD1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45426" y="3843338"/>
              <a:ext cx="314325" cy="293688"/>
            </a:xfrm>
            <a:custGeom>
              <a:avLst/>
              <a:gdLst>
                <a:gd name="T0" fmla="*/ 18 w 198"/>
                <a:gd name="T1" fmla="*/ 10 h 185"/>
                <a:gd name="T2" fmla="*/ 0 w 198"/>
                <a:gd name="T3" fmla="*/ 0 h 185"/>
                <a:gd name="T4" fmla="*/ 0 w 198"/>
                <a:gd name="T5" fmla="*/ 73 h 185"/>
                <a:gd name="T6" fmla="*/ 198 w 198"/>
                <a:gd name="T7" fmla="*/ 185 h 185"/>
                <a:gd name="T8" fmla="*/ 198 w 198"/>
                <a:gd name="T9" fmla="*/ 164 h 185"/>
                <a:gd name="T10" fmla="*/ 198 w 198"/>
                <a:gd name="T11" fmla="*/ 112 h 185"/>
                <a:gd name="T12" fmla="*/ 18 w 198"/>
                <a:gd name="T13" fmla="*/ 1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185">
                  <a:moveTo>
                    <a:pt x="18" y="1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198" y="185"/>
                  </a:lnTo>
                  <a:lnTo>
                    <a:pt x="198" y="164"/>
                  </a:lnTo>
                  <a:lnTo>
                    <a:pt x="198" y="112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72" name="Freeform 302">
              <a:extLst>
                <a:ext uri="{FF2B5EF4-FFF2-40B4-BE49-F238E27FC236}">
                  <a16:creationId xmlns:a16="http://schemas.microsoft.com/office/drawing/2014/main" id="{76E33D52-5546-452D-8C51-4B4E8692B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94576" y="3843338"/>
              <a:ext cx="309563" cy="288925"/>
            </a:xfrm>
            <a:custGeom>
              <a:avLst/>
              <a:gdLst>
                <a:gd name="T0" fmla="*/ 177 w 195"/>
                <a:gd name="T1" fmla="*/ 10 h 182"/>
                <a:gd name="T2" fmla="*/ 195 w 195"/>
                <a:gd name="T3" fmla="*/ 0 h 182"/>
                <a:gd name="T4" fmla="*/ 195 w 195"/>
                <a:gd name="T5" fmla="*/ 73 h 182"/>
                <a:gd name="T6" fmla="*/ 0 w 195"/>
                <a:gd name="T7" fmla="*/ 182 h 182"/>
                <a:gd name="T8" fmla="*/ 0 w 195"/>
                <a:gd name="T9" fmla="*/ 164 h 182"/>
                <a:gd name="T10" fmla="*/ 0 w 195"/>
                <a:gd name="T11" fmla="*/ 112 h 182"/>
                <a:gd name="T12" fmla="*/ 177 w 195"/>
                <a:gd name="T13" fmla="*/ 1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182">
                  <a:moveTo>
                    <a:pt x="177" y="10"/>
                  </a:moveTo>
                  <a:lnTo>
                    <a:pt x="195" y="0"/>
                  </a:lnTo>
                  <a:lnTo>
                    <a:pt x="195" y="73"/>
                  </a:lnTo>
                  <a:lnTo>
                    <a:pt x="0" y="182"/>
                  </a:lnTo>
                  <a:lnTo>
                    <a:pt x="0" y="164"/>
                  </a:lnTo>
                  <a:lnTo>
                    <a:pt x="0" y="112"/>
                  </a:lnTo>
                  <a:lnTo>
                    <a:pt x="177" y="10"/>
                  </a:lnTo>
                  <a:close/>
                </a:path>
              </a:pathLst>
            </a:custGeom>
            <a:solidFill>
              <a:srgbClr val="60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73" name="Freeform 303">
              <a:extLst>
                <a:ext uri="{FF2B5EF4-FFF2-40B4-BE49-F238E27FC236}">
                  <a16:creationId xmlns:a16="http://schemas.microsoft.com/office/drawing/2014/main" id="{58D835D4-6BF8-4C15-A179-3C666559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61251" y="3436938"/>
              <a:ext cx="442913" cy="514350"/>
            </a:xfrm>
            <a:custGeom>
              <a:avLst/>
              <a:gdLst>
                <a:gd name="T0" fmla="*/ 276 w 279"/>
                <a:gd name="T1" fmla="*/ 0 h 324"/>
                <a:gd name="T2" fmla="*/ 279 w 279"/>
                <a:gd name="T3" fmla="*/ 165 h 324"/>
                <a:gd name="T4" fmla="*/ 2 w 279"/>
                <a:gd name="T5" fmla="*/ 324 h 324"/>
                <a:gd name="T6" fmla="*/ 0 w 279"/>
                <a:gd name="T7" fmla="*/ 159 h 324"/>
                <a:gd name="T8" fmla="*/ 276 w 279"/>
                <a:gd name="T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24">
                  <a:moveTo>
                    <a:pt x="276" y="0"/>
                  </a:moveTo>
                  <a:lnTo>
                    <a:pt x="279" y="165"/>
                  </a:lnTo>
                  <a:lnTo>
                    <a:pt x="2" y="324"/>
                  </a:lnTo>
                  <a:lnTo>
                    <a:pt x="0" y="159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223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74" name="Freeform 304">
              <a:extLst>
                <a:ext uri="{FF2B5EF4-FFF2-40B4-BE49-F238E27FC236}">
                  <a16:creationId xmlns:a16="http://schemas.microsoft.com/office/drawing/2014/main" id="{DB1DC8D4-DB38-4101-A3B5-FCC18D49D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3429001"/>
              <a:ext cx="458788" cy="522288"/>
            </a:xfrm>
            <a:custGeom>
              <a:avLst/>
              <a:gdLst>
                <a:gd name="T0" fmla="*/ 289 w 289"/>
                <a:gd name="T1" fmla="*/ 329 h 329"/>
                <a:gd name="T2" fmla="*/ 3 w 289"/>
                <a:gd name="T3" fmla="*/ 164 h 329"/>
                <a:gd name="T4" fmla="*/ 0 w 289"/>
                <a:gd name="T5" fmla="*/ 0 h 329"/>
                <a:gd name="T6" fmla="*/ 287 w 289"/>
                <a:gd name="T7" fmla="*/ 164 h 329"/>
                <a:gd name="T8" fmla="*/ 289 w 289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329">
                  <a:moveTo>
                    <a:pt x="289" y="329"/>
                  </a:moveTo>
                  <a:lnTo>
                    <a:pt x="3" y="164"/>
                  </a:lnTo>
                  <a:lnTo>
                    <a:pt x="0" y="0"/>
                  </a:lnTo>
                  <a:lnTo>
                    <a:pt x="287" y="164"/>
                  </a:lnTo>
                  <a:lnTo>
                    <a:pt x="289" y="329"/>
                  </a:lnTo>
                  <a:close/>
                </a:path>
              </a:pathLst>
            </a:cu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75" name="Freeform 305">
              <a:extLst>
                <a:ext uri="{FF2B5EF4-FFF2-40B4-BE49-F238E27FC236}">
                  <a16:creationId xmlns:a16="http://schemas.microsoft.com/office/drawing/2014/main" id="{265C1798-9C56-427D-A78C-74621E956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3181351"/>
              <a:ext cx="893763" cy="508000"/>
            </a:xfrm>
            <a:custGeom>
              <a:avLst/>
              <a:gdLst>
                <a:gd name="T0" fmla="*/ 287 w 563"/>
                <a:gd name="T1" fmla="*/ 320 h 320"/>
                <a:gd name="T2" fmla="*/ 0 w 563"/>
                <a:gd name="T3" fmla="*/ 156 h 320"/>
                <a:gd name="T4" fmla="*/ 279 w 563"/>
                <a:gd name="T5" fmla="*/ 0 h 320"/>
                <a:gd name="T6" fmla="*/ 563 w 563"/>
                <a:gd name="T7" fmla="*/ 161 h 320"/>
                <a:gd name="T8" fmla="*/ 287 w 563"/>
                <a:gd name="T9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320">
                  <a:moveTo>
                    <a:pt x="287" y="320"/>
                  </a:moveTo>
                  <a:lnTo>
                    <a:pt x="0" y="156"/>
                  </a:lnTo>
                  <a:lnTo>
                    <a:pt x="279" y="0"/>
                  </a:lnTo>
                  <a:lnTo>
                    <a:pt x="563" y="161"/>
                  </a:lnTo>
                  <a:lnTo>
                    <a:pt x="287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76" name="Freeform 306">
              <a:extLst>
                <a:ext uri="{FF2B5EF4-FFF2-40B4-BE49-F238E27FC236}">
                  <a16:creationId xmlns:a16="http://schemas.microsoft.com/office/drawing/2014/main" id="{40CDF74D-0E13-4348-91AD-0912409CC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45426" y="3541713"/>
              <a:ext cx="314325" cy="293688"/>
            </a:xfrm>
            <a:custGeom>
              <a:avLst/>
              <a:gdLst>
                <a:gd name="T0" fmla="*/ 18 w 198"/>
                <a:gd name="T1" fmla="*/ 10 h 185"/>
                <a:gd name="T2" fmla="*/ 0 w 198"/>
                <a:gd name="T3" fmla="*/ 0 h 185"/>
                <a:gd name="T4" fmla="*/ 0 w 198"/>
                <a:gd name="T5" fmla="*/ 72 h 185"/>
                <a:gd name="T6" fmla="*/ 198 w 198"/>
                <a:gd name="T7" fmla="*/ 185 h 185"/>
                <a:gd name="T8" fmla="*/ 198 w 198"/>
                <a:gd name="T9" fmla="*/ 164 h 185"/>
                <a:gd name="T10" fmla="*/ 198 w 198"/>
                <a:gd name="T11" fmla="*/ 112 h 185"/>
                <a:gd name="T12" fmla="*/ 18 w 198"/>
                <a:gd name="T13" fmla="*/ 1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185">
                  <a:moveTo>
                    <a:pt x="18" y="10"/>
                  </a:moveTo>
                  <a:lnTo>
                    <a:pt x="0" y="0"/>
                  </a:lnTo>
                  <a:lnTo>
                    <a:pt x="0" y="72"/>
                  </a:lnTo>
                  <a:lnTo>
                    <a:pt x="198" y="185"/>
                  </a:lnTo>
                  <a:lnTo>
                    <a:pt x="198" y="164"/>
                  </a:lnTo>
                  <a:lnTo>
                    <a:pt x="198" y="112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77" name="Freeform 307">
              <a:extLst>
                <a:ext uri="{FF2B5EF4-FFF2-40B4-BE49-F238E27FC236}">
                  <a16:creationId xmlns:a16="http://schemas.microsoft.com/office/drawing/2014/main" id="{8E5FC236-7304-4949-8424-B2DB9C003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94576" y="3541713"/>
              <a:ext cx="309563" cy="288925"/>
            </a:xfrm>
            <a:custGeom>
              <a:avLst/>
              <a:gdLst>
                <a:gd name="T0" fmla="*/ 177 w 195"/>
                <a:gd name="T1" fmla="*/ 10 h 182"/>
                <a:gd name="T2" fmla="*/ 195 w 195"/>
                <a:gd name="T3" fmla="*/ 0 h 182"/>
                <a:gd name="T4" fmla="*/ 195 w 195"/>
                <a:gd name="T5" fmla="*/ 72 h 182"/>
                <a:gd name="T6" fmla="*/ 0 w 195"/>
                <a:gd name="T7" fmla="*/ 182 h 182"/>
                <a:gd name="T8" fmla="*/ 0 w 195"/>
                <a:gd name="T9" fmla="*/ 161 h 182"/>
                <a:gd name="T10" fmla="*/ 0 w 195"/>
                <a:gd name="T11" fmla="*/ 109 h 182"/>
                <a:gd name="T12" fmla="*/ 177 w 195"/>
                <a:gd name="T13" fmla="*/ 1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182">
                  <a:moveTo>
                    <a:pt x="177" y="10"/>
                  </a:moveTo>
                  <a:lnTo>
                    <a:pt x="195" y="0"/>
                  </a:lnTo>
                  <a:lnTo>
                    <a:pt x="195" y="72"/>
                  </a:lnTo>
                  <a:lnTo>
                    <a:pt x="0" y="182"/>
                  </a:lnTo>
                  <a:lnTo>
                    <a:pt x="0" y="161"/>
                  </a:lnTo>
                  <a:lnTo>
                    <a:pt x="0" y="109"/>
                  </a:lnTo>
                  <a:lnTo>
                    <a:pt x="177" y="10"/>
                  </a:lnTo>
                  <a:close/>
                </a:path>
              </a:pathLst>
            </a:custGeom>
            <a:solidFill>
              <a:srgbClr val="60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78" name="Freeform 308">
              <a:extLst>
                <a:ext uri="{FF2B5EF4-FFF2-40B4-BE49-F238E27FC236}">
                  <a16:creationId xmlns:a16="http://schemas.microsoft.com/office/drawing/2014/main" id="{7FD11DCB-E99E-4341-98A6-693B14F4E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61251" y="3140076"/>
              <a:ext cx="442913" cy="512763"/>
            </a:xfrm>
            <a:custGeom>
              <a:avLst/>
              <a:gdLst>
                <a:gd name="T0" fmla="*/ 276 w 279"/>
                <a:gd name="T1" fmla="*/ 0 h 323"/>
                <a:gd name="T2" fmla="*/ 279 w 279"/>
                <a:gd name="T3" fmla="*/ 164 h 323"/>
                <a:gd name="T4" fmla="*/ 2 w 279"/>
                <a:gd name="T5" fmla="*/ 323 h 323"/>
                <a:gd name="T6" fmla="*/ 0 w 279"/>
                <a:gd name="T7" fmla="*/ 159 h 323"/>
                <a:gd name="T8" fmla="*/ 276 w 279"/>
                <a:gd name="T9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23">
                  <a:moveTo>
                    <a:pt x="276" y="0"/>
                  </a:moveTo>
                  <a:lnTo>
                    <a:pt x="279" y="164"/>
                  </a:lnTo>
                  <a:lnTo>
                    <a:pt x="2" y="323"/>
                  </a:lnTo>
                  <a:lnTo>
                    <a:pt x="0" y="159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223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79" name="Freeform 309">
              <a:extLst>
                <a:ext uri="{FF2B5EF4-FFF2-40B4-BE49-F238E27FC236}">
                  <a16:creationId xmlns:a16="http://schemas.microsoft.com/office/drawing/2014/main" id="{6B847C6B-85B4-4797-9E4D-9E537A615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3130551"/>
              <a:ext cx="458788" cy="522288"/>
            </a:xfrm>
            <a:custGeom>
              <a:avLst/>
              <a:gdLst>
                <a:gd name="T0" fmla="*/ 289 w 289"/>
                <a:gd name="T1" fmla="*/ 329 h 329"/>
                <a:gd name="T2" fmla="*/ 3 w 289"/>
                <a:gd name="T3" fmla="*/ 165 h 329"/>
                <a:gd name="T4" fmla="*/ 0 w 289"/>
                <a:gd name="T5" fmla="*/ 0 h 329"/>
                <a:gd name="T6" fmla="*/ 287 w 289"/>
                <a:gd name="T7" fmla="*/ 165 h 329"/>
                <a:gd name="T8" fmla="*/ 289 w 289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329">
                  <a:moveTo>
                    <a:pt x="289" y="329"/>
                  </a:moveTo>
                  <a:lnTo>
                    <a:pt x="3" y="165"/>
                  </a:lnTo>
                  <a:lnTo>
                    <a:pt x="0" y="0"/>
                  </a:lnTo>
                  <a:lnTo>
                    <a:pt x="287" y="165"/>
                  </a:lnTo>
                  <a:lnTo>
                    <a:pt x="289" y="329"/>
                  </a:lnTo>
                  <a:close/>
                </a:path>
              </a:pathLst>
            </a:cu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80" name="Freeform 310">
              <a:extLst>
                <a:ext uri="{FF2B5EF4-FFF2-40B4-BE49-F238E27FC236}">
                  <a16:creationId xmlns:a16="http://schemas.microsoft.com/office/drawing/2014/main" id="{3B4B54FF-FAE3-4117-AE8B-29B844DCD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2882901"/>
              <a:ext cx="893763" cy="509588"/>
            </a:xfrm>
            <a:custGeom>
              <a:avLst/>
              <a:gdLst>
                <a:gd name="T0" fmla="*/ 287 w 563"/>
                <a:gd name="T1" fmla="*/ 321 h 321"/>
                <a:gd name="T2" fmla="*/ 0 w 563"/>
                <a:gd name="T3" fmla="*/ 156 h 321"/>
                <a:gd name="T4" fmla="*/ 279 w 563"/>
                <a:gd name="T5" fmla="*/ 0 h 321"/>
                <a:gd name="T6" fmla="*/ 563 w 563"/>
                <a:gd name="T7" fmla="*/ 162 h 321"/>
                <a:gd name="T8" fmla="*/ 287 w 563"/>
                <a:gd name="T9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321">
                  <a:moveTo>
                    <a:pt x="287" y="321"/>
                  </a:moveTo>
                  <a:lnTo>
                    <a:pt x="0" y="156"/>
                  </a:lnTo>
                  <a:lnTo>
                    <a:pt x="279" y="0"/>
                  </a:lnTo>
                  <a:lnTo>
                    <a:pt x="563" y="162"/>
                  </a:lnTo>
                  <a:lnTo>
                    <a:pt x="287" y="3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81" name="Freeform 311">
              <a:extLst>
                <a:ext uri="{FF2B5EF4-FFF2-40B4-BE49-F238E27FC236}">
                  <a16:creationId xmlns:a16="http://schemas.microsoft.com/office/drawing/2014/main" id="{89A4AC15-D05E-4CAC-9D89-37C7BEA2E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45426" y="3243263"/>
              <a:ext cx="314325" cy="293688"/>
            </a:xfrm>
            <a:custGeom>
              <a:avLst/>
              <a:gdLst>
                <a:gd name="T0" fmla="*/ 18 w 198"/>
                <a:gd name="T1" fmla="*/ 10 h 185"/>
                <a:gd name="T2" fmla="*/ 0 w 198"/>
                <a:gd name="T3" fmla="*/ 0 h 185"/>
                <a:gd name="T4" fmla="*/ 0 w 198"/>
                <a:gd name="T5" fmla="*/ 73 h 185"/>
                <a:gd name="T6" fmla="*/ 198 w 198"/>
                <a:gd name="T7" fmla="*/ 185 h 185"/>
                <a:gd name="T8" fmla="*/ 198 w 198"/>
                <a:gd name="T9" fmla="*/ 164 h 185"/>
                <a:gd name="T10" fmla="*/ 198 w 198"/>
                <a:gd name="T11" fmla="*/ 112 h 185"/>
                <a:gd name="T12" fmla="*/ 18 w 198"/>
                <a:gd name="T13" fmla="*/ 1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185">
                  <a:moveTo>
                    <a:pt x="18" y="1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198" y="185"/>
                  </a:lnTo>
                  <a:lnTo>
                    <a:pt x="198" y="164"/>
                  </a:lnTo>
                  <a:lnTo>
                    <a:pt x="198" y="112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82" name="Freeform 312">
              <a:extLst>
                <a:ext uri="{FF2B5EF4-FFF2-40B4-BE49-F238E27FC236}">
                  <a16:creationId xmlns:a16="http://schemas.microsoft.com/office/drawing/2014/main" id="{DE10BA6B-2517-48E5-ADA6-663ED396E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94576" y="3243263"/>
              <a:ext cx="309563" cy="288925"/>
            </a:xfrm>
            <a:custGeom>
              <a:avLst/>
              <a:gdLst>
                <a:gd name="T0" fmla="*/ 177 w 195"/>
                <a:gd name="T1" fmla="*/ 10 h 182"/>
                <a:gd name="T2" fmla="*/ 195 w 195"/>
                <a:gd name="T3" fmla="*/ 0 h 182"/>
                <a:gd name="T4" fmla="*/ 195 w 195"/>
                <a:gd name="T5" fmla="*/ 73 h 182"/>
                <a:gd name="T6" fmla="*/ 0 w 195"/>
                <a:gd name="T7" fmla="*/ 182 h 182"/>
                <a:gd name="T8" fmla="*/ 0 w 195"/>
                <a:gd name="T9" fmla="*/ 164 h 182"/>
                <a:gd name="T10" fmla="*/ 0 w 195"/>
                <a:gd name="T11" fmla="*/ 112 h 182"/>
                <a:gd name="T12" fmla="*/ 177 w 195"/>
                <a:gd name="T13" fmla="*/ 1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182">
                  <a:moveTo>
                    <a:pt x="177" y="10"/>
                  </a:moveTo>
                  <a:lnTo>
                    <a:pt x="195" y="0"/>
                  </a:lnTo>
                  <a:lnTo>
                    <a:pt x="195" y="73"/>
                  </a:lnTo>
                  <a:lnTo>
                    <a:pt x="0" y="182"/>
                  </a:lnTo>
                  <a:lnTo>
                    <a:pt x="0" y="164"/>
                  </a:lnTo>
                  <a:lnTo>
                    <a:pt x="0" y="112"/>
                  </a:lnTo>
                  <a:lnTo>
                    <a:pt x="177" y="10"/>
                  </a:lnTo>
                  <a:close/>
                </a:path>
              </a:pathLst>
            </a:custGeom>
            <a:solidFill>
              <a:srgbClr val="60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83" name="Freeform 313">
              <a:extLst>
                <a:ext uri="{FF2B5EF4-FFF2-40B4-BE49-F238E27FC236}">
                  <a16:creationId xmlns:a16="http://schemas.microsoft.com/office/drawing/2014/main" id="{99F4F4F6-88CE-4079-AE2B-AA6A0649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61251" y="2836863"/>
              <a:ext cx="442913" cy="509588"/>
            </a:xfrm>
            <a:custGeom>
              <a:avLst/>
              <a:gdLst>
                <a:gd name="T0" fmla="*/ 276 w 279"/>
                <a:gd name="T1" fmla="*/ 0 h 321"/>
                <a:gd name="T2" fmla="*/ 279 w 279"/>
                <a:gd name="T3" fmla="*/ 165 h 321"/>
                <a:gd name="T4" fmla="*/ 2 w 279"/>
                <a:gd name="T5" fmla="*/ 321 h 321"/>
                <a:gd name="T6" fmla="*/ 0 w 279"/>
                <a:gd name="T7" fmla="*/ 159 h 321"/>
                <a:gd name="T8" fmla="*/ 276 w 279"/>
                <a:gd name="T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21">
                  <a:moveTo>
                    <a:pt x="276" y="0"/>
                  </a:moveTo>
                  <a:lnTo>
                    <a:pt x="279" y="165"/>
                  </a:lnTo>
                  <a:lnTo>
                    <a:pt x="2" y="321"/>
                  </a:lnTo>
                  <a:lnTo>
                    <a:pt x="0" y="159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223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84" name="Freeform 314">
              <a:extLst>
                <a:ext uri="{FF2B5EF4-FFF2-40B4-BE49-F238E27FC236}">
                  <a16:creationId xmlns:a16="http://schemas.microsoft.com/office/drawing/2014/main" id="{8B9FAE93-5A9B-4FED-8043-E9C5DBADD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2828926"/>
              <a:ext cx="458788" cy="517525"/>
            </a:xfrm>
            <a:custGeom>
              <a:avLst/>
              <a:gdLst>
                <a:gd name="T0" fmla="*/ 289 w 289"/>
                <a:gd name="T1" fmla="*/ 326 h 326"/>
                <a:gd name="T2" fmla="*/ 3 w 289"/>
                <a:gd name="T3" fmla="*/ 164 h 326"/>
                <a:gd name="T4" fmla="*/ 0 w 289"/>
                <a:gd name="T5" fmla="*/ 0 h 326"/>
                <a:gd name="T6" fmla="*/ 287 w 289"/>
                <a:gd name="T7" fmla="*/ 164 h 326"/>
                <a:gd name="T8" fmla="*/ 289 w 289"/>
                <a:gd name="T9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326">
                  <a:moveTo>
                    <a:pt x="289" y="326"/>
                  </a:moveTo>
                  <a:lnTo>
                    <a:pt x="3" y="164"/>
                  </a:lnTo>
                  <a:lnTo>
                    <a:pt x="0" y="0"/>
                  </a:lnTo>
                  <a:lnTo>
                    <a:pt x="287" y="164"/>
                  </a:lnTo>
                  <a:lnTo>
                    <a:pt x="289" y="326"/>
                  </a:lnTo>
                  <a:close/>
                </a:path>
              </a:pathLst>
            </a:cu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85" name="Freeform 315">
              <a:extLst>
                <a:ext uri="{FF2B5EF4-FFF2-40B4-BE49-F238E27FC236}">
                  <a16:creationId xmlns:a16="http://schemas.microsoft.com/office/drawing/2014/main" id="{3BF8541D-E78D-407B-A6AC-3D60C32BC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2581276"/>
              <a:ext cx="893763" cy="508000"/>
            </a:xfrm>
            <a:custGeom>
              <a:avLst/>
              <a:gdLst>
                <a:gd name="T0" fmla="*/ 287 w 563"/>
                <a:gd name="T1" fmla="*/ 320 h 320"/>
                <a:gd name="T2" fmla="*/ 0 w 563"/>
                <a:gd name="T3" fmla="*/ 156 h 320"/>
                <a:gd name="T4" fmla="*/ 279 w 563"/>
                <a:gd name="T5" fmla="*/ 0 h 320"/>
                <a:gd name="T6" fmla="*/ 563 w 563"/>
                <a:gd name="T7" fmla="*/ 161 h 320"/>
                <a:gd name="T8" fmla="*/ 287 w 563"/>
                <a:gd name="T9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320">
                  <a:moveTo>
                    <a:pt x="287" y="320"/>
                  </a:moveTo>
                  <a:lnTo>
                    <a:pt x="0" y="156"/>
                  </a:lnTo>
                  <a:lnTo>
                    <a:pt x="279" y="0"/>
                  </a:lnTo>
                  <a:lnTo>
                    <a:pt x="563" y="161"/>
                  </a:lnTo>
                  <a:lnTo>
                    <a:pt x="287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86" name="Freeform 316">
              <a:extLst>
                <a:ext uri="{FF2B5EF4-FFF2-40B4-BE49-F238E27FC236}">
                  <a16:creationId xmlns:a16="http://schemas.microsoft.com/office/drawing/2014/main" id="{FCAD4D0D-D236-46D4-9340-8CB4959D4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45426" y="2941638"/>
              <a:ext cx="314325" cy="293688"/>
            </a:xfrm>
            <a:custGeom>
              <a:avLst/>
              <a:gdLst>
                <a:gd name="T0" fmla="*/ 18 w 198"/>
                <a:gd name="T1" fmla="*/ 10 h 185"/>
                <a:gd name="T2" fmla="*/ 0 w 198"/>
                <a:gd name="T3" fmla="*/ 0 h 185"/>
                <a:gd name="T4" fmla="*/ 0 w 198"/>
                <a:gd name="T5" fmla="*/ 73 h 185"/>
                <a:gd name="T6" fmla="*/ 198 w 198"/>
                <a:gd name="T7" fmla="*/ 185 h 185"/>
                <a:gd name="T8" fmla="*/ 198 w 198"/>
                <a:gd name="T9" fmla="*/ 164 h 185"/>
                <a:gd name="T10" fmla="*/ 198 w 198"/>
                <a:gd name="T11" fmla="*/ 112 h 185"/>
                <a:gd name="T12" fmla="*/ 18 w 198"/>
                <a:gd name="T13" fmla="*/ 1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185">
                  <a:moveTo>
                    <a:pt x="18" y="1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198" y="185"/>
                  </a:lnTo>
                  <a:lnTo>
                    <a:pt x="198" y="164"/>
                  </a:lnTo>
                  <a:lnTo>
                    <a:pt x="198" y="112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87" name="Freeform 317">
              <a:extLst>
                <a:ext uri="{FF2B5EF4-FFF2-40B4-BE49-F238E27FC236}">
                  <a16:creationId xmlns:a16="http://schemas.microsoft.com/office/drawing/2014/main" id="{1330F858-DC3E-420F-883E-327D3183E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94576" y="2941638"/>
              <a:ext cx="309563" cy="288925"/>
            </a:xfrm>
            <a:custGeom>
              <a:avLst/>
              <a:gdLst>
                <a:gd name="T0" fmla="*/ 177 w 195"/>
                <a:gd name="T1" fmla="*/ 10 h 182"/>
                <a:gd name="T2" fmla="*/ 195 w 195"/>
                <a:gd name="T3" fmla="*/ 0 h 182"/>
                <a:gd name="T4" fmla="*/ 195 w 195"/>
                <a:gd name="T5" fmla="*/ 73 h 182"/>
                <a:gd name="T6" fmla="*/ 0 w 195"/>
                <a:gd name="T7" fmla="*/ 182 h 182"/>
                <a:gd name="T8" fmla="*/ 0 w 195"/>
                <a:gd name="T9" fmla="*/ 161 h 182"/>
                <a:gd name="T10" fmla="*/ 0 w 195"/>
                <a:gd name="T11" fmla="*/ 109 h 182"/>
                <a:gd name="T12" fmla="*/ 177 w 195"/>
                <a:gd name="T13" fmla="*/ 1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182">
                  <a:moveTo>
                    <a:pt x="177" y="10"/>
                  </a:moveTo>
                  <a:lnTo>
                    <a:pt x="195" y="0"/>
                  </a:lnTo>
                  <a:lnTo>
                    <a:pt x="195" y="73"/>
                  </a:lnTo>
                  <a:lnTo>
                    <a:pt x="0" y="182"/>
                  </a:lnTo>
                  <a:lnTo>
                    <a:pt x="0" y="161"/>
                  </a:lnTo>
                  <a:lnTo>
                    <a:pt x="0" y="109"/>
                  </a:lnTo>
                  <a:lnTo>
                    <a:pt x="177" y="10"/>
                  </a:lnTo>
                  <a:close/>
                </a:path>
              </a:pathLst>
            </a:custGeom>
            <a:solidFill>
              <a:srgbClr val="60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88" name="Freeform 318">
              <a:extLst>
                <a:ext uri="{FF2B5EF4-FFF2-40B4-BE49-F238E27FC236}">
                  <a16:creationId xmlns:a16="http://schemas.microsoft.com/office/drawing/2014/main" id="{4178172D-9E81-4733-85F7-5EC3DC783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61251" y="2540001"/>
              <a:ext cx="442913" cy="512763"/>
            </a:xfrm>
            <a:custGeom>
              <a:avLst/>
              <a:gdLst>
                <a:gd name="T0" fmla="*/ 276 w 279"/>
                <a:gd name="T1" fmla="*/ 0 h 323"/>
                <a:gd name="T2" fmla="*/ 279 w 279"/>
                <a:gd name="T3" fmla="*/ 164 h 323"/>
                <a:gd name="T4" fmla="*/ 2 w 279"/>
                <a:gd name="T5" fmla="*/ 323 h 323"/>
                <a:gd name="T6" fmla="*/ 0 w 279"/>
                <a:gd name="T7" fmla="*/ 159 h 323"/>
                <a:gd name="T8" fmla="*/ 276 w 279"/>
                <a:gd name="T9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23">
                  <a:moveTo>
                    <a:pt x="276" y="0"/>
                  </a:moveTo>
                  <a:lnTo>
                    <a:pt x="279" y="164"/>
                  </a:lnTo>
                  <a:lnTo>
                    <a:pt x="2" y="323"/>
                  </a:lnTo>
                  <a:lnTo>
                    <a:pt x="0" y="159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223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89" name="Freeform 319">
              <a:extLst>
                <a:ext uri="{FF2B5EF4-FFF2-40B4-BE49-F238E27FC236}">
                  <a16:creationId xmlns:a16="http://schemas.microsoft.com/office/drawing/2014/main" id="{B3D0A90B-F167-4ECA-8682-323236A9D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2530476"/>
              <a:ext cx="458788" cy="522288"/>
            </a:xfrm>
            <a:custGeom>
              <a:avLst/>
              <a:gdLst>
                <a:gd name="T0" fmla="*/ 289 w 289"/>
                <a:gd name="T1" fmla="*/ 329 h 329"/>
                <a:gd name="T2" fmla="*/ 3 w 289"/>
                <a:gd name="T3" fmla="*/ 165 h 329"/>
                <a:gd name="T4" fmla="*/ 0 w 289"/>
                <a:gd name="T5" fmla="*/ 0 h 329"/>
                <a:gd name="T6" fmla="*/ 287 w 289"/>
                <a:gd name="T7" fmla="*/ 165 h 329"/>
                <a:gd name="T8" fmla="*/ 289 w 289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329">
                  <a:moveTo>
                    <a:pt x="289" y="329"/>
                  </a:moveTo>
                  <a:lnTo>
                    <a:pt x="3" y="165"/>
                  </a:lnTo>
                  <a:lnTo>
                    <a:pt x="0" y="0"/>
                  </a:lnTo>
                  <a:lnTo>
                    <a:pt x="287" y="165"/>
                  </a:lnTo>
                  <a:lnTo>
                    <a:pt x="289" y="329"/>
                  </a:lnTo>
                  <a:close/>
                </a:path>
              </a:pathLst>
            </a:cu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90" name="Freeform 320">
              <a:extLst>
                <a:ext uri="{FF2B5EF4-FFF2-40B4-BE49-F238E27FC236}">
                  <a16:creationId xmlns:a16="http://schemas.microsoft.com/office/drawing/2014/main" id="{CDCE14CF-EB18-463E-8DFA-84DFE223C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6863" y="2282826"/>
              <a:ext cx="893763" cy="509588"/>
            </a:xfrm>
            <a:custGeom>
              <a:avLst/>
              <a:gdLst>
                <a:gd name="T0" fmla="*/ 287 w 563"/>
                <a:gd name="T1" fmla="*/ 321 h 321"/>
                <a:gd name="T2" fmla="*/ 0 w 563"/>
                <a:gd name="T3" fmla="*/ 156 h 321"/>
                <a:gd name="T4" fmla="*/ 279 w 563"/>
                <a:gd name="T5" fmla="*/ 0 h 321"/>
                <a:gd name="T6" fmla="*/ 563 w 563"/>
                <a:gd name="T7" fmla="*/ 162 h 321"/>
                <a:gd name="T8" fmla="*/ 287 w 563"/>
                <a:gd name="T9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321">
                  <a:moveTo>
                    <a:pt x="287" y="321"/>
                  </a:moveTo>
                  <a:lnTo>
                    <a:pt x="0" y="156"/>
                  </a:lnTo>
                  <a:lnTo>
                    <a:pt x="279" y="0"/>
                  </a:lnTo>
                  <a:lnTo>
                    <a:pt x="563" y="162"/>
                  </a:lnTo>
                  <a:lnTo>
                    <a:pt x="287" y="321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91" name="Freeform 321">
              <a:extLst>
                <a:ext uri="{FF2B5EF4-FFF2-40B4-BE49-F238E27FC236}">
                  <a16:creationId xmlns:a16="http://schemas.microsoft.com/office/drawing/2014/main" id="{A4AE0992-8E2B-4A92-A01A-AAF8A831E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45426" y="2643188"/>
              <a:ext cx="314325" cy="293688"/>
            </a:xfrm>
            <a:custGeom>
              <a:avLst/>
              <a:gdLst>
                <a:gd name="T0" fmla="*/ 18 w 198"/>
                <a:gd name="T1" fmla="*/ 10 h 185"/>
                <a:gd name="T2" fmla="*/ 0 w 198"/>
                <a:gd name="T3" fmla="*/ 0 h 185"/>
                <a:gd name="T4" fmla="*/ 0 w 198"/>
                <a:gd name="T5" fmla="*/ 73 h 185"/>
                <a:gd name="T6" fmla="*/ 198 w 198"/>
                <a:gd name="T7" fmla="*/ 185 h 185"/>
                <a:gd name="T8" fmla="*/ 198 w 198"/>
                <a:gd name="T9" fmla="*/ 164 h 185"/>
                <a:gd name="T10" fmla="*/ 198 w 198"/>
                <a:gd name="T11" fmla="*/ 112 h 185"/>
                <a:gd name="T12" fmla="*/ 18 w 198"/>
                <a:gd name="T13" fmla="*/ 1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185">
                  <a:moveTo>
                    <a:pt x="18" y="1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198" y="185"/>
                  </a:lnTo>
                  <a:lnTo>
                    <a:pt x="198" y="164"/>
                  </a:lnTo>
                  <a:lnTo>
                    <a:pt x="198" y="112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92" name="Freeform 322">
              <a:extLst>
                <a:ext uri="{FF2B5EF4-FFF2-40B4-BE49-F238E27FC236}">
                  <a16:creationId xmlns:a16="http://schemas.microsoft.com/office/drawing/2014/main" id="{B4A25690-7F41-4ADD-835B-29A36785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94576" y="2643188"/>
              <a:ext cx="309563" cy="288925"/>
            </a:xfrm>
            <a:custGeom>
              <a:avLst/>
              <a:gdLst>
                <a:gd name="T0" fmla="*/ 177 w 195"/>
                <a:gd name="T1" fmla="*/ 10 h 182"/>
                <a:gd name="T2" fmla="*/ 195 w 195"/>
                <a:gd name="T3" fmla="*/ 0 h 182"/>
                <a:gd name="T4" fmla="*/ 195 w 195"/>
                <a:gd name="T5" fmla="*/ 73 h 182"/>
                <a:gd name="T6" fmla="*/ 0 w 195"/>
                <a:gd name="T7" fmla="*/ 182 h 182"/>
                <a:gd name="T8" fmla="*/ 0 w 195"/>
                <a:gd name="T9" fmla="*/ 161 h 182"/>
                <a:gd name="T10" fmla="*/ 0 w 195"/>
                <a:gd name="T11" fmla="*/ 109 h 182"/>
                <a:gd name="T12" fmla="*/ 177 w 195"/>
                <a:gd name="T13" fmla="*/ 1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182">
                  <a:moveTo>
                    <a:pt x="177" y="10"/>
                  </a:moveTo>
                  <a:lnTo>
                    <a:pt x="195" y="0"/>
                  </a:lnTo>
                  <a:lnTo>
                    <a:pt x="195" y="73"/>
                  </a:lnTo>
                  <a:lnTo>
                    <a:pt x="0" y="182"/>
                  </a:lnTo>
                  <a:lnTo>
                    <a:pt x="0" y="161"/>
                  </a:lnTo>
                  <a:lnTo>
                    <a:pt x="0" y="109"/>
                  </a:lnTo>
                  <a:lnTo>
                    <a:pt x="177" y="10"/>
                  </a:lnTo>
                  <a:close/>
                </a:path>
              </a:pathLst>
            </a:custGeom>
            <a:solidFill>
              <a:srgbClr val="60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93" name="Freeform 323">
              <a:extLst>
                <a:ext uri="{FF2B5EF4-FFF2-40B4-BE49-F238E27FC236}">
                  <a16:creationId xmlns:a16="http://schemas.microsoft.com/office/drawing/2014/main" id="{C00770FE-F07B-498C-9515-924750106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07013" y="3222626"/>
              <a:ext cx="522288" cy="1398588"/>
            </a:xfrm>
            <a:custGeom>
              <a:avLst/>
              <a:gdLst>
                <a:gd name="T0" fmla="*/ 326 w 329"/>
                <a:gd name="T1" fmla="*/ 0 h 881"/>
                <a:gd name="T2" fmla="*/ 329 w 329"/>
                <a:gd name="T3" fmla="*/ 693 h 881"/>
                <a:gd name="T4" fmla="*/ 3 w 329"/>
                <a:gd name="T5" fmla="*/ 881 h 881"/>
                <a:gd name="T6" fmla="*/ 0 w 329"/>
                <a:gd name="T7" fmla="*/ 187 h 881"/>
                <a:gd name="T8" fmla="*/ 326 w 329"/>
                <a:gd name="T9" fmla="*/ 0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881">
                  <a:moveTo>
                    <a:pt x="326" y="0"/>
                  </a:moveTo>
                  <a:lnTo>
                    <a:pt x="329" y="693"/>
                  </a:lnTo>
                  <a:lnTo>
                    <a:pt x="3" y="881"/>
                  </a:lnTo>
                  <a:lnTo>
                    <a:pt x="0" y="18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223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94" name="Freeform 324">
              <a:extLst>
                <a:ext uri="{FF2B5EF4-FFF2-40B4-BE49-F238E27FC236}">
                  <a16:creationId xmlns:a16="http://schemas.microsoft.com/office/drawing/2014/main" id="{3838D48C-85BA-46EC-80FE-E8824E69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61038" y="3263901"/>
              <a:ext cx="458788" cy="1357313"/>
            </a:xfrm>
            <a:custGeom>
              <a:avLst/>
              <a:gdLst>
                <a:gd name="T0" fmla="*/ 289 w 289"/>
                <a:gd name="T1" fmla="*/ 855 h 855"/>
                <a:gd name="T2" fmla="*/ 2 w 289"/>
                <a:gd name="T3" fmla="*/ 693 h 855"/>
                <a:gd name="T4" fmla="*/ 0 w 289"/>
                <a:gd name="T5" fmla="*/ 0 h 855"/>
                <a:gd name="T6" fmla="*/ 286 w 289"/>
                <a:gd name="T7" fmla="*/ 161 h 855"/>
                <a:gd name="T8" fmla="*/ 289 w 289"/>
                <a:gd name="T9" fmla="*/ 855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855">
                  <a:moveTo>
                    <a:pt x="289" y="855"/>
                  </a:moveTo>
                  <a:lnTo>
                    <a:pt x="2" y="693"/>
                  </a:lnTo>
                  <a:lnTo>
                    <a:pt x="0" y="0"/>
                  </a:lnTo>
                  <a:lnTo>
                    <a:pt x="286" y="161"/>
                  </a:lnTo>
                  <a:lnTo>
                    <a:pt x="289" y="855"/>
                  </a:lnTo>
                  <a:close/>
                </a:path>
              </a:pathLst>
            </a:cu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95" name="Freeform 325">
              <a:extLst>
                <a:ext uri="{FF2B5EF4-FFF2-40B4-BE49-F238E27FC236}">
                  <a16:creationId xmlns:a16="http://schemas.microsoft.com/office/drawing/2014/main" id="{42C3CFE3-4498-4D68-8B58-03E843148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61038" y="2965451"/>
              <a:ext cx="971550" cy="554038"/>
            </a:xfrm>
            <a:custGeom>
              <a:avLst/>
              <a:gdLst>
                <a:gd name="T0" fmla="*/ 286 w 612"/>
                <a:gd name="T1" fmla="*/ 349 h 349"/>
                <a:gd name="T2" fmla="*/ 0 w 612"/>
                <a:gd name="T3" fmla="*/ 188 h 349"/>
                <a:gd name="T4" fmla="*/ 325 w 612"/>
                <a:gd name="T5" fmla="*/ 0 h 349"/>
                <a:gd name="T6" fmla="*/ 612 w 612"/>
                <a:gd name="T7" fmla="*/ 162 h 349"/>
                <a:gd name="T8" fmla="*/ 286 w 612"/>
                <a:gd name="T9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2" h="349">
                  <a:moveTo>
                    <a:pt x="286" y="349"/>
                  </a:moveTo>
                  <a:lnTo>
                    <a:pt x="0" y="188"/>
                  </a:lnTo>
                  <a:lnTo>
                    <a:pt x="325" y="0"/>
                  </a:lnTo>
                  <a:lnTo>
                    <a:pt x="612" y="162"/>
                  </a:lnTo>
                  <a:lnTo>
                    <a:pt x="286" y="349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96" name="Freeform 326">
              <a:extLst>
                <a:ext uri="{FF2B5EF4-FFF2-40B4-BE49-F238E27FC236}">
                  <a16:creationId xmlns:a16="http://schemas.microsoft.com/office/drawing/2014/main" id="{732813CE-C63E-4243-BC45-3E48CF62B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91188" y="4132263"/>
              <a:ext cx="388938" cy="331788"/>
            </a:xfrm>
            <a:custGeom>
              <a:avLst/>
              <a:gdLst>
                <a:gd name="T0" fmla="*/ 3 w 245"/>
                <a:gd name="T1" fmla="*/ 0 h 209"/>
                <a:gd name="T2" fmla="*/ 0 w 245"/>
                <a:gd name="T3" fmla="*/ 73 h 209"/>
                <a:gd name="T4" fmla="*/ 245 w 245"/>
                <a:gd name="T5" fmla="*/ 209 h 209"/>
                <a:gd name="T6" fmla="*/ 245 w 245"/>
                <a:gd name="T7" fmla="*/ 138 h 209"/>
                <a:gd name="T8" fmla="*/ 3 w 245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09">
                  <a:moveTo>
                    <a:pt x="3" y="0"/>
                  </a:moveTo>
                  <a:lnTo>
                    <a:pt x="0" y="73"/>
                  </a:lnTo>
                  <a:lnTo>
                    <a:pt x="245" y="209"/>
                  </a:lnTo>
                  <a:lnTo>
                    <a:pt x="245" y="1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97" name="Freeform 327">
              <a:extLst>
                <a:ext uri="{FF2B5EF4-FFF2-40B4-BE49-F238E27FC236}">
                  <a16:creationId xmlns:a16="http://schemas.microsoft.com/office/drawing/2014/main" id="{2E5DF731-F1C8-4E00-9F65-47D804DD3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02251" y="4090988"/>
              <a:ext cx="446088" cy="373063"/>
            </a:xfrm>
            <a:custGeom>
              <a:avLst/>
              <a:gdLst>
                <a:gd name="T0" fmla="*/ 263 w 281"/>
                <a:gd name="T1" fmla="*/ 11 h 235"/>
                <a:gd name="T2" fmla="*/ 281 w 281"/>
                <a:gd name="T3" fmla="*/ 0 h 235"/>
                <a:gd name="T4" fmla="*/ 281 w 281"/>
                <a:gd name="T5" fmla="*/ 73 h 235"/>
                <a:gd name="T6" fmla="*/ 0 w 281"/>
                <a:gd name="T7" fmla="*/ 235 h 235"/>
                <a:gd name="T8" fmla="*/ 0 w 281"/>
                <a:gd name="T9" fmla="*/ 164 h 235"/>
                <a:gd name="T10" fmla="*/ 263 w 281"/>
                <a:gd name="T11" fmla="*/ 1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235">
                  <a:moveTo>
                    <a:pt x="263" y="11"/>
                  </a:moveTo>
                  <a:lnTo>
                    <a:pt x="281" y="0"/>
                  </a:lnTo>
                  <a:lnTo>
                    <a:pt x="281" y="73"/>
                  </a:lnTo>
                  <a:lnTo>
                    <a:pt x="0" y="235"/>
                  </a:lnTo>
                  <a:lnTo>
                    <a:pt x="0" y="164"/>
                  </a:lnTo>
                  <a:lnTo>
                    <a:pt x="263" y="11"/>
                  </a:lnTo>
                  <a:close/>
                </a:path>
              </a:pathLst>
            </a:custGeom>
            <a:solidFill>
              <a:srgbClr val="5D5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98" name="Freeform 328">
              <a:extLst>
                <a:ext uri="{FF2B5EF4-FFF2-40B4-BE49-F238E27FC236}">
                  <a16:creationId xmlns:a16="http://schemas.microsoft.com/office/drawing/2014/main" id="{25C9561F-2502-4952-8A2F-B212964EB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91188" y="3905251"/>
              <a:ext cx="388938" cy="330200"/>
            </a:xfrm>
            <a:custGeom>
              <a:avLst/>
              <a:gdLst>
                <a:gd name="T0" fmla="*/ 3 w 245"/>
                <a:gd name="T1" fmla="*/ 0 h 208"/>
                <a:gd name="T2" fmla="*/ 0 w 245"/>
                <a:gd name="T3" fmla="*/ 73 h 208"/>
                <a:gd name="T4" fmla="*/ 245 w 245"/>
                <a:gd name="T5" fmla="*/ 208 h 208"/>
                <a:gd name="T6" fmla="*/ 245 w 245"/>
                <a:gd name="T7" fmla="*/ 138 h 208"/>
                <a:gd name="T8" fmla="*/ 3 w 245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08">
                  <a:moveTo>
                    <a:pt x="3" y="0"/>
                  </a:moveTo>
                  <a:lnTo>
                    <a:pt x="0" y="73"/>
                  </a:lnTo>
                  <a:lnTo>
                    <a:pt x="245" y="208"/>
                  </a:lnTo>
                  <a:lnTo>
                    <a:pt x="245" y="1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399" name="Freeform 329">
              <a:extLst>
                <a:ext uri="{FF2B5EF4-FFF2-40B4-BE49-F238E27FC236}">
                  <a16:creationId xmlns:a16="http://schemas.microsoft.com/office/drawing/2014/main" id="{84F2CFF4-8211-42E4-B0D9-D8A89791D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02251" y="3863976"/>
              <a:ext cx="446088" cy="371475"/>
            </a:xfrm>
            <a:custGeom>
              <a:avLst/>
              <a:gdLst>
                <a:gd name="T0" fmla="*/ 263 w 281"/>
                <a:gd name="T1" fmla="*/ 10 h 234"/>
                <a:gd name="T2" fmla="*/ 281 w 281"/>
                <a:gd name="T3" fmla="*/ 0 h 234"/>
                <a:gd name="T4" fmla="*/ 281 w 281"/>
                <a:gd name="T5" fmla="*/ 73 h 234"/>
                <a:gd name="T6" fmla="*/ 0 w 281"/>
                <a:gd name="T7" fmla="*/ 234 h 234"/>
                <a:gd name="T8" fmla="*/ 0 w 281"/>
                <a:gd name="T9" fmla="*/ 164 h 234"/>
                <a:gd name="T10" fmla="*/ 263 w 281"/>
                <a:gd name="T11" fmla="*/ 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234">
                  <a:moveTo>
                    <a:pt x="263" y="10"/>
                  </a:moveTo>
                  <a:lnTo>
                    <a:pt x="281" y="0"/>
                  </a:lnTo>
                  <a:lnTo>
                    <a:pt x="281" y="73"/>
                  </a:lnTo>
                  <a:lnTo>
                    <a:pt x="0" y="234"/>
                  </a:lnTo>
                  <a:lnTo>
                    <a:pt x="0" y="164"/>
                  </a:lnTo>
                  <a:lnTo>
                    <a:pt x="263" y="10"/>
                  </a:lnTo>
                  <a:close/>
                </a:path>
              </a:pathLst>
            </a:custGeom>
            <a:solidFill>
              <a:srgbClr val="5D5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00" name="Freeform 330">
              <a:extLst>
                <a:ext uri="{FF2B5EF4-FFF2-40B4-BE49-F238E27FC236}">
                  <a16:creationId xmlns:a16="http://schemas.microsoft.com/office/drawing/2014/main" id="{32D64C18-6A6C-462D-80A5-6F337EAEB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91188" y="3678238"/>
              <a:ext cx="388938" cy="330200"/>
            </a:xfrm>
            <a:custGeom>
              <a:avLst/>
              <a:gdLst>
                <a:gd name="T0" fmla="*/ 3 w 245"/>
                <a:gd name="T1" fmla="*/ 0 h 208"/>
                <a:gd name="T2" fmla="*/ 0 w 245"/>
                <a:gd name="T3" fmla="*/ 73 h 208"/>
                <a:gd name="T4" fmla="*/ 245 w 245"/>
                <a:gd name="T5" fmla="*/ 208 h 208"/>
                <a:gd name="T6" fmla="*/ 245 w 245"/>
                <a:gd name="T7" fmla="*/ 138 h 208"/>
                <a:gd name="T8" fmla="*/ 3 w 245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08">
                  <a:moveTo>
                    <a:pt x="3" y="0"/>
                  </a:moveTo>
                  <a:lnTo>
                    <a:pt x="0" y="73"/>
                  </a:lnTo>
                  <a:lnTo>
                    <a:pt x="245" y="208"/>
                  </a:lnTo>
                  <a:lnTo>
                    <a:pt x="245" y="1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01" name="Freeform 331">
              <a:extLst>
                <a:ext uri="{FF2B5EF4-FFF2-40B4-BE49-F238E27FC236}">
                  <a16:creationId xmlns:a16="http://schemas.microsoft.com/office/drawing/2014/main" id="{78311BC3-0A94-41E9-A376-FD0F7EAC4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02251" y="3635376"/>
              <a:ext cx="446088" cy="373063"/>
            </a:xfrm>
            <a:custGeom>
              <a:avLst/>
              <a:gdLst>
                <a:gd name="T0" fmla="*/ 263 w 281"/>
                <a:gd name="T1" fmla="*/ 11 h 235"/>
                <a:gd name="T2" fmla="*/ 281 w 281"/>
                <a:gd name="T3" fmla="*/ 0 h 235"/>
                <a:gd name="T4" fmla="*/ 281 w 281"/>
                <a:gd name="T5" fmla="*/ 73 h 235"/>
                <a:gd name="T6" fmla="*/ 0 w 281"/>
                <a:gd name="T7" fmla="*/ 235 h 235"/>
                <a:gd name="T8" fmla="*/ 0 w 281"/>
                <a:gd name="T9" fmla="*/ 165 h 235"/>
                <a:gd name="T10" fmla="*/ 263 w 281"/>
                <a:gd name="T11" fmla="*/ 1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235">
                  <a:moveTo>
                    <a:pt x="263" y="11"/>
                  </a:moveTo>
                  <a:lnTo>
                    <a:pt x="281" y="0"/>
                  </a:lnTo>
                  <a:lnTo>
                    <a:pt x="281" y="73"/>
                  </a:lnTo>
                  <a:lnTo>
                    <a:pt x="0" y="235"/>
                  </a:lnTo>
                  <a:lnTo>
                    <a:pt x="0" y="165"/>
                  </a:lnTo>
                  <a:lnTo>
                    <a:pt x="263" y="11"/>
                  </a:lnTo>
                  <a:close/>
                </a:path>
              </a:pathLst>
            </a:custGeom>
            <a:solidFill>
              <a:srgbClr val="5D5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02" name="Freeform 332">
              <a:extLst>
                <a:ext uri="{FF2B5EF4-FFF2-40B4-BE49-F238E27FC236}">
                  <a16:creationId xmlns:a16="http://schemas.microsoft.com/office/drawing/2014/main" id="{CBB79987-0607-4AA4-8021-E3442CBE6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91188" y="3449638"/>
              <a:ext cx="388938" cy="331788"/>
            </a:xfrm>
            <a:custGeom>
              <a:avLst/>
              <a:gdLst>
                <a:gd name="T0" fmla="*/ 3 w 245"/>
                <a:gd name="T1" fmla="*/ 0 h 209"/>
                <a:gd name="T2" fmla="*/ 0 w 245"/>
                <a:gd name="T3" fmla="*/ 73 h 209"/>
                <a:gd name="T4" fmla="*/ 245 w 245"/>
                <a:gd name="T5" fmla="*/ 209 h 209"/>
                <a:gd name="T6" fmla="*/ 245 w 245"/>
                <a:gd name="T7" fmla="*/ 138 h 209"/>
                <a:gd name="T8" fmla="*/ 3 w 245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09">
                  <a:moveTo>
                    <a:pt x="3" y="0"/>
                  </a:moveTo>
                  <a:lnTo>
                    <a:pt x="0" y="73"/>
                  </a:lnTo>
                  <a:lnTo>
                    <a:pt x="245" y="209"/>
                  </a:lnTo>
                  <a:lnTo>
                    <a:pt x="245" y="1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3C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03" name="Freeform 333">
              <a:extLst>
                <a:ext uri="{FF2B5EF4-FFF2-40B4-BE49-F238E27FC236}">
                  <a16:creationId xmlns:a16="http://schemas.microsoft.com/office/drawing/2014/main" id="{7D0B8925-5A3E-4035-A555-9B6FE08DD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02251" y="3408363"/>
              <a:ext cx="446088" cy="373063"/>
            </a:xfrm>
            <a:custGeom>
              <a:avLst/>
              <a:gdLst>
                <a:gd name="T0" fmla="*/ 263 w 281"/>
                <a:gd name="T1" fmla="*/ 11 h 235"/>
                <a:gd name="T2" fmla="*/ 281 w 281"/>
                <a:gd name="T3" fmla="*/ 0 h 235"/>
                <a:gd name="T4" fmla="*/ 281 w 281"/>
                <a:gd name="T5" fmla="*/ 73 h 235"/>
                <a:gd name="T6" fmla="*/ 0 w 281"/>
                <a:gd name="T7" fmla="*/ 235 h 235"/>
                <a:gd name="T8" fmla="*/ 0 w 281"/>
                <a:gd name="T9" fmla="*/ 164 h 235"/>
                <a:gd name="T10" fmla="*/ 263 w 281"/>
                <a:gd name="T11" fmla="*/ 1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235">
                  <a:moveTo>
                    <a:pt x="263" y="11"/>
                  </a:moveTo>
                  <a:lnTo>
                    <a:pt x="281" y="0"/>
                  </a:lnTo>
                  <a:lnTo>
                    <a:pt x="281" y="73"/>
                  </a:lnTo>
                  <a:lnTo>
                    <a:pt x="0" y="235"/>
                  </a:lnTo>
                  <a:lnTo>
                    <a:pt x="0" y="164"/>
                  </a:lnTo>
                  <a:lnTo>
                    <a:pt x="263" y="11"/>
                  </a:lnTo>
                  <a:close/>
                </a:path>
              </a:pathLst>
            </a:custGeom>
            <a:solidFill>
              <a:srgbClr val="5D5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04" name="Freeform 334">
              <a:extLst>
                <a:ext uri="{FF2B5EF4-FFF2-40B4-BE49-F238E27FC236}">
                  <a16:creationId xmlns:a16="http://schemas.microsoft.com/office/drawing/2014/main" id="{51F493E8-83D3-4299-A773-89E84A9C9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2888" y="3011488"/>
              <a:ext cx="141288" cy="173038"/>
            </a:xfrm>
            <a:custGeom>
              <a:avLst/>
              <a:gdLst>
                <a:gd name="T0" fmla="*/ 14 w 34"/>
                <a:gd name="T1" fmla="*/ 2 h 42"/>
                <a:gd name="T2" fmla="*/ 24 w 34"/>
                <a:gd name="T3" fmla="*/ 1 h 42"/>
                <a:gd name="T4" fmla="*/ 34 w 34"/>
                <a:gd name="T5" fmla="*/ 7 h 42"/>
                <a:gd name="T6" fmla="*/ 24 w 34"/>
                <a:gd name="T7" fmla="*/ 8 h 42"/>
                <a:gd name="T8" fmla="*/ 10 w 34"/>
                <a:gd name="T9" fmla="*/ 33 h 42"/>
                <a:gd name="T10" fmla="*/ 14 w 34"/>
                <a:gd name="T11" fmla="*/ 42 h 42"/>
                <a:gd name="T12" fmla="*/ 4 w 34"/>
                <a:gd name="T13" fmla="*/ 36 h 42"/>
                <a:gd name="T14" fmla="*/ 0 w 34"/>
                <a:gd name="T15" fmla="*/ 26 h 42"/>
                <a:gd name="T16" fmla="*/ 14 w 34"/>
                <a:gd name="T1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42">
                  <a:moveTo>
                    <a:pt x="14" y="2"/>
                  </a:moveTo>
                  <a:cubicBezTo>
                    <a:pt x="18" y="0"/>
                    <a:pt x="21" y="0"/>
                    <a:pt x="24" y="1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28" y="6"/>
                    <a:pt x="24" y="8"/>
                  </a:cubicBezTo>
                  <a:cubicBezTo>
                    <a:pt x="17" y="13"/>
                    <a:pt x="10" y="24"/>
                    <a:pt x="10" y="33"/>
                  </a:cubicBezTo>
                  <a:cubicBezTo>
                    <a:pt x="10" y="37"/>
                    <a:pt x="12" y="40"/>
                    <a:pt x="14" y="42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1" y="34"/>
                    <a:pt x="0" y="31"/>
                    <a:pt x="0" y="26"/>
                  </a:cubicBezTo>
                  <a:cubicBezTo>
                    <a:pt x="0" y="18"/>
                    <a:pt x="6" y="7"/>
                    <a:pt x="14" y="2"/>
                  </a:cubicBezTo>
                  <a:close/>
                </a:path>
              </a:pathLst>
            </a:cu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05" name="Freeform 335">
              <a:extLst>
                <a:ext uri="{FF2B5EF4-FFF2-40B4-BE49-F238E27FC236}">
                  <a16:creationId xmlns:a16="http://schemas.microsoft.com/office/drawing/2014/main" id="{D4796C1C-BC65-4F50-95A1-3532758EF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81613" y="3027363"/>
              <a:ext cx="120650" cy="169863"/>
            </a:xfrm>
            <a:custGeom>
              <a:avLst/>
              <a:gdLst>
                <a:gd name="T0" fmla="*/ 14 w 29"/>
                <a:gd name="T1" fmla="*/ 4 h 41"/>
                <a:gd name="T2" fmla="*/ 0 w 29"/>
                <a:gd name="T3" fmla="*/ 29 h 41"/>
                <a:gd name="T4" fmla="*/ 14 w 29"/>
                <a:gd name="T5" fmla="*/ 37 h 41"/>
                <a:gd name="T6" fmla="*/ 29 w 29"/>
                <a:gd name="T7" fmla="*/ 12 h 41"/>
                <a:gd name="T8" fmla="*/ 14 w 29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1">
                  <a:moveTo>
                    <a:pt x="14" y="4"/>
                  </a:moveTo>
                  <a:cubicBezTo>
                    <a:pt x="7" y="9"/>
                    <a:pt x="0" y="20"/>
                    <a:pt x="0" y="29"/>
                  </a:cubicBezTo>
                  <a:cubicBezTo>
                    <a:pt x="0" y="38"/>
                    <a:pt x="7" y="41"/>
                    <a:pt x="14" y="37"/>
                  </a:cubicBezTo>
                  <a:cubicBezTo>
                    <a:pt x="22" y="32"/>
                    <a:pt x="29" y="21"/>
                    <a:pt x="29" y="12"/>
                  </a:cubicBezTo>
                  <a:cubicBezTo>
                    <a:pt x="29" y="3"/>
                    <a:pt x="22" y="0"/>
                    <a:pt x="14" y="4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06" name="Freeform 336">
              <a:extLst>
                <a:ext uri="{FF2B5EF4-FFF2-40B4-BE49-F238E27FC236}">
                  <a16:creationId xmlns:a16="http://schemas.microsoft.com/office/drawing/2014/main" id="{607BE240-9E1A-4EE0-9027-C807E9BD5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99063" y="2962276"/>
              <a:ext cx="74613" cy="69850"/>
            </a:xfrm>
            <a:custGeom>
              <a:avLst/>
              <a:gdLst>
                <a:gd name="T0" fmla="*/ 11 w 18"/>
                <a:gd name="T1" fmla="*/ 6 h 17"/>
                <a:gd name="T2" fmla="*/ 0 w 18"/>
                <a:gd name="T3" fmla="*/ 0 h 17"/>
                <a:gd name="T4" fmla="*/ 6 w 18"/>
                <a:gd name="T5" fmla="*/ 9 h 17"/>
                <a:gd name="T6" fmla="*/ 8 w 18"/>
                <a:gd name="T7" fmla="*/ 11 h 17"/>
                <a:gd name="T8" fmla="*/ 18 w 18"/>
                <a:gd name="T9" fmla="*/ 17 h 17"/>
                <a:gd name="T10" fmla="*/ 17 w 18"/>
                <a:gd name="T11" fmla="*/ 15 h 17"/>
                <a:gd name="T12" fmla="*/ 11 w 18"/>
                <a:gd name="T1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7">
                  <a:moveTo>
                    <a:pt x="11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5" y="4"/>
                    <a:pt x="6" y="9"/>
                  </a:cubicBezTo>
                  <a:cubicBezTo>
                    <a:pt x="7" y="10"/>
                    <a:pt x="7" y="10"/>
                    <a:pt x="8" y="1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6"/>
                    <a:pt x="17" y="16"/>
                    <a:pt x="17" y="15"/>
                  </a:cubicBezTo>
                  <a:cubicBezTo>
                    <a:pt x="16" y="11"/>
                    <a:pt x="14" y="8"/>
                    <a:pt x="11" y="6"/>
                  </a:cubicBez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07" name="Freeform 337">
              <a:extLst>
                <a:ext uri="{FF2B5EF4-FFF2-40B4-BE49-F238E27FC236}">
                  <a16:creationId xmlns:a16="http://schemas.microsoft.com/office/drawing/2014/main" id="{41EAC22D-D77B-4B51-8CA5-F9A71F059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02263" y="2890838"/>
              <a:ext cx="282575" cy="265113"/>
            </a:xfrm>
            <a:custGeom>
              <a:avLst/>
              <a:gdLst>
                <a:gd name="T0" fmla="*/ 0 w 68"/>
                <a:gd name="T1" fmla="*/ 53 h 64"/>
                <a:gd name="T2" fmla="*/ 33 w 68"/>
                <a:gd name="T3" fmla="*/ 6 h 64"/>
                <a:gd name="T4" fmla="*/ 57 w 68"/>
                <a:gd name="T5" fmla="*/ 4 h 64"/>
                <a:gd name="T6" fmla="*/ 68 w 68"/>
                <a:gd name="T7" fmla="*/ 10 h 64"/>
                <a:gd name="T8" fmla="*/ 43 w 68"/>
                <a:gd name="T9" fmla="*/ 12 h 64"/>
                <a:gd name="T10" fmla="*/ 11 w 68"/>
                <a:gd name="T11" fmla="*/ 59 h 64"/>
                <a:gd name="T12" fmla="*/ 12 w 68"/>
                <a:gd name="T13" fmla="*/ 64 h 64"/>
                <a:gd name="T14" fmla="*/ 2 w 68"/>
                <a:gd name="T15" fmla="*/ 58 h 64"/>
                <a:gd name="T16" fmla="*/ 0 w 68"/>
                <a:gd name="T17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64">
                  <a:moveTo>
                    <a:pt x="0" y="53"/>
                  </a:moveTo>
                  <a:cubicBezTo>
                    <a:pt x="5" y="34"/>
                    <a:pt x="18" y="15"/>
                    <a:pt x="33" y="6"/>
                  </a:cubicBezTo>
                  <a:cubicBezTo>
                    <a:pt x="42" y="1"/>
                    <a:pt x="51" y="0"/>
                    <a:pt x="57" y="4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1" y="6"/>
                    <a:pt x="53" y="7"/>
                    <a:pt x="43" y="12"/>
                  </a:cubicBezTo>
                  <a:cubicBezTo>
                    <a:pt x="29" y="21"/>
                    <a:pt x="15" y="40"/>
                    <a:pt x="11" y="59"/>
                  </a:cubicBezTo>
                  <a:cubicBezTo>
                    <a:pt x="10" y="62"/>
                    <a:pt x="11" y="63"/>
                    <a:pt x="12" y="64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0" y="57"/>
                    <a:pt x="0" y="55"/>
                    <a:pt x="0" y="53"/>
                  </a:cubicBezTo>
                  <a:close/>
                </a:path>
              </a:pathLst>
            </a:cu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08" name="Freeform 338">
              <a:extLst>
                <a:ext uri="{FF2B5EF4-FFF2-40B4-BE49-F238E27FC236}">
                  <a16:creationId xmlns:a16="http://schemas.microsoft.com/office/drawing/2014/main" id="{1643D129-A46C-42BC-912E-8A7579F9D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60988" y="2903538"/>
              <a:ext cx="277813" cy="257175"/>
            </a:xfrm>
            <a:custGeom>
              <a:avLst/>
              <a:gdLst>
                <a:gd name="T0" fmla="*/ 33 w 67"/>
                <a:gd name="T1" fmla="*/ 9 h 62"/>
                <a:gd name="T2" fmla="*/ 1 w 67"/>
                <a:gd name="T3" fmla="*/ 56 h 62"/>
                <a:gd name="T4" fmla="*/ 5 w 67"/>
                <a:gd name="T5" fmla="*/ 62 h 62"/>
                <a:gd name="T6" fmla="*/ 6 w 67"/>
                <a:gd name="T7" fmla="*/ 61 h 62"/>
                <a:gd name="T8" fmla="*/ 11 w 67"/>
                <a:gd name="T9" fmla="*/ 54 h 62"/>
                <a:gd name="T10" fmla="*/ 33 w 67"/>
                <a:gd name="T11" fmla="*/ 22 h 62"/>
                <a:gd name="T12" fmla="*/ 56 w 67"/>
                <a:gd name="T13" fmla="*/ 29 h 62"/>
                <a:gd name="T14" fmla="*/ 61 w 67"/>
                <a:gd name="T15" fmla="*/ 30 h 62"/>
                <a:gd name="T16" fmla="*/ 63 w 67"/>
                <a:gd name="T17" fmla="*/ 29 h 62"/>
                <a:gd name="T18" fmla="*/ 66 w 67"/>
                <a:gd name="T19" fmla="*/ 20 h 62"/>
                <a:gd name="T20" fmla="*/ 33 w 67"/>
                <a:gd name="T21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2">
                  <a:moveTo>
                    <a:pt x="33" y="9"/>
                  </a:moveTo>
                  <a:cubicBezTo>
                    <a:pt x="19" y="18"/>
                    <a:pt x="5" y="37"/>
                    <a:pt x="1" y="56"/>
                  </a:cubicBezTo>
                  <a:cubicBezTo>
                    <a:pt x="0" y="60"/>
                    <a:pt x="2" y="62"/>
                    <a:pt x="5" y="62"/>
                  </a:cubicBezTo>
                  <a:cubicBezTo>
                    <a:pt x="5" y="61"/>
                    <a:pt x="6" y="61"/>
                    <a:pt x="6" y="61"/>
                  </a:cubicBezTo>
                  <a:cubicBezTo>
                    <a:pt x="8" y="60"/>
                    <a:pt x="11" y="57"/>
                    <a:pt x="11" y="54"/>
                  </a:cubicBezTo>
                  <a:cubicBezTo>
                    <a:pt x="14" y="41"/>
                    <a:pt x="23" y="27"/>
                    <a:pt x="33" y="22"/>
                  </a:cubicBezTo>
                  <a:cubicBezTo>
                    <a:pt x="44" y="15"/>
                    <a:pt x="53" y="18"/>
                    <a:pt x="56" y="29"/>
                  </a:cubicBezTo>
                  <a:cubicBezTo>
                    <a:pt x="57" y="31"/>
                    <a:pt x="59" y="32"/>
                    <a:pt x="61" y="30"/>
                  </a:cubicBezTo>
                  <a:cubicBezTo>
                    <a:pt x="62" y="30"/>
                    <a:pt x="62" y="30"/>
                    <a:pt x="63" y="29"/>
                  </a:cubicBezTo>
                  <a:cubicBezTo>
                    <a:pt x="65" y="27"/>
                    <a:pt x="67" y="23"/>
                    <a:pt x="66" y="20"/>
                  </a:cubicBezTo>
                  <a:cubicBezTo>
                    <a:pt x="63" y="5"/>
                    <a:pt x="49" y="0"/>
                    <a:pt x="33" y="9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09" name="Freeform 339">
              <a:extLst>
                <a:ext uri="{FF2B5EF4-FFF2-40B4-BE49-F238E27FC236}">
                  <a16:creationId xmlns:a16="http://schemas.microsoft.com/office/drawing/2014/main" id="{54D1B585-1EF8-443A-9B01-F8B354C84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49851" y="2854326"/>
              <a:ext cx="82550" cy="69850"/>
            </a:xfrm>
            <a:custGeom>
              <a:avLst/>
              <a:gdLst>
                <a:gd name="T0" fmla="*/ 10 w 20"/>
                <a:gd name="T1" fmla="*/ 6 h 17"/>
                <a:gd name="T2" fmla="*/ 0 w 20"/>
                <a:gd name="T3" fmla="*/ 0 h 17"/>
                <a:gd name="T4" fmla="*/ 8 w 20"/>
                <a:gd name="T5" fmla="*/ 10 h 17"/>
                <a:gd name="T6" fmla="*/ 10 w 20"/>
                <a:gd name="T7" fmla="*/ 11 h 17"/>
                <a:gd name="T8" fmla="*/ 20 w 20"/>
                <a:gd name="T9" fmla="*/ 17 h 17"/>
                <a:gd name="T10" fmla="*/ 19 w 20"/>
                <a:gd name="T11" fmla="*/ 16 h 17"/>
                <a:gd name="T12" fmla="*/ 10 w 20"/>
                <a:gd name="T1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7">
                  <a:moveTo>
                    <a:pt x="1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6" y="5"/>
                    <a:pt x="8" y="10"/>
                  </a:cubicBezTo>
                  <a:cubicBezTo>
                    <a:pt x="9" y="10"/>
                    <a:pt x="9" y="11"/>
                    <a:pt x="10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19" y="16"/>
                    <a:pt x="19" y="16"/>
                  </a:cubicBezTo>
                  <a:cubicBezTo>
                    <a:pt x="17" y="11"/>
                    <a:pt x="14" y="8"/>
                    <a:pt x="10" y="6"/>
                  </a:cubicBez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10" name="Freeform 340">
              <a:extLst>
                <a:ext uri="{FF2B5EF4-FFF2-40B4-BE49-F238E27FC236}">
                  <a16:creationId xmlns:a16="http://schemas.microsoft.com/office/drawing/2014/main" id="{48FA5A07-8A78-4391-BD67-B12C0D8A2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59413" y="2774951"/>
              <a:ext cx="384175" cy="347663"/>
            </a:xfrm>
            <a:custGeom>
              <a:avLst/>
              <a:gdLst>
                <a:gd name="T0" fmla="*/ 0 w 93"/>
                <a:gd name="T1" fmla="*/ 72 h 84"/>
                <a:gd name="T2" fmla="*/ 47 w 93"/>
                <a:gd name="T3" fmla="*/ 9 h 84"/>
                <a:gd name="T4" fmla="*/ 82 w 93"/>
                <a:gd name="T5" fmla="*/ 6 h 84"/>
                <a:gd name="T6" fmla="*/ 93 w 93"/>
                <a:gd name="T7" fmla="*/ 12 h 84"/>
                <a:gd name="T8" fmla="*/ 57 w 93"/>
                <a:gd name="T9" fmla="*/ 15 h 84"/>
                <a:gd name="T10" fmla="*/ 11 w 93"/>
                <a:gd name="T11" fmla="*/ 78 h 84"/>
                <a:gd name="T12" fmla="*/ 12 w 93"/>
                <a:gd name="T13" fmla="*/ 84 h 84"/>
                <a:gd name="T14" fmla="*/ 2 w 93"/>
                <a:gd name="T15" fmla="*/ 78 h 84"/>
                <a:gd name="T16" fmla="*/ 0 w 93"/>
                <a:gd name="T17" fmla="*/ 7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84">
                  <a:moveTo>
                    <a:pt x="0" y="72"/>
                  </a:moveTo>
                  <a:cubicBezTo>
                    <a:pt x="8" y="46"/>
                    <a:pt x="26" y="21"/>
                    <a:pt x="47" y="9"/>
                  </a:cubicBezTo>
                  <a:cubicBezTo>
                    <a:pt x="60" y="1"/>
                    <a:pt x="73" y="0"/>
                    <a:pt x="82" y="6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84" y="6"/>
                    <a:pt x="71" y="7"/>
                    <a:pt x="57" y="15"/>
                  </a:cubicBezTo>
                  <a:cubicBezTo>
                    <a:pt x="37" y="27"/>
                    <a:pt x="19" y="52"/>
                    <a:pt x="11" y="78"/>
                  </a:cubicBezTo>
                  <a:cubicBezTo>
                    <a:pt x="10" y="81"/>
                    <a:pt x="11" y="83"/>
                    <a:pt x="12" y="84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77"/>
                    <a:pt x="0" y="75"/>
                    <a:pt x="0" y="72"/>
                  </a:cubicBezTo>
                  <a:close/>
                </a:path>
              </a:pathLst>
            </a:cu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11" name="Freeform 341">
              <a:extLst>
                <a:ext uri="{FF2B5EF4-FFF2-40B4-BE49-F238E27FC236}">
                  <a16:creationId xmlns:a16="http://schemas.microsoft.com/office/drawing/2014/main" id="{567D040D-0F3A-4896-A807-F9B55D7B6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18138" y="2787651"/>
              <a:ext cx="393700" cy="339725"/>
            </a:xfrm>
            <a:custGeom>
              <a:avLst/>
              <a:gdLst>
                <a:gd name="T0" fmla="*/ 47 w 95"/>
                <a:gd name="T1" fmla="*/ 12 h 82"/>
                <a:gd name="T2" fmla="*/ 1 w 95"/>
                <a:gd name="T3" fmla="*/ 75 h 82"/>
                <a:gd name="T4" fmla="*/ 4 w 95"/>
                <a:gd name="T5" fmla="*/ 82 h 82"/>
                <a:gd name="T6" fmla="*/ 6 w 95"/>
                <a:gd name="T7" fmla="*/ 81 h 82"/>
                <a:gd name="T8" fmla="*/ 11 w 95"/>
                <a:gd name="T9" fmla="*/ 74 h 82"/>
                <a:gd name="T10" fmla="*/ 47 w 95"/>
                <a:gd name="T11" fmla="*/ 25 h 82"/>
                <a:gd name="T12" fmla="*/ 84 w 95"/>
                <a:gd name="T13" fmla="*/ 32 h 82"/>
                <a:gd name="T14" fmla="*/ 89 w 95"/>
                <a:gd name="T15" fmla="*/ 33 h 82"/>
                <a:gd name="T16" fmla="*/ 91 w 95"/>
                <a:gd name="T17" fmla="*/ 31 h 82"/>
                <a:gd name="T18" fmla="*/ 94 w 95"/>
                <a:gd name="T19" fmla="*/ 22 h 82"/>
                <a:gd name="T20" fmla="*/ 47 w 95"/>
                <a:gd name="T21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82">
                  <a:moveTo>
                    <a:pt x="47" y="12"/>
                  </a:moveTo>
                  <a:cubicBezTo>
                    <a:pt x="27" y="24"/>
                    <a:pt x="9" y="49"/>
                    <a:pt x="1" y="75"/>
                  </a:cubicBezTo>
                  <a:cubicBezTo>
                    <a:pt x="0" y="79"/>
                    <a:pt x="1" y="82"/>
                    <a:pt x="4" y="82"/>
                  </a:cubicBezTo>
                  <a:cubicBezTo>
                    <a:pt x="5" y="81"/>
                    <a:pt x="5" y="81"/>
                    <a:pt x="6" y="81"/>
                  </a:cubicBezTo>
                  <a:cubicBezTo>
                    <a:pt x="8" y="80"/>
                    <a:pt x="10" y="77"/>
                    <a:pt x="11" y="74"/>
                  </a:cubicBezTo>
                  <a:cubicBezTo>
                    <a:pt x="17" y="53"/>
                    <a:pt x="31" y="34"/>
                    <a:pt x="47" y="25"/>
                  </a:cubicBezTo>
                  <a:cubicBezTo>
                    <a:pt x="64" y="15"/>
                    <a:pt x="78" y="18"/>
                    <a:pt x="84" y="32"/>
                  </a:cubicBezTo>
                  <a:cubicBezTo>
                    <a:pt x="85" y="34"/>
                    <a:pt x="87" y="34"/>
                    <a:pt x="89" y="33"/>
                  </a:cubicBezTo>
                  <a:cubicBezTo>
                    <a:pt x="90" y="32"/>
                    <a:pt x="90" y="32"/>
                    <a:pt x="91" y="31"/>
                  </a:cubicBezTo>
                  <a:cubicBezTo>
                    <a:pt x="94" y="28"/>
                    <a:pt x="95" y="24"/>
                    <a:pt x="94" y="22"/>
                  </a:cubicBezTo>
                  <a:cubicBezTo>
                    <a:pt x="86" y="4"/>
                    <a:pt x="68" y="0"/>
                    <a:pt x="47" y="12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12" name="Freeform 342">
              <a:extLst>
                <a:ext uri="{FF2B5EF4-FFF2-40B4-BE49-F238E27FC236}">
                  <a16:creationId xmlns:a16="http://schemas.microsoft.com/office/drawing/2014/main" id="{38F74714-16C4-4D37-BCAA-20C4F0150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7543801" y="1720851"/>
              <a:ext cx="206375" cy="98425"/>
            </a:xfrm>
            <a:custGeom>
              <a:avLst/>
              <a:gdLst>
                <a:gd name="T0" fmla="*/ 50 w 50"/>
                <a:gd name="T1" fmla="*/ 19 h 24"/>
                <a:gd name="T2" fmla="*/ 22 w 50"/>
                <a:gd name="T3" fmla="*/ 2 h 24"/>
                <a:gd name="T4" fmla="*/ 6 w 50"/>
                <a:gd name="T5" fmla="*/ 4 h 24"/>
                <a:gd name="T6" fmla="*/ 0 w 50"/>
                <a:gd name="T7" fmla="*/ 8 h 24"/>
                <a:gd name="T8" fmla="*/ 28 w 50"/>
                <a:gd name="T9" fmla="*/ 24 h 24"/>
                <a:gd name="T10" fmla="*/ 34 w 50"/>
                <a:gd name="T11" fmla="*/ 20 h 24"/>
                <a:gd name="T12" fmla="*/ 50 w 50"/>
                <a:gd name="T13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4">
                  <a:moveTo>
                    <a:pt x="50" y="19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17" y="0"/>
                    <a:pt x="12" y="0"/>
                    <a:pt x="6" y="4"/>
                  </a:cubicBezTo>
                  <a:cubicBezTo>
                    <a:pt x="4" y="5"/>
                    <a:pt x="2" y="6"/>
                    <a:pt x="0" y="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0" y="23"/>
                    <a:pt x="32" y="21"/>
                    <a:pt x="34" y="20"/>
                  </a:cubicBezTo>
                  <a:cubicBezTo>
                    <a:pt x="40" y="17"/>
                    <a:pt x="46" y="17"/>
                    <a:pt x="50" y="19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13" name="Freeform 343">
              <a:extLst>
                <a:ext uri="{FF2B5EF4-FFF2-40B4-BE49-F238E27FC236}">
                  <a16:creationId xmlns:a16="http://schemas.microsoft.com/office/drawing/2014/main" id="{0EBCC5EC-1CA6-4586-B027-1C878FE98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64451" y="1922463"/>
              <a:ext cx="133350" cy="92075"/>
            </a:xfrm>
            <a:custGeom>
              <a:avLst/>
              <a:gdLst>
                <a:gd name="T0" fmla="*/ 30 w 32"/>
                <a:gd name="T1" fmla="*/ 16 h 22"/>
                <a:gd name="T2" fmla="*/ 2 w 32"/>
                <a:gd name="T3" fmla="*/ 0 h 22"/>
                <a:gd name="T4" fmla="*/ 0 w 32"/>
                <a:gd name="T5" fmla="*/ 5 h 22"/>
                <a:gd name="T6" fmla="*/ 29 w 32"/>
                <a:gd name="T7" fmla="*/ 22 h 22"/>
                <a:gd name="T8" fmla="*/ 30 w 32"/>
                <a:gd name="T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2">
                  <a:moveTo>
                    <a:pt x="30" y="16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2" y="4"/>
                    <a:pt x="0" y="5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1" y="21"/>
                    <a:pt x="32" y="17"/>
                    <a:pt x="30" y="16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14" name="Freeform 344">
              <a:extLst>
                <a:ext uri="{FF2B5EF4-FFF2-40B4-BE49-F238E27FC236}">
                  <a16:creationId xmlns:a16="http://schemas.microsoft.com/office/drawing/2014/main" id="{FE7B6300-4F29-47D2-AB31-11E5D32DB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77151" y="1952626"/>
              <a:ext cx="115888" cy="152400"/>
            </a:xfrm>
            <a:custGeom>
              <a:avLst/>
              <a:gdLst>
                <a:gd name="T0" fmla="*/ 73 w 73"/>
                <a:gd name="T1" fmla="*/ 44 h 96"/>
                <a:gd name="T2" fmla="*/ 0 w 73"/>
                <a:gd name="T3" fmla="*/ 0 h 96"/>
                <a:gd name="T4" fmla="*/ 0 w 73"/>
                <a:gd name="T5" fmla="*/ 54 h 96"/>
                <a:gd name="T6" fmla="*/ 73 w 73"/>
                <a:gd name="T7" fmla="*/ 96 h 96"/>
                <a:gd name="T8" fmla="*/ 73 w 73"/>
                <a:gd name="T9" fmla="*/ 4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96">
                  <a:moveTo>
                    <a:pt x="73" y="44"/>
                  </a:moveTo>
                  <a:lnTo>
                    <a:pt x="0" y="0"/>
                  </a:lnTo>
                  <a:lnTo>
                    <a:pt x="0" y="54"/>
                  </a:lnTo>
                  <a:lnTo>
                    <a:pt x="73" y="96"/>
                  </a:lnTo>
                  <a:lnTo>
                    <a:pt x="73" y="44"/>
                  </a:lnTo>
                  <a:close/>
                </a:path>
              </a:pathLst>
            </a:custGeom>
            <a:solidFill>
              <a:srgbClr val="9AB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15" name="Freeform 345">
              <a:extLst>
                <a:ext uri="{FF2B5EF4-FFF2-40B4-BE49-F238E27FC236}">
                  <a16:creationId xmlns:a16="http://schemas.microsoft.com/office/drawing/2014/main" id="{F365C81E-D815-4916-8B8F-76817379C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77151" y="1943101"/>
              <a:ext cx="133350" cy="79375"/>
            </a:xfrm>
            <a:custGeom>
              <a:avLst/>
              <a:gdLst>
                <a:gd name="T0" fmla="*/ 84 w 84"/>
                <a:gd name="T1" fmla="*/ 45 h 50"/>
                <a:gd name="T2" fmla="*/ 8 w 84"/>
                <a:gd name="T3" fmla="*/ 0 h 50"/>
                <a:gd name="T4" fmla="*/ 0 w 84"/>
                <a:gd name="T5" fmla="*/ 6 h 50"/>
                <a:gd name="T6" fmla="*/ 73 w 84"/>
                <a:gd name="T7" fmla="*/ 50 h 50"/>
                <a:gd name="T8" fmla="*/ 84 w 84"/>
                <a:gd name="T9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0">
                  <a:moveTo>
                    <a:pt x="84" y="45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73" y="50"/>
                  </a:lnTo>
                  <a:lnTo>
                    <a:pt x="84" y="45"/>
                  </a:ln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16" name="Freeform 346">
              <a:extLst>
                <a:ext uri="{FF2B5EF4-FFF2-40B4-BE49-F238E27FC236}">
                  <a16:creationId xmlns:a16="http://schemas.microsoft.com/office/drawing/2014/main" id="{0898747C-E3D9-44D5-8258-2AC828ACF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08913" y="2022476"/>
              <a:ext cx="128588" cy="74613"/>
            </a:xfrm>
            <a:custGeom>
              <a:avLst/>
              <a:gdLst>
                <a:gd name="T0" fmla="*/ 81 w 81"/>
                <a:gd name="T1" fmla="*/ 42 h 47"/>
                <a:gd name="T2" fmla="*/ 8 w 81"/>
                <a:gd name="T3" fmla="*/ 0 h 47"/>
                <a:gd name="T4" fmla="*/ 0 w 81"/>
                <a:gd name="T5" fmla="*/ 5 h 47"/>
                <a:gd name="T6" fmla="*/ 73 w 81"/>
                <a:gd name="T7" fmla="*/ 47 h 47"/>
                <a:gd name="T8" fmla="*/ 81 w 81"/>
                <a:gd name="T9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47">
                  <a:moveTo>
                    <a:pt x="81" y="42"/>
                  </a:moveTo>
                  <a:lnTo>
                    <a:pt x="8" y="0"/>
                  </a:lnTo>
                  <a:lnTo>
                    <a:pt x="0" y="5"/>
                  </a:lnTo>
                  <a:lnTo>
                    <a:pt x="73" y="47"/>
                  </a:lnTo>
                  <a:lnTo>
                    <a:pt x="81" y="42"/>
                  </a:ln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17" name="Freeform 347">
              <a:extLst>
                <a:ext uri="{FF2B5EF4-FFF2-40B4-BE49-F238E27FC236}">
                  <a16:creationId xmlns:a16="http://schemas.microsoft.com/office/drawing/2014/main" id="{312F879D-7797-40EF-930B-EBB76FF08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16851" y="2030413"/>
              <a:ext cx="123825" cy="69850"/>
            </a:xfrm>
            <a:custGeom>
              <a:avLst/>
              <a:gdLst>
                <a:gd name="T0" fmla="*/ 0 w 30"/>
                <a:gd name="T1" fmla="*/ 0 h 17"/>
                <a:gd name="T2" fmla="*/ 28 w 30"/>
                <a:gd name="T3" fmla="*/ 17 h 17"/>
                <a:gd name="T4" fmla="*/ 30 w 30"/>
                <a:gd name="T5" fmla="*/ 16 h 17"/>
                <a:gd name="T6" fmla="*/ 2 w 30"/>
                <a:gd name="T7" fmla="*/ 0 h 17"/>
                <a:gd name="T8" fmla="*/ 0 w 3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0" y="0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29" y="17"/>
                    <a:pt x="29" y="17"/>
                    <a:pt x="30" y="1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18" name="Freeform 348">
              <a:extLst>
                <a:ext uri="{FF2B5EF4-FFF2-40B4-BE49-F238E27FC236}">
                  <a16:creationId xmlns:a16="http://schemas.microsoft.com/office/drawing/2014/main" id="{C0EE1AE8-1E5F-4834-AC39-830A6EBF9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29538" y="1868488"/>
              <a:ext cx="188913" cy="120650"/>
            </a:xfrm>
            <a:custGeom>
              <a:avLst/>
              <a:gdLst>
                <a:gd name="T0" fmla="*/ 75 w 119"/>
                <a:gd name="T1" fmla="*/ 42 h 76"/>
                <a:gd name="T2" fmla="*/ 0 w 119"/>
                <a:gd name="T3" fmla="*/ 0 h 76"/>
                <a:gd name="T4" fmla="*/ 46 w 119"/>
                <a:gd name="T5" fmla="*/ 34 h 76"/>
                <a:gd name="T6" fmla="*/ 119 w 119"/>
                <a:gd name="T7" fmla="*/ 76 h 76"/>
                <a:gd name="T8" fmla="*/ 75 w 119"/>
                <a:gd name="T9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76">
                  <a:moveTo>
                    <a:pt x="75" y="42"/>
                  </a:moveTo>
                  <a:lnTo>
                    <a:pt x="0" y="0"/>
                  </a:lnTo>
                  <a:lnTo>
                    <a:pt x="46" y="34"/>
                  </a:lnTo>
                  <a:lnTo>
                    <a:pt x="119" y="76"/>
                  </a:lnTo>
                  <a:lnTo>
                    <a:pt x="75" y="42"/>
                  </a:ln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19" name="Freeform 349">
              <a:extLst>
                <a:ext uri="{FF2B5EF4-FFF2-40B4-BE49-F238E27FC236}">
                  <a16:creationId xmlns:a16="http://schemas.microsoft.com/office/drawing/2014/main" id="{4C5C6F92-004B-40ED-A7D3-8C10C6248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29538" y="1868488"/>
              <a:ext cx="119063" cy="66675"/>
            </a:xfrm>
            <a:custGeom>
              <a:avLst/>
              <a:gdLst>
                <a:gd name="T0" fmla="*/ 28 w 29"/>
                <a:gd name="T1" fmla="*/ 16 h 16"/>
                <a:gd name="T2" fmla="*/ 0 w 29"/>
                <a:gd name="T3" fmla="*/ 0 h 16"/>
                <a:gd name="T4" fmla="*/ 0 w 29"/>
                <a:gd name="T5" fmla="*/ 0 h 16"/>
                <a:gd name="T6" fmla="*/ 29 w 29"/>
                <a:gd name="T7" fmla="*/ 16 h 16"/>
                <a:gd name="T8" fmla="*/ 28 w 29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6">
                  <a:moveTo>
                    <a:pt x="28" y="1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6"/>
                    <a:pt x="28" y="16"/>
                    <a:pt x="2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20" name="Freeform 350">
              <a:extLst>
                <a:ext uri="{FF2B5EF4-FFF2-40B4-BE49-F238E27FC236}">
                  <a16:creationId xmlns:a16="http://schemas.microsoft.com/office/drawing/2014/main" id="{0EA3E951-DD71-4282-943A-1C5A1587D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83526" y="1612901"/>
              <a:ext cx="404813" cy="342900"/>
            </a:xfrm>
            <a:custGeom>
              <a:avLst/>
              <a:gdLst>
                <a:gd name="T0" fmla="*/ 40 w 98"/>
                <a:gd name="T1" fmla="*/ 7 h 83"/>
                <a:gd name="T2" fmla="*/ 70 w 98"/>
                <a:gd name="T3" fmla="*/ 4 h 83"/>
                <a:gd name="T4" fmla="*/ 98 w 98"/>
                <a:gd name="T5" fmla="*/ 21 h 83"/>
                <a:gd name="T6" fmla="*/ 68 w 98"/>
                <a:gd name="T7" fmla="*/ 24 h 83"/>
                <a:gd name="T8" fmla="*/ 28 w 98"/>
                <a:gd name="T9" fmla="*/ 83 h 83"/>
                <a:gd name="T10" fmla="*/ 0 w 98"/>
                <a:gd name="T11" fmla="*/ 66 h 83"/>
                <a:gd name="T12" fmla="*/ 40 w 98"/>
                <a:gd name="T13" fmla="*/ 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3">
                  <a:moveTo>
                    <a:pt x="40" y="7"/>
                  </a:moveTo>
                  <a:cubicBezTo>
                    <a:pt x="52" y="0"/>
                    <a:pt x="62" y="0"/>
                    <a:pt x="70" y="4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1" y="16"/>
                    <a:pt x="80" y="17"/>
                    <a:pt x="68" y="24"/>
                  </a:cubicBezTo>
                  <a:cubicBezTo>
                    <a:pt x="49" y="35"/>
                    <a:pt x="33" y="59"/>
                    <a:pt x="28" y="8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4" y="43"/>
                    <a:pt x="21" y="18"/>
                    <a:pt x="40" y="7"/>
                  </a:cubicBezTo>
                  <a:close/>
                </a:path>
              </a:pathLst>
            </a:custGeom>
            <a:solidFill>
              <a:srgbClr val="7994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21" name="Freeform 351">
              <a:extLst>
                <a:ext uri="{FF2B5EF4-FFF2-40B4-BE49-F238E27FC236}">
                  <a16:creationId xmlns:a16="http://schemas.microsoft.com/office/drawing/2014/main" id="{DCDC95DB-CFB6-4268-A443-8A3971646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32751" y="1885951"/>
              <a:ext cx="265113" cy="265113"/>
            </a:xfrm>
            <a:custGeom>
              <a:avLst/>
              <a:gdLst>
                <a:gd name="T0" fmla="*/ 64 w 64"/>
                <a:gd name="T1" fmla="*/ 17 h 64"/>
                <a:gd name="T2" fmla="*/ 36 w 64"/>
                <a:gd name="T3" fmla="*/ 0 h 64"/>
                <a:gd name="T4" fmla="*/ 29 w 64"/>
                <a:gd name="T5" fmla="*/ 3 h 64"/>
                <a:gd name="T6" fmla="*/ 0 w 64"/>
                <a:gd name="T7" fmla="*/ 47 h 64"/>
                <a:gd name="T8" fmla="*/ 29 w 64"/>
                <a:gd name="T9" fmla="*/ 64 h 64"/>
                <a:gd name="T10" fmla="*/ 57 w 64"/>
                <a:gd name="T11" fmla="*/ 20 h 64"/>
                <a:gd name="T12" fmla="*/ 64 w 64"/>
                <a:gd name="T13" fmla="*/ 1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17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3" y="1"/>
                    <a:pt x="31" y="2"/>
                    <a:pt x="29" y="3"/>
                  </a:cubicBezTo>
                  <a:cubicBezTo>
                    <a:pt x="15" y="12"/>
                    <a:pt x="3" y="30"/>
                    <a:pt x="0" y="47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1" y="47"/>
                    <a:pt x="43" y="28"/>
                    <a:pt x="57" y="20"/>
                  </a:cubicBezTo>
                  <a:cubicBezTo>
                    <a:pt x="59" y="18"/>
                    <a:pt x="62" y="18"/>
                    <a:pt x="64" y="17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22" name="Freeform 352">
              <a:extLst>
                <a:ext uri="{FF2B5EF4-FFF2-40B4-BE49-F238E27FC236}">
                  <a16:creationId xmlns:a16="http://schemas.microsoft.com/office/drawing/2014/main" id="{C2CAE010-F725-468D-B57B-569C5A7A3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15301" y="2079626"/>
              <a:ext cx="203200" cy="244475"/>
            </a:xfrm>
            <a:custGeom>
              <a:avLst/>
              <a:gdLst>
                <a:gd name="T0" fmla="*/ 5 w 49"/>
                <a:gd name="T1" fmla="*/ 42 h 59"/>
                <a:gd name="T2" fmla="*/ 33 w 49"/>
                <a:gd name="T3" fmla="*/ 59 h 59"/>
                <a:gd name="T4" fmla="*/ 28 w 49"/>
                <a:gd name="T5" fmla="*/ 48 h 59"/>
                <a:gd name="T6" fmla="*/ 46 w 49"/>
                <a:gd name="T7" fmla="*/ 18 h 59"/>
                <a:gd name="T8" fmla="*/ 49 w 49"/>
                <a:gd name="T9" fmla="*/ 17 h 59"/>
                <a:gd name="T10" fmla="*/ 20 w 49"/>
                <a:gd name="T11" fmla="*/ 0 h 59"/>
                <a:gd name="T12" fmla="*/ 17 w 49"/>
                <a:gd name="T13" fmla="*/ 2 h 59"/>
                <a:gd name="T14" fmla="*/ 0 w 49"/>
                <a:gd name="T15" fmla="*/ 31 h 59"/>
                <a:gd name="T16" fmla="*/ 5 w 49"/>
                <a:gd name="T17" fmla="*/ 4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9">
                  <a:moveTo>
                    <a:pt x="5" y="42"/>
                  </a:moveTo>
                  <a:cubicBezTo>
                    <a:pt x="33" y="59"/>
                    <a:pt x="33" y="59"/>
                    <a:pt x="33" y="59"/>
                  </a:cubicBezTo>
                  <a:cubicBezTo>
                    <a:pt x="30" y="57"/>
                    <a:pt x="28" y="53"/>
                    <a:pt x="28" y="48"/>
                  </a:cubicBezTo>
                  <a:cubicBezTo>
                    <a:pt x="28" y="37"/>
                    <a:pt x="36" y="23"/>
                    <a:pt x="46" y="18"/>
                  </a:cubicBezTo>
                  <a:cubicBezTo>
                    <a:pt x="47" y="17"/>
                    <a:pt x="48" y="17"/>
                    <a:pt x="49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7" y="2"/>
                  </a:cubicBezTo>
                  <a:cubicBezTo>
                    <a:pt x="8" y="7"/>
                    <a:pt x="0" y="20"/>
                    <a:pt x="0" y="31"/>
                  </a:cubicBezTo>
                  <a:cubicBezTo>
                    <a:pt x="0" y="37"/>
                    <a:pt x="2" y="40"/>
                    <a:pt x="5" y="42"/>
                  </a:cubicBezTo>
                  <a:close/>
                </a:path>
              </a:pathLst>
            </a:custGeom>
            <a:solidFill>
              <a:srgbClr val="9AB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23" name="Freeform 353">
              <a:extLst>
                <a:ext uri="{FF2B5EF4-FFF2-40B4-BE49-F238E27FC236}">
                  <a16:creationId xmlns:a16="http://schemas.microsoft.com/office/drawing/2014/main" id="{D2E592A1-257A-4F53-93A0-AF67CE3DE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99413" y="1654176"/>
              <a:ext cx="687388" cy="687388"/>
            </a:xfrm>
            <a:custGeom>
              <a:avLst/>
              <a:gdLst>
                <a:gd name="T0" fmla="*/ 96 w 166"/>
                <a:gd name="T1" fmla="*/ 14 h 166"/>
                <a:gd name="T2" fmla="*/ 56 w 166"/>
                <a:gd name="T3" fmla="*/ 73 h 166"/>
                <a:gd name="T4" fmla="*/ 49 w 166"/>
                <a:gd name="T5" fmla="*/ 76 h 166"/>
                <a:gd name="T6" fmla="*/ 21 w 166"/>
                <a:gd name="T7" fmla="*/ 120 h 166"/>
                <a:gd name="T8" fmla="*/ 18 w 166"/>
                <a:gd name="T9" fmla="*/ 121 h 166"/>
                <a:gd name="T10" fmla="*/ 0 w 166"/>
                <a:gd name="T11" fmla="*/ 151 h 166"/>
                <a:gd name="T12" fmla="*/ 17 w 166"/>
                <a:gd name="T13" fmla="*/ 161 h 166"/>
                <a:gd name="T14" fmla="*/ 77 w 166"/>
                <a:gd name="T15" fmla="*/ 126 h 166"/>
                <a:gd name="T16" fmla="*/ 77 w 166"/>
                <a:gd name="T17" fmla="*/ 105 h 166"/>
                <a:gd name="T18" fmla="*/ 74 w 166"/>
                <a:gd name="T19" fmla="*/ 107 h 166"/>
                <a:gd name="T20" fmla="*/ 72 w 166"/>
                <a:gd name="T21" fmla="*/ 104 h 166"/>
                <a:gd name="T22" fmla="*/ 90 w 166"/>
                <a:gd name="T23" fmla="*/ 70 h 166"/>
                <a:gd name="T24" fmla="*/ 92 w 166"/>
                <a:gd name="T25" fmla="*/ 68 h 166"/>
                <a:gd name="T26" fmla="*/ 94 w 166"/>
                <a:gd name="T27" fmla="*/ 68 h 166"/>
                <a:gd name="T28" fmla="*/ 111 w 166"/>
                <a:gd name="T29" fmla="*/ 81 h 166"/>
                <a:gd name="T30" fmla="*/ 110 w 166"/>
                <a:gd name="T31" fmla="*/ 87 h 166"/>
                <a:gd name="T32" fmla="*/ 106 w 166"/>
                <a:gd name="T33" fmla="*/ 89 h 166"/>
                <a:gd name="T34" fmla="*/ 106 w 166"/>
                <a:gd name="T35" fmla="*/ 109 h 166"/>
                <a:gd name="T36" fmla="*/ 118 w 166"/>
                <a:gd name="T37" fmla="*/ 103 h 166"/>
                <a:gd name="T38" fmla="*/ 144 w 166"/>
                <a:gd name="T39" fmla="*/ 87 h 166"/>
                <a:gd name="T40" fmla="*/ 166 w 166"/>
                <a:gd name="T41" fmla="*/ 49 h 166"/>
                <a:gd name="T42" fmla="*/ 144 w 166"/>
                <a:gd name="T43" fmla="*/ 36 h 166"/>
                <a:gd name="T44" fmla="*/ 138 w 166"/>
                <a:gd name="T45" fmla="*/ 40 h 166"/>
                <a:gd name="T46" fmla="*/ 139 w 166"/>
                <a:gd name="T47" fmla="*/ 38 h 166"/>
                <a:gd name="T48" fmla="*/ 96 w 166"/>
                <a:gd name="T49" fmla="*/ 1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6" h="166">
                  <a:moveTo>
                    <a:pt x="96" y="14"/>
                  </a:moveTo>
                  <a:cubicBezTo>
                    <a:pt x="77" y="25"/>
                    <a:pt x="61" y="49"/>
                    <a:pt x="56" y="73"/>
                  </a:cubicBezTo>
                  <a:cubicBezTo>
                    <a:pt x="54" y="74"/>
                    <a:pt x="51" y="74"/>
                    <a:pt x="49" y="76"/>
                  </a:cubicBezTo>
                  <a:cubicBezTo>
                    <a:pt x="35" y="84"/>
                    <a:pt x="23" y="103"/>
                    <a:pt x="21" y="120"/>
                  </a:cubicBezTo>
                  <a:cubicBezTo>
                    <a:pt x="20" y="120"/>
                    <a:pt x="19" y="120"/>
                    <a:pt x="18" y="121"/>
                  </a:cubicBezTo>
                  <a:cubicBezTo>
                    <a:pt x="8" y="126"/>
                    <a:pt x="0" y="140"/>
                    <a:pt x="0" y="151"/>
                  </a:cubicBezTo>
                  <a:cubicBezTo>
                    <a:pt x="0" y="161"/>
                    <a:pt x="8" y="166"/>
                    <a:pt x="17" y="161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2" y="108"/>
                    <a:pt x="71" y="106"/>
                    <a:pt x="72" y="104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1" y="69"/>
                    <a:pt x="92" y="68"/>
                  </a:cubicBezTo>
                  <a:cubicBezTo>
                    <a:pt x="92" y="68"/>
                    <a:pt x="93" y="68"/>
                    <a:pt x="94" y="6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3" y="82"/>
                    <a:pt x="112" y="86"/>
                    <a:pt x="110" y="87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6" y="109"/>
                    <a:pt x="106" y="109"/>
                    <a:pt x="106" y="109"/>
                  </a:cubicBezTo>
                  <a:cubicBezTo>
                    <a:pt x="118" y="103"/>
                    <a:pt x="118" y="103"/>
                    <a:pt x="118" y="103"/>
                  </a:cubicBezTo>
                  <a:cubicBezTo>
                    <a:pt x="144" y="87"/>
                    <a:pt x="144" y="87"/>
                    <a:pt x="144" y="87"/>
                  </a:cubicBezTo>
                  <a:cubicBezTo>
                    <a:pt x="156" y="80"/>
                    <a:pt x="166" y="63"/>
                    <a:pt x="166" y="49"/>
                  </a:cubicBezTo>
                  <a:cubicBezTo>
                    <a:pt x="166" y="35"/>
                    <a:pt x="156" y="29"/>
                    <a:pt x="144" y="36"/>
                  </a:cubicBezTo>
                  <a:cubicBezTo>
                    <a:pt x="142" y="37"/>
                    <a:pt x="140" y="39"/>
                    <a:pt x="138" y="40"/>
                  </a:cubicBezTo>
                  <a:cubicBezTo>
                    <a:pt x="139" y="39"/>
                    <a:pt x="139" y="39"/>
                    <a:pt x="139" y="38"/>
                  </a:cubicBezTo>
                  <a:cubicBezTo>
                    <a:pt x="138" y="11"/>
                    <a:pt x="120" y="0"/>
                    <a:pt x="96" y="14"/>
                  </a:cubicBezTo>
                  <a:close/>
                </a:path>
              </a:pathLst>
            </a:custGeom>
            <a:solidFill>
              <a:srgbClr val="F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24" name="Freeform 354">
              <a:extLst>
                <a:ext uri="{FF2B5EF4-FFF2-40B4-BE49-F238E27FC236}">
                  <a16:creationId xmlns:a16="http://schemas.microsoft.com/office/drawing/2014/main" id="{0858542B-55B5-41AE-AB9B-AA4321487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9763" y="1824038"/>
              <a:ext cx="127000" cy="90488"/>
            </a:xfrm>
            <a:custGeom>
              <a:avLst/>
              <a:gdLst>
                <a:gd name="T0" fmla="*/ 1 w 31"/>
                <a:gd name="T1" fmla="*/ 16 h 22"/>
                <a:gd name="T2" fmla="*/ 29 w 31"/>
                <a:gd name="T3" fmla="*/ 0 h 22"/>
                <a:gd name="T4" fmla="*/ 31 w 31"/>
                <a:gd name="T5" fmla="*/ 5 h 22"/>
                <a:gd name="T6" fmla="*/ 3 w 31"/>
                <a:gd name="T7" fmla="*/ 22 h 22"/>
                <a:gd name="T8" fmla="*/ 1 w 31"/>
                <a:gd name="T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2">
                  <a:moveTo>
                    <a:pt x="1" y="16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8" y="1"/>
                    <a:pt x="29" y="4"/>
                    <a:pt x="31" y="5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1"/>
                    <a:pt x="0" y="17"/>
                    <a:pt x="1" y="16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25" name="Freeform 355">
              <a:extLst>
                <a:ext uri="{FF2B5EF4-FFF2-40B4-BE49-F238E27FC236}">
                  <a16:creationId xmlns:a16="http://schemas.microsoft.com/office/drawing/2014/main" id="{03EAA716-DE0D-49AA-B233-EF6FAD916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5951" y="1852613"/>
              <a:ext cx="115888" cy="152400"/>
            </a:xfrm>
            <a:custGeom>
              <a:avLst/>
              <a:gdLst>
                <a:gd name="T0" fmla="*/ 0 w 73"/>
                <a:gd name="T1" fmla="*/ 44 h 96"/>
                <a:gd name="T2" fmla="*/ 73 w 73"/>
                <a:gd name="T3" fmla="*/ 0 h 96"/>
                <a:gd name="T4" fmla="*/ 73 w 73"/>
                <a:gd name="T5" fmla="*/ 55 h 96"/>
                <a:gd name="T6" fmla="*/ 0 w 73"/>
                <a:gd name="T7" fmla="*/ 96 h 96"/>
                <a:gd name="T8" fmla="*/ 0 w 73"/>
                <a:gd name="T9" fmla="*/ 4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96">
                  <a:moveTo>
                    <a:pt x="0" y="44"/>
                  </a:moveTo>
                  <a:lnTo>
                    <a:pt x="73" y="0"/>
                  </a:lnTo>
                  <a:lnTo>
                    <a:pt x="73" y="55"/>
                  </a:lnTo>
                  <a:lnTo>
                    <a:pt x="0" y="96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9AB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26" name="Freeform 356">
              <a:extLst>
                <a:ext uri="{FF2B5EF4-FFF2-40B4-BE49-F238E27FC236}">
                  <a16:creationId xmlns:a16="http://schemas.microsoft.com/office/drawing/2014/main" id="{D4B4B848-D245-4F25-BB39-CEFCB92AF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37063" y="1844676"/>
              <a:ext cx="127000" cy="77788"/>
            </a:xfrm>
            <a:custGeom>
              <a:avLst/>
              <a:gdLst>
                <a:gd name="T0" fmla="*/ 0 w 80"/>
                <a:gd name="T1" fmla="*/ 44 h 49"/>
                <a:gd name="T2" fmla="*/ 72 w 80"/>
                <a:gd name="T3" fmla="*/ 0 h 49"/>
                <a:gd name="T4" fmla="*/ 80 w 80"/>
                <a:gd name="T5" fmla="*/ 5 h 49"/>
                <a:gd name="T6" fmla="*/ 7 w 80"/>
                <a:gd name="T7" fmla="*/ 49 h 49"/>
                <a:gd name="T8" fmla="*/ 0 w 80"/>
                <a:gd name="T9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49">
                  <a:moveTo>
                    <a:pt x="0" y="44"/>
                  </a:moveTo>
                  <a:lnTo>
                    <a:pt x="72" y="0"/>
                  </a:lnTo>
                  <a:lnTo>
                    <a:pt x="80" y="5"/>
                  </a:lnTo>
                  <a:lnTo>
                    <a:pt x="7" y="49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27" name="Freeform 357">
              <a:extLst>
                <a:ext uri="{FF2B5EF4-FFF2-40B4-BE49-F238E27FC236}">
                  <a16:creationId xmlns:a16="http://schemas.microsoft.com/office/drawing/2014/main" id="{E02C1A48-0E73-42D6-8A07-1C002911F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27563" y="1579563"/>
              <a:ext cx="227013" cy="111125"/>
            </a:xfrm>
            <a:custGeom>
              <a:avLst/>
              <a:gdLst>
                <a:gd name="T0" fmla="*/ 0 w 55"/>
                <a:gd name="T1" fmla="*/ 20 h 27"/>
                <a:gd name="T2" fmla="*/ 29 w 55"/>
                <a:gd name="T3" fmla="*/ 3 h 27"/>
                <a:gd name="T4" fmla="*/ 49 w 55"/>
                <a:gd name="T5" fmla="*/ 5 h 27"/>
                <a:gd name="T6" fmla="*/ 55 w 55"/>
                <a:gd name="T7" fmla="*/ 10 h 27"/>
                <a:gd name="T8" fmla="*/ 27 w 55"/>
                <a:gd name="T9" fmla="*/ 27 h 27"/>
                <a:gd name="T10" fmla="*/ 20 w 55"/>
                <a:gd name="T11" fmla="*/ 22 h 27"/>
                <a:gd name="T12" fmla="*/ 0 w 55"/>
                <a:gd name="T13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27">
                  <a:moveTo>
                    <a:pt x="0" y="2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4" y="0"/>
                    <a:pt x="41" y="1"/>
                    <a:pt x="49" y="5"/>
                  </a:cubicBezTo>
                  <a:cubicBezTo>
                    <a:pt x="51" y="7"/>
                    <a:pt x="53" y="8"/>
                    <a:pt x="55" y="10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3" y="23"/>
                    <a:pt x="20" y="22"/>
                  </a:cubicBezTo>
                  <a:cubicBezTo>
                    <a:pt x="13" y="17"/>
                    <a:pt x="5" y="17"/>
                    <a:pt x="0" y="20"/>
                  </a:cubicBezTo>
                  <a:close/>
                </a:path>
              </a:pathLst>
            </a:custGeom>
            <a:solidFill>
              <a:srgbClr val="7994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28" name="Freeform 358">
              <a:extLst>
                <a:ext uri="{FF2B5EF4-FFF2-40B4-BE49-F238E27FC236}">
                  <a16:creationId xmlns:a16="http://schemas.microsoft.com/office/drawing/2014/main" id="{25258982-DD89-4CE8-98DD-DED71F430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05301" y="1922463"/>
              <a:ext cx="136525" cy="79375"/>
            </a:xfrm>
            <a:custGeom>
              <a:avLst/>
              <a:gdLst>
                <a:gd name="T0" fmla="*/ 32 w 33"/>
                <a:gd name="T1" fmla="*/ 2 h 19"/>
                <a:gd name="T2" fmla="*/ 28 w 33"/>
                <a:gd name="T3" fmla="*/ 0 h 19"/>
                <a:gd name="T4" fmla="*/ 0 w 33"/>
                <a:gd name="T5" fmla="*/ 16 h 19"/>
                <a:gd name="T6" fmla="*/ 3 w 33"/>
                <a:gd name="T7" fmla="*/ 18 h 19"/>
                <a:gd name="T8" fmla="*/ 5 w 33"/>
                <a:gd name="T9" fmla="*/ 18 h 19"/>
                <a:gd name="T10" fmla="*/ 33 w 33"/>
                <a:gd name="T11" fmla="*/ 2 h 19"/>
                <a:gd name="T12" fmla="*/ 32 w 33"/>
                <a:gd name="T1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32" y="2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5" y="19"/>
                    <a:pt x="5" y="18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2"/>
                    <a:pt x="32" y="2"/>
                    <a:pt x="32" y="2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29" name="Freeform 359">
              <a:extLst>
                <a:ext uri="{FF2B5EF4-FFF2-40B4-BE49-F238E27FC236}">
                  <a16:creationId xmlns:a16="http://schemas.microsoft.com/office/drawing/2014/main" id="{4A0B192F-C220-4971-B9B2-BAC448031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6588" y="1770063"/>
              <a:ext cx="190500" cy="119063"/>
            </a:xfrm>
            <a:custGeom>
              <a:avLst/>
              <a:gdLst>
                <a:gd name="T0" fmla="*/ 47 w 120"/>
                <a:gd name="T1" fmla="*/ 42 h 75"/>
                <a:gd name="T2" fmla="*/ 120 w 120"/>
                <a:gd name="T3" fmla="*/ 0 h 75"/>
                <a:gd name="T4" fmla="*/ 73 w 120"/>
                <a:gd name="T5" fmla="*/ 34 h 75"/>
                <a:gd name="T6" fmla="*/ 0 w 120"/>
                <a:gd name="T7" fmla="*/ 75 h 75"/>
                <a:gd name="T8" fmla="*/ 47 w 120"/>
                <a:gd name="T9" fmla="*/ 4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5">
                  <a:moveTo>
                    <a:pt x="47" y="42"/>
                  </a:moveTo>
                  <a:lnTo>
                    <a:pt x="120" y="0"/>
                  </a:lnTo>
                  <a:lnTo>
                    <a:pt x="73" y="34"/>
                  </a:lnTo>
                  <a:lnTo>
                    <a:pt x="0" y="75"/>
                  </a:lnTo>
                  <a:lnTo>
                    <a:pt x="47" y="42"/>
                  </a:lnTo>
                  <a:close/>
                </a:path>
              </a:pathLst>
            </a:custGeom>
            <a:solidFill>
              <a:srgbClr val="7994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30" name="Freeform 360">
              <a:extLst>
                <a:ext uri="{FF2B5EF4-FFF2-40B4-BE49-F238E27FC236}">
                  <a16:creationId xmlns:a16="http://schemas.microsoft.com/office/drawing/2014/main" id="{6C6918F7-9918-45BE-A0D1-7BBBD0608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71976" y="1770063"/>
              <a:ext cx="115888" cy="66675"/>
            </a:xfrm>
            <a:custGeom>
              <a:avLst/>
              <a:gdLst>
                <a:gd name="T0" fmla="*/ 0 w 28"/>
                <a:gd name="T1" fmla="*/ 16 h 16"/>
                <a:gd name="T2" fmla="*/ 28 w 28"/>
                <a:gd name="T3" fmla="*/ 0 h 16"/>
                <a:gd name="T4" fmla="*/ 28 w 28"/>
                <a:gd name="T5" fmla="*/ 0 h 16"/>
                <a:gd name="T6" fmla="*/ 0 w 28"/>
                <a:gd name="T7" fmla="*/ 16 h 16"/>
                <a:gd name="T8" fmla="*/ 0 w 2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6">
                  <a:moveTo>
                    <a:pt x="0" y="16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31" name="Freeform 361">
              <a:extLst>
                <a:ext uri="{FF2B5EF4-FFF2-40B4-BE49-F238E27FC236}">
                  <a16:creationId xmlns:a16="http://schemas.microsoft.com/office/drawing/2014/main" id="{3B75D04D-C564-4966-91F4-484BA14E5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81476" y="1878013"/>
              <a:ext cx="227013" cy="288925"/>
            </a:xfrm>
            <a:custGeom>
              <a:avLst/>
              <a:gdLst>
                <a:gd name="T0" fmla="*/ 49 w 55"/>
                <a:gd name="T1" fmla="*/ 53 h 70"/>
                <a:gd name="T2" fmla="*/ 21 w 55"/>
                <a:gd name="T3" fmla="*/ 70 h 70"/>
                <a:gd name="T4" fmla="*/ 27 w 55"/>
                <a:gd name="T5" fmla="*/ 56 h 70"/>
                <a:gd name="T6" fmla="*/ 5 w 55"/>
                <a:gd name="T7" fmla="*/ 18 h 70"/>
                <a:gd name="T8" fmla="*/ 0 w 55"/>
                <a:gd name="T9" fmla="*/ 16 h 70"/>
                <a:gd name="T10" fmla="*/ 28 w 55"/>
                <a:gd name="T11" fmla="*/ 0 h 70"/>
                <a:gd name="T12" fmla="*/ 34 w 55"/>
                <a:gd name="T13" fmla="*/ 2 h 70"/>
                <a:gd name="T14" fmla="*/ 55 w 55"/>
                <a:gd name="T15" fmla="*/ 39 h 70"/>
                <a:gd name="T16" fmla="*/ 49 w 55"/>
                <a:gd name="T17" fmla="*/ 5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70">
                  <a:moveTo>
                    <a:pt x="49" y="53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25" y="68"/>
                    <a:pt x="27" y="63"/>
                    <a:pt x="27" y="56"/>
                  </a:cubicBezTo>
                  <a:cubicBezTo>
                    <a:pt x="27" y="42"/>
                    <a:pt x="17" y="25"/>
                    <a:pt x="5" y="18"/>
                  </a:cubicBezTo>
                  <a:cubicBezTo>
                    <a:pt x="4" y="17"/>
                    <a:pt x="2" y="17"/>
                    <a:pt x="0" y="16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1"/>
                    <a:pt x="34" y="2"/>
                  </a:cubicBezTo>
                  <a:cubicBezTo>
                    <a:pt x="46" y="9"/>
                    <a:pt x="55" y="26"/>
                    <a:pt x="55" y="39"/>
                  </a:cubicBezTo>
                  <a:cubicBezTo>
                    <a:pt x="55" y="46"/>
                    <a:pt x="53" y="51"/>
                    <a:pt x="49" y="53"/>
                  </a:cubicBezTo>
                  <a:close/>
                </a:path>
              </a:pathLst>
            </a:custGeom>
            <a:solidFill>
              <a:srgbClr val="9AB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32" name="Freeform 362">
              <a:extLst>
                <a:ext uri="{FF2B5EF4-FFF2-40B4-BE49-F238E27FC236}">
                  <a16:creationId xmlns:a16="http://schemas.microsoft.com/office/drawing/2014/main" id="{BBE48072-6526-41CF-9777-D0D060AA1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70401" y="1541463"/>
              <a:ext cx="404813" cy="401638"/>
            </a:xfrm>
            <a:custGeom>
              <a:avLst/>
              <a:gdLst>
                <a:gd name="T0" fmla="*/ 57 w 98"/>
                <a:gd name="T1" fmla="*/ 7 h 97"/>
                <a:gd name="T2" fmla="*/ 28 w 98"/>
                <a:gd name="T3" fmla="*/ 4 h 97"/>
                <a:gd name="T4" fmla="*/ 0 w 98"/>
                <a:gd name="T5" fmla="*/ 21 h 97"/>
                <a:gd name="T6" fmla="*/ 29 w 98"/>
                <a:gd name="T7" fmla="*/ 23 h 97"/>
                <a:gd name="T8" fmla="*/ 70 w 98"/>
                <a:gd name="T9" fmla="*/ 94 h 97"/>
                <a:gd name="T10" fmla="*/ 70 w 98"/>
                <a:gd name="T11" fmla="*/ 97 h 97"/>
                <a:gd name="T12" fmla="*/ 98 w 98"/>
                <a:gd name="T13" fmla="*/ 81 h 97"/>
                <a:gd name="T14" fmla="*/ 98 w 98"/>
                <a:gd name="T15" fmla="*/ 78 h 97"/>
                <a:gd name="T16" fmla="*/ 57 w 98"/>
                <a:gd name="T17" fmla="*/ 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97">
                  <a:moveTo>
                    <a:pt x="57" y="7"/>
                  </a:moveTo>
                  <a:cubicBezTo>
                    <a:pt x="46" y="0"/>
                    <a:pt x="35" y="0"/>
                    <a:pt x="28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7" y="16"/>
                    <a:pt x="18" y="17"/>
                    <a:pt x="29" y="23"/>
                  </a:cubicBezTo>
                  <a:cubicBezTo>
                    <a:pt x="52" y="37"/>
                    <a:pt x="70" y="68"/>
                    <a:pt x="70" y="94"/>
                  </a:cubicBezTo>
                  <a:cubicBezTo>
                    <a:pt x="70" y="95"/>
                    <a:pt x="70" y="96"/>
                    <a:pt x="70" y="97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98" y="80"/>
                    <a:pt x="98" y="79"/>
                    <a:pt x="98" y="78"/>
                  </a:cubicBezTo>
                  <a:cubicBezTo>
                    <a:pt x="98" y="52"/>
                    <a:pt x="80" y="20"/>
                    <a:pt x="57" y="7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33" name="Freeform 363">
              <a:extLst>
                <a:ext uri="{FF2B5EF4-FFF2-40B4-BE49-F238E27FC236}">
                  <a16:creationId xmlns:a16="http://schemas.microsoft.com/office/drawing/2014/main" id="{C5E15AAA-BEC1-4204-88FA-5830F5E8C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60901" y="1592263"/>
              <a:ext cx="590550" cy="595313"/>
            </a:xfrm>
            <a:custGeom>
              <a:avLst/>
              <a:gdLst>
                <a:gd name="T0" fmla="*/ 75 w 143"/>
                <a:gd name="T1" fmla="*/ 11 h 144"/>
                <a:gd name="T2" fmla="*/ 116 w 143"/>
                <a:gd name="T3" fmla="*/ 82 h 144"/>
                <a:gd name="T4" fmla="*/ 116 w 143"/>
                <a:gd name="T5" fmla="*/ 85 h 144"/>
                <a:gd name="T6" fmla="*/ 121 w 143"/>
                <a:gd name="T7" fmla="*/ 87 h 144"/>
                <a:gd name="T8" fmla="*/ 143 w 143"/>
                <a:gd name="T9" fmla="*/ 125 h 144"/>
                <a:gd name="T10" fmla="*/ 121 w 143"/>
                <a:gd name="T11" fmla="*/ 137 h 144"/>
                <a:gd name="T12" fmla="*/ 86 w 143"/>
                <a:gd name="T13" fmla="*/ 117 h 144"/>
                <a:gd name="T14" fmla="*/ 86 w 143"/>
                <a:gd name="T15" fmla="*/ 96 h 144"/>
                <a:gd name="T16" fmla="*/ 89 w 143"/>
                <a:gd name="T17" fmla="*/ 98 h 144"/>
                <a:gd name="T18" fmla="*/ 91 w 143"/>
                <a:gd name="T19" fmla="*/ 95 h 144"/>
                <a:gd name="T20" fmla="*/ 73 w 143"/>
                <a:gd name="T21" fmla="*/ 61 h 144"/>
                <a:gd name="T22" fmla="*/ 72 w 143"/>
                <a:gd name="T23" fmla="*/ 59 h 144"/>
                <a:gd name="T24" fmla="*/ 70 w 143"/>
                <a:gd name="T25" fmla="*/ 59 h 144"/>
                <a:gd name="T26" fmla="*/ 52 w 143"/>
                <a:gd name="T27" fmla="*/ 72 h 144"/>
                <a:gd name="T28" fmla="*/ 54 w 143"/>
                <a:gd name="T29" fmla="*/ 78 h 144"/>
                <a:gd name="T30" fmla="*/ 57 w 143"/>
                <a:gd name="T31" fmla="*/ 80 h 144"/>
                <a:gd name="T32" fmla="*/ 57 w 143"/>
                <a:gd name="T33" fmla="*/ 100 h 144"/>
                <a:gd name="T34" fmla="*/ 27 w 143"/>
                <a:gd name="T35" fmla="*/ 83 h 144"/>
                <a:gd name="T36" fmla="*/ 25 w 143"/>
                <a:gd name="T37" fmla="*/ 81 h 144"/>
                <a:gd name="T38" fmla="*/ 0 w 143"/>
                <a:gd name="T39" fmla="*/ 35 h 144"/>
                <a:gd name="T40" fmla="*/ 28 w 143"/>
                <a:gd name="T41" fmla="*/ 19 h 144"/>
                <a:gd name="T42" fmla="*/ 35 w 143"/>
                <a:gd name="T43" fmla="*/ 24 h 144"/>
                <a:gd name="T44" fmla="*/ 75 w 143"/>
                <a:gd name="T45" fmla="*/ 1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3" h="144">
                  <a:moveTo>
                    <a:pt x="75" y="11"/>
                  </a:moveTo>
                  <a:cubicBezTo>
                    <a:pt x="98" y="25"/>
                    <a:pt x="116" y="56"/>
                    <a:pt x="116" y="82"/>
                  </a:cubicBezTo>
                  <a:cubicBezTo>
                    <a:pt x="116" y="83"/>
                    <a:pt x="116" y="84"/>
                    <a:pt x="116" y="85"/>
                  </a:cubicBezTo>
                  <a:cubicBezTo>
                    <a:pt x="118" y="86"/>
                    <a:pt x="120" y="86"/>
                    <a:pt x="121" y="87"/>
                  </a:cubicBezTo>
                  <a:cubicBezTo>
                    <a:pt x="133" y="94"/>
                    <a:pt x="143" y="111"/>
                    <a:pt x="143" y="125"/>
                  </a:cubicBezTo>
                  <a:cubicBezTo>
                    <a:pt x="143" y="139"/>
                    <a:pt x="133" y="144"/>
                    <a:pt x="121" y="137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91" y="99"/>
                    <a:pt x="92" y="97"/>
                    <a:pt x="91" y="95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0"/>
                    <a:pt x="72" y="59"/>
                    <a:pt x="72" y="59"/>
                  </a:cubicBezTo>
                  <a:cubicBezTo>
                    <a:pt x="71" y="59"/>
                    <a:pt x="70" y="59"/>
                    <a:pt x="70" y="59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1" y="73"/>
                    <a:pt x="52" y="77"/>
                    <a:pt x="54" y="78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11" y="71"/>
                    <a:pt x="0" y="51"/>
                    <a:pt x="0" y="35"/>
                  </a:cubicBezTo>
                  <a:cubicBezTo>
                    <a:pt x="0" y="17"/>
                    <a:pt x="13" y="10"/>
                    <a:pt x="28" y="19"/>
                  </a:cubicBezTo>
                  <a:cubicBezTo>
                    <a:pt x="31" y="20"/>
                    <a:pt x="33" y="22"/>
                    <a:pt x="35" y="24"/>
                  </a:cubicBezTo>
                  <a:cubicBezTo>
                    <a:pt x="40" y="6"/>
                    <a:pt x="56" y="0"/>
                    <a:pt x="75" y="11"/>
                  </a:cubicBezTo>
                  <a:close/>
                </a:path>
              </a:pathLst>
            </a:custGeom>
            <a:solidFill>
              <a:srgbClr val="F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34" name="Freeform 364">
              <a:extLst>
                <a:ext uri="{FF2B5EF4-FFF2-40B4-BE49-F238E27FC236}">
                  <a16:creationId xmlns:a16="http://schemas.microsoft.com/office/drawing/2014/main" id="{94F65CBA-198C-40E7-B07C-751C306A8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2888" y="1103313"/>
              <a:ext cx="190500" cy="228600"/>
            </a:xfrm>
            <a:custGeom>
              <a:avLst/>
              <a:gdLst>
                <a:gd name="T0" fmla="*/ 27 w 46"/>
                <a:gd name="T1" fmla="*/ 4 h 55"/>
                <a:gd name="T2" fmla="*/ 14 w 46"/>
                <a:gd name="T3" fmla="*/ 2 h 55"/>
                <a:gd name="T4" fmla="*/ 0 w 46"/>
                <a:gd name="T5" fmla="*/ 10 h 55"/>
                <a:gd name="T6" fmla="*/ 13 w 46"/>
                <a:gd name="T7" fmla="*/ 12 h 55"/>
                <a:gd name="T8" fmla="*/ 32 w 46"/>
                <a:gd name="T9" fmla="*/ 43 h 55"/>
                <a:gd name="T10" fmla="*/ 26 w 46"/>
                <a:gd name="T11" fmla="*/ 55 h 55"/>
                <a:gd name="T12" fmla="*/ 40 w 46"/>
                <a:gd name="T13" fmla="*/ 47 h 55"/>
                <a:gd name="T14" fmla="*/ 46 w 46"/>
                <a:gd name="T15" fmla="*/ 35 h 55"/>
                <a:gd name="T16" fmla="*/ 27 w 46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5">
                  <a:moveTo>
                    <a:pt x="27" y="4"/>
                  </a:moveTo>
                  <a:cubicBezTo>
                    <a:pt x="22" y="1"/>
                    <a:pt x="17" y="0"/>
                    <a:pt x="14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8"/>
                    <a:pt x="8" y="9"/>
                    <a:pt x="13" y="12"/>
                  </a:cubicBezTo>
                  <a:cubicBezTo>
                    <a:pt x="24" y="18"/>
                    <a:pt x="32" y="32"/>
                    <a:pt x="32" y="43"/>
                  </a:cubicBezTo>
                  <a:cubicBezTo>
                    <a:pt x="32" y="49"/>
                    <a:pt x="30" y="53"/>
                    <a:pt x="26" y="55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4" y="45"/>
                    <a:pt x="46" y="41"/>
                    <a:pt x="46" y="35"/>
                  </a:cubicBezTo>
                  <a:cubicBezTo>
                    <a:pt x="46" y="24"/>
                    <a:pt x="37" y="10"/>
                    <a:pt x="27" y="4"/>
                  </a:cubicBezTo>
                  <a:close/>
                </a:path>
              </a:pathLst>
            </a:cu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35" name="Freeform 365">
              <a:extLst>
                <a:ext uri="{FF2B5EF4-FFF2-40B4-BE49-F238E27FC236}">
                  <a16:creationId xmlns:a16="http://schemas.microsoft.com/office/drawing/2014/main" id="{8D1759BF-A34C-4944-B9E9-710F0E705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43526" y="1128713"/>
              <a:ext cx="152400" cy="223838"/>
            </a:xfrm>
            <a:custGeom>
              <a:avLst/>
              <a:gdLst>
                <a:gd name="T0" fmla="*/ 18 w 37"/>
                <a:gd name="T1" fmla="*/ 6 h 54"/>
                <a:gd name="T2" fmla="*/ 37 w 37"/>
                <a:gd name="T3" fmla="*/ 37 h 54"/>
                <a:gd name="T4" fmla="*/ 18 w 37"/>
                <a:gd name="T5" fmla="*/ 48 h 54"/>
                <a:gd name="T6" fmla="*/ 0 w 37"/>
                <a:gd name="T7" fmla="*/ 16 h 54"/>
                <a:gd name="T8" fmla="*/ 18 w 37"/>
                <a:gd name="T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54">
                  <a:moveTo>
                    <a:pt x="18" y="6"/>
                  </a:moveTo>
                  <a:cubicBezTo>
                    <a:pt x="29" y="12"/>
                    <a:pt x="37" y="26"/>
                    <a:pt x="37" y="37"/>
                  </a:cubicBezTo>
                  <a:cubicBezTo>
                    <a:pt x="37" y="49"/>
                    <a:pt x="28" y="54"/>
                    <a:pt x="18" y="48"/>
                  </a:cubicBezTo>
                  <a:cubicBezTo>
                    <a:pt x="8" y="42"/>
                    <a:pt x="0" y="28"/>
                    <a:pt x="0" y="16"/>
                  </a:cubicBezTo>
                  <a:cubicBezTo>
                    <a:pt x="0" y="5"/>
                    <a:pt x="8" y="0"/>
                    <a:pt x="18" y="6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36" name="Freeform 366">
              <a:extLst>
                <a:ext uri="{FF2B5EF4-FFF2-40B4-BE49-F238E27FC236}">
                  <a16:creationId xmlns:a16="http://schemas.microsoft.com/office/drawing/2014/main" id="{8A34D9B9-7FFB-4255-A2A6-3B67262AB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97501" y="1041401"/>
              <a:ext cx="100013" cy="90488"/>
            </a:xfrm>
            <a:custGeom>
              <a:avLst/>
              <a:gdLst>
                <a:gd name="T0" fmla="*/ 10 w 24"/>
                <a:gd name="T1" fmla="*/ 8 h 22"/>
                <a:gd name="T2" fmla="*/ 24 w 24"/>
                <a:gd name="T3" fmla="*/ 0 h 22"/>
                <a:gd name="T4" fmla="*/ 16 w 24"/>
                <a:gd name="T5" fmla="*/ 11 h 22"/>
                <a:gd name="T6" fmla="*/ 14 w 24"/>
                <a:gd name="T7" fmla="*/ 14 h 22"/>
                <a:gd name="T8" fmla="*/ 0 w 24"/>
                <a:gd name="T9" fmla="*/ 22 h 22"/>
                <a:gd name="T10" fmla="*/ 2 w 24"/>
                <a:gd name="T11" fmla="*/ 20 h 22"/>
                <a:gd name="T12" fmla="*/ 10 w 24"/>
                <a:gd name="T13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2">
                  <a:moveTo>
                    <a:pt x="10" y="8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0" y="2"/>
                    <a:pt x="17" y="6"/>
                    <a:pt x="16" y="11"/>
                  </a:cubicBezTo>
                  <a:cubicBezTo>
                    <a:pt x="15" y="13"/>
                    <a:pt x="15" y="14"/>
                    <a:pt x="14" y="1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1"/>
                    <a:pt x="2" y="20"/>
                  </a:cubicBezTo>
                  <a:cubicBezTo>
                    <a:pt x="3" y="14"/>
                    <a:pt x="6" y="10"/>
                    <a:pt x="10" y="8"/>
                  </a:cubicBez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37" name="Freeform 367">
              <a:extLst>
                <a:ext uri="{FF2B5EF4-FFF2-40B4-BE49-F238E27FC236}">
                  <a16:creationId xmlns:a16="http://schemas.microsoft.com/office/drawing/2014/main" id="{AC94D5E3-455C-40A0-B12B-D44084537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97501" y="950913"/>
              <a:ext cx="363538" cy="347663"/>
            </a:xfrm>
            <a:custGeom>
              <a:avLst/>
              <a:gdLst>
                <a:gd name="T0" fmla="*/ 87 w 88"/>
                <a:gd name="T1" fmla="*/ 69 h 84"/>
                <a:gd name="T2" fmla="*/ 45 w 88"/>
                <a:gd name="T3" fmla="*/ 8 h 84"/>
                <a:gd name="T4" fmla="*/ 14 w 88"/>
                <a:gd name="T5" fmla="*/ 5 h 84"/>
                <a:gd name="T6" fmla="*/ 0 w 88"/>
                <a:gd name="T7" fmla="*/ 13 h 84"/>
                <a:gd name="T8" fmla="*/ 31 w 88"/>
                <a:gd name="T9" fmla="*/ 16 h 84"/>
                <a:gd name="T10" fmla="*/ 74 w 88"/>
                <a:gd name="T11" fmla="*/ 77 h 84"/>
                <a:gd name="T12" fmla="*/ 72 w 88"/>
                <a:gd name="T13" fmla="*/ 84 h 84"/>
                <a:gd name="T14" fmla="*/ 86 w 88"/>
                <a:gd name="T15" fmla="*/ 76 h 84"/>
                <a:gd name="T16" fmla="*/ 87 w 88"/>
                <a:gd name="T17" fmla="*/ 6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84">
                  <a:moveTo>
                    <a:pt x="87" y="69"/>
                  </a:moveTo>
                  <a:cubicBezTo>
                    <a:pt x="82" y="44"/>
                    <a:pt x="65" y="19"/>
                    <a:pt x="45" y="8"/>
                  </a:cubicBezTo>
                  <a:cubicBezTo>
                    <a:pt x="33" y="1"/>
                    <a:pt x="22" y="0"/>
                    <a:pt x="14" y="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8" y="8"/>
                    <a:pt x="19" y="9"/>
                    <a:pt x="31" y="16"/>
                  </a:cubicBezTo>
                  <a:cubicBezTo>
                    <a:pt x="51" y="27"/>
                    <a:pt x="68" y="52"/>
                    <a:pt x="74" y="77"/>
                  </a:cubicBezTo>
                  <a:cubicBezTo>
                    <a:pt x="74" y="80"/>
                    <a:pt x="74" y="83"/>
                    <a:pt x="72" y="84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7" y="75"/>
                    <a:pt x="88" y="72"/>
                    <a:pt x="87" y="69"/>
                  </a:cubicBezTo>
                  <a:close/>
                </a:path>
              </a:pathLst>
            </a:cu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38" name="Freeform 368">
              <a:extLst>
                <a:ext uri="{FF2B5EF4-FFF2-40B4-BE49-F238E27FC236}">
                  <a16:creationId xmlns:a16="http://schemas.microsoft.com/office/drawing/2014/main" id="{53A83E12-2B7A-422B-AFC5-F692C1C19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51476" y="966788"/>
              <a:ext cx="363538" cy="334963"/>
            </a:xfrm>
            <a:custGeom>
              <a:avLst/>
              <a:gdLst>
                <a:gd name="T0" fmla="*/ 44 w 88"/>
                <a:gd name="T1" fmla="*/ 12 h 81"/>
                <a:gd name="T2" fmla="*/ 87 w 88"/>
                <a:gd name="T3" fmla="*/ 73 h 81"/>
                <a:gd name="T4" fmla="*/ 82 w 88"/>
                <a:gd name="T5" fmla="*/ 80 h 81"/>
                <a:gd name="T6" fmla="*/ 80 w 88"/>
                <a:gd name="T7" fmla="*/ 79 h 81"/>
                <a:gd name="T8" fmla="*/ 73 w 88"/>
                <a:gd name="T9" fmla="*/ 70 h 81"/>
                <a:gd name="T10" fmla="*/ 44 w 88"/>
                <a:gd name="T11" fmla="*/ 28 h 81"/>
                <a:gd name="T12" fmla="*/ 15 w 88"/>
                <a:gd name="T13" fmla="*/ 38 h 81"/>
                <a:gd name="T14" fmla="*/ 8 w 88"/>
                <a:gd name="T15" fmla="*/ 40 h 81"/>
                <a:gd name="T16" fmla="*/ 6 w 88"/>
                <a:gd name="T17" fmla="*/ 38 h 81"/>
                <a:gd name="T18" fmla="*/ 1 w 88"/>
                <a:gd name="T19" fmla="*/ 26 h 81"/>
                <a:gd name="T20" fmla="*/ 44 w 88"/>
                <a:gd name="T21" fmla="*/ 1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1">
                  <a:moveTo>
                    <a:pt x="44" y="12"/>
                  </a:moveTo>
                  <a:cubicBezTo>
                    <a:pt x="64" y="23"/>
                    <a:pt x="81" y="48"/>
                    <a:pt x="87" y="73"/>
                  </a:cubicBezTo>
                  <a:cubicBezTo>
                    <a:pt x="88" y="78"/>
                    <a:pt x="86" y="81"/>
                    <a:pt x="82" y="80"/>
                  </a:cubicBezTo>
                  <a:cubicBezTo>
                    <a:pt x="81" y="80"/>
                    <a:pt x="81" y="80"/>
                    <a:pt x="80" y="79"/>
                  </a:cubicBezTo>
                  <a:cubicBezTo>
                    <a:pt x="77" y="78"/>
                    <a:pt x="74" y="74"/>
                    <a:pt x="73" y="70"/>
                  </a:cubicBezTo>
                  <a:cubicBezTo>
                    <a:pt x="69" y="53"/>
                    <a:pt x="58" y="36"/>
                    <a:pt x="44" y="28"/>
                  </a:cubicBezTo>
                  <a:cubicBezTo>
                    <a:pt x="30" y="20"/>
                    <a:pt x="18" y="24"/>
                    <a:pt x="15" y="38"/>
                  </a:cubicBezTo>
                  <a:cubicBezTo>
                    <a:pt x="14" y="41"/>
                    <a:pt x="11" y="41"/>
                    <a:pt x="8" y="40"/>
                  </a:cubicBezTo>
                  <a:cubicBezTo>
                    <a:pt x="7" y="39"/>
                    <a:pt x="7" y="39"/>
                    <a:pt x="6" y="38"/>
                  </a:cubicBezTo>
                  <a:cubicBezTo>
                    <a:pt x="3" y="35"/>
                    <a:pt x="0" y="30"/>
                    <a:pt x="1" y="26"/>
                  </a:cubicBezTo>
                  <a:cubicBezTo>
                    <a:pt x="6" y="6"/>
                    <a:pt x="24" y="0"/>
                    <a:pt x="44" y="12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39" name="Freeform 369">
              <a:extLst>
                <a:ext uri="{FF2B5EF4-FFF2-40B4-BE49-F238E27FC236}">
                  <a16:creationId xmlns:a16="http://schemas.microsoft.com/office/drawing/2014/main" id="{54213A29-D4C6-4AAD-A04A-16E64C3DF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72113" y="900113"/>
              <a:ext cx="111125" cy="95250"/>
            </a:xfrm>
            <a:custGeom>
              <a:avLst/>
              <a:gdLst>
                <a:gd name="T0" fmla="*/ 13 w 27"/>
                <a:gd name="T1" fmla="*/ 8 h 23"/>
                <a:gd name="T2" fmla="*/ 27 w 27"/>
                <a:gd name="T3" fmla="*/ 0 h 23"/>
                <a:gd name="T4" fmla="*/ 15 w 27"/>
                <a:gd name="T5" fmla="*/ 13 h 23"/>
                <a:gd name="T6" fmla="*/ 14 w 27"/>
                <a:gd name="T7" fmla="*/ 15 h 23"/>
                <a:gd name="T8" fmla="*/ 0 w 27"/>
                <a:gd name="T9" fmla="*/ 23 h 23"/>
                <a:gd name="T10" fmla="*/ 2 w 27"/>
                <a:gd name="T11" fmla="*/ 21 h 23"/>
                <a:gd name="T12" fmla="*/ 13 w 27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3">
                  <a:moveTo>
                    <a:pt x="13" y="8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2" y="3"/>
                    <a:pt x="18" y="7"/>
                    <a:pt x="15" y="13"/>
                  </a:cubicBezTo>
                  <a:cubicBezTo>
                    <a:pt x="15" y="14"/>
                    <a:pt x="15" y="14"/>
                    <a:pt x="14" y="1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2"/>
                    <a:pt x="1" y="22"/>
                    <a:pt x="2" y="21"/>
                  </a:cubicBezTo>
                  <a:cubicBezTo>
                    <a:pt x="4" y="15"/>
                    <a:pt x="8" y="11"/>
                    <a:pt x="13" y="8"/>
                  </a:cubicBez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40" name="Freeform 370">
              <a:extLst>
                <a:ext uri="{FF2B5EF4-FFF2-40B4-BE49-F238E27FC236}">
                  <a16:creationId xmlns:a16="http://schemas.microsoft.com/office/drawing/2014/main" id="{592375E1-A9C5-4A24-96A2-88AACA530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59413" y="801688"/>
              <a:ext cx="504825" cy="450850"/>
            </a:xfrm>
            <a:custGeom>
              <a:avLst/>
              <a:gdLst>
                <a:gd name="T0" fmla="*/ 121 w 122"/>
                <a:gd name="T1" fmla="*/ 94 h 109"/>
                <a:gd name="T2" fmla="*/ 60 w 122"/>
                <a:gd name="T3" fmla="*/ 12 h 109"/>
                <a:gd name="T4" fmla="*/ 14 w 122"/>
                <a:gd name="T5" fmla="*/ 7 h 109"/>
                <a:gd name="T6" fmla="*/ 0 w 122"/>
                <a:gd name="T7" fmla="*/ 15 h 109"/>
                <a:gd name="T8" fmla="*/ 46 w 122"/>
                <a:gd name="T9" fmla="*/ 20 h 109"/>
                <a:gd name="T10" fmla="*/ 107 w 122"/>
                <a:gd name="T11" fmla="*/ 102 h 109"/>
                <a:gd name="T12" fmla="*/ 105 w 122"/>
                <a:gd name="T13" fmla="*/ 109 h 109"/>
                <a:gd name="T14" fmla="*/ 119 w 122"/>
                <a:gd name="T15" fmla="*/ 101 h 109"/>
                <a:gd name="T16" fmla="*/ 121 w 122"/>
                <a:gd name="T17" fmla="*/ 9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09">
                  <a:moveTo>
                    <a:pt x="121" y="94"/>
                  </a:moveTo>
                  <a:cubicBezTo>
                    <a:pt x="111" y="59"/>
                    <a:pt x="87" y="27"/>
                    <a:pt x="60" y="12"/>
                  </a:cubicBezTo>
                  <a:cubicBezTo>
                    <a:pt x="42" y="1"/>
                    <a:pt x="26" y="0"/>
                    <a:pt x="14" y="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8"/>
                    <a:pt x="29" y="9"/>
                    <a:pt x="46" y="20"/>
                  </a:cubicBezTo>
                  <a:cubicBezTo>
                    <a:pt x="73" y="35"/>
                    <a:pt x="97" y="67"/>
                    <a:pt x="107" y="102"/>
                  </a:cubicBezTo>
                  <a:cubicBezTo>
                    <a:pt x="108" y="105"/>
                    <a:pt x="107" y="108"/>
                    <a:pt x="105" y="109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21" y="100"/>
                    <a:pt x="122" y="97"/>
                    <a:pt x="121" y="94"/>
                  </a:cubicBezTo>
                  <a:close/>
                </a:path>
              </a:pathLst>
            </a:custGeom>
            <a:solidFill>
              <a:srgbClr val="E9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41" name="Freeform 371">
              <a:extLst>
                <a:ext uri="{FF2B5EF4-FFF2-40B4-BE49-F238E27FC236}">
                  <a16:creationId xmlns:a16="http://schemas.microsoft.com/office/drawing/2014/main" id="{73F1E9EC-17A2-48B5-B7D2-06412FE2A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26088" y="817563"/>
              <a:ext cx="512763" cy="439738"/>
            </a:xfrm>
            <a:custGeom>
              <a:avLst/>
              <a:gdLst>
                <a:gd name="T0" fmla="*/ 62 w 124"/>
                <a:gd name="T1" fmla="*/ 16 h 106"/>
                <a:gd name="T2" fmla="*/ 123 w 124"/>
                <a:gd name="T3" fmla="*/ 98 h 106"/>
                <a:gd name="T4" fmla="*/ 119 w 124"/>
                <a:gd name="T5" fmla="*/ 106 h 106"/>
                <a:gd name="T6" fmla="*/ 116 w 124"/>
                <a:gd name="T7" fmla="*/ 105 h 106"/>
                <a:gd name="T8" fmla="*/ 110 w 124"/>
                <a:gd name="T9" fmla="*/ 96 h 106"/>
                <a:gd name="T10" fmla="*/ 62 w 124"/>
                <a:gd name="T11" fmla="*/ 32 h 106"/>
                <a:gd name="T12" fmla="*/ 15 w 124"/>
                <a:gd name="T13" fmla="*/ 41 h 106"/>
                <a:gd name="T14" fmla="*/ 8 w 124"/>
                <a:gd name="T15" fmla="*/ 42 h 106"/>
                <a:gd name="T16" fmla="*/ 6 w 124"/>
                <a:gd name="T17" fmla="*/ 40 h 106"/>
                <a:gd name="T18" fmla="*/ 2 w 124"/>
                <a:gd name="T19" fmla="*/ 28 h 106"/>
                <a:gd name="T20" fmla="*/ 62 w 124"/>
                <a:gd name="T21" fmla="*/ 1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06">
                  <a:moveTo>
                    <a:pt x="62" y="16"/>
                  </a:moveTo>
                  <a:cubicBezTo>
                    <a:pt x="89" y="31"/>
                    <a:pt x="113" y="63"/>
                    <a:pt x="123" y="98"/>
                  </a:cubicBezTo>
                  <a:cubicBezTo>
                    <a:pt x="124" y="102"/>
                    <a:pt x="123" y="106"/>
                    <a:pt x="119" y="106"/>
                  </a:cubicBezTo>
                  <a:cubicBezTo>
                    <a:pt x="118" y="106"/>
                    <a:pt x="117" y="105"/>
                    <a:pt x="116" y="105"/>
                  </a:cubicBezTo>
                  <a:cubicBezTo>
                    <a:pt x="114" y="103"/>
                    <a:pt x="111" y="100"/>
                    <a:pt x="110" y="96"/>
                  </a:cubicBezTo>
                  <a:cubicBezTo>
                    <a:pt x="102" y="69"/>
                    <a:pt x="83" y="44"/>
                    <a:pt x="62" y="32"/>
                  </a:cubicBezTo>
                  <a:cubicBezTo>
                    <a:pt x="41" y="20"/>
                    <a:pt x="23" y="23"/>
                    <a:pt x="15" y="41"/>
                  </a:cubicBezTo>
                  <a:cubicBezTo>
                    <a:pt x="13" y="44"/>
                    <a:pt x="11" y="44"/>
                    <a:pt x="8" y="42"/>
                  </a:cubicBezTo>
                  <a:cubicBezTo>
                    <a:pt x="7" y="42"/>
                    <a:pt x="6" y="41"/>
                    <a:pt x="6" y="40"/>
                  </a:cubicBezTo>
                  <a:cubicBezTo>
                    <a:pt x="2" y="37"/>
                    <a:pt x="0" y="31"/>
                    <a:pt x="2" y="28"/>
                  </a:cubicBezTo>
                  <a:cubicBezTo>
                    <a:pt x="12" y="5"/>
                    <a:pt x="36" y="0"/>
                    <a:pt x="62" y="16"/>
                  </a:cubicBezTo>
                  <a:close/>
                </a:path>
              </a:pathLst>
            </a:custGeom>
            <a:solidFill>
              <a:srgbClr val="879D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42" name="Freeform 372">
              <a:extLst>
                <a:ext uri="{FF2B5EF4-FFF2-40B4-BE49-F238E27FC236}">
                  <a16:creationId xmlns:a16="http://schemas.microsoft.com/office/drawing/2014/main" id="{83A0770E-2B14-47B2-BF8A-AC92A60B7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89901" y="4302126"/>
              <a:ext cx="36513" cy="136525"/>
            </a:xfrm>
            <a:custGeom>
              <a:avLst/>
              <a:gdLst>
                <a:gd name="T0" fmla="*/ 0 w 9"/>
                <a:gd name="T1" fmla="*/ 0 h 33"/>
                <a:gd name="T2" fmla="*/ 2 w 9"/>
                <a:gd name="T3" fmla="*/ 1 h 33"/>
                <a:gd name="T4" fmla="*/ 8 w 9"/>
                <a:gd name="T5" fmla="*/ 1 h 33"/>
                <a:gd name="T6" fmla="*/ 9 w 9"/>
                <a:gd name="T7" fmla="*/ 0 h 33"/>
                <a:gd name="T8" fmla="*/ 9 w 9"/>
                <a:gd name="T9" fmla="*/ 31 h 33"/>
                <a:gd name="T10" fmla="*/ 8 w 9"/>
                <a:gd name="T11" fmla="*/ 32 h 33"/>
                <a:gd name="T12" fmla="*/ 2 w 9"/>
                <a:gd name="T13" fmla="*/ 33 h 33"/>
                <a:gd name="T14" fmla="*/ 0 w 9"/>
                <a:gd name="T15" fmla="*/ 31 h 33"/>
                <a:gd name="T16" fmla="*/ 0 w 9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2"/>
                    <a:pt x="6" y="2"/>
                    <a:pt x="8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2"/>
                    <a:pt x="8" y="32"/>
                  </a:cubicBezTo>
                  <a:cubicBezTo>
                    <a:pt x="6" y="33"/>
                    <a:pt x="3" y="33"/>
                    <a:pt x="2" y="33"/>
                  </a:cubicBezTo>
                  <a:cubicBezTo>
                    <a:pt x="1" y="32"/>
                    <a:pt x="0" y="31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43" name="Oval 373">
              <a:extLst>
                <a:ext uri="{FF2B5EF4-FFF2-40B4-BE49-F238E27FC236}">
                  <a16:creationId xmlns:a16="http://schemas.microsoft.com/office/drawing/2014/main" id="{35B503E0-0BD0-4AD2-B59B-6659B6D82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197851" y="4075113"/>
              <a:ext cx="252413" cy="247650"/>
            </a:xfrm>
            <a:prstGeom prst="ellipse">
              <a:avLst/>
            </a:pr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44" name="Freeform 374">
              <a:extLst>
                <a:ext uri="{FF2B5EF4-FFF2-40B4-BE49-F238E27FC236}">
                  <a16:creationId xmlns:a16="http://schemas.microsoft.com/office/drawing/2014/main" id="{58955A9A-846D-4D5E-88FB-47A106793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08926" y="4418013"/>
              <a:ext cx="38100" cy="136525"/>
            </a:xfrm>
            <a:custGeom>
              <a:avLst/>
              <a:gdLst>
                <a:gd name="T0" fmla="*/ 0 w 9"/>
                <a:gd name="T1" fmla="*/ 0 h 33"/>
                <a:gd name="T2" fmla="*/ 2 w 9"/>
                <a:gd name="T3" fmla="*/ 1 h 33"/>
                <a:gd name="T4" fmla="*/ 8 w 9"/>
                <a:gd name="T5" fmla="*/ 1 h 33"/>
                <a:gd name="T6" fmla="*/ 9 w 9"/>
                <a:gd name="T7" fmla="*/ 0 h 33"/>
                <a:gd name="T8" fmla="*/ 9 w 9"/>
                <a:gd name="T9" fmla="*/ 31 h 33"/>
                <a:gd name="T10" fmla="*/ 8 w 9"/>
                <a:gd name="T11" fmla="*/ 32 h 33"/>
                <a:gd name="T12" fmla="*/ 2 w 9"/>
                <a:gd name="T13" fmla="*/ 32 h 33"/>
                <a:gd name="T14" fmla="*/ 0 w 9"/>
                <a:gd name="T15" fmla="*/ 31 h 33"/>
                <a:gd name="T16" fmla="*/ 0 w 9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2"/>
                    <a:pt x="6" y="2"/>
                    <a:pt x="8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2"/>
                    <a:pt x="8" y="32"/>
                  </a:cubicBezTo>
                  <a:cubicBezTo>
                    <a:pt x="6" y="33"/>
                    <a:pt x="3" y="33"/>
                    <a:pt x="2" y="32"/>
                  </a:cubicBezTo>
                  <a:cubicBezTo>
                    <a:pt x="1" y="32"/>
                    <a:pt x="0" y="31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45" name="Oval 375">
              <a:extLst>
                <a:ext uri="{FF2B5EF4-FFF2-40B4-BE49-F238E27FC236}">
                  <a16:creationId xmlns:a16="http://schemas.microsoft.com/office/drawing/2014/main" id="{933AF18B-15F9-49CE-ADD4-2C26CB70C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15288" y="4191001"/>
              <a:ext cx="252413" cy="247650"/>
            </a:xfrm>
            <a:prstGeom prst="ellipse">
              <a:avLst/>
            </a:prstGeom>
            <a:solidFill>
              <a:srgbClr val="27E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46" name="Freeform 376">
              <a:extLst>
                <a:ext uri="{FF2B5EF4-FFF2-40B4-BE49-F238E27FC236}">
                  <a16:creationId xmlns:a16="http://schemas.microsoft.com/office/drawing/2014/main" id="{F4094861-F81D-42FF-BD11-B5693038B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29538" y="4518026"/>
              <a:ext cx="36513" cy="139700"/>
            </a:xfrm>
            <a:custGeom>
              <a:avLst/>
              <a:gdLst>
                <a:gd name="T0" fmla="*/ 0 w 9"/>
                <a:gd name="T1" fmla="*/ 0 h 34"/>
                <a:gd name="T2" fmla="*/ 1 w 9"/>
                <a:gd name="T3" fmla="*/ 2 h 34"/>
                <a:gd name="T4" fmla="*/ 7 w 9"/>
                <a:gd name="T5" fmla="*/ 2 h 34"/>
                <a:gd name="T6" fmla="*/ 9 w 9"/>
                <a:gd name="T7" fmla="*/ 0 h 34"/>
                <a:gd name="T8" fmla="*/ 9 w 9"/>
                <a:gd name="T9" fmla="*/ 32 h 34"/>
                <a:gd name="T10" fmla="*/ 7 w 9"/>
                <a:gd name="T11" fmla="*/ 33 h 34"/>
                <a:gd name="T12" fmla="*/ 1 w 9"/>
                <a:gd name="T13" fmla="*/ 33 h 34"/>
                <a:gd name="T14" fmla="*/ 0 w 9"/>
                <a:gd name="T15" fmla="*/ 32 h 34"/>
                <a:gd name="T16" fmla="*/ 0 w 9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4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3" y="3"/>
                    <a:pt x="6" y="3"/>
                    <a:pt x="7" y="2"/>
                  </a:cubicBezTo>
                  <a:cubicBezTo>
                    <a:pt x="8" y="2"/>
                    <a:pt x="9" y="1"/>
                    <a:pt x="9" y="0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8" y="33"/>
                    <a:pt x="7" y="33"/>
                  </a:cubicBezTo>
                  <a:cubicBezTo>
                    <a:pt x="6" y="34"/>
                    <a:pt x="3" y="34"/>
                    <a:pt x="1" y="33"/>
                  </a:cubicBezTo>
                  <a:cubicBezTo>
                    <a:pt x="0" y="33"/>
                    <a:pt x="0" y="32"/>
                    <a:pt x="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47" name="Oval 377">
              <a:extLst>
                <a:ext uri="{FF2B5EF4-FFF2-40B4-BE49-F238E27FC236}">
                  <a16:creationId xmlns:a16="http://schemas.microsoft.com/office/drawing/2014/main" id="{16A58BF2-4CF8-45F0-90F8-6220654E2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837488" y="4294188"/>
              <a:ext cx="252413" cy="247650"/>
            </a:xfrm>
            <a:prstGeom prst="ellipse">
              <a:avLst/>
            </a:pr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48" name="Freeform 378">
              <a:extLst>
                <a:ext uri="{FF2B5EF4-FFF2-40B4-BE49-F238E27FC236}">
                  <a16:creationId xmlns:a16="http://schemas.microsoft.com/office/drawing/2014/main" id="{8B945B97-388F-4891-81C6-8779D9AE8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44951" y="3498851"/>
              <a:ext cx="33338" cy="141288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2 h 34"/>
                <a:gd name="T4" fmla="*/ 7 w 8"/>
                <a:gd name="T5" fmla="*/ 2 h 34"/>
                <a:gd name="T6" fmla="*/ 8 w 8"/>
                <a:gd name="T7" fmla="*/ 0 h 34"/>
                <a:gd name="T8" fmla="*/ 8 w 8"/>
                <a:gd name="T9" fmla="*/ 31 h 34"/>
                <a:gd name="T10" fmla="*/ 7 w 8"/>
                <a:gd name="T11" fmla="*/ 33 h 34"/>
                <a:gd name="T12" fmla="*/ 1 w 8"/>
                <a:gd name="T13" fmla="*/ 33 h 34"/>
                <a:gd name="T14" fmla="*/ 0 w 8"/>
                <a:gd name="T15" fmla="*/ 31 h 34"/>
                <a:gd name="T16" fmla="*/ 0 w 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4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3" y="3"/>
                    <a:pt x="6" y="3"/>
                    <a:pt x="7" y="2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7" y="33"/>
                  </a:cubicBezTo>
                  <a:cubicBezTo>
                    <a:pt x="5" y="34"/>
                    <a:pt x="3" y="34"/>
                    <a:pt x="1" y="33"/>
                  </a:cubicBezTo>
                  <a:cubicBezTo>
                    <a:pt x="0" y="33"/>
                    <a:pt x="0" y="32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49" name="Oval 379">
              <a:extLst>
                <a:ext uri="{FF2B5EF4-FFF2-40B4-BE49-F238E27FC236}">
                  <a16:creationId xmlns:a16="http://schemas.microsoft.com/office/drawing/2014/main" id="{E48A5311-81E8-4FEA-AB34-7E4C2CA5B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152901" y="3271838"/>
              <a:ext cx="252413" cy="252413"/>
            </a:xfrm>
            <a:prstGeom prst="ellipse">
              <a:avLst/>
            </a:prstGeom>
            <a:solidFill>
              <a:srgbClr val="27E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50" name="Freeform 380">
              <a:extLst>
                <a:ext uri="{FF2B5EF4-FFF2-40B4-BE49-F238E27FC236}">
                  <a16:creationId xmlns:a16="http://schemas.microsoft.com/office/drawing/2014/main" id="{FC84F018-5100-49BE-8CB8-68833FB6D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71913" y="3603626"/>
              <a:ext cx="38100" cy="139700"/>
            </a:xfrm>
            <a:custGeom>
              <a:avLst/>
              <a:gdLst>
                <a:gd name="T0" fmla="*/ 0 w 9"/>
                <a:gd name="T1" fmla="*/ 0 h 34"/>
                <a:gd name="T2" fmla="*/ 1 w 9"/>
                <a:gd name="T3" fmla="*/ 2 h 34"/>
                <a:gd name="T4" fmla="*/ 8 w 9"/>
                <a:gd name="T5" fmla="*/ 2 h 34"/>
                <a:gd name="T6" fmla="*/ 9 w 9"/>
                <a:gd name="T7" fmla="*/ 0 h 34"/>
                <a:gd name="T8" fmla="*/ 9 w 9"/>
                <a:gd name="T9" fmla="*/ 31 h 34"/>
                <a:gd name="T10" fmla="*/ 8 w 9"/>
                <a:gd name="T11" fmla="*/ 33 h 34"/>
                <a:gd name="T12" fmla="*/ 1 w 9"/>
                <a:gd name="T13" fmla="*/ 33 h 34"/>
                <a:gd name="T14" fmla="*/ 0 w 9"/>
                <a:gd name="T15" fmla="*/ 31 h 34"/>
                <a:gd name="T16" fmla="*/ 0 w 9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4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3" y="3"/>
                    <a:pt x="6" y="3"/>
                    <a:pt x="8" y="2"/>
                  </a:cubicBezTo>
                  <a:cubicBezTo>
                    <a:pt x="8" y="1"/>
                    <a:pt x="9" y="1"/>
                    <a:pt x="9" y="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8" y="32"/>
                    <a:pt x="8" y="33"/>
                  </a:cubicBezTo>
                  <a:cubicBezTo>
                    <a:pt x="6" y="34"/>
                    <a:pt x="3" y="34"/>
                    <a:pt x="1" y="33"/>
                  </a:cubicBezTo>
                  <a:cubicBezTo>
                    <a:pt x="1" y="32"/>
                    <a:pt x="0" y="32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51" name="Oval 381">
              <a:extLst>
                <a:ext uri="{FF2B5EF4-FFF2-40B4-BE49-F238E27FC236}">
                  <a16:creationId xmlns:a16="http://schemas.microsoft.com/office/drawing/2014/main" id="{51892339-BA3B-4679-A0DC-A4F1AAB0B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78276" y="3375026"/>
              <a:ext cx="252413" cy="252413"/>
            </a:xfrm>
            <a:prstGeom prst="ellipse">
              <a:avLst/>
            </a:pr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52" name="Freeform 382">
              <a:extLst>
                <a:ext uri="{FF2B5EF4-FFF2-40B4-BE49-F238E27FC236}">
                  <a16:creationId xmlns:a16="http://schemas.microsoft.com/office/drawing/2014/main" id="{98B469F0-E22B-45FD-B42D-DFF833C7A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22751" y="3606801"/>
              <a:ext cx="36513" cy="141288"/>
            </a:xfrm>
            <a:custGeom>
              <a:avLst/>
              <a:gdLst>
                <a:gd name="T0" fmla="*/ 0 w 9"/>
                <a:gd name="T1" fmla="*/ 0 h 34"/>
                <a:gd name="T2" fmla="*/ 2 w 9"/>
                <a:gd name="T3" fmla="*/ 2 h 34"/>
                <a:gd name="T4" fmla="*/ 8 w 9"/>
                <a:gd name="T5" fmla="*/ 2 h 34"/>
                <a:gd name="T6" fmla="*/ 9 w 9"/>
                <a:gd name="T7" fmla="*/ 0 h 34"/>
                <a:gd name="T8" fmla="*/ 9 w 9"/>
                <a:gd name="T9" fmla="*/ 32 h 34"/>
                <a:gd name="T10" fmla="*/ 8 w 9"/>
                <a:gd name="T11" fmla="*/ 33 h 34"/>
                <a:gd name="T12" fmla="*/ 2 w 9"/>
                <a:gd name="T13" fmla="*/ 33 h 34"/>
                <a:gd name="T14" fmla="*/ 0 w 9"/>
                <a:gd name="T15" fmla="*/ 32 h 34"/>
                <a:gd name="T16" fmla="*/ 0 w 9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4">
                  <a:moveTo>
                    <a:pt x="0" y="0"/>
                  </a:moveTo>
                  <a:cubicBezTo>
                    <a:pt x="0" y="1"/>
                    <a:pt x="1" y="2"/>
                    <a:pt x="2" y="2"/>
                  </a:cubicBezTo>
                  <a:cubicBezTo>
                    <a:pt x="3" y="3"/>
                    <a:pt x="6" y="3"/>
                    <a:pt x="8" y="2"/>
                  </a:cubicBezTo>
                  <a:cubicBezTo>
                    <a:pt x="9" y="2"/>
                    <a:pt x="9" y="1"/>
                    <a:pt x="9" y="0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3"/>
                    <a:pt x="8" y="33"/>
                  </a:cubicBezTo>
                  <a:cubicBezTo>
                    <a:pt x="6" y="34"/>
                    <a:pt x="3" y="34"/>
                    <a:pt x="2" y="33"/>
                  </a:cubicBezTo>
                  <a:cubicBezTo>
                    <a:pt x="1" y="33"/>
                    <a:pt x="0" y="32"/>
                    <a:pt x="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53" name="Oval 383">
              <a:extLst>
                <a:ext uri="{FF2B5EF4-FFF2-40B4-BE49-F238E27FC236}">
                  <a16:creationId xmlns:a16="http://schemas.microsoft.com/office/drawing/2014/main" id="{104915AF-20DB-4640-BB3A-4004EA0C0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30701" y="3379788"/>
              <a:ext cx="252413" cy="252413"/>
            </a:xfrm>
            <a:prstGeom prst="ellipse">
              <a:avLst/>
            </a:pr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54" name="Freeform 384">
              <a:extLst>
                <a:ext uri="{FF2B5EF4-FFF2-40B4-BE49-F238E27FC236}">
                  <a16:creationId xmlns:a16="http://schemas.microsoft.com/office/drawing/2014/main" id="{82F79013-DC94-41D9-9E01-B66FD06CA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44951" y="3709988"/>
              <a:ext cx="33338" cy="141288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2 h 34"/>
                <a:gd name="T4" fmla="*/ 7 w 8"/>
                <a:gd name="T5" fmla="*/ 2 h 34"/>
                <a:gd name="T6" fmla="*/ 8 w 8"/>
                <a:gd name="T7" fmla="*/ 0 h 34"/>
                <a:gd name="T8" fmla="*/ 8 w 8"/>
                <a:gd name="T9" fmla="*/ 31 h 34"/>
                <a:gd name="T10" fmla="*/ 7 w 8"/>
                <a:gd name="T11" fmla="*/ 33 h 34"/>
                <a:gd name="T12" fmla="*/ 1 w 8"/>
                <a:gd name="T13" fmla="*/ 33 h 34"/>
                <a:gd name="T14" fmla="*/ 0 w 8"/>
                <a:gd name="T15" fmla="*/ 31 h 34"/>
                <a:gd name="T16" fmla="*/ 0 w 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4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3" y="3"/>
                    <a:pt x="6" y="3"/>
                    <a:pt x="7" y="2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7" y="33"/>
                  </a:cubicBezTo>
                  <a:cubicBezTo>
                    <a:pt x="5" y="34"/>
                    <a:pt x="3" y="34"/>
                    <a:pt x="1" y="33"/>
                  </a:cubicBezTo>
                  <a:cubicBezTo>
                    <a:pt x="0" y="33"/>
                    <a:pt x="0" y="32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55" name="Oval 385">
              <a:extLst>
                <a:ext uri="{FF2B5EF4-FFF2-40B4-BE49-F238E27FC236}">
                  <a16:creationId xmlns:a16="http://schemas.microsoft.com/office/drawing/2014/main" id="{8DF04295-DCE5-4D8A-ACB8-D0D218F6E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152901" y="3482976"/>
              <a:ext cx="252413" cy="252413"/>
            </a:xfrm>
            <a:prstGeom prst="ellipse">
              <a:avLst/>
            </a:prstGeom>
            <a:solidFill>
              <a:srgbClr val="27E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56" name="Freeform 386">
              <a:extLst>
                <a:ext uri="{FF2B5EF4-FFF2-40B4-BE49-F238E27FC236}">
                  <a16:creationId xmlns:a16="http://schemas.microsoft.com/office/drawing/2014/main" id="{7F1E7030-8526-4061-AC67-110B5ADEC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79913" y="3686176"/>
              <a:ext cx="36513" cy="139700"/>
            </a:xfrm>
            <a:custGeom>
              <a:avLst/>
              <a:gdLst>
                <a:gd name="T0" fmla="*/ 0 w 9"/>
                <a:gd name="T1" fmla="*/ 0 h 34"/>
                <a:gd name="T2" fmla="*/ 2 w 9"/>
                <a:gd name="T3" fmla="*/ 2 h 34"/>
                <a:gd name="T4" fmla="*/ 8 w 9"/>
                <a:gd name="T5" fmla="*/ 2 h 34"/>
                <a:gd name="T6" fmla="*/ 9 w 9"/>
                <a:gd name="T7" fmla="*/ 0 h 34"/>
                <a:gd name="T8" fmla="*/ 9 w 9"/>
                <a:gd name="T9" fmla="*/ 31 h 34"/>
                <a:gd name="T10" fmla="*/ 8 w 9"/>
                <a:gd name="T11" fmla="*/ 33 h 34"/>
                <a:gd name="T12" fmla="*/ 2 w 9"/>
                <a:gd name="T13" fmla="*/ 33 h 34"/>
                <a:gd name="T14" fmla="*/ 0 w 9"/>
                <a:gd name="T15" fmla="*/ 31 h 34"/>
                <a:gd name="T16" fmla="*/ 0 w 9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4">
                  <a:moveTo>
                    <a:pt x="0" y="0"/>
                  </a:moveTo>
                  <a:cubicBezTo>
                    <a:pt x="0" y="1"/>
                    <a:pt x="1" y="1"/>
                    <a:pt x="2" y="2"/>
                  </a:cubicBezTo>
                  <a:cubicBezTo>
                    <a:pt x="3" y="3"/>
                    <a:pt x="6" y="3"/>
                    <a:pt x="8" y="2"/>
                  </a:cubicBezTo>
                  <a:cubicBezTo>
                    <a:pt x="9" y="1"/>
                    <a:pt x="9" y="1"/>
                    <a:pt x="9" y="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3"/>
                    <a:pt x="8" y="33"/>
                  </a:cubicBezTo>
                  <a:cubicBezTo>
                    <a:pt x="6" y="34"/>
                    <a:pt x="3" y="34"/>
                    <a:pt x="2" y="33"/>
                  </a:cubicBezTo>
                  <a:cubicBezTo>
                    <a:pt x="1" y="33"/>
                    <a:pt x="0" y="32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57" name="Oval 387">
              <a:extLst>
                <a:ext uri="{FF2B5EF4-FFF2-40B4-BE49-F238E27FC236}">
                  <a16:creationId xmlns:a16="http://schemas.microsoft.com/office/drawing/2014/main" id="{13ADDE76-E9A3-4115-A551-5BE528D0A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487863" y="3457576"/>
              <a:ext cx="252413" cy="252413"/>
            </a:xfrm>
            <a:prstGeom prst="ellipse">
              <a:avLst/>
            </a:prstGeom>
            <a:solidFill>
              <a:srgbClr val="27E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58" name="Freeform 388">
              <a:extLst>
                <a:ext uri="{FF2B5EF4-FFF2-40B4-BE49-F238E27FC236}">
                  <a16:creationId xmlns:a16="http://schemas.microsoft.com/office/drawing/2014/main" id="{3B2F4112-43A7-42B9-A28E-7BC2E8C0F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02113" y="3789363"/>
              <a:ext cx="33338" cy="141288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2 h 34"/>
                <a:gd name="T4" fmla="*/ 7 w 8"/>
                <a:gd name="T5" fmla="*/ 2 h 34"/>
                <a:gd name="T6" fmla="*/ 8 w 8"/>
                <a:gd name="T7" fmla="*/ 0 h 34"/>
                <a:gd name="T8" fmla="*/ 8 w 8"/>
                <a:gd name="T9" fmla="*/ 31 h 34"/>
                <a:gd name="T10" fmla="*/ 7 w 8"/>
                <a:gd name="T11" fmla="*/ 33 h 34"/>
                <a:gd name="T12" fmla="*/ 1 w 8"/>
                <a:gd name="T13" fmla="*/ 33 h 34"/>
                <a:gd name="T14" fmla="*/ 0 w 8"/>
                <a:gd name="T15" fmla="*/ 31 h 34"/>
                <a:gd name="T16" fmla="*/ 0 w 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4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3" y="3"/>
                    <a:pt x="6" y="3"/>
                    <a:pt x="7" y="2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2"/>
                    <a:pt x="7" y="33"/>
                  </a:cubicBezTo>
                  <a:cubicBezTo>
                    <a:pt x="6" y="34"/>
                    <a:pt x="3" y="34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  <p:sp>
          <p:nvSpPr>
            <p:cNvPr id="459" name="Oval 389">
              <a:extLst>
                <a:ext uri="{FF2B5EF4-FFF2-40B4-BE49-F238E27FC236}">
                  <a16:creationId xmlns:a16="http://schemas.microsoft.com/office/drawing/2014/main" id="{65ED18C1-3833-4A7D-A030-6CF1E9A50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10063" y="3562351"/>
              <a:ext cx="252413" cy="252413"/>
            </a:xfrm>
            <a:prstGeom prst="ellipse">
              <a:avLst/>
            </a:prstGeom>
            <a:solidFill>
              <a:srgbClr val="5F85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" panose="020B0504020202030204" pitchFamily="34" charset="0"/>
              </a:endParaRPr>
            </a:p>
          </p:txBody>
        </p:sp>
      </p:grpSp>
      <p:sp>
        <p:nvSpPr>
          <p:cNvPr id="460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3475299" y="5675554"/>
            <a:ext cx="1260608" cy="40011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3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Cimiento regulatorio</a:t>
            </a:r>
          </a:p>
        </p:txBody>
      </p:sp>
      <p:sp>
        <p:nvSpPr>
          <p:cNvPr id="461" name="Flecha derecha 460">
            <a:extLst>
              <a:ext uri="{FF2B5EF4-FFF2-40B4-BE49-F238E27FC236}">
                <a16:creationId xmlns:a16="http://schemas.microsoft.com/office/drawing/2014/main" id="{4C8AA13B-E4FF-FB4A-AAA6-24908F31C79B}"/>
              </a:ext>
            </a:extLst>
          </p:cNvPr>
          <p:cNvSpPr/>
          <p:nvPr/>
        </p:nvSpPr>
        <p:spPr>
          <a:xfrm rot="10800000">
            <a:off x="4302013" y="5693505"/>
            <a:ext cx="1342562" cy="220741"/>
          </a:xfrm>
          <a:prstGeom prst="rightArrow">
            <a:avLst>
              <a:gd name="adj1" fmla="val 31444"/>
              <a:gd name="adj2" fmla="val 518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sp>
        <p:nvSpPr>
          <p:cNvPr id="462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3849609" y="4305769"/>
            <a:ext cx="1260608" cy="40011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3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Capa de autorización</a:t>
            </a:r>
          </a:p>
        </p:txBody>
      </p:sp>
      <p:sp>
        <p:nvSpPr>
          <p:cNvPr id="463" name="Flecha derecha 462">
            <a:extLst>
              <a:ext uri="{FF2B5EF4-FFF2-40B4-BE49-F238E27FC236}">
                <a16:creationId xmlns:a16="http://schemas.microsoft.com/office/drawing/2014/main" id="{4C8AA13B-E4FF-FB4A-AAA6-24908F31C79B}"/>
              </a:ext>
            </a:extLst>
          </p:cNvPr>
          <p:cNvSpPr/>
          <p:nvPr/>
        </p:nvSpPr>
        <p:spPr>
          <a:xfrm rot="10800000">
            <a:off x="4542599" y="4311873"/>
            <a:ext cx="1154451" cy="194915"/>
          </a:xfrm>
          <a:prstGeom prst="rightArrow">
            <a:avLst>
              <a:gd name="adj1" fmla="val 31444"/>
              <a:gd name="adj2" fmla="val 518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sp>
        <p:nvSpPr>
          <p:cNvPr id="464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3938007" y="3423399"/>
            <a:ext cx="1359096" cy="40011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3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Capa de interoperabilidad</a:t>
            </a:r>
          </a:p>
        </p:txBody>
      </p:sp>
      <p:sp>
        <p:nvSpPr>
          <p:cNvPr id="465" name="Flecha derecha 464">
            <a:extLst>
              <a:ext uri="{FF2B5EF4-FFF2-40B4-BE49-F238E27FC236}">
                <a16:creationId xmlns:a16="http://schemas.microsoft.com/office/drawing/2014/main" id="{4C8AA13B-E4FF-FB4A-AAA6-24908F31C79B}"/>
              </a:ext>
            </a:extLst>
          </p:cNvPr>
          <p:cNvSpPr/>
          <p:nvPr/>
        </p:nvSpPr>
        <p:spPr>
          <a:xfrm rot="10800000">
            <a:off x="4646023" y="3439736"/>
            <a:ext cx="1074521" cy="199846"/>
          </a:xfrm>
          <a:prstGeom prst="rightArrow">
            <a:avLst>
              <a:gd name="adj1" fmla="val 31444"/>
              <a:gd name="adj2" fmla="val 518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sp>
        <p:nvSpPr>
          <p:cNvPr id="471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3803352" y="2745337"/>
            <a:ext cx="1359096" cy="40011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3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Marco de confianza</a:t>
            </a:r>
          </a:p>
        </p:txBody>
      </p:sp>
      <p:sp>
        <p:nvSpPr>
          <p:cNvPr id="472" name="Flecha derecha 471">
            <a:extLst>
              <a:ext uri="{FF2B5EF4-FFF2-40B4-BE49-F238E27FC236}">
                <a16:creationId xmlns:a16="http://schemas.microsoft.com/office/drawing/2014/main" id="{4C8AA13B-E4FF-FB4A-AAA6-24908F31C79B}"/>
              </a:ext>
            </a:extLst>
          </p:cNvPr>
          <p:cNvSpPr/>
          <p:nvPr/>
        </p:nvSpPr>
        <p:spPr>
          <a:xfrm rot="10800000">
            <a:off x="4641698" y="2798564"/>
            <a:ext cx="1074521" cy="199846"/>
          </a:xfrm>
          <a:prstGeom prst="rightArrow">
            <a:avLst>
              <a:gd name="adj1" fmla="val 31444"/>
              <a:gd name="adj2" fmla="val 518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sp>
        <p:nvSpPr>
          <p:cNvPr id="473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3563391" y="1945359"/>
            <a:ext cx="1359096" cy="40011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3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Seguridad y transparencia</a:t>
            </a:r>
          </a:p>
        </p:txBody>
      </p:sp>
      <p:sp>
        <p:nvSpPr>
          <p:cNvPr id="474" name="Flecha derecha 473">
            <a:extLst>
              <a:ext uri="{FF2B5EF4-FFF2-40B4-BE49-F238E27FC236}">
                <a16:creationId xmlns:a16="http://schemas.microsoft.com/office/drawing/2014/main" id="{4C8AA13B-E4FF-FB4A-AAA6-24908F31C79B}"/>
              </a:ext>
            </a:extLst>
          </p:cNvPr>
          <p:cNvSpPr/>
          <p:nvPr/>
        </p:nvSpPr>
        <p:spPr>
          <a:xfrm rot="10800000">
            <a:off x="4681041" y="2110269"/>
            <a:ext cx="1074521" cy="199846"/>
          </a:xfrm>
          <a:prstGeom prst="rightArrow">
            <a:avLst>
              <a:gd name="adj1" fmla="val 31444"/>
              <a:gd name="adj2" fmla="val 518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Helvetica" panose="020B0504020202030204" pitchFamily="34" charset="0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37128D6-7A43-49A0-B44B-DC6A0D4F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600" dirty="0">
                <a:latin typeface="Arial Nova Light" panose="020B0304020202020204"/>
              </a:rPr>
              <a:t>La </a:t>
            </a:r>
            <a:r>
              <a:rPr lang="es-CO" sz="2600" dirty="0">
                <a:solidFill>
                  <a:srgbClr val="2EB7FF"/>
                </a:solidFill>
              </a:rPr>
              <a:t>arquitectura</a:t>
            </a:r>
            <a:r>
              <a:rPr lang="es-CO" sz="2600" dirty="0">
                <a:latin typeface="Arial Nova Light" panose="020B0304020202020204"/>
              </a:rPr>
              <a:t> de un modelo de banca abierta parte de un cimiento regulatorio y la construcción de niveles, abarcando </a:t>
            </a:r>
            <a:r>
              <a:rPr lang="es-CO" sz="2600" dirty="0">
                <a:solidFill>
                  <a:srgbClr val="2EB7FF"/>
                </a:solidFill>
              </a:rPr>
              <a:t>tecnología, confianza y usuarios</a:t>
            </a:r>
            <a:endParaRPr lang="es-CO" sz="260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C76613-8785-4994-89FD-58C3826E5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8621A4-F840-4FB5-ADAC-B68FE90EA2B3}" type="slidenum">
              <a:rPr lang="es-CO" smtClean="0"/>
              <a:pPr/>
              <a:t>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38764139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ángulo 61">
            <a:extLst>
              <a:ext uri="{FF2B5EF4-FFF2-40B4-BE49-F238E27FC236}">
                <a16:creationId xmlns:a16="http://schemas.microsoft.com/office/drawing/2014/main" id="{41A6B0FF-0F0E-5B42-8466-1E66E5D6BD7A}"/>
              </a:ext>
            </a:extLst>
          </p:cNvPr>
          <p:cNvSpPr/>
          <p:nvPr/>
        </p:nvSpPr>
        <p:spPr>
          <a:xfrm>
            <a:off x="4809276" y="4938658"/>
            <a:ext cx="1340487" cy="6156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Helvetica" panose="020B0504020202030204" pitchFamily="34" charset="0"/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7211E033-6B5B-AB48-82C6-FE666F44671B}"/>
              </a:ext>
            </a:extLst>
          </p:cNvPr>
          <p:cNvSpPr/>
          <p:nvPr/>
        </p:nvSpPr>
        <p:spPr>
          <a:xfrm>
            <a:off x="2727411" y="4924646"/>
            <a:ext cx="1937431" cy="6156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Helvetica" panose="020B0504020202030204" pitchFamily="34" charset="0"/>
            </a:endParaRPr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0743C864-0431-C641-A921-466D1DD10F00}"/>
              </a:ext>
            </a:extLst>
          </p:cNvPr>
          <p:cNvSpPr/>
          <p:nvPr/>
        </p:nvSpPr>
        <p:spPr>
          <a:xfrm>
            <a:off x="9712005" y="4931337"/>
            <a:ext cx="1158545" cy="569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Helvetica" panose="020B0504020202030204" pitchFamily="34" charset="0"/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40545346-7601-DA43-8193-16D7CC2D86A4}"/>
              </a:ext>
            </a:extLst>
          </p:cNvPr>
          <p:cNvSpPr/>
          <p:nvPr/>
        </p:nvSpPr>
        <p:spPr>
          <a:xfrm>
            <a:off x="5715004" y="5624811"/>
            <a:ext cx="3283435" cy="615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Helvetica" panose="020B0504020202030204" pitchFamily="34" charset="0"/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3935B069-853B-F042-8F66-046C1C79F65D}"/>
              </a:ext>
            </a:extLst>
          </p:cNvPr>
          <p:cNvSpPr/>
          <p:nvPr/>
        </p:nvSpPr>
        <p:spPr>
          <a:xfrm>
            <a:off x="2687065" y="5638250"/>
            <a:ext cx="2905595" cy="615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Helvetica" panose="020B0504020202030204" pitchFamily="34" charset="0"/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9B5F6180-AABD-FF42-B2C7-9B4070CBDE73}"/>
              </a:ext>
            </a:extLst>
          </p:cNvPr>
          <p:cNvSpPr/>
          <p:nvPr/>
        </p:nvSpPr>
        <p:spPr>
          <a:xfrm>
            <a:off x="9164157" y="5644699"/>
            <a:ext cx="1697926" cy="569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Helvetica" panose="020B0504020202030204" pitchFamily="34" charset="0"/>
            </a:endParaRP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D86715D3-19DF-DC44-B131-962C74D5643C}"/>
              </a:ext>
            </a:extLst>
          </p:cNvPr>
          <p:cNvSpPr/>
          <p:nvPr/>
        </p:nvSpPr>
        <p:spPr>
          <a:xfrm>
            <a:off x="8306841" y="4930923"/>
            <a:ext cx="1253792" cy="569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Helvetica" panose="020B0504020202030204" pitchFamily="34" charset="0"/>
            </a:endParaRP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84C03299-4678-5949-8B5B-9ADACED58E48}"/>
              </a:ext>
            </a:extLst>
          </p:cNvPr>
          <p:cNvSpPr/>
          <p:nvPr/>
        </p:nvSpPr>
        <p:spPr>
          <a:xfrm>
            <a:off x="6297811" y="4947963"/>
            <a:ext cx="1830764" cy="569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latin typeface="Helvetica" panose="020B0504020202030204" pitchFamily="34" charset="0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E35DD79E-6E54-494B-97F7-148964CC4A4D}"/>
              </a:ext>
            </a:extLst>
          </p:cNvPr>
          <p:cNvSpPr txBox="1"/>
          <p:nvPr/>
        </p:nvSpPr>
        <p:spPr>
          <a:xfrm>
            <a:off x="4826422" y="4975948"/>
            <a:ext cx="1300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Helvetica" panose="020B0504020202030204" pitchFamily="34" charset="0"/>
              </a:rPr>
              <a:t>Innovación y competencia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7B9A6959-ED3E-4249-A648-7063B8B14526}"/>
              </a:ext>
            </a:extLst>
          </p:cNvPr>
          <p:cNvSpPr txBox="1"/>
          <p:nvPr/>
        </p:nvSpPr>
        <p:spPr>
          <a:xfrm>
            <a:off x="2777565" y="4966986"/>
            <a:ext cx="1887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Helvetica" panose="020B0504020202030204" pitchFamily="34" charset="0"/>
              </a:rPr>
              <a:t>Inclusión y educación financiera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EC30F2F5-5519-BE41-A627-3B2AB251888F}"/>
              </a:ext>
            </a:extLst>
          </p:cNvPr>
          <p:cNvSpPr txBox="1"/>
          <p:nvPr/>
        </p:nvSpPr>
        <p:spPr>
          <a:xfrm>
            <a:off x="9776117" y="4936100"/>
            <a:ext cx="102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Helvetica" panose="020B0504020202030204" pitchFamily="34" charset="0"/>
              </a:rPr>
              <a:t>Ajustar precios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E938D053-EAF4-7C44-B17D-11FC41546800}"/>
              </a:ext>
            </a:extLst>
          </p:cNvPr>
          <p:cNvSpPr txBox="1"/>
          <p:nvPr/>
        </p:nvSpPr>
        <p:spPr>
          <a:xfrm>
            <a:off x="5872513" y="5691525"/>
            <a:ext cx="2881108" cy="51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Helvetica" panose="020B0504020202030204" pitchFamily="34" charset="0"/>
              </a:rPr>
              <a:t>Relacionar servicios y capas de la infraestructura digital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41A800AC-D838-B64C-BF57-41188D2C8034}"/>
              </a:ext>
            </a:extLst>
          </p:cNvPr>
          <p:cNvSpPr txBox="1"/>
          <p:nvPr/>
        </p:nvSpPr>
        <p:spPr>
          <a:xfrm>
            <a:off x="2752828" y="5695550"/>
            <a:ext cx="2851055" cy="51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Helvetica" panose="020B0504020202030204" pitchFamily="34" charset="0"/>
              </a:rPr>
              <a:t>Nuevos modelos de negocio y alianzas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8C599191-CB94-6B4F-81BA-3504D5DB5821}"/>
              </a:ext>
            </a:extLst>
          </p:cNvPr>
          <p:cNvSpPr txBox="1"/>
          <p:nvPr/>
        </p:nvSpPr>
        <p:spPr>
          <a:xfrm>
            <a:off x="9120586" y="5681067"/>
            <a:ext cx="1697927" cy="51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Helvetica" panose="020B0504020202030204" pitchFamily="34" charset="0"/>
              </a:rPr>
              <a:t>Tecnologías disruptivas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A484D756-6AB5-8A45-BAA6-5BD505D9A116}"/>
              </a:ext>
            </a:extLst>
          </p:cNvPr>
          <p:cNvSpPr txBox="1"/>
          <p:nvPr/>
        </p:nvSpPr>
        <p:spPr>
          <a:xfrm>
            <a:off x="8306841" y="4974850"/>
            <a:ext cx="113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Helvetica" panose="020B0504020202030204" pitchFamily="34" charset="0"/>
              </a:rPr>
              <a:t>Eficiencia en pagos</a:t>
            </a: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934773C-574C-614F-A227-B05D6F1888EA}"/>
              </a:ext>
            </a:extLst>
          </p:cNvPr>
          <p:cNvSpPr txBox="1"/>
          <p:nvPr/>
        </p:nvSpPr>
        <p:spPr>
          <a:xfrm>
            <a:off x="6225740" y="4980939"/>
            <a:ext cx="1830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Helvetica" panose="020B0504020202030204" pitchFamily="34" charset="0"/>
              </a:rPr>
              <a:t>Control y seguridad de la información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AA5207D-EBB2-4CEE-9FDA-26A9AD5B2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8621A4-F840-4FB5-ADAC-B68FE90EA2B3}" type="slidenum">
              <a:rPr lang="es-ES_tradnl" smtClean="0"/>
              <a:pPr/>
              <a:t>6</a:t>
            </a:fld>
            <a:endParaRPr lang="es-ES_tradnl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EDBAF2F-E8B6-4704-A917-F8C4AC90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21" y="18931"/>
            <a:ext cx="11487330" cy="1249409"/>
          </a:xfrm>
        </p:spPr>
        <p:txBody>
          <a:bodyPr/>
          <a:lstStyle/>
          <a:p>
            <a:pPr algn="just"/>
            <a:r>
              <a:rPr lang="es-CO" sz="2800" dirty="0"/>
              <a:t>La portabilidad de cuentas podría ser utilizada en un modelo de banca abierta, pero </a:t>
            </a:r>
            <a:r>
              <a:rPr lang="es-CO" sz="2800" dirty="0">
                <a:solidFill>
                  <a:srgbClr val="2EB7FF"/>
                </a:solidFill>
              </a:rPr>
              <a:t>no es un componente indispensable </a:t>
            </a:r>
            <a:endParaRPr lang="es-ES_tradnl" sz="2800" dirty="0">
              <a:solidFill>
                <a:srgbClr val="2EB7FF"/>
              </a:solidFill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1F0A7FCC-F510-2C49-B4B4-9AF2736392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4803131"/>
              </p:ext>
            </p:extLst>
          </p:nvPr>
        </p:nvGraphicFramePr>
        <p:xfrm>
          <a:off x="4518728" y="1664310"/>
          <a:ext cx="2724562" cy="235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0EC7AC91-D31A-EF49-AC1C-C93285934927}"/>
              </a:ext>
            </a:extLst>
          </p:cNvPr>
          <p:cNvSpPr txBox="1"/>
          <p:nvPr/>
        </p:nvSpPr>
        <p:spPr>
          <a:xfrm>
            <a:off x="5274836" y="2429487"/>
            <a:ext cx="155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>
                    <a:lumMod val="50000"/>
                  </a:schemeClr>
                </a:solidFill>
                <a:latin typeface="Helvetica" panose="020B0504020202030204" pitchFamily="34" charset="0"/>
              </a:rPr>
              <a:t>Componentes de un modelo de banca abierta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8A7B4D0-1A6A-BE42-B547-A42118D9AD96}"/>
              </a:ext>
            </a:extLst>
          </p:cNvPr>
          <p:cNvCxnSpPr>
            <a:cxnSpLocks/>
          </p:cNvCxnSpPr>
          <p:nvPr/>
        </p:nvCxnSpPr>
        <p:spPr>
          <a:xfrm>
            <a:off x="6149762" y="1798956"/>
            <a:ext cx="4791332" cy="0"/>
          </a:xfrm>
          <a:prstGeom prst="line">
            <a:avLst/>
          </a:prstGeom>
          <a:ln w="412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254D9B4-2D5E-0D4E-BA4D-257A1733CF0D}"/>
              </a:ext>
            </a:extLst>
          </p:cNvPr>
          <p:cNvSpPr txBox="1"/>
          <p:nvPr/>
        </p:nvSpPr>
        <p:spPr>
          <a:xfrm>
            <a:off x="978203" y="1556903"/>
            <a:ext cx="4620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A0134E"/>
                </a:solidFill>
                <a:latin typeface="Helvetica" panose="020B0504020202030204" pitchFamily="34" charset="0"/>
              </a:rPr>
              <a:t>Tipo de servicios, datos y participantes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3643F48-5D77-3141-80E4-35FF95FBFFEF}"/>
              </a:ext>
            </a:extLst>
          </p:cNvPr>
          <p:cNvSpPr txBox="1"/>
          <p:nvPr/>
        </p:nvSpPr>
        <p:spPr>
          <a:xfrm>
            <a:off x="945456" y="2790916"/>
            <a:ext cx="2122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>
                <a:solidFill>
                  <a:srgbClr val="1EABD2"/>
                </a:solidFill>
                <a:latin typeface="Helvetica" panose="020B0504020202030204" pitchFamily="34" charset="0"/>
              </a:rPr>
              <a:t>Privacidad de datos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FD55BD2-B108-6A44-8495-A3A79046C959}"/>
              </a:ext>
            </a:extLst>
          </p:cNvPr>
          <p:cNvCxnSpPr>
            <a:cxnSpLocks/>
          </p:cNvCxnSpPr>
          <p:nvPr/>
        </p:nvCxnSpPr>
        <p:spPr>
          <a:xfrm>
            <a:off x="7130432" y="2768015"/>
            <a:ext cx="4071981" cy="0"/>
          </a:xfrm>
          <a:prstGeom prst="line">
            <a:avLst/>
          </a:prstGeom>
          <a:ln w="41275">
            <a:solidFill>
              <a:srgbClr val="4FB79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C7A50AD-C394-E940-8882-2D8E9613A729}"/>
              </a:ext>
            </a:extLst>
          </p:cNvPr>
          <p:cNvCxnSpPr>
            <a:cxnSpLocks/>
          </p:cNvCxnSpPr>
          <p:nvPr/>
        </p:nvCxnSpPr>
        <p:spPr>
          <a:xfrm flipV="1">
            <a:off x="6403069" y="4088367"/>
            <a:ext cx="4538025" cy="25098"/>
          </a:xfrm>
          <a:prstGeom prst="line">
            <a:avLst/>
          </a:prstGeom>
          <a:ln w="41275">
            <a:solidFill>
              <a:srgbClr val="D4AC3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9BAE7A7-34B3-244E-8B46-E49CC6F73C01}"/>
              </a:ext>
            </a:extLst>
          </p:cNvPr>
          <p:cNvSpPr txBox="1"/>
          <p:nvPr/>
        </p:nvSpPr>
        <p:spPr>
          <a:xfrm>
            <a:off x="6054381" y="1475346"/>
            <a:ext cx="4724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248E98"/>
                </a:solidFill>
                <a:latin typeface="Helvetica" panose="020B0504020202030204" pitchFamily="34" charset="0"/>
              </a:rPr>
              <a:t>Aspectos técnicos para compartir datos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7E162CCF-6260-714E-BAB2-B83E913AA24C}"/>
              </a:ext>
            </a:extLst>
          </p:cNvPr>
          <p:cNvCxnSpPr>
            <a:cxnSpLocks/>
          </p:cNvCxnSpPr>
          <p:nvPr/>
        </p:nvCxnSpPr>
        <p:spPr>
          <a:xfrm>
            <a:off x="945456" y="3075123"/>
            <a:ext cx="4180049" cy="1"/>
          </a:xfrm>
          <a:prstGeom prst="line">
            <a:avLst/>
          </a:prstGeom>
          <a:ln w="41275">
            <a:solidFill>
              <a:srgbClr val="1EABD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36B7FD4D-B4CF-1D4A-A8A3-E6FCCE451114}"/>
              </a:ext>
            </a:extLst>
          </p:cNvPr>
          <p:cNvCxnSpPr>
            <a:cxnSpLocks/>
          </p:cNvCxnSpPr>
          <p:nvPr/>
        </p:nvCxnSpPr>
        <p:spPr>
          <a:xfrm>
            <a:off x="1075717" y="1951347"/>
            <a:ext cx="4315879" cy="22352"/>
          </a:xfrm>
          <a:prstGeom prst="line">
            <a:avLst/>
          </a:prstGeom>
          <a:ln w="41275">
            <a:solidFill>
              <a:srgbClr val="B7165A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47F89E5-CF56-6D40-B097-5FBA4DE7DFCB}"/>
              </a:ext>
            </a:extLst>
          </p:cNvPr>
          <p:cNvSpPr txBox="1"/>
          <p:nvPr/>
        </p:nvSpPr>
        <p:spPr>
          <a:xfrm>
            <a:off x="1020693" y="2009609"/>
            <a:ext cx="5040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Quién comparte y quién puede acceder a ellos.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Qué tipos de datos se comparten.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Qué industrias están cubiertas.</a:t>
            </a:r>
            <a:endParaRPr lang="en-US" sz="1400" i="1" dirty="0">
              <a:solidFill>
                <a:schemeClr val="tx1">
                  <a:lumMod val="60000"/>
                  <a:lumOff val="40000"/>
                </a:schemeClr>
              </a:solidFill>
              <a:latin typeface="Helvetica" panose="020B0504020202030204" pitchFamily="34" charset="0"/>
              <a:cs typeface="Calibri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15B81F3-0607-EE46-A112-53A67F6473E3}"/>
              </a:ext>
            </a:extLst>
          </p:cNvPr>
          <p:cNvSpPr txBox="1"/>
          <p:nvPr/>
        </p:nvSpPr>
        <p:spPr>
          <a:xfrm rot="10800000" flipV="1">
            <a:off x="7473331" y="2790232"/>
            <a:ext cx="4114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Esquema voluntario vs. Mandatorio.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Líder regulatorio y gobernabilidad.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Quién asume el costo de implementación.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D4D0654-28C8-1F46-9A1A-0E80E26F6BFD}"/>
              </a:ext>
            </a:extLst>
          </p:cNvPr>
          <p:cNvSpPr txBox="1"/>
          <p:nvPr/>
        </p:nvSpPr>
        <p:spPr>
          <a:xfrm>
            <a:off x="6953974" y="1842755"/>
            <a:ext cx="3908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Estandarización e interoperabilidad de los datos (ej. APIs).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3F9815D-14F3-8244-BEA1-D0B01BACAC44}"/>
              </a:ext>
            </a:extLst>
          </p:cNvPr>
          <p:cNvSpPr txBox="1"/>
          <p:nvPr/>
        </p:nvSpPr>
        <p:spPr>
          <a:xfrm>
            <a:off x="6871002" y="3730101"/>
            <a:ext cx="3804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D4AC36"/>
                </a:solidFill>
                <a:latin typeface="Helvetica" panose="020B0504020202030204" pitchFamily="34" charset="0"/>
              </a:rPr>
              <a:t>Riesgos y protección al consumidor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55C0351-9BF0-4240-828F-6FAE66870FCC}"/>
              </a:ext>
            </a:extLst>
          </p:cNvPr>
          <p:cNvSpPr txBox="1"/>
          <p:nvPr/>
        </p:nvSpPr>
        <p:spPr>
          <a:xfrm>
            <a:off x="913120" y="3104031"/>
            <a:ext cx="4260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Condiciones de protección y manejo de datos personales.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Portabilidad.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539EB5D-8C75-B440-B0D5-5762CA5CA30D}"/>
              </a:ext>
            </a:extLst>
          </p:cNvPr>
          <p:cNvSpPr txBox="1"/>
          <p:nvPr/>
        </p:nvSpPr>
        <p:spPr>
          <a:xfrm>
            <a:off x="3268510" y="3484541"/>
            <a:ext cx="22516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600" b="1" dirty="0">
                <a:solidFill>
                  <a:srgbClr val="046D9C"/>
                </a:solidFill>
                <a:latin typeface="Helvetica" panose="020B0504020202030204" pitchFamily="34" charset="0"/>
              </a:rPr>
              <a:t>Identidad digital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7127A48-E77C-2A4F-BB2B-4BCA1C0841F0}"/>
              </a:ext>
            </a:extLst>
          </p:cNvPr>
          <p:cNvSpPr txBox="1"/>
          <p:nvPr/>
        </p:nvSpPr>
        <p:spPr>
          <a:xfrm rot="10800000" flipV="1">
            <a:off x="7431732" y="2416400"/>
            <a:ext cx="4024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accent2"/>
                </a:solidFill>
                <a:latin typeface="Helvetica" panose="020B0504020202030204" pitchFamily="34" charset="0"/>
              </a:rPr>
              <a:t>Regulación  supervisión y costos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A5D655A-59AB-D74A-8CF3-6C5BC13F75DF}"/>
              </a:ext>
            </a:extLst>
          </p:cNvPr>
          <p:cNvSpPr txBox="1"/>
          <p:nvPr/>
        </p:nvSpPr>
        <p:spPr>
          <a:xfrm rot="10800000" flipV="1">
            <a:off x="6768093" y="4176937"/>
            <a:ext cx="446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Quién asume los riesgos y cómo se gestionan.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Responsabilidad y protección al consumidor.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4BE67234-475C-EA4F-AC9B-52868D89A1ED}"/>
              </a:ext>
            </a:extLst>
          </p:cNvPr>
          <p:cNvCxnSpPr>
            <a:cxnSpLocks/>
          </p:cNvCxnSpPr>
          <p:nvPr/>
        </p:nvCxnSpPr>
        <p:spPr>
          <a:xfrm>
            <a:off x="3268510" y="3850410"/>
            <a:ext cx="2450044" cy="0"/>
          </a:xfrm>
          <a:prstGeom prst="line">
            <a:avLst/>
          </a:prstGeom>
          <a:ln w="41275">
            <a:solidFill>
              <a:srgbClr val="046D9C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>
            <a:extLst>
              <a:ext uri="{FF2B5EF4-FFF2-40B4-BE49-F238E27FC236}">
                <a16:creationId xmlns:a16="http://schemas.microsoft.com/office/drawing/2014/main" id="{71A97904-82BF-1A42-809D-B54EB03C42B9}"/>
              </a:ext>
            </a:extLst>
          </p:cNvPr>
          <p:cNvSpPr txBox="1"/>
          <p:nvPr/>
        </p:nvSpPr>
        <p:spPr>
          <a:xfrm>
            <a:off x="3321994" y="3873049"/>
            <a:ext cx="274127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anose="020B0504020202030204" pitchFamily="34" charset="0"/>
              </a:rPr>
              <a:t>Sistema único o parcial.</a:t>
            </a:r>
            <a:endParaRPr lang="es-CO" sz="1600" dirty="0">
              <a:solidFill>
                <a:srgbClr val="046D9C"/>
              </a:solidFill>
              <a:latin typeface="Helvetica" panose="020B0504020202030204" pitchFamily="34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B80C56CF-160E-5D46-9444-67A8EC18DE53}"/>
              </a:ext>
            </a:extLst>
          </p:cNvPr>
          <p:cNvCxnSpPr>
            <a:cxnSpLocks/>
          </p:cNvCxnSpPr>
          <p:nvPr/>
        </p:nvCxnSpPr>
        <p:spPr>
          <a:xfrm>
            <a:off x="6439992" y="3850410"/>
            <a:ext cx="0" cy="263685"/>
          </a:xfrm>
          <a:prstGeom prst="line">
            <a:avLst/>
          </a:prstGeom>
          <a:ln w="41275">
            <a:solidFill>
              <a:srgbClr val="D4AC3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o 56">
            <a:extLst>
              <a:ext uri="{FF2B5EF4-FFF2-40B4-BE49-F238E27FC236}">
                <a16:creationId xmlns:a16="http://schemas.microsoft.com/office/drawing/2014/main" id="{3928C80C-07A9-AC41-931F-55601249117D}"/>
              </a:ext>
            </a:extLst>
          </p:cNvPr>
          <p:cNvGrpSpPr/>
          <p:nvPr/>
        </p:nvGrpSpPr>
        <p:grpSpPr>
          <a:xfrm>
            <a:off x="1229549" y="4947965"/>
            <a:ext cx="1324024" cy="524958"/>
            <a:chOff x="3971251" y="2415000"/>
            <a:chExt cx="1772748" cy="608164"/>
          </a:xfrm>
        </p:grpSpPr>
        <p:sp>
          <p:nvSpPr>
            <p:cNvPr id="58" name="Pentágono 57">
              <a:extLst>
                <a:ext uri="{FF2B5EF4-FFF2-40B4-BE49-F238E27FC236}">
                  <a16:creationId xmlns:a16="http://schemas.microsoft.com/office/drawing/2014/main" id="{3CA01F6D-3712-B740-8F1E-F201BC9401BA}"/>
                </a:ext>
              </a:extLst>
            </p:cNvPr>
            <p:cNvSpPr/>
            <p:nvPr/>
          </p:nvSpPr>
          <p:spPr>
            <a:xfrm>
              <a:off x="3971251" y="2415000"/>
              <a:ext cx="1772748" cy="608164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61" name="TextBox 59">
              <a:extLst>
                <a:ext uri="{FF2B5EF4-FFF2-40B4-BE49-F238E27FC236}">
                  <a16:creationId xmlns:a16="http://schemas.microsoft.com/office/drawing/2014/main" id="{342D3836-9AA6-0544-83AA-A337C63DBC50}"/>
                </a:ext>
              </a:extLst>
            </p:cNvPr>
            <p:cNvSpPr txBox="1"/>
            <p:nvPr/>
          </p:nvSpPr>
          <p:spPr>
            <a:xfrm>
              <a:off x="4062273" y="2517601"/>
              <a:ext cx="1265996" cy="356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Helvetica" panose="020B0504020202030204" pitchFamily="34" charset="0"/>
                  <a:cs typeface="Arial" panose="020B0604020202020204" pitchFamily="34" charset="0"/>
                </a:rPr>
                <a:t> </a:t>
              </a:r>
              <a:endParaRPr lang="es-CO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 panose="020B0504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TextBox 59">
            <a:extLst>
              <a:ext uri="{FF2B5EF4-FFF2-40B4-BE49-F238E27FC236}">
                <a16:creationId xmlns:a16="http://schemas.microsoft.com/office/drawing/2014/main" id="{5D7BAA75-8CDA-7748-9B90-8288CBAD9C8E}"/>
              </a:ext>
            </a:extLst>
          </p:cNvPr>
          <p:cNvSpPr txBox="1"/>
          <p:nvPr/>
        </p:nvSpPr>
        <p:spPr>
          <a:xfrm>
            <a:off x="1321450" y="5084151"/>
            <a:ext cx="1422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 panose="020B0504020202030204" pitchFamily="34" charset="0"/>
                <a:cs typeface="Arial" panose="020B0604020202020204" pitchFamily="34" charset="0"/>
              </a:rPr>
              <a:t>Objetivos</a:t>
            </a:r>
            <a:endParaRPr lang="es-CO" b="1" kern="0" dirty="0">
              <a:solidFill>
                <a:prstClr val="black">
                  <a:lumMod val="75000"/>
                  <a:lumOff val="25000"/>
                </a:prstClr>
              </a:solidFill>
              <a:latin typeface="Helvetica" panose="020B0504020202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AD06C10-DA87-0145-9BB0-78C04AD0BB2C}"/>
              </a:ext>
            </a:extLst>
          </p:cNvPr>
          <p:cNvSpPr/>
          <p:nvPr/>
        </p:nvSpPr>
        <p:spPr>
          <a:xfrm>
            <a:off x="1891561" y="6466666"/>
            <a:ext cx="94906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00" dirty="0">
                <a:solidFill>
                  <a:srgbClr val="000000"/>
                </a:solidFill>
                <a:latin typeface="Helvetica" panose="020B0504020202030204" pitchFamily="34" charset="0"/>
                <a:ea typeface="Times New Roman" panose="02020603050405020304" pitchFamily="18" charset="0"/>
              </a:rPr>
              <a:t>Fuente: SFC elaborado con base en “Banca Abierta: cómo diseñar para la inclusión financiera”</a:t>
            </a:r>
            <a:r>
              <a:rPr lang="es-CO" sz="1000" dirty="0">
                <a:latin typeface="Helvetica" panose="020B0504020202030204" pitchFamily="34" charset="0"/>
                <a:ea typeface="Times New Roman" panose="02020603050405020304" pitchFamily="18" charset="0"/>
              </a:rPr>
              <a:t> del CGAP </a:t>
            </a:r>
            <a:r>
              <a:rPr lang="es-CO" sz="1000" dirty="0">
                <a:solidFill>
                  <a:srgbClr val="000000"/>
                </a:solidFill>
                <a:latin typeface="Helvetica" panose="020B0504020202030204" pitchFamily="34" charset="0"/>
                <a:ea typeface="Times New Roman" panose="02020603050405020304" pitchFamily="18" charset="0"/>
              </a:rPr>
              <a:t>(Octubre de 2020)</a:t>
            </a:r>
            <a:endParaRPr lang="es-CO" sz="1000" dirty="0">
              <a:effectLst/>
              <a:latin typeface="Helvetica" panose="020B050402020203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79" name="Grupo 78">
            <a:extLst>
              <a:ext uri="{FF2B5EF4-FFF2-40B4-BE49-F238E27FC236}">
                <a16:creationId xmlns:a16="http://schemas.microsoft.com/office/drawing/2014/main" id="{C3704152-289E-3F4D-8755-89612A6F8611}"/>
              </a:ext>
            </a:extLst>
          </p:cNvPr>
          <p:cNvGrpSpPr/>
          <p:nvPr/>
        </p:nvGrpSpPr>
        <p:grpSpPr>
          <a:xfrm>
            <a:off x="1229549" y="5678387"/>
            <a:ext cx="1324024" cy="558449"/>
            <a:chOff x="3971251" y="2478476"/>
            <a:chExt cx="1772748" cy="544688"/>
          </a:xfrm>
        </p:grpSpPr>
        <p:sp>
          <p:nvSpPr>
            <p:cNvPr id="80" name="Pentágono 79">
              <a:extLst>
                <a:ext uri="{FF2B5EF4-FFF2-40B4-BE49-F238E27FC236}">
                  <a16:creationId xmlns:a16="http://schemas.microsoft.com/office/drawing/2014/main" id="{684445E6-C3AA-484F-8A43-2838554FACA9}"/>
                </a:ext>
              </a:extLst>
            </p:cNvPr>
            <p:cNvSpPr/>
            <p:nvPr/>
          </p:nvSpPr>
          <p:spPr>
            <a:xfrm>
              <a:off x="3971251" y="2478476"/>
              <a:ext cx="1772748" cy="544688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>
                <a:latin typeface="Helvetica" panose="020B0504020202030204" pitchFamily="34" charset="0"/>
              </a:endParaRPr>
            </a:p>
          </p:txBody>
        </p:sp>
        <p:sp>
          <p:nvSpPr>
            <p:cNvPr id="81" name="TextBox 59">
              <a:extLst>
                <a:ext uri="{FF2B5EF4-FFF2-40B4-BE49-F238E27FC236}">
                  <a16:creationId xmlns:a16="http://schemas.microsoft.com/office/drawing/2014/main" id="{633AFEFA-43C9-5948-BF9E-B0BB001EEE8E}"/>
                </a:ext>
              </a:extLst>
            </p:cNvPr>
            <p:cNvSpPr txBox="1"/>
            <p:nvPr/>
          </p:nvSpPr>
          <p:spPr>
            <a:xfrm>
              <a:off x="4062273" y="2517601"/>
              <a:ext cx="1265996" cy="300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Helvetica" panose="020B0504020202030204" pitchFamily="34" charset="0"/>
                  <a:cs typeface="Arial" panose="020B0604020202020204" pitchFamily="34" charset="0"/>
                </a:rPr>
                <a:t> </a:t>
              </a:r>
              <a:endParaRPr lang="es-CO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 panose="020B0504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2" name="TextBox 59">
            <a:extLst>
              <a:ext uri="{FF2B5EF4-FFF2-40B4-BE49-F238E27FC236}">
                <a16:creationId xmlns:a16="http://schemas.microsoft.com/office/drawing/2014/main" id="{EFEC85D1-1658-0141-BE2D-48759C608B11}"/>
              </a:ext>
            </a:extLst>
          </p:cNvPr>
          <p:cNvSpPr txBox="1"/>
          <p:nvPr/>
        </p:nvSpPr>
        <p:spPr>
          <a:xfrm>
            <a:off x="1229549" y="5797903"/>
            <a:ext cx="1422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 panose="020B0504020202030204" pitchFamily="34" charset="0"/>
                <a:cs typeface="Arial" panose="020B0604020202020204" pitchFamily="34" charset="0"/>
              </a:rPr>
              <a:t>Facilitadores</a:t>
            </a:r>
            <a:endParaRPr lang="es-CO" b="1" kern="0" dirty="0">
              <a:solidFill>
                <a:prstClr val="black">
                  <a:lumMod val="75000"/>
                  <a:lumOff val="25000"/>
                </a:prstClr>
              </a:solidFill>
              <a:latin typeface="Helvetica" panose="020B0504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ángulo redondeado 368"/>
          <p:cNvSpPr/>
          <p:nvPr/>
        </p:nvSpPr>
        <p:spPr>
          <a:xfrm>
            <a:off x="10172069" y="2749844"/>
            <a:ext cx="1586847" cy="53151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370" name="Rectángulo redondeado 369"/>
          <p:cNvSpPr/>
          <p:nvPr/>
        </p:nvSpPr>
        <p:spPr>
          <a:xfrm>
            <a:off x="10180836" y="3648881"/>
            <a:ext cx="1578080" cy="53151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504020202030204" pitchFamily="34" charset="0"/>
            </a:endParaRPr>
          </a:p>
        </p:txBody>
      </p:sp>
      <p:sp>
        <p:nvSpPr>
          <p:cNvPr id="1710" name="Freeform 5962">
            <a:extLst>
              <a:ext uri="{FF2B5EF4-FFF2-40B4-BE49-F238E27FC236}">
                <a16:creationId xmlns:a16="http://schemas.microsoft.com/office/drawing/2014/main" id="{D2A83DC1-4DDE-4499-95F1-92FB6241B864}"/>
              </a:ext>
            </a:extLst>
          </p:cNvPr>
          <p:cNvSpPr>
            <a:spLocks noEditPoints="1"/>
          </p:cNvSpPr>
          <p:nvPr/>
        </p:nvSpPr>
        <p:spPr bwMode="auto">
          <a:xfrm>
            <a:off x="2904973" y="4130238"/>
            <a:ext cx="1216623" cy="2251512"/>
          </a:xfrm>
          <a:custGeom>
            <a:avLst/>
            <a:gdLst>
              <a:gd name="T0" fmla="*/ 168775 w 1874"/>
              <a:gd name="T1" fmla="*/ 2086902 h 3562"/>
              <a:gd name="T2" fmla="*/ 147202 w 1874"/>
              <a:gd name="T3" fmla="*/ 1968776 h 3562"/>
              <a:gd name="T4" fmla="*/ 184003 w 1874"/>
              <a:gd name="T5" fmla="*/ 1976397 h 3562"/>
              <a:gd name="T6" fmla="*/ 161161 w 1874"/>
              <a:gd name="T7" fmla="*/ 1982748 h 3562"/>
              <a:gd name="T8" fmla="*/ 154816 w 1874"/>
              <a:gd name="T9" fmla="*/ 2042446 h 3562"/>
              <a:gd name="T10" fmla="*/ 156085 w 1874"/>
              <a:gd name="T11" fmla="*/ 1997990 h 3562"/>
              <a:gd name="T12" fmla="*/ 147202 w 1874"/>
              <a:gd name="T13" fmla="*/ 2006881 h 3562"/>
              <a:gd name="T14" fmla="*/ 184003 w 1874"/>
              <a:gd name="T15" fmla="*/ 2086902 h 3562"/>
              <a:gd name="T16" fmla="*/ 153547 w 1874"/>
              <a:gd name="T17" fmla="*/ 1999260 h 3562"/>
              <a:gd name="T18" fmla="*/ 185272 w 1874"/>
              <a:gd name="T19" fmla="*/ 1850649 h 3562"/>
              <a:gd name="T20" fmla="*/ 192886 w 1874"/>
              <a:gd name="T21" fmla="*/ 1841758 h 3562"/>
              <a:gd name="T22" fmla="*/ 166237 w 1874"/>
              <a:gd name="T23" fmla="*/ 1884944 h 3562"/>
              <a:gd name="T24" fmla="*/ 348971 w 1874"/>
              <a:gd name="T25" fmla="*/ 2235513 h 3562"/>
              <a:gd name="T26" fmla="*/ 304556 w 1874"/>
              <a:gd name="T27" fmla="*/ 2245675 h 3562"/>
              <a:gd name="T28" fmla="*/ 284252 w 1874"/>
              <a:gd name="T29" fmla="*/ 2227892 h 3562"/>
              <a:gd name="T30" fmla="*/ 323591 w 1874"/>
              <a:gd name="T31" fmla="*/ 2224082 h 3562"/>
              <a:gd name="T32" fmla="*/ 277907 w 1874"/>
              <a:gd name="T33" fmla="*/ 2230433 h 3562"/>
              <a:gd name="T34" fmla="*/ 170044 w 1874"/>
              <a:gd name="T35" fmla="*/ 2140250 h 3562"/>
              <a:gd name="T36" fmla="*/ 180196 w 1874"/>
              <a:gd name="T37" fmla="*/ 2163113 h 3562"/>
              <a:gd name="T38" fmla="*/ 157354 w 1874"/>
              <a:gd name="T39" fmla="*/ 2090713 h 3562"/>
              <a:gd name="T40" fmla="*/ 247452 w 1874"/>
              <a:gd name="T41" fmla="*/ 2198678 h 3562"/>
              <a:gd name="T42" fmla="*/ 214458 w 1874"/>
              <a:gd name="T43" fmla="*/ 2170734 h 3562"/>
              <a:gd name="T44" fmla="*/ 224610 w 1874"/>
              <a:gd name="T45" fmla="*/ 2189787 h 3562"/>
              <a:gd name="T46" fmla="*/ 300749 w 1874"/>
              <a:gd name="T47" fmla="*/ 2198678 h 3562"/>
              <a:gd name="T48" fmla="*/ 237300 w 1874"/>
              <a:gd name="T49" fmla="*/ 2207569 h 3562"/>
              <a:gd name="T50" fmla="*/ 319784 w 1874"/>
              <a:gd name="T51" fmla="*/ 2224082 h 3562"/>
              <a:gd name="T52" fmla="*/ 184003 w 1874"/>
              <a:gd name="T53" fmla="*/ 1738874 h 3562"/>
              <a:gd name="T54" fmla="*/ 166237 w 1874"/>
              <a:gd name="T55" fmla="*/ 1802383 h 3562"/>
              <a:gd name="T56" fmla="*/ 187810 w 1874"/>
              <a:gd name="T57" fmla="*/ 1807463 h 3562"/>
              <a:gd name="T58" fmla="*/ 176389 w 1874"/>
              <a:gd name="T59" fmla="*/ 1878593 h 3562"/>
              <a:gd name="T60" fmla="*/ 939048 w 1874"/>
              <a:gd name="T61" fmla="*/ 443292 h 3562"/>
              <a:gd name="T62" fmla="*/ 767735 w 1874"/>
              <a:gd name="T63" fmla="*/ 403917 h 3562"/>
              <a:gd name="T64" fmla="*/ 761390 w 1874"/>
              <a:gd name="T65" fmla="*/ 248955 h 3562"/>
              <a:gd name="T66" fmla="*/ 611650 w 1874"/>
              <a:gd name="T67" fmla="*/ 190527 h 3562"/>
              <a:gd name="T68" fmla="*/ 474600 w 1874"/>
              <a:gd name="T69" fmla="*/ 59698 h 3562"/>
              <a:gd name="T70" fmla="*/ 281714 w 1874"/>
              <a:gd name="T71" fmla="*/ 21593 h 3562"/>
              <a:gd name="T72" fmla="*/ 157354 w 1874"/>
              <a:gd name="T73" fmla="*/ 45726 h 3562"/>
              <a:gd name="T74" fmla="*/ 91367 w 1874"/>
              <a:gd name="T75" fmla="*/ 299762 h 3562"/>
              <a:gd name="T76" fmla="*/ 35532 w 1874"/>
              <a:gd name="T77" fmla="*/ 461075 h 3562"/>
              <a:gd name="T78" fmla="*/ 109133 w 1874"/>
              <a:gd name="T79" fmla="*/ 768458 h 3562"/>
              <a:gd name="T80" fmla="*/ 275370 w 1874"/>
              <a:gd name="T81" fmla="*/ 1108865 h 3562"/>
              <a:gd name="T82" fmla="*/ 252528 w 1874"/>
              <a:gd name="T83" fmla="*/ 1420059 h 3562"/>
              <a:gd name="T84" fmla="*/ 196693 w 1874"/>
              <a:gd name="T85" fmla="*/ 1667744 h 3562"/>
              <a:gd name="T86" fmla="*/ 209382 w 1874"/>
              <a:gd name="T87" fmla="*/ 1797302 h 3562"/>
              <a:gd name="T88" fmla="*/ 171313 w 1874"/>
              <a:gd name="T89" fmla="*/ 1882404 h 3562"/>
              <a:gd name="T90" fmla="*/ 170044 w 1874"/>
              <a:gd name="T91" fmla="*/ 1947183 h 3562"/>
              <a:gd name="T92" fmla="*/ 176389 w 1874"/>
              <a:gd name="T93" fmla="*/ 2011962 h 3562"/>
              <a:gd name="T94" fmla="*/ 185272 w 1874"/>
              <a:gd name="T95" fmla="*/ 2053878 h 3562"/>
              <a:gd name="T96" fmla="*/ 196693 w 1874"/>
              <a:gd name="T97" fmla="*/ 2100874 h 3562"/>
              <a:gd name="T98" fmla="*/ 194155 w 1874"/>
              <a:gd name="T99" fmla="*/ 2113576 h 3562"/>
              <a:gd name="T100" fmla="*/ 233493 w 1874"/>
              <a:gd name="T101" fmla="*/ 2131359 h 3562"/>
              <a:gd name="T102" fmla="*/ 255066 w 1874"/>
              <a:gd name="T103" fmla="*/ 2141520 h 3562"/>
              <a:gd name="T104" fmla="*/ 314708 w 1874"/>
              <a:gd name="T105" fmla="*/ 2122467 h 3562"/>
              <a:gd name="T106" fmla="*/ 348971 w 1874"/>
              <a:gd name="T107" fmla="*/ 1890025 h 3562"/>
              <a:gd name="T108" fmla="*/ 453027 w 1874"/>
              <a:gd name="T109" fmla="*/ 1764277 h 3562"/>
              <a:gd name="T110" fmla="*/ 491097 w 1874"/>
              <a:gd name="T111" fmla="*/ 1635989 h 3562"/>
              <a:gd name="T112" fmla="*/ 629416 w 1874"/>
              <a:gd name="T113" fmla="*/ 1491189 h 3562"/>
              <a:gd name="T114" fmla="*/ 865447 w 1874"/>
              <a:gd name="T115" fmla="*/ 1158402 h 3562"/>
              <a:gd name="T116" fmla="*/ 1079905 w 1874"/>
              <a:gd name="T117" fmla="*/ 900556 h 3562"/>
              <a:gd name="T118" fmla="*/ 426379 w 1874"/>
              <a:gd name="T119" fmla="*/ 2222811 h 3562"/>
              <a:gd name="T120" fmla="*/ 184003 w 1874"/>
              <a:gd name="T121" fmla="*/ 1928130 h 3562"/>
              <a:gd name="T122" fmla="*/ 159892 w 1874"/>
              <a:gd name="T123" fmla="*/ 1994179 h 3562"/>
              <a:gd name="T124" fmla="*/ 175120 w 1874"/>
              <a:gd name="T125" fmla="*/ 2027204 h 356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74"/>
              <a:gd name="T190" fmla="*/ 0 h 3562"/>
              <a:gd name="T191" fmla="*/ 1874 w 1874"/>
              <a:gd name="T192" fmla="*/ 3562 h 356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74" h="3562">
                <a:moveTo>
                  <a:pt x="282" y="3320"/>
                </a:moveTo>
                <a:lnTo>
                  <a:pt x="282" y="3320"/>
                </a:lnTo>
                <a:lnTo>
                  <a:pt x="286" y="3322"/>
                </a:lnTo>
                <a:lnTo>
                  <a:pt x="286" y="3320"/>
                </a:lnTo>
                <a:lnTo>
                  <a:pt x="284" y="3316"/>
                </a:lnTo>
                <a:lnTo>
                  <a:pt x="282" y="3312"/>
                </a:lnTo>
                <a:lnTo>
                  <a:pt x="278" y="3308"/>
                </a:lnTo>
                <a:lnTo>
                  <a:pt x="274" y="3308"/>
                </a:lnTo>
                <a:lnTo>
                  <a:pt x="274" y="3310"/>
                </a:lnTo>
                <a:lnTo>
                  <a:pt x="276" y="3314"/>
                </a:lnTo>
                <a:lnTo>
                  <a:pt x="276" y="3316"/>
                </a:lnTo>
                <a:lnTo>
                  <a:pt x="282" y="3320"/>
                </a:lnTo>
                <a:close/>
                <a:moveTo>
                  <a:pt x="286" y="3348"/>
                </a:moveTo>
                <a:lnTo>
                  <a:pt x="286" y="3348"/>
                </a:lnTo>
                <a:lnTo>
                  <a:pt x="288" y="3348"/>
                </a:lnTo>
                <a:lnTo>
                  <a:pt x="290" y="3348"/>
                </a:lnTo>
                <a:lnTo>
                  <a:pt x="296" y="3344"/>
                </a:lnTo>
                <a:lnTo>
                  <a:pt x="294" y="3340"/>
                </a:lnTo>
                <a:lnTo>
                  <a:pt x="286" y="3334"/>
                </a:lnTo>
                <a:lnTo>
                  <a:pt x="282" y="3330"/>
                </a:lnTo>
                <a:lnTo>
                  <a:pt x="278" y="3330"/>
                </a:lnTo>
                <a:lnTo>
                  <a:pt x="276" y="3332"/>
                </a:lnTo>
                <a:lnTo>
                  <a:pt x="278" y="3334"/>
                </a:lnTo>
                <a:lnTo>
                  <a:pt x="278" y="3336"/>
                </a:lnTo>
                <a:lnTo>
                  <a:pt x="280" y="3336"/>
                </a:lnTo>
                <a:lnTo>
                  <a:pt x="282" y="3336"/>
                </a:lnTo>
                <a:lnTo>
                  <a:pt x="284" y="3336"/>
                </a:lnTo>
                <a:lnTo>
                  <a:pt x="284" y="3338"/>
                </a:lnTo>
                <a:lnTo>
                  <a:pt x="284" y="3340"/>
                </a:lnTo>
                <a:lnTo>
                  <a:pt x="284" y="3342"/>
                </a:lnTo>
                <a:lnTo>
                  <a:pt x="286" y="3348"/>
                </a:lnTo>
                <a:close/>
                <a:moveTo>
                  <a:pt x="270" y="3286"/>
                </a:moveTo>
                <a:lnTo>
                  <a:pt x="270" y="3286"/>
                </a:lnTo>
                <a:lnTo>
                  <a:pt x="270" y="3280"/>
                </a:lnTo>
                <a:lnTo>
                  <a:pt x="268" y="3278"/>
                </a:lnTo>
                <a:lnTo>
                  <a:pt x="266" y="3278"/>
                </a:lnTo>
                <a:lnTo>
                  <a:pt x="262" y="3278"/>
                </a:lnTo>
                <a:lnTo>
                  <a:pt x="260" y="3280"/>
                </a:lnTo>
                <a:lnTo>
                  <a:pt x="256" y="3286"/>
                </a:lnTo>
                <a:lnTo>
                  <a:pt x="252" y="3292"/>
                </a:lnTo>
                <a:lnTo>
                  <a:pt x="254" y="3292"/>
                </a:lnTo>
                <a:lnTo>
                  <a:pt x="258" y="3292"/>
                </a:lnTo>
                <a:lnTo>
                  <a:pt x="262" y="3290"/>
                </a:lnTo>
                <a:lnTo>
                  <a:pt x="262" y="3288"/>
                </a:lnTo>
                <a:lnTo>
                  <a:pt x="264" y="3286"/>
                </a:lnTo>
                <a:lnTo>
                  <a:pt x="266" y="3286"/>
                </a:lnTo>
                <a:lnTo>
                  <a:pt x="266" y="3288"/>
                </a:lnTo>
                <a:lnTo>
                  <a:pt x="268" y="3290"/>
                </a:lnTo>
                <a:lnTo>
                  <a:pt x="270" y="3288"/>
                </a:lnTo>
                <a:lnTo>
                  <a:pt x="270" y="3286"/>
                </a:lnTo>
                <a:close/>
                <a:moveTo>
                  <a:pt x="262" y="3260"/>
                </a:moveTo>
                <a:lnTo>
                  <a:pt x="262" y="3260"/>
                </a:lnTo>
                <a:lnTo>
                  <a:pt x="256" y="3260"/>
                </a:lnTo>
                <a:lnTo>
                  <a:pt x="254" y="3260"/>
                </a:lnTo>
                <a:lnTo>
                  <a:pt x="254" y="3262"/>
                </a:lnTo>
                <a:lnTo>
                  <a:pt x="256" y="3264"/>
                </a:lnTo>
                <a:lnTo>
                  <a:pt x="258" y="3266"/>
                </a:lnTo>
                <a:lnTo>
                  <a:pt x="260" y="3270"/>
                </a:lnTo>
                <a:lnTo>
                  <a:pt x="264" y="3272"/>
                </a:lnTo>
                <a:lnTo>
                  <a:pt x="266" y="3270"/>
                </a:lnTo>
                <a:lnTo>
                  <a:pt x="268" y="3268"/>
                </a:lnTo>
                <a:lnTo>
                  <a:pt x="270" y="3266"/>
                </a:lnTo>
                <a:lnTo>
                  <a:pt x="274" y="3266"/>
                </a:lnTo>
                <a:lnTo>
                  <a:pt x="276" y="3266"/>
                </a:lnTo>
                <a:lnTo>
                  <a:pt x="276" y="3258"/>
                </a:lnTo>
                <a:lnTo>
                  <a:pt x="274" y="3254"/>
                </a:lnTo>
                <a:lnTo>
                  <a:pt x="270" y="3250"/>
                </a:lnTo>
                <a:lnTo>
                  <a:pt x="268" y="3250"/>
                </a:lnTo>
                <a:lnTo>
                  <a:pt x="266" y="3252"/>
                </a:lnTo>
                <a:lnTo>
                  <a:pt x="268" y="3258"/>
                </a:lnTo>
                <a:lnTo>
                  <a:pt x="266" y="3260"/>
                </a:lnTo>
                <a:lnTo>
                  <a:pt x="262" y="3260"/>
                </a:lnTo>
                <a:close/>
                <a:moveTo>
                  <a:pt x="236" y="3110"/>
                </a:moveTo>
                <a:lnTo>
                  <a:pt x="236" y="3110"/>
                </a:lnTo>
                <a:lnTo>
                  <a:pt x="238" y="3110"/>
                </a:lnTo>
                <a:lnTo>
                  <a:pt x="240" y="3112"/>
                </a:lnTo>
                <a:lnTo>
                  <a:pt x="240" y="3118"/>
                </a:lnTo>
                <a:lnTo>
                  <a:pt x="240" y="3126"/>
                </a:lnTo>
                <a:lnTo>
                  <a:pt x="242" y="3128"/>
                </a:lnTo>
                <a:lnTo>
                  <a:pt x="244" y="3128"/>
                </a:lnTo>
                <a:lnTo>
                  <a:pt x="248" y="3124"/>
                </a:lnTo>
                <a:lnTo>
                  <a:pt x="250" y="3120"/>
                </a:lnTo>
                <a:lnTo>
                  <a:pt x="244" y="3108"/>
                </a:lnTo>
                <a:lnTo>
                  <a:pt x="240" y="3102"/>
                </a:lnTo>
                <a:lnTo>
                  <a:pt x="240" y="3096"/>
                </a:lnTo>
                <a:lnTo>
                  <a:pt x="238" y="3090"/>
                </a:lnTo>
                <a:lnTo>
                  <a:pt x="236" y="3088"/>
                </a:lnTo>
                <a:lnTo>
                  <a:pt x="232" y="3090"/>
                </a:lnTo>
                <a:lnTo>
                  <a:pt x="230" y="3094"/>
                </a:lnTo>
                <a:lnTo>
                  <a:pt x="230" y="3098"/>
                </a:lnTo>
                <a:lnTo>
                  <a:pt x="232" y="3100"/>
                </a:lnTo>
                <a:lnTo>
                  <a:pt x="232" y="3104"/>
                </a:lnTo>
                <a:lnTo>
                  <a:pt x="230" y="3108"/>
                </a:lnTo>
                <a:lnTo>
                  <a:pt x="230" y="3110"/>
                </a:lnTo>
                <a:lnTo>
                  <a:pt x="232" y="3110"/>
                </a:lnTo>
                <a:lnTo>
                  <a:pt x="236" y="3110"/>
                </a:lnTo>
                <a:close/>
                <a:moveTo>
                  <a:pt x="284" y="3278"/>
                </a:moveTo>
                <a:lnTo>
                  <a:pt x="284" y="3278"/>
                </a:lnTo>
                <a:lnTo>
                  <a:pt x="284" y="3276"/>
                </a:lnTo>
                <a:lnTo>
                  <a:pt x="284" y="3270"/>
                </a:lnTo>
                <a:lnTo>
                  <a:pt x="282" y="3264"/>
                </a:lnTo>
                <a:lnTo>
                  <a:pt x="280" y="3260"/>
                </a:lnTo>
                <a:lnTo>
                  <a:pt x="278" y="3264"/>
                </a:lnTo>
                <a:lnTo>
                  <a:pt x="278" y="3270"/>
                </a:lnTo>
                <a:lnTo>
                  <a:pt x="280" y="3276"/>
                </a:lnTo>
                <a:lnTo>
                  <a:pt x="282" y="3278"/>
                </a:lnTo>
                <a:lnTo>
                  <a:pt x="284" y="3278"/>
                </a:lnTo>
                <a:close/>
                <a:moveTo>
                  <a:pt x="304" y="3362"/>
                </a:moveTo>
                <a:lnTo>
                  <a:pt x="304" y="3362"/>
                </a:lnTo>
                <a:lnTo>
                  <a:pt x="304" y="3358"/>
                </a:lnTo>
                <a:lnTo>
                  <a:pt x="304" y="3356"/>
                </a:lnTo>
                <a:lnTo>
                  <a:pt x="306" y="3354"/>
                </a:lnTo>
                <a:lnTo>
                  <a:pt x="304" y="3352"/>
                </a:lnTo>
                <a:lnTo>
                  <a:pt x="302" y="3350"/>
                </a:lnTo>
                <a:lnTo>
                  <a:pt x="300" y="3350"/>
                </a:lnTo>
                <a:lnTo>
                  <a:pt x="294" y="3356"/>
                </a:lnTo>
                <a:lnTo>
                  <a:pt x="292" y="3360"/>
                </a:lnTo>
                <a:lnTo>
                  <a:pt x="292" y="3362"/>
                </a:lnTo>
                <a:lnTo>
                  <a:pt x="296" y="3368"/>
                </a:lnTo>
                <a:lnTo>
                  <a:pt x="298" y="3368"/>
                </a:lnTo>
                <a:lnTo>
                  <a:pt x="300" y="3368"/>
                </a:lnTo>
                <a:lnTo>
                  <a:pt x="302" y="3366"/>
                </a:lnTo>
                <a:lnTo>
                  <a:pt x="304" y="3362"/>
                </a:lnTo>
                <a:close/>
                <a:moveTo>
                  <a:pt x="262" y="3320"/>
                </a:moveTo>
                <a:lnTo>
                  <a:pt x="262" y="3320"/>
                </a:lnTo>
                <a:lnTo>
                  <a:pt x="260" y="3330"/>
                </a:lnTo>
                <a:lnTo>
                  <a:pt x="258" y="3332"/>
                </a:lnTo>
                <a:lnTo>
                  <a:pt x="260" y="3330"/>
                </a:lnTo>
                <a:lnTo>
                  <a:pt x="264" y="3328"/>
                </a:lnTo>
                <a:lnTo>
                  <a:pt x="268" y="3320"/>
                </a:lnTo>
                <a:lnTo>
                  <a:pt x="268" y="3316"/>
                </a:lnTo>
                <a:lnTo>
                  <a:pt x="266" y="3314"/>
                </a:lnTo>
                <a:lnTo>
                  <a:pt x="264" y="3314"/>
                </a:lnTo>
                <a:lnTo>
                  <a:pt x="262" y="3320"/>
                </a:lnTo>
                <a:close/>
                <a:moveTo>
                  <a:pt x="276" y="3112"/>
                </a:moveTo>
                <a:lnTo>
                  <a:pt x="276" y="3112"/>
                </a:lnTo>
                <a:lnTo>
                  <a:pt x="286" y="3114"/>
                </a:lnTo>
                <a:lnTo>
                  <a:pt x="288" y="3114"/>
                </a:lnTo>
                <a:lnTo>
                  <a:pt x="290" y="3112"/>
                </a:lnTo>
                <a:lnTo>
                  <a:pt x="284" y="3110"/>
                </a:lnTo>
                <a:lnTo>
                  <a:pt x="276" y="3102"/>
                </a:lnTo>
                <a:lnTo>
                  <a:pt x="270" y="3096"/>
                </a:lnTo>
                <a:lnTo>
                  <a:pt x="270" y="3098"/>
                </a:lnTo>
                <a:lnTo>
                  <a:pt x="270" y="3102"/>
                </a:lnTo>
                <a:lnTo>
                  <a:pt x="272" y="3108"/>
                </a:lnTo>
                <a:lnTo>
                  <a:pt x="276" y="3112"/>
                </a:lnTo>
                <a:close/>
                <a:moveTo>
                  <a:pt x="274" y="3270"/>
                </a:moveTo>
                <a:lnTo>
                  <a:pt x="274" y="3270"/>
                </a:lnTo>
                <a:lnTo>
                  <a:pt x="272" y="3270"/>
                </a:lnTo>
                <a:lnTo>
                  <a:pt x="270" y="3272"/>
                </a:lnTo>
                <a:lnTo>
                  <a:pt x="270" y="3274"/>
                </a:lnTo>
                <a:lnTo>
                  <a:pt x="272" y="3276"/>
                </a:lnTo>
                <a:lnTo>
                  <a:pt x="274" y="3278"/>
                </a:lnTo>
                <a:lnTo>
                  <a:pt x="276" y="3276"/>
                </a:lnTo>
                <a:lnTo>
                  <a:pt x="276" y="3272"/>
                </a:lnTo>
                <a:lnTo>
                  <a:pt x="274" y="3270"/>
                </a:lnTo>
                <a:close/>
                <a:moveTo>
                  <a:pt x="246" y="3090"/>
                </a:moveTo>
                <a:lnTo>
                  <a:pt x="246" y="3090"/>
                </a:lnTo>
                <a:lnTo>
                  <a:pt x="250" y="3090"/>
                </a:lnTo>
                <a:lnTo>
                  <a:pt x="252" y="3090"/>
                </a:lnTo>
                <a:lnTo>
                  <a:pt x="254" y="3092"/>
                </a:lnTo>
                <a:lnTo>
                  <a:pt x="258" y="3092"/>
                </a:lnTo>
                <a:lnTo>
                  <a:pt x="260" y="3090"/>
                </a:lnTo>
                <a:lnTo>
                  <a:pt x="260" y="3084"/>
                </a:lnTo>
                <a:lnTo>
                  <a:pt x="260" y="3080"/>
                </a:lnTo>
                <a:lnTo>
                  <a:pt x="260" y="3076"/>
                </a:lnTo>
                <a:lnTo>
                  <a:pt x="258" y="3078"/>
                </a:lnTo>
                <a:lnTo>
                  <a:pt x="256" y="3080"/>
                </a:lnTo>
                <a:lnTo>
                  <a:pt x="252" y="3084"/>
                </a:lnTo>
                <a:lnTo>
                  <a:pt x="248" y="3086"/>
                </a:lnTo>
                <a:lnTo>
                  <a:pt x="244" y="3086"/>
                </a:lnTo>
                <a:lnTo>
                  <a:pt x="242" y="3088"/>
                </a:lnTo>
                <a:lnTo>
                  <a:pt x="242" y="3090"/>
                </a:lnTo>
                <a:lnTo>
                  <a:pt x="246" y="3090"/>
                </a:lnTo>
                <a:close/>
                <a:moveTo>
                  <a:pt x="248" y="3074"/>
                </a:moveTo>
                <a:lnTo>
                  <a:pt x="248" y="3074"/>
                </a:lnTo>
                <a:lnTo>
                  <a:pt x="246" y="3072"/>
                </a:lnTo>
                <a:lnTo>
                  <a:pt x="244" y="3072"/>
                </a:lnTo>
                <a:lnTo>
                  <a:pt x="242" y="3074"/>
                </a:lnTo>
                <a:lnTo>
                  <a:pt x="244" y="3078"/>
                </a:lnTo>
                <a:lnTo>
                  <a:pt x="246" y="3080"/>
                </a:lnTo>
                <a:lnTo>
                  <a:pt x="248" y="3078"/>
                </a:lnTo>
                <a:lnTo>
                  <a:pt x="250" y="3076"/>
                </a:lnTo>
                <a:lnTo>
                  <a:pt x="248" y="3074"/>
                </a:lnTo>
                <a:close/>
                <a:moveTo>
                  <a:pt x="252" y="3118"/>
                </a:moveTo>
                <a:lnTo>
                  <a:pt x="252" y="3118"/>
                </a:lnTo>
                <a:lnTo>
                  <a:pt x="252" y="3120"/>
                </a:lnTo>
                <a:lnTo>
                  <a:pt x="254" y="3122"/>
                </a:lnTo>
                <a:lnTo>
                  <a:pt x="266" y="3128"/>
                </a:lnTo>
                <a:lnTo>
                  <a:pt x="272" y="3128"/>
                </a:lnTo>
                <a:lnTo>
                  <a:pt x="274" y="3124"/>
                </a:lnTo>
                <a:lnTo>
                  <a:pt x="272" y="3124"/>
                </a:lnTo>
                <a:lnTo>
                  <a:pt x="270" y="3122"/>
                </a:lnTo>
                <a:lnTo>
                  <a:pt x="268" y="3118"/>
                </a:lnTo>
                <a:lnTo>
                  <a:pt x="270" y="3116"/>
                </a:lnTo>
                <a:lnTo>
                  <a:pt x="270" y="3114"/>
                </a:lnTo>
                <a:lnTo>
                  <a:pt x="270" y="3108"/>
                </a:lnTo>
                <a:lnTo>
                  <a:pt x="266" y="3100"/>
                </a:lnTo>
                <a:lnTo>
                  <a:pt x="264" y="3098"/>
                </a:lnTo>
                <a:lnTo>
                  <a:pt x="262" y="3102"/>
                </a:lnTo>
                <a:lnTo>
                  <a:pt x="262" y="3106"/>
                </a:lnTo>
                <a:lnTo>
                  <a:pt x="262" y="3108"/>
                </a:lnTo>
                <a:lnTo>
                  <a:pt x="262" y="3114"/>
                </a:lnTo>
                <a:lnTo>
                  <a:pt x="262" y="3116"/>
                </a:lnTo>
                <a:lnTo>
                  <a:pt x="260" y="3114"/>
                </a:lnTo>
                <a:lnTo>
                  <a:pt x="258" y="3114"/>
                </a:lnTo>
                <a:lnTo>
                  <a:pt x="252" y="3118"/>
                </a:lnTo>
                <a:close/>
                <a:moveTo>
                  <a:pt x="246" y="3228"/>
                </a:moveTo>
                <a:lnTo>
                  <a:pt x="246" y="3228"/>
                </a:lnTo>
                <a:lnTo>
                  <a:pt x="248" y="3228"/>
                </a:lnTo>
                <a:lnTo>
                  <a:pt x="250" y="3228"/>
                </a:lnTo>
                <a:lnTo>
                  <a:pt x="252" y="3228"/>
                </a:lnTo>
                <a:lnTo>
                  <a:pt x="254" y="3228"/>
                </a:lnTo>
                <a:lnTo>
                  <a:pt x="256" y="3224"/>
                </a:lnTo>
                <a:lnTo>
                  <a:pt x="256" y="3222"/>
                </a:lnTo>
                <a:lnTo>
                  <a:pt x="258" y="3218"/>
                </a:lnTo>
                <a:lnTo>
                  <a:pt x="262" y="3216"/>
                </a:lnTo>
                <a:lnTo>
                  <a:pt x="262" y="3214"/>
                </a:lnTo>
                <a:lnTo>
                  <a:pt x="260" y="3214"/>
                </a:lnTo>
                <a:lnTo>
                  <a:pt x="256" y="3216"/>
                </a:lnTo>
                <a:lnTo>
                  <a:pt x="254" y="3216"/>
                </a:lnTo>
                <a:lnTo>
                  <a:pt x="254" y="3214"/>
                </a:lnTo>
                <a:lnTo>
                  <a:pt x="254" y="3212"/>
                </a:lnTo>
                <a:lnTo>
                  <a:pt x="252" y="3212"/>
                </a:lnTo>
                <a:lnTo>
                  <a:pt x="248" y="3210"/>
                </a:lnTo>
                <a:lnTo>
                  <a:pt x="246" y="3210"/>
                </a:lnTo>
                <a:lnTo>
                  <a:pt x="242" y="3208"/>
                </a:lnTo>
                <a:lnTo>
                  <a:pt x="238" y="3208"/>
                </a:lnTo>
                <a:lnTo>
                  <a:pt x="236" y="3208"/>
                </a:lnTo>
                <a:lnTo>
                  <a:pt x="236" y="3210"/>
                </a:lnTo>
                <a:lnTo>
                  <a:pt x="240" y="3212"/>
                </a:lnTo>
                <a:lnTo>
                  <a:pt x="244" y="3216"/>
                </a:lnTo>
                <a:lnTo>
                  <a:pt x="244" y="3218"/>
                </a:lnTo>
                <a:lnTo>
                  <a:pt x="242" y="3218"/>
                </a:lnTo>
                <a:lnTo>
                  <a:pt x="240" y="3218"/>
                </a:lnTo>
                <a:lnTo>
                  <a:pt x="236" y="3218"/>
                </a:lnTo>
                <a:lnTo>
                  <a:pt x="232" y="3222"/>
                </a:lnTo>
                <a:lnTo>
                  <a:pt x="232" y="3224"/>
                </a:lnTo>
                <a:lnTo>
                  <a:pt x="234" y="3226"/>
                </a:lnTo>
                <a:lnTo>
                  <a:pt x="238" y="3226"/>
                </a:lnTo>
                <a:lnTo>
                  <a:pt x="242" y="3226"/>
                </a:lnTo>
                <a:lnTo>
                  <a:pt x="240" y="3230"/>
                </a:lnTo>
                <a:lnTo>
                  <a:pt x="240" y="3232"/>
                </a:lnTo>
                <a:lnTo>
                  <a:pt x="242" y="3232"/>
                </a:lnTo>
                <a:lnTo>
                  <a:pt x="246" y="3228"/>
                </a:lnTo>
                <a:close/>
                <a:moveTo>
                  <a:pt x="256" y="3248"/>
                </a:moveTo>
                <a:lnTo>
                  <a:pt x="256" y="3248"/>
                </a:lnTo>
                <a:lnTo>
                  <a:pt x="254" y="3250"/>
                </a:lnTo>
                <a:lnTo>
                  <a:pt x="254" y="3252"/>
                </a:lnTo>
                <a:lnTo>
                  <a:pt x="258" y="3256"/>
                </a:lnTo>
                <a:lnTo>
                  <a:pt x="262" y="3258"/>
                </a:lnTo>
                <a:lnTo>
                  <a:pt x="264" y="3258"/>
                </a:lnTo>
                <a:lnTo>
                  <a:pt x="264" y="3256"/>
                </a:lnTo>
                <a:lnTo>
                  <a:pt x="262" y="3252"/>
                </a:lnTo>
                <a:lnTo>
                  <a:pt x="260" y="3248"/>
                </a:lnTo>
                <a:lnTo>
                  <a:pt x="258" y="3248"/>
                </a:lnTo>
                <a:lnTo>
                  <a:pt x="256" y="3248"/>
                </a:lnTo>
                <a:close/>
                <a:moveTo>
                  <a:pt x="254" y="3160"/>
                </a:moveTo>
                <a:lnTo>
                  <a:pt x="254" y="3160"/>
                </a:lnTo>
                <a:lnTo>
                  <a:pt x="256" y="3160"/>
                </a:lnTo>
                <a:lnTo>
                  <a:pt x="256" y="3154"/>
                </a:lnTo>
                <a:lnTo>
                  <a:pt x="254" y="3150"/>
                </a:lnTo>
                <a:lnTo>
                  <a:pt x="250" y="3150"/>
                </a:lnTo>
                <a:lnTo>
                  <a:pt x="246" y="3152"/>
                </a:lnTo>
                <a:lnTo>
                  <a:pt x="242" y="3154"/>
                </a:lnTo>
                <a:lnTo>
                  <a:pt x="242" y="3156"/>
                </a:lnTo>
                <a:lnTo>
                  <a:pt x="246" y="3156"/>
                </a:lnTo>
                <a:lnTo>
                  <a:pt x="248" y="3158"/>
                </a:lnTo>
                <a:lnTo>
                  <a:pt x="254" y="3160"/>
                </a:lnTo>
                <a:close/>
                <a:moveTo>
                  <a:pt x="248" y="3146"/>
                </a:moveTo>
                <a:lnTo>
                  <a:pt x="248" y="3146"/>
                </a:lnTo>
                <a:lnTo>
                  <a:pt x="250" y="3144"/>
                </a:lnTo>
                <a:lnTo>
                  <a:pt x="250" y="3142"/>
                </a:lnTo>
                <a:lnTo>
                  <a:pt x="244" y="3136"/>
                </a:lnTo>
                <a:lnTo>
                  <a:pt x="242" y="3136"/>
                </a:lnTo>
                <a:lnTo>
                  <a:pt x="244" y="3142"/>
                </a:lnTo>
                <a:lnTo>
                  <a:pt x="246" y="3146"/>
                </a:lnTo>
                <a:lnTo>
                  <a:pt x="248" y="3146"/>
                </a:lnTo>
                <a:close/>
                <a:moveTo>
                  <a:pt x="282" y="3246"/>
                </a:moveTo>
                <a:lnTo>
                  <a:pt x="282" y="3246"/>
                </a:lnTo>
                <a:lnTo>
                  <a:pt x="280" y="3242"/>
                </a:lnTo>
                <a:lnTo>
                  <a:pt x="278" y="3238"/>
                </a:lnTo>
                <a:lnTo>
                  <a:pt x="278" y="3236"/>
                </a:lnTo>
                <a:lnTo>
                  <a:pt x="276" y="3234"/>
                </a:lnTo>
                <a:lnTo>
                  <a:pt x="272" y="3232"/>
                </a:lnTo>
                <a:lnTo>
                  <a:pt x="270" y="3232"/>
                </a:lnTo>
                <a:lnTo>
                  <a:pt x="270" y="3234"/>
                </a:lnTo>
                <a:lnTo>
                  <a:pt x="272" y="3238"/>
                </a:lnTo>
                <a:lnTo>
                  <a:pt x="274" y="3240"/>
                </a:lnTo>
                <a:lnTo>
                  <a:pt x="272" y="3242"/>
                </a:lnTo>
                <a:lnTo>
                  <a:pt x="272" y="3244"/>
                </a:lnTo>
                <a:lnTo>
                  <a:pt x="276" y="3252"/>
                </a:lnTo>
                <a:lnTo>
                  <a:pt x="280" y="3256"/>
                </a:lnTo>
                <a:lnTo>
                  <a:pt x="284" y="3256"/>
                </a:lnTo>
                <a:lnTo>
                  <a:pt x="286" y="3254"/>
                </a:lnTo>
                <a:lnTo>
                  <a:pt x="286" y="3252"/>
                </a:lnTo>
                <a:lnTo>
                  <a:pt x="282" y="3246"/>
                </a:lnTo>
                <a:close/>
                <a:moveTo>
                  <a:pt x="234" y="3130"/>
                </a:moveTo>
                <a:lnTo>
                  <a:pt x="234" y="3130"/>
                </a:lnTo>
                <a:lnTo>
                  <a:pt x="228" y="3130"/>
                </a:lnTo>
                <a:lnTo>
                  <a:pt x="226" y="3132"/>
                </a:lnTo>
                <a:lnTo>
                  <a:pt x="226" y="3134"/>
                </a:lnTo>
                <a:lnTo>
                  <a:pt x="228" y="3134"/>
                </a:lnTo>
                <a:lnTo>
                  <a:pt x="236" y="3132"/>
                </a:lnTo>
                <a:lnTo>
                  <a:pt x="240" y="3132"/>
                </a:lnTo>
                <a:lnTo>
                  <a:pt x="240" y="3130"/>
                </a:lnTo>
                <a:lnTo>
                  <a:pt x="238" y="3128"/>
                </a:lnTo>
                <a:lnTo>
                  <a:pt x="234" y="3130"/>
                </a:lnTo>
                <a:close/>
                <a:moveTo>
                  <a:pt x="224" y="3120"/>
                </a:moveTo>
                <a:lnTo>
                  <a:pt x="224" y="3120"/>
                </a:lnTo>
                <a:lnTo>
                  <a:pt x="226" y="3124"/>
                </a:lnTo>
                <a:lnTo>
                  <a:pt x="228" y="3126"/>
                </a:lnTo>
                <a:lnTo>
                  <a:pt x="230" y="3128"/>
                </a:lnTo>
                <a:lnTo>
                  <a:pt x="236" y="3126"/>
                </a:lnTo>
                <a:lnTo>
                  <a:pt x="238" y="3124"/>
                </a:lnTo>
                <a:lnTo>
                  <a:pt x="236" y="3120"/>
                </a:lnTo>
                <a:lnTo>
                  <a:pt x="236" y="3116"/>
                </a:lnTo>
                <a:lnTo>
                  <a:pt x="234" y="3114"/>
                </a:lnTo>
                <a:lnTo>
                  <a:pt x="230" y="3116"/>
                </a:lnTo>
                <a:lnTo>
                  <a:pt x="228" y="3116"/>
                </a:lnTo>
                <a:lnTo>
                  <a:pt x="226" y="3116"/>
                </a:lnTo>
                <a:lnTo>
                  <a:pt x="224" y="3120"/>
                </a:lnTo>
                <a:close/>
                <a:moveTo>
                  <a:pt x="232" y="3160"/>
                </a:moveTo>
                <a:lnTo>
                  <a:pt x="232" y="3160"/>
                </a:lnTo>
                <a:lnTo>
                  <a:pt x="234" y="3158"/>
                </a:lnTo>
                <a:lnTo>
                  <a:pt x="236" y="3156"/>
                </a:lnTo>
                <a:lnTo>
                  <a:pt x="238" y="3154"/>
                </a:lnTo>
                <a:lnTo>
                  <a:pt x="238" y="3152"/>
                </a:lnTo>
                <a:lnTo>
                  <a:pt x="236" y="3148"/>
                </a:lnTo>
                <a:lnTo>
                  <a:pt x="236" y="3150"/>
                </a:lnTo>
                <a:lnTo>
                  <a:pt x="234" y="3152"/>
                </a:lnTo>
                <a:lnTo>
                  <a:pt x="230" y="3154"/>
                </a:lnTo>
                <a:lnTo>
                  <a:pt x="228" y="3156"/>
                </a:lnTo>
                <a:lnTo>
                  <a:pt x="226" y="3158"/>
                </a:lnTo>
                <a:lnTo>
                  <a:pt x="226" y="3160"/>
                </a:lnTo>
                <a:lnTo>
                  <a:pt x="228" y="3162"/>
                </a:lnTo>
                <a:lnTo>
                  <a:pt x="232" y="3164"/>
                </a:lnTo>
                <a:lnTo>
                  <a:pt x="232" y="3160"/>
                </a:lnTo>
                <a:close/>
                <a:moveTo>
                  <a:pt x="290" y="3322"/>
                </a:moveTo>
                <a:lnTo>
                  <a:pt x="290" y="3322"/>
                </a:lnTo>
                <a:lnTo>
                  <a:pt x="290" y="3324"/>
                </a:lnTo>
                <a:lnTo>
                  <a:pt x="292" y="3326"/>
                </a:lnTo>
                <a:lnTo>
                  <a:pt x="300" y="3334"/>
                </a:lnTo>
                <a:lnTo>
                  <a:pt x="304" y="3338"/>
                </a:lnTo>
                <a:lnTo>
                  <a:pt x="302" y="3332"/>
                </a:lnTo>
                <a:lnTo>
                  <a:pt x="296" y="3324"/>
                </a:lnTo>
                <a:lnTo>
                  <a:pt x="292" y="3322"/>
                </a:lnTo>
                <a:lnTo>
                  <a:pt x="290" y="3322"/>
                </a:lnTo>
                <a:close/>
                <a:moveTo>
                  <a:pt x="246" y="3094"/>
                </a:moveTo>
                <a:lnTo>
                  <a:pt x="246" y="3094"/>
                </a:lnTo>
                <a:lnTo>
                  <a:pt x="244" y="3094"/>
                </a:lnTo>
                <a:lnTo>
                  <a:pt x="242" y="3094"/>
                </a:lnTo>
                <a:lnTo>
                  <a:pt x="242" y="3098"/>
                </a:lnTo>
                <a:lnTo>
                  <a:pt x="250" y="3112"/>
                </a:lnTo>
                <a:lnTo>
                  <a:pt x="252" y="3114"/>
                </a:lnTo>
                <a:lnTo>
                  <a:pt x="254" y="3112"/>
                </a:lnTo>
                <a:lnTo>
                  <a:pt x="256" y="3110"/>
                </a:lnTo>
                <a:lnTo>
                  <a:pt x="258" y="3110"/>
                </a:lnTo>
                <a:lnTo>
                  <a:pt x="258" y="3108"/>
                </a:lnTo>
                <a:lnTo>
                  <a:pt x="258" y="3102"/>
                </a:lnTo>
                <a:lnTo>
                  <a:pt x="258" y="3098"/>
                </a:lnTo>
                <a:lnTo>
                  <a:pt x="256" y="3096"/>
                </a:lnTo>
                <a:lnTo>
                  <a:pt x="246" y="3094"/>
                </a:lnTo>
                <a:close/>
                <a:moveTo>
                  <a:pt x="294" y="3282"/>
                </a:moveTo>
                <a:lnTo>
                  <a:pt x="294" y="3282"/>
                </a:lnTo>
                <a:lnTo>
                  <a:pt x="294" y="3280"/>
                </a:lnTo>
                <a:lnTo>
                  <a:pt x="290" y="3278"/>
                </a:lnTo>
                <a:lnTo>
                  <a:pt x="288" y="3280"/>
                </a:lnTo>
                <a:lnTo>
                  <a:pt x="288" y="3284"/>
                </a:lnTo>
                <a:lnTo>
                  <a:pt x="290" y="3286"/>
                </a:lnTo>
                <a:lnTo>
                  <a:pt x="292" y="3286"/>
                </a:lnTo>
                <a:lnTo>
                  <a:pt x="294" y="3284"/>
                </a:lnTo>
                <a:lnTo>
                  <a:pt x="294" y="3282"/>
                </a:lnTo>
                <a:close/>
                <a:moveTo>
                  <a:pt x="284" y="3284"/>
                </a:moveTo>
                <a:lnTo>
                  <a:pt x="284" y="3284"/>
                </a:lnTo>
                <a:lnTo>
                  <a:pt x="282" y="3284"/>
                </a:lnTo>
                <a:lnTo>
                  <a:pt x="282" y="3286"/>
                </a:lnTo>
                <a:lnTo>
                  <a:pt x="282" y="3288"/>
                </a:lnTo>
                <a:lnTo>
                  <a:pt x="286" y="3292"/>
                </a:lnTo>
                <a:lnTo>
                  <a:pt x="286" y="3288"/>
                </a:lnTo>
                <a:lnTo>
                  <a:pt x="286" y="3286"/>
                </a:lnTo>
                <a:lnTo>
                  <a:pt x="284" y="3284"/>
                </a:lnTo>
                <a:close/>
                <a:moveTo>
                  <a:pt x="294" y="3312"/>
                </a:moveTo>
                <a:lnTo>
                  <a:pt x="294" y="3312"/>
                </a:lnTo>
                <a:lnTo>
                  <a:pt x="294" y="3310"/>
                </a:lnTo>
                <a:lnTo>
                  <a:pt x="294" y="3306"/>
                </a:lnTo>
                <a:lnTo>
                  <a:pt x="290" y="3298"/>
                </a:lnTo>
                <a:lnTo>
                  <a:pt x="288" y="3296"/>
                </a:lnTo>
                <a:lnTo>
                  <a:pt x="288" y="3298"/>
                </a:lnTo>
                <a:lnTo>
                  <a:pt x="288" y="3302"/>
                </a:lnTo>
                <a:lnTo>
                  <a:pt x="286" y="3306"/>
                </a:lnTo>
                <a:lnTo>
                  <a:pt x="284" y="3308"/>
                </a:lnTo>
                <a:lnTo>
                  <a:pt x="286" y="3312"/>
                </a:lnTo>
                <a:lnTo>
                  <a:pt x="290" y="3314"/>
                </a:lnTo>
                <a:lnTo>
                  <a:pt x="294" y="3312"/>
                </a:lnTo>
                <a:close/>
                <a:moveTo>
                  <a:pt x="240" y="3200"/>
                </a:moveTo>
                <a:lnTo>
                  <a:pt x="240" y="3200"/>
                </a:lnTo>
                <a:lnTo>
                  <a:pt x="242" y="3200"/>
                </a:lnTo>
                <a:lnTo>
                  <a:pt x="242" y="3192"/>
                </a:lnTo>
                <a:lnTo>
                  <a:pt x="238" y="3184"/>
                </a:lnTo>
                <a:lnTo>
                  <a:pt x="236" y="3184"/>
                </a:lnTo>
                <a:lnTo>
                  <a:pt x="234" y="3184"/>
                </a:lnTo>
                <a:lnTo>
                  <a:pt x="230" y="3184"/>
                </a:lnTo>
                <a:lnTo>
                  <a:pt x="230" y="3186"/>
                </a:lnTo>
                <a:lnTo>
                  <a:pt x="230" y="3196"/>
                </a:lnTo>
                <a:lnTo>
                  <a:pt x="236" y="3194"/>
                </a:lnTo>
                <a:lnTo>
                  <a:pt x="238" y="3192"/>
                </a:lnTo>
                <a:lnTo>
                  <a:pt x="238" y="3194"/>
                </a:lnTo>
                <a:lnTo>
                  <a:pt x="238" y="3198"/>
                </a:lnTo>
                <a:lnTo>
                  <a:pt x="240" y="3200"/>
                </a:lnTo>
                <a:close/>
                <a:moveTo>
                  <a:pt x="236" y="3146"/>
                </a:moveTo>
                <a:lnTo>
                  <a:pt x="236" y="3146"/>
                </a:lnTo>
                <a:lnTo>
                  <a:pt x="238" y="3146"/>
                </a:lnTo>
                <a:lnTo>
                  <a:pt x="240" y="3148"/>
                </a:lnTo>
                <a:lnTo>
                  <a:pt x="242" y="3148"/>
                </a:lnTo>
                <a:lnTo>
                  <a:pt x="242" y="3146"/>
                </a:lnTo>
                <a:lnTo>
                  <a:pt x="240" y="3142"/>
                </a:lnTo>
                <a:lnTo>
                  <a:pt x="236" y="3138"/>
                </a:lnTo>
                <a:lnTo>
                  <a:pt x="232" y="3138"/>
                </a:lnTo>
                <a:lnTo>
                  <a:pt x="228" y="3138"/>
                </a:lnTo>
                <a:lnTo>
                  <a:pt x="224" y="3140"/>
                </a:lnTo>
                <a:lnTo>
                  <a:pt x="224" y="3144"/>
                </a:lnTo>
                <a:lnTo>
                  <a:pt x="226" y="3146"/>
                </a:lnTo>
                <a:lnTo>
                  <a:pt x="230" y="3146"/>
                </a:lnTo>
                <a:lnTo>
                  <a:pt x="236" y="3146"/>
                </a:lnTo>
                <a:close/>
                <a:moveTo>
                  <a:pt x="292" y="2928"/>
                </a:moveTo>
                <a:lnTo>
                  <a:pt x="292" y="2928"/>
                </a:lnTo>
                <a:lnTo>
                  <a:pt x="294" y="2930"/>
                </a:lnTo>
                <a:lnTo>
                  <a:pt x="296" y="2930"/>
                </a:lnTo>
                <a:lnTo>
                  <a:pt x="298" y="2930"/>
                </a:lnTo>
                <a:lnTo>
                  <a:pt x="302" y="2930"/>
                </a:lnTo>
                <a:lnTo>
                  <a:pt x="304" y="2930"/>
                </a:lnTo>
                <a:lnTo>
                  <a:pt x="306" y="2928"/>
                </a:lnTo>
                <a:lnTo>
                  <a:pt x="302" y="2918"/>
                </a:lnTo>
                <a:lnTo>
                  <a:pt x="300" y="2916"/>
                </a:lnTo>
                <a:lnTo>
                  <a:pt x="298" y="2916"/>
                </a:lnTo>
                <a:lnTo>
                  <a:pt x="294" y="2918"/>
                </a:lnTo>
                <a:lnTo>
                  <a:pt x="290" y="2918"/>
                </a:lnTo>
                <a:lnTo>
                  <a:pt x="286" y="2918"/>
                </a:lnTo>
                <a:lnTo>
                  <a:pt x="284" y="2920"/>
                </a:lnTo>
                <a:lnTo>
                  <a:pt x="284" y="2922"/>
                </a:lnTo>
                <a:lnTo>
                  <a:pt x="288" y="2924"/>
                </a:lnTo>
                <a:lnTo>
                  <a:pt x="290" y="2924"/>
                </a:lnTo>
                <a:lnTo>
                  <a:pt x="292" y="2928"/>
                </a:lnTo>
                <a:close/>
                <a:moveTo>
                  <a:pt x="294" y="2944"/>
                </a:moveTo>
                <a:lnTo>
                  <a:pt x="294" y="2944"/>
                </a:lnTo>
                <a:lnTo>
                  <a:pt x="296" y="2944"/>
                </a:lnTo>
                <a:lnTo>
                  <a:pt x="298" y="2942"/>
                </a:lnTo>
                <a:lnTo>
                  <a:pt x="300" y="2940"/>
                </a:lnTo>
                <a:lnTo>
                  <a:pt x="298" y="2940"/>
                </a:lnTo>
                <a:lnTo>
                  <a:pt x="292" y="2940"/>
                </a:lnTo>
                <a:lnTo>
                  <a:pt x="290" y="2940"/>
                </a:lnTo>
                <a:lnTo>
                  <a:pt x="290" y="2942"/>
                </a:lnTo>
                <a:lnTo>
                  <a:pt x="288" y="2944"/>
                </a:lnTo>
                <a:lnTo>
                  <a:pt x="290" y="2944"/>
                </a:lnTo>
                <a:lnTo>
                  <a:pt x="294" y="2944"/>
                </a:lnTo>
                <a:close/>
                <a:moveTo>
                  <a:pt x="278" y="2914"/>
                </a:moveTo>
                <a:lnTo>
                  <a:pt x="278" y="2914"/>
                </a:lnTo>
                <a:lnTo>
                  <a:pt x="278" y="2916"/>
                </a:lnTo>
                <a:lnTo>
                  <a:pt x="282" y="2916"/>
                </a:lnTo>
                <a:lnTo>
                  <a:pt x="286" y="2914"/>
                </a:lnTo>
                <a:lnTo>
                  <a:pt x="292" y="2914"/>
                </a:lnTo>
                <a:lnTo>
                  <a:pt x="294" y="2914"/>
                </a:lnTo>
                <a:lnTo>
                  <a:pt x="294" y="2912"/>
                </a:lnTo>
                <a:lnTo>
                  <a:pt x="288" y="2908"/>
                </a:lnTo>
                <a:lnTo>
                  <a:pt x="286" y="2908"/>
                </a:lnTo>
                <a:lnTo>
                  <a:pt x="282" y="2908"/>
                </a:lnTo>
                <a:lnTo>
                  <a:pt x="278" y="2914"/>
                </a:lnTo>
                <a:close/>
                <a:moveTo>
                  <a:pt x="276" y="2888"/>
                </a:moveTo>
                <a:lnTo>
                  <a:pt x="276" y="2888"/>
                </a:lnTo>
                <a:lnTo>
                  <a:pt x="280" y="2886"/>
                </a:lnTo>
                <a:lnTo>
                  <a:pt x="282" y="2884"/>
                </a:lnTo>
                <a:lnTo>
                  <a:pt x="282" y="2882"/>
                </a:lnTo>
                <a:lnTo>
                  <a:pt x="282" y="2880"/>
                </a:lnTo>
                <a:lnTo>
                  <a:pt x="278" y="2880"/>
                </a:lnTo>
                <a:lnTo>
                  <a:pt x="272" y="2884"/>
                </a:lnTo>
                <a:lnTo>
                  <a:pt x="270" y="2884"/>
                </a:lnTo>
                <a:lnTo>
                  <a:pt x="270" y="2886"/>
                </a:lnTo>
                <a:lnTo>
                  <a:pt x="272" y="2888"/>
                </a:lnTo>
                <a:lnTo>
                  <a:pt x="276" y="2888"/>
                </a:lnTo>
                <a:close/>
                <a:moveTo>
                  <a:pt x="282" y="2902"/>
                </a:moveTo>
                <a:lnTo>
                  <a:pt x="282" y="2902"/>
                </a:lnTo>
                <a:lnTo>
                  <a:pt x="284" y="2902"/>
                </a:lnTo>
                <a:lnTo>
                  <a:pt x="290" y="2900"/>
                </a:lnTo>
                <a:lnTo>
                  <a:pt x="296" y="2898"/>
                </a:lnTo>
                <a:lnTo>
                  <a:pt x="296" y="2896"/>
                </a:lnTo>
                <a:lnTo>
                  <a:pt x="294" y="2894"/>
                </a:lnTo>
                <a:lnTo>
                  <a:pt x="292" y="2894"/>
                </a:lnTo>
                <a:lnTo>
                  <a:pt x="282" y="2894"/>
                </a:lnTo>
                <a:lnTo>
                  <a:pt x="276" y="2894"/>
                </a:lnTo>
                <a:lnTo>
                  <a:pt x="276" y="2896"/>
                </a:lnTo>
                <a:lnTo>
                  <a:pt x="278" y="2900"/>
                </a:lnTo>
                <a:lnTo>
                  <a:pt x="282" y="2902"/>
                </a:lnTo>
                <a:close/>
                <a:moveTo>
                  <a:pt x="296" y="2950"/>
                </a:moveTo>
                <a:lnTo>
                  <a:pt x="296" y="2950"/>
                </a:lnTo>
                <a:lnTo>
                  <a:pt x="294" y="2948"/>
                </a:lnTo>
                <a:lnTo>
                  <a:pt x="290" y="2950"/>
                </a:lnTo>
                <a:lnTo>
                  <a:pt x="290" y="2952"/>
                </a:lnTo>
                <a:lnTo>
                  <a:pt x="290" y="2954"/>
                </a:lnTo>
                <a:lnTo>
                  <a:pt x="292" y="2956"/>
                </a:lnTo>
                <a:lnTo>
                  <a:pt x="294" y="2954"/>
                </a:lnTo>
                <a:lnTo>
                  <a:pt x="296" y="2952"/>
                </a:lnTo>
                <a:lnTo>
                  <a:pt x="296" y="2950"/>
                </a:lnTo>
                <a:close/>
                <a:moveTo>
                  <a:pt x="302" y="2888"/>
                </a:moveTo>
                <a:lnTo>
                  <a:pt x="302" y="2888"/>
                </a:lnTo>
                <a:lnTo>
                  <a:pt x="300" y="2890"/>
                </a:lnTo>
                <a:lnTo>
                  <a:pt x="300" y="2892"/>
                </a:lnTo>
                <a:lnTo>
                  <a:pt x="302" y="2898"/>
                </a:lnTo>
                <a:lnTo>
                  <a:pt x="304" y="2900"/>
                </a:lnTo>
                <a:lnTo>
                  <a:pt x="308" y="2898"/>
                </a:lnTo>
                <a:lnTo>
                  <a:pt x="310" y="2896"/>
                </a:lnTo>
                <a:lnTo>
                  <a:pt x="308" y="2894"/>
                </a:lnTo>
                <a:lnTo>
                  <a:pt x="306" y="2890"/>
                </a:lnTo>
                <a:lnTo>
                  <a:pt x="302" y="2888"/>
                </a:lnTo>
                <a:close/>
                <a:moveTo>
                  <a:pt x="304" y="2856"/>
                </a:moveTo>
                <a:lnTo>
                  <a:pt x="304" y="2856"/>
                </a:lnTo>
                <a:lnTo>
                  <a:pt x="304" y="2858"/>
                </a:lnTo>
                <a:lnTo>
                  <a:pt x="304" y="2862"/>
                </a:lnTo>
                <a:lnTo>
                  <a:pt x="306" y="2864"/>
                </a:lnTo>
                <a:lnTo>
                  <a:pt x="308" y="2864"/>
                </a:lnTo>
                <a:lnTo>
                  <a:pt x="310" y="2862"/>
                </a:lnTo>
                <a:lnTo>
                  <a:pt x="308" y="2860"/>
                </a:lnTo>
                <a:lnTo>
                  <a:pt x="306" y="2856"/>
                </a:lnTo>
                <a:lnTo>
                  <a:pt x="304" y="2856"/>
                </a:lnTo>
                <a:close/>
                <a:moveTo>
                  <a:pt x="300" y="2968"/>
                </a:moveTo>
                <a:lnTo>
                  <a:pt x="300" y="2968"/>
                </a:lnTo>
                <a:lnTo>
                  <a:pt x="304" y="2964"/>
                </a:lnTo>
                <a:lnTo>
                  <a:pt x="304" y="2962"/>
                </a:lnTo>
                <a:lnTo>
                  <a:pt x="304" y="2960"/>
                </a:lnTo>
                <a:lnTo>
                  <a:pt x="300" y="2962"/>
                </a:lnTo>
                <a:lnTo>
                  <a:pt x="298" y="2964"/>
                </a:lnTo>
                <a:lnTo>
                  <a:pt x="296" y="2968"/>
                </a:lnTo>
                <a:lnTo>
                  <a:pt x="296" y="2970"/>
                </a:lnTo>
                <a:lnTo>
                  <a:pt x="300" y="2968"/>
                </a:lnTo>
                <a:close/>
                <a:moveTo>
                  <a:pt x="290" y="2888"/>
                </a:moveTo>
                <a:lnTo>
                  <a:pt x="290" y="2888"/>
                </a:lnTo>
                <a:lnTo>
                  <a:pt x="294" y="2888"/>
                </a:lnTo>
                <a:lnTo>
                  <a:pt x="294" y="2886"/>
                </a:lnTo>
                <a:lnTo>
                  <a:pt x="292" y="2884"/>
                </a:lnTo>
                <a:lnTo>
                  <a:pt x="290" y="2884"/>
                </a:lnTo>
                <a:lnTo>
                  <a:pt x="282" y="2888"/>
                </a:lnTo>
                <a:lnTo>
                  <a:pt x="280" y="2888"/>
                </a:lnTo>
                <a:lnTo>
                  <a:pt x="282" y="2890"/>
                </a:lnTo>
                <a:lnTo>
                  <a:pt x="290" y="2888"/>
                </a:lnTo>
                <a:close/>
                <a:moveTo>
                  <a:pt x="250" y="2970"/>
                </a:moveTo>
                <a:lnTo>
                  <a:pt x="250" y="2970"/>
                </a:lnTo>
                <a:lnTo>
                  <a:pt x="250" y="2972"/>
                </a:lnTo>
                <a:lnTo>
                  <a:pt x="248" y="2974"/>
                </a:lnTo>
                <a:lnTo>
                  <a:pt x="248" y="2978"/>
                </a:lnTo>
                <a:lnTo>
                  <a:pt x="252" y="2980"/>
                </a:lnTo>
                <a:lnTo>
                  <a:pt x="254" y="2980"/>
                </a:lnTo>
                <a:lnTo>
                  <a:pt x="260" y="2974"/>
                </a:lnTo>
                <a:lnTo>
                  <a:pt x="262" y="2972"/>
                </a:lnTo>
                <a:lnTo>
                  <a:pt x="262" y="2968"/>
                </a:lnTo>
                <a:lnTo>
                  <a:pt x="262" y="2964"/>
                </a:lnTo>
                <a:lnTo>
                  <a:pt x="260" y="2962"/>
                </a:lnTo>
                <a:lnTo>
                  <a:pt x="256" y="2962"/>
                </a:lnTo>
                <a:lnTo>
                  <a:pt x="250" y="2966"/>
                </a:lnTo>
                <a:lnTo>
                  <a:pt x="248" y="2966"/>
                </a:lnTo>
                <a:lnTo>
                  <a:pt x="250" y="2970"/>
                </a:lnTo>
                <a:close/>
                <a:moveTo>
                  <a:pt x="540" y="3562"/>
                </a:moveTo>
                <a:lnTo>
                  <a:pt x="540" y="3562"/>
                </a:lnTo>
                <a:lnTo>
                  <a:pt x="544" y="3562"/>
                </a:lnTo>
                <a:lnTo>
                  <a:pt x="548" y="3562"/>
                </a:lnTo>
                <a:lnTo>
                  <a:pt x="554" y="3560"/>
                </a:lnTo>
                <a:lnTo>
                  <a:pt x="554" y="3558"/>
                </a:lnTo>
                <a:lnTo>
                  <a:pt x="552" y="3558"/>
                </a:lnTo>
                <a:lnTo>
                  <a:pt x="546" y="3558"/>
                </a:lnTo>
                <a:lnTo>
                  <a:pt x="542" y="3560"/>
                </a:lnTo>
                <a:lnTo>
                  <a:pt x="540" y="3562"/>
                </a:lnTo>
                <a:close/>
                <a:moveTo>
                  <a:pt x="560" y="3548"/>
                </a:moveTo>
                <a:lnTo>
                  <a:pt x="560" y="3548"/>
                </a:lnTo>
                <a:lnTo>
                  <a:pt x="558" y="3550"/>
                </a:lnTo>
                <a:lnTo>
                  <a:pt x="556" y="3548"/>
                </a:lnTo>
                <a:lnTo>
                  <a:pt x="554" y="3550"/>
                </a:lnTo>
                <a:lnTo>
                  <a:pt x="552" y="3552"/>
                </a:lnTo>
                <a:lnTo>
                  <a:pt x="554" y="3554"/>
                </a:lnTo>
                <a:lnTo>
                  <a:pt x="560" y="3556"/>
                </a:lnTo>
                <a:lnTo>
                  <a:pt x="562" y="3556"/>
                </a:lnTo>
                <a:lnTo>
                  <a:pt x="564" y="3556"/>
                </a:lnTo>
                <a:lnTo>
                  <a:pt x="562" y="3548"/>
                </a:lnTo>
                <a:lnTo>
                  <a:pt x="560" y="3544"/>
                </a:lnTo>
                <a:lnTo>
                  <a:pt x="560" y="3546"/>
                </a:lnTo>
                <a:lnTo>
                  <a:pt x="560" y="3548"/>
                </a:lnTo>
                <a:close/>
                <a:moveTo>
                  <a:pt x="556" y="3506"/>
                </a:moveTo>
                <a:lnTo>
                  <a:pt x="556" y="3506"/>
                </a:lnTo>
                <a:lnTo>
                  <a:pt x="530" y="3504"/>
                </a:lnTo>
                <a:lnTo>
                  <a:pt x="522" y="3504"/>
                </a:lnTo>
                <a:lnTo>
                  <a:pt x="522" y="3506"/>
                </a:lnTo>
                <a:lnTo>
                  <a:pt x="526" y="3508"/>
                </a:lnTo>
                <a:lnTo>
                  <a:pt x="528" y="3510"/>
                </a:lnTo>
                <a:lnTo>
                  <a:pt x="528" y="3512"/>
                </a:lnTo>
                <a:lnTo>
                  <a:pt x="528" y="3516"/>
                </a:lnTo>
                <a:lnTo>
                  <a:pt x="530" y="3522"/>
                </a:lnTo>
                <a:lnTo>
                  <a:pt x="532" y="3524"/>
                </a:lnTo>
                <a:lnTo>
                  <a:pt x="536" y="3524"/>
                </a:lnTo>
                <a:lnTo>
                  <a:pt x="546" y="3524"/>
                </a:lnTo>
                <a:lnTo>
                  <a:pt x="550" y="3524"/>
                </a:lnTo>
                <a:lnTo>
                  <a:pt x="550" y="3522"/>
                </a:lnTo>
                <a:lnTo>
                  <a:pt x="550" y="3520"/>
                </a:lnTo>
                <a:lnTo>
                  <a:pt x="554" y="3518"/>
                </a:lnTo>
                <a:lnTo>
                  <a:pt x="556" y="3520"/>
                </a:lnTo>
                <a:lnTo>
                  <a:pt x="558" y="3524"/>
                </a:lnTo>
                <a:lnTo>
                  <a:pt x="558" y="3526"/>
                </a:lnTo>
                <a:lnTo>
                  <a:pt x="562" y="3528"/>
                </a:lnTo>
                <a:lnTo>
                  <a:pt x="566" y="3526"/>
                </a:lnTo>
                <a:lnTo>
                  <a:pt x="568" y="3524"/>
                </a:lnTo>
                <a:lnTo>
                  <a:pt x="572" y="3514"/>
                </a:lnTo>
                <a:lnTo>
                  <a:pt x="572" y="3512"/>
                </a:lnTo>
                <a:lnTo>
                  <a:pt x="572" y="3508"/>
                </a:lnTo>
                <a:lnTo>
                  <a:pt x="568" y="3506"/>
                </a:lnTo>
                <a:lnTo>
                  <a:pt x="562" y="3506"/>
                </a:lnTo>
                <a:lnTo>
                  <a:pt x="556" y="3506"/>
                </a:lnTo>
                <a:close/>
                <a:moveTo>
                  <a:pt x="522" y="3532"/>
                </a:moveTo>
                <a:lnTo>
                  <a:pt x="522" y="3532"/>
                </a:lnTo>
                <a:lnTo>
                  <a:pt x="516" y="3528"/>
                </a:lnTo>
                <a:lnTo>
                  <a:pt x="520" y="3528"/>
                </a:lnTo>
                <a:lnTo>
                  <a:pt x="524" y="3526"/>
                </a:lnTo>
                <a:lnTo>
                  <a:pt x="524" y="3524"/>
                </a:lnTo>
                <a:lnTo>
                  <a:pt x="518" y="3520"/>
                </a:lnTo>
                <a:lnTo>
                  <a:pt x="510" y="3520"/>
                </a:lnTo>
                <a:lnTo>
                  <a:pt x="506" y="3520"/>
                </a:lnTo>
                <a:lnTo>
                  <a:pt x="506" y="3518"/>
                </a:lnTo>
                <a:lnTo>
                  <a:pt x="514" y="3516"/>
                </a:lnTo>
                <a:lnTo>
                  <a:pt x="520" y="3514"/>
                </a:lnTo>
                <a:lnTo>
                  <a:pt x="520" y="3512"/>
                </a:lnTo>
                <a:lnTo>
                  <a:pt x="520" y="3510"/>
                </a:lnTo>
                <a:lnTo>
                  <a:pt x="518" y="3508"/>
                </a:lnTo>
                <a:lnTo>
                  <a:pt x="512" y="3506"/>
                </a:lnTo>
                <a:lnTo>
                  <a:pt x="504" y="3506"/>
                </a:lnTo>
                <a:lnTo>
                  <a:pt x="498" y="3508"/>
                </a:lnTo>
                <a:lnTo>
                  <a:pt x="490" y="3508"/>
                </a:lnTo>
                <a:lnTo>
                  <a:pt x="486" y="3508"/>
                </a:lnTo>
                <a:lnTo>
                  <a:pt x="478" y="3510"/>
                </a:lnTo>
                <a:lnTo>
                  <a:pt x="462" y="3514"/>
                </a:lnTo>
                <a:lnTo>
                  <a:pt x="454" y="3516"/>
                </a:lnTo>
                <a:lnTo>
                  <a:pt x="454" y="3518"/>
                </a:lnTo>
                <a:lnTo>
                  <a:pt x="464" y="3524"/>
                </a:lnTo>
                <a:lnTo>
                  <a:pt x="466" y="3526"/>
                </a:lnTo>
                <a:lnTo>
                  <a:pt x="462" y="3528"/>
                </a:lnTo>
                <a:lnTo>
                  <a:pt x="470" y="3532"/>
                </a:lnTo>
                <a:lnTo>
                  <a:pt x="476" y="3534"/>
                </a:lnTo>
                <a:lnTo>
                  <a:pt x="480" y="3536"/>
                </a:lnTo>
                <a:lnTo>
                  <a:pt x="486" y="3540"/>
                </a:lnTo>
                <a:lnTo>
                  <a:pt x="490" y="3540"/>
                </a:lnTo>
                <a:lnTo>
                  <a:pt x="490" y="3538"/>
                </a:lnTo>
                <a:lnTo>
                  <a:pt x="482" y="3530"/>
                </a:lnTo>
                <a:lnTo>
                  <a:pt x="480" y="3526"/>
                </a:lnTo>
                <a:lnTo>
                  <a:pt x="482" y="3524"/>
                </a:lnTo>
                <a:lnTo>
                  <a:pt x="486" y="3524"/>
                </a:lnTo>
                <a:lnTo>
                  <a:pt x="490" y="3524"/>
                </a:lnTo>
                <a:lnTo>
                  <a:pt x="494" y="3524"/>
                </a:lnTo>
                <a:lnTo>
                  <a:pt x="498" y="3524"/>
                </a:lnTo>
                <a:lnTo>
                  <a:pt x="500" y="3524"/>
                </a:lnTo>
                <a:lnTo>
                  <a:pt x="496" y="3532"/>
                </a:lnTo>
                <a:lnTo>
                  <a:pt x="496" y="3536"/>
                </a:lnTo>
                <a:lnTo>
                  <a:pt x="500" y="3540"/>
                </a:lnTo>
                <a:lnTo>
                  <a:pt x="502" y="3540"/>
                </a:lnTo>
                <a:lnTo>
                  <a:pt x="506" y="3538"/>
                </a:lnTo>
                <a:lnTo>
                  <a:pt x="510" y="3536"/>
                </a:lnTo>
                <a:lnTo>
                  <a:pt x="512" y="3538"/>
                </a:lnTo>
                <a:lnTo>
                  <a:pt x="514" y="3540"/>
                </a:lnTo>
                <a:lnTo>
                  <a:pt x="518" y="3540"/>
                </a:lnTo>
                <a:lnTo>
                  <a:pt x="522" y="3542"/>
                </a:lnTo>
                <a:lnTo>
                  <a:pt x="522" y="3544"/>
                </a:lnTo>
                <a:lnTo>
                  <a:pt x="524" y="3548"/>
                </a:lnTo>
                <a:lnTo>
                  <a:pt x="526" y="3548"/>
                </a:lnTo>
                <a:lnTo>
                  <a:pt x="528" y="3550"/>
                </a:lnTo>
                <a:lnTo>
                  <a:pt x="532" y="3554"/>
                </a:lnTo>
                <a:lnTo>
                  <a:pt x="534" y="3552"/>
                </a:lnTo>
                <a:lnTo>
                  <a:pt x="534" y="3548"/>
                </a:lnTo>
                <a:lnTo>
                  <a:pt x="534" y="3544"/>
                </a:lnTo>
                <a:lnTo>
                  <a:pt x="532" y="3542"/>
                </a:lnTo>
                <a:lnTo>
                  <a:pt x="532" y="3538"/>
                </a:lnTo>
                <a:lnTo>
                  <a:pt x="530" y="3536"/>
                </a:lnTo>
                <a:lnTo>
                  <a:pt x="522" y="3532"/>
                </a:lnTo>
                <a:close/>
                <a:moveTo>
                  <a:pt x="476" y="3508"/>
                </a:moveTo>
                <a:lnTo>
                  <a:pt x="476" y="3508"/>
                </a:lnTo>
                <a:lnTo>
                  <a:pt x="484" y="3506"/>
                </a:lnTo>
                <a:lnTo>
                  <a:pt x="484" y="3504"/>
                </a:lnTo>
                <a:lnTo>
                  <a:pt x="472" y="3502"/>
                </a:lnTo>
                <a:lnTo>
                  <a:pt x="464" y="3502"/>
                </a:lnTo>
                <a:lnTo>
                  <a:pt x="458" y="3502"/>
                </a:lnTo>
                <a:lnTo>
                  <a:pt x="450" y="3506"/>
                </a:lnTo>
                <a:lnTo>
                  <a:pt x="448" y="3508"/>
                </a:lnTo>
                <a:lnTo>
                  <a:pt x="456" y="3510"/>
                </a:lnTo>
                <a:lnTo>
                  <a:pt x="462" y="3510"/>
                </a:lnTo>
                <a:lnTo>
                  <a:pt x="476" y="3508"/>
                </a:lnTo>
                <a:close/>
                <a:moveTo>
                  <a:pt x="572" y="3528"/>
                </a:moveTo>
                <a:lnTo>
                  <a:pt x="572" y="3528"/>
                </a:lnTo>
                <a:lnTo>
                  <a:pt x="574" y="3530"/>
                </a:lnTo>
                <a:lnTo>
                  <a:pt x="578" y="3530"/>
                </a:lnTo>
                <a:lnTo>
                  <a:pt x="580" y="3528"/>
                </a:lnTo>
                <a:lnTo>
                  <a:pt x="582" y="3524"/>
                </a:lnTo>
                <a:lnTo>
                  <a:pt x="580" y="3522"/>
                </a:lnTo>
                <a:lnTo>
                  <a:pt x="578" y="3522"/>
                </a:lnTo>
                <a:lnTo>
                  <a:pt x="574" y="3524"/>
                </a:lnTo>
                <a:lnTo>
                  <a:pt x="572" y="3528"/>
                </a:lnTo>
                <a:close/>
                <a:moveTo>
                  <a:pt x="636" y="3486"/>
                </a:moveTo>
                <a:lnTo>
                  <a:pt x="636" y="3486"/>
                </a:lnTo>
                <a:lnTo>
                  <a:pt x="628" y="3488"/>
                </a:lnTo>
                <a:lnTo>
                  <a:pt x="622" y="3486"/>
                </a:lnTo>
                <a:lnTo>
                  <a:pt x="616" y="3484"/>
                </a:lnTo>
                <a:lnTo>
                  <a:pt x="610" y="3482"/>
                </a:lnTo>
                <a:lnTo>
                  <a:pt x="602" y="3478"/>
                </a:lnTo>
                <a:lnTo>
                  <a:pt x="594" y="3470"/>
                </a:lnTo>
                <a:lnTo>
                  <a:pt x="584" y="3462"/>
                </a:lnTo>
                <a:lnTo>
                  <a:pt x="574" y="3456"/>
                </a:lnTo>
                <a:lnTo>
                  <a:pt x="562" y="3448"/>
                </a:lnTo>
                <a:lnTo>
                  <a:pt x="548" y="3436"/>
                </a:lnTo>
                <a:lnTo>
                  <a:pt x="538" y="3424"/>
                </a:lnTo>
                <a:lnTo>
                  <a:pt x="532" y="3414"/>
                </a:lnTo>
                <a:lnTo>
                  <a:pt x="530" y="3404"/>
                </a:lnTo>
                <a:lnTo>
                  <a:pt x="528" y="3404"/>
                </a:lnTo>
                <a:lnTo>
                  <a:pt x="522" y="3402"/>
                </a:lnTo>
                <a:lnTo>
                  <a:pt x="516" y="3402"/>
                </a:lnTo>
                <a:lnTo>
                  <a:pt x="514" y="3400"/>
                </a:lnTo>
                <a:lnTo>
                  <a:pt x="512" y="3396"/>
                </a:lnTo>
                <a:lnTo>
                  <a:pt x="516" y="3390"/>
                </a:lnTo>
                <a:lnTo>
                  <a:pt x="520" y="3386"/>
                </a:lnTo>
                <a:lnTo>
                  <a:pt x="522" y="3386"/>
                </a:lnTo>
                <a:lnTo>
                  <a:pt x="524" y="3390"/>
                </a:lnTo>
                <a:lnTo>
                  <a:pt x="524" y="3392"/>
                </a:lnTo>
                <a:lnTo>
                  <a:pt x="526" y="3394"/>
                </a:lnTo>
                <a:lnTo>
                  <a:pt x="528" y="3392"/>
                </a:lnTo>
                <a:lnTo>
                  <a:pt x="528" y="3388"/>
                </a:lnTo>
                <a:lnTo>
                  <a:pt x="524" y="3380"/>
                </a:lnTo>
                <a:lnTo>
                  <a:pt x="510" y="3364"/>
                </a:lnTo>
                <a:lnTo>
                  <a:pt x="510" y="3502"/>
                </a:lnTo>
                <a:lnTo>
                  <a:pt x="518" y="3498"/>
                </a:lnTo>
                <a:lnTo>
                  <a:pt x="520" y="3496"/>
                </a:lnTo>
                <a:lnTo>
                  <a:pt x="522" y="3496"/>
                </a:lnTo>
                <a:lnTo>
                  <a:pt x="530" y="3498"/>
                </a:lnTo>
                <a:lnTo>
                  <a:pt x="544" y="3500"/>
                </a:lnTo>
                <a:lnTo>
                  <a:pt x="560" y="3502"/>
                </a:lnTo>
                <a:lnTo>
                  <a:pt x="576" y="3504"/>
                </a:lnTo>
                <a:lnTo>
                  <a:pt x="584" y="3506"/>
                </a:lnTo>
                <a:lnTo>
                  <a:pt x="588" y="3508"/>
                </a:lnTo>
                <a:lnTo>
                  <a:pt x="596" y="3512"/>
                </a:lnTo>
                <a:lnTo>
                  <a:pt x="598" y="3510"/>
                </a:lnTo>
                <a:lnTo>
                  <a:pt x="602" y="3508"/>
                </a:lnTo>
                <a:lnTo>
                  <a:pt x="606" y="3506"/>
                </a:lnTo>
                <a:lnTo>
                  <a:pt x="614" y="3506"/>
                </a:lnTo>
                <a:lnTo>
                  <a:pt x="620" y="3502"/>
                </a:lnTo>
                <a:lnTo>
                  <a:pt x="624" y="3500"/>
                </a:lnTo>
                <a:lnTo>
                  <a:pt x="626" y="3502"/>
                </a:lnTo>
                <a:lnTo>
                  <a:pt x="630" y="3506"/>
                </a:lnTo>
                <a:lnTo>
                  <a:pt x="632" y="3504"/>
                </a:lnTo>
                <a:lnTo>
                  <a:pt x="634" y="3502"/>
                </a:lnTo>
                <a:lnTo>
                  <a:pt x="638" y="3502"/>
                </a:lnTo>
                <a:lnTo>
                  <a:pt x="640" y="3502"/>
                </a:lnTo>
                <a:lnTo>
                  <a:pt x="642" y="3502"/>
                </a:lnTo>
                <a:lnTo>
                  <a:pt x="646" y="3494"/>
                </a:lnTo>
                <a:lnTo>
                  <a:pt x="648" y="3488"/>
                </a:lnTo>
                <a:lnTo>
                  <a:pt x="648" y="3486"/>
                </a:lnTo>
                <a:lnTo>
                  <a:pt x="642" y="3486"/>
                </a:lnTo>
                <a:lnTo>
                  <a:pt x="636" y="3486"/>
                </a:lnTo>
                <a:close/>
                <a:moveTo>
                  <a:pt x="436" y="3502"/>
                </a:moveTo>
                <a:lnTo>
                  <a:pt x="436" y="3502"/>
                </a:lnTo>
                <a:lnTo>
                  <a:pt x="428" y="3504"/>
                </a:lnTo>
                <a:lnTo>
                  <a:pt x="426" y="3506"/>
                </a:lnTo>
                <a:lnTo>
                  <a:pt x="420" y="3506"/>
                </a:lnTo>
                <a:lnTo>
                  <a:pt x="414" y="3506"/>
                </a:lnTo>
                <a:lnTo>
                  <a:pt x="414" y="3508"/>
                </a:lnTo>
                <a:lnTo>
                  <a:pt x="414" y="3510"/>
                </a:lnTo>
                <a:lnTo>
                  <a:pt x="416" y="3514"/>
                </a:lnTo>
                <a:lnTo>
                  <a:pt x="418" y="3514"/>
                </a:lnTo>
                <a:lnTo>
                  <a:pt x="428" y="3516"/>
                </a:lnTo>
                <a:lnTo>
                  <a:pt x="430" y="3516"/>
                </a:lnTo>
                <a:lnTo>
                  <a:pt x="432" y="3518"/>
                </a:lnTo>
                <a:lnTo>
                  <a:pt x="432" y="3520"/>
                </a:lnTo>
                <a:lnTo>
                  <a:pt x="432" y="3522"/>
                </a:lnTo>
                <a:lnTo>
                  <a:pt x="436" y="3522"/>
                </a:lnTo>
                <a:lnTo>
                  <a:pt x="442" y="3518"/>
                </a:lnTo>
                <a:lnTo>
                  <a:pt x="442" y="3516"/>
                </a:lnTo>
                <a:lnTo>
                  <a:pt x="442" y="3512"/>
                </a:lnTo>
                <a:lnTo>
                  <a:pt x="438" y="3512"/>
                </a:lnTo>
                <a:lnTo>
                  <a:pt x="432" y="3510"/>
                </a:lnTo>
                <a:lnTo>
                  <a:pt x="434" y="3508"/>
                </a:lnTo>
                <a:lnTo>
                  <a:pt x="438" y="3508"/>
                </a:lnTo>
                <a:lnTo>
                  <a:pt x="442" y="3506"/>
                </a:lnTo>
                <a:lnTo>
                  <a:pt x="444" y="3504"/>
                </a:lnTo>
                <a:lnTo>
                  <a:pt x="440" y="3504"/>
                </a:lnTo>
                <a:lnTo>
                  <a:pt x="436" y="3502"/>
                </a:lnTo>
                <a:close/>
                <a:moveTo>
                  <a:pt x="290" y="2874"/>
                </a:moveTo>
                <a:lnTo>
                  <a:pt x="290" y="2874"/>
                </a:lnTo>
                <a:lnTo>
                  <a:pt x="292" y="2876"/>
                </a:lnTo>
                <a:lnTo>
                  <a:pt x="294" y="2874"/>
                </a:lnTo>
                <a:lnTo>
                  <a:pt x="294" y="2872"/>
                </a:lnTo>
                <a:lnTo>
                  <a:pt x="294" y="2870"/>
                </a:lnTo>
                <a:lnTo>
                  <a:pt x="290" y="2868"/>
                </a:lnTo>
                <a:lnTo>
                  <a:pt x="290" y="2874"/>
                </a:lnTo>
                <a:close/>
                <a:moveTo>
                  <a:pt x="592" y="3524"/>
                </a:moveTo>
                <a:lnTo>
                  <a:pt x="592" y="3524"/>
                </a:lnTo>
                <a:lnTo>
                  <a:pt x="596" y="3524"/>
                </a:lnTo>
                <a:lnTo>
                  <a:pt x="598" y="3524"/>
                </a:lnTo>
                <a:lnTo>
                  <a:pt x="598" y="3522"/>
                </a:lnTo>
                <a:lnTo>
                  <a:pt x="596" y="3518"/>
                </a:lnTo>
                <a:lnTo>
                  <a:pt x="594" y="3518"/>
                </a:lnTo>
                <a:lnTo>
                  <a:pt x="590" y="3520"/>
                </a:lnTo>
                <a:lnTo>
                  <a:pt x="590" y="3522"/>
                </a:lnTo>
                <a:lnTo>
                  <a:pt x="592" y="3524"/>
                </a:lnTo>
                <a:close/>
                <a:moveTo>
                  <a:pt x="310" y="3406"/>
                </a:moveTo>
                <a:lnTo>
                  <a:pt x="310" y="3406"/>
                </a:lnTo>
                <a:lnTo>
                  <a:pt x="314" y="3406"/>
                </a:lnTo>
                <a:lnTo>
                  <a:pt x="318" y="3406"/>
                </a:lnTo>
                <a:lnTo>
                  <a:pt x="322" y="3406"/>
                </a:lnTo>
                <a:lnTo>
                  <a:pt x="326" y="3408"/>
                </a:lnTo>
                <a:lnTo>
                  <a:pt x="328" y="3408"/>
                </a:lnTo>
                <a:lnTo>
                  <a:pt x="324" y="3402"/>
                </a:lnTo>
                <a:lnTo>
                  <a:pt x="318" y="3396"/>
                </a:lnTo>
                <a:lnTo>
                  <a:pt x="316" y="3394"/>
                </a:lnTo>
                <a:lnTo>
                  <a:pt x="314" y="3394"/>
                </a:lnTo>
                <a:lnTo>
                  <a:pt x="312" y="3394"/>
                </a:lnTo>
                <a:lnTo>
                  <a:pt x="310" y="3392"/>
                </a:lnTo>
                <a:lnTo>
                  <a:pt x="308" y="3390"/>
                </a:lnTo>
                <a:lnTo>
                  <a:pt x="306" y="3392"/>
                </a:lnTo>
                <a:lnTo>
                  <a:pt x="304" y="3390"/>
                </a:lnTo>
                <a:lnTo>
                  <a:pt x="294" y="3384"/>
                </a:lnTo>
                <a:lnTo>
                  <a:pt x="284" y="3382"/>
                </a:lnTo>
                <a:lnTo>
                  <a:pt x="280" y="3378"/>
                </a:lnTo>
                <a:lnTo>
                  <a:pt x="274" y="3374"/>
                </a:lnTo>
                <a:lnTo>
                  <a:pt x="268" y="3370"/>
                </a:lnTo>
                <a:lnTo>
                  <a:pt x="264" y="3368"/>
                </a:lnTo>
                <a:lnTo>
                  <a:pt x="262" y="3370"/>
                </a:lnTo>
                <a:lnTo>
                  <a:pt x="266" y="3374"/>
                </a:lnTo>
                <a:lnTo>
                  <a:pt x="270" y="3376"/>
                </a:lnTo>
                <a:lnTo>
                  <a:pt x="270" y="3380"/>
                </a:lnTo>
                <a:lnTo>
                  <a:pt x="268" y="3380"/>
                </a:lnTo>
                <a:lnTo>
                  <a:pt x="272" y="3382"/>
                </a:lnTo>
                <a:lnTo>
                  <a:pt x="276" y="3384"/>
                </a:lnTo>
                <a:lnTo>
                  <a:pt x="278" y="3388"/>
                </a:lnTo>
                <a:lnTo>
                  <a:pt x="282" y="3390"/>
                </a:lnTo>
                <a:lnTo>
                  <a:pt x="288" y="3392"/>
                </a:lnTo>
                <a:lnTo>
                  <a:pt x="294" y="3392"/>
                </a:lnTo>
                <a:lnTo>
                  <a:pt x="296" y="3394"/>
                </a:lnTo>
                <a:lnTo>
                  <a:pt x="300" y="3396"/>
                </a:lnTo>
                <a:lnTo>
                  <a:pt x="302" y="3398"/>
                </a:lnTo>
                <a:lnTo>
                  <a:pt x="304" y="3398"/>
                </a:lnTo>
                <a:lnTo>
                  <a:pt x="308" y="3398"/>
                </a:lnTo>
                <a:lnTo>
                  <a:pt x="310" y="3400"/>
                </a:lnTo>
                <a:lnTo>
                  <a:pt x="310" y="3402"/>
                </a:lnTo>
                <a:lnTo>
                  <a:pt x="310" y="3404"/>
                </a:lnTo>
                <a:lnTo>
                  <a:pt x="310" y="3406"/>
                </a:lnTo>
                <a:close/>
                <a:moveTo>
                  <a:pt x="262" y="3306"/>
                </a:moveTo>
                <a:lnTo>
                  <a:pt x="262" y="3306"/>
                </a:lnTo>
                <a:lnTo>
                  <a:pt x="260" y="3302"/>
                </a:lnTo>
                <a:lnTo>
                  <a:pt x="258" y="3302"/>
                </a:lnTo>
                <a:lnTo>
                  <a:pt x="258" y="3304"/>
                </a:lnTo>
                <a:lnTo>
                  <a:pt x="258" y="3310"/>
                </a:lnTo>
                <a:lnTo>
                  <a:pt x="258" y="3314"/>
                </a:lnTo>
                <a:lnTo>
                  <a:pt x="254" y="3308"/>
                </a:lnTo>
                <a:lnTo>
                  <a:pt x="252" y="3308"/>
                </a:lnTo>
                <a:lnTo>
                  <a:pt x="250" y="3310"/>
                </a:lnTo>
                <a:lnTo>
                  <a:pt x="248" y="3314"/>
                </a:lnTo>
                <a:lnTo>
                  <a:pt x="250" y="3318"/>
                </a:lnTo>
                <a:lnTo>
                  <a:pt x="252" y="3320"/>
                </a:lnTo>
                <a:lnTo>
                  <a:pt x="252" y="3322"/>
                </a:lnTo>
                <a:lnTo>
                  <a:pt x="250" y="3324"/>
                </a:lnTo>
                <a:lnTo>
                  <a:pt x="252" y="3328"/>
                </a:lnTo>
                <a:lnTo>
                  <a:pt x="252" y="3332"/>
                </a:lnTo>
                <a:lnTo>
                  <a:pt x="254" y="3332"/>
                </a:lnTo>
                <a:lnTo>
                  <a:pt x="258" y="3324"/>
                </a:lnTo>
                <a:lnTo>
                  <a:pt x="260" y="3314"/>
                </a:lnTo>
                <a:lnTo>
                  <a:pt x="262" y="3310"/>
                </a:lnTo>
                <a:lnTo>
                  <a:pt x="262" y="3306"/>
                </a:lnTo>
                <a:close/>
                <a:moveTo>
                  <a:pt x="284" y="3406"/>
                </a:moveTo>
                <a:lnTo>
                  <a:pt x="284" y="3406"/>
                </a:lnTo>
                <a:lnTo>
                  <a:pt x="286" y="3406"/>
                </a:lnTo>
                <a:lnTo>
                  <a:pt x="288" y="3404"/>
                </a:lnTo>
                <a:lnTo>
                  <a:pt x="290" y="3402"/>
                </a:lnTo>
                <a:lnTo>
                  <a:pt x="290" y="3400"/>
                </a:lnTo>
                <a:lnTo>
                  <a:pt x="286" y="3398"/>
                </a:lnTo>
                <a:lnTo>
                  <a:pt x="284" y="3400"/>
                </a:lnTo>
                <a:lnTo>
                  <a:pt x="284" y="3404"/>
                </a:lnTo>
                <a:lnTo>
                  <a:pt x="284" y="3406"/>
                </a:lnTo>
                <a:close/>
                <a:moveTo>
                  <a:pt x="268" y="3336"/>
                </a:moveTo>
                <a:lnTo>
                  <a:pt x="268" y="3336"/>
                </a:lnTo>
                <a:lnTo>
                  <a:pt x="260" y="3336"/>
                </a:lnTo>
                <a:lnTo>
                  <a:pt x="258" y="3336"/>
                </a:lnTo>
                <a:lnTo>
                  <a:pt x="256" y="3338"/>
                </a:lnTo>
                <a:lnTo>
                  <a:pt x="258" y="3340"/>
                </a:lnTo>
                <a:lnTo>
                  <a:pt x="262" y="3342"/>
                </a:lnTo>
                <a:lnTo>
                  <a:pt x="264" y="3342"/>
                </a:lnTo>
                <a:lnTo>
                  <a:pt x="268" y="3340"/>
                </a:lnTo>
                <a:lnTo>
                  <a:pt x="268" y="3338"/>
                </a:lnTo>
                <a:lnTo>
                  <a:pt x="268" y="3336"/>
                </a:lnTo>
                <a:close/>
                <a:moveTo>
                  <a:pt x="412" y="3500"/>
                </a:moveTo>
                <a:lnTo>
                  <a:pt x="412" y="3500"/>
                </a:lnTo>
                <a:lnTo>
                  <a:pt x="406" y="3498"/>
                </a:lnTo>
                <a:lnTo>
                  <a:pt x="402" y="3496"/>
                </a:lnTo>
                <a:lnTo>
                  <a:pt x="398" y="3498"/>
                </a:lnTo>
                <a:lnTo>
                  <a:pt x="396" y="3500"/>
                </a:lnTo>
                <a:lnTo>
                  <a:pt x="396" y="3502"/>
                </a:lnTo>
                <a:lnTo>
                  <a:pt x="398" y="3504"/>
                </a:lnTo>
                <a:lnTo>
                  <a:pt x="402" y="3502"/>
                </a:lnTo>
                <a:lnTo>
                  <a:pt x="406" y="3500"/>
                </a:lnTo>
                <a:lnTo>
                  <a:pt x="408" y="3502"/>
                </a:lnTo>
                <a:lnTo>
                  <a:pt x="410" y="3502"/>
                </a:lnTo>
                <a:lnTo>
                  <a:pt x="414" y="3504"/>
                </a:lnTo>
                <a:lnTo>
                  <a:pt x="414" y="3502"/>
                </a:lnTo>
                <a:lnTo>
                  <a:pt x="416" y="3500"/>
                </a:lnTo>
                <a:lnTo>
                  <a:pt x="414" y="3500"/>
                </a:lnTo>
                <a:lnTo>
                  <a:pt x="412" y="3500"/>
                </a:lnTo>
                <a:close/>
                <a:moveTo>
                  <a:pt x="248" y="3284"/>
                </a:moveTo>
                <a:lnTo>
                  <a:pt x="248" y="3284"/>
                </a:lnTo>
                <a:lnTo>
                  <a:pt x="244" y="3282"/>
                </a:lnTo>
                <a:lnTo>
                  <a:pt x="244" y="3284"/>
                </a:lnTo>
                <a:lnTo>
                  <a:pt x="244" y="3292"/>
                </a:lnTo>
                <a:lnTo>
                  <a:pt x="240" y="3300"/>
                </a:lnTo>
                <a:lnTo>
                  <a:pt x="240" y="3302"/>
                </a:lnTo>
                <a:lnTo>
                  <a:pt x="244" y="3302"/>
                </a:lnTo>
                <a:lnTo>
                  <a:pt x="246" y="3300"/>
                </a:lnTo>
                <a:lnTo>
                  <a:pt x="246" y="3298"/>
                </a:lnTo>
                <a:lnTo>
                  <a:pt x="248" y="3294"/>
                </a:lnTo>
                <a:lnTo>
                  <a:pt x="248" y="3292"/>
                </a:lnTo>
                <a:lnTo>
                  <a:pt x="252" y="3288"/>
                </a:lnTo>
                <a:lnTo>
                  <a:pt x="248" y="3284"/>
                </a:lnTo>
                <a:close/>
                <a:moveTo>
                  <a:pt x="376" y="3462"/>
                </a:moveTo>
                <a:lnTo>
                  <a:pt x="376" y="3462"/>
                </a:lnTo>
                <a:lnTo>
                  <a:pt x="376" y="3466"/>
                </a:lnTo>
                <a:lnTo>
                  <a:pt x="378" y="3468"/>
                </a:lnTo>
                <a:lnTo>
                  <a:pt x="380" y="3468"/>
                </a:lnTo>
                <a:lnTo>
                  <a:pt x="380" y="3464"/>
                </a:lnTo>
                <a:lnTo>
                  <a:pt x="380" y="3462"/>
                </a:lnTo>
                <a:lnTo>
                  <a:pt x="382" y="3462"/>
                </a:lnTo>
                <a:lnTo>
                  <a:pt x="384" y="3460"/>
                </a:lnTo>
                <a:lnTo>
                  <a:pt x="384" y="3456"/>
                </a:lnTo>
                <a:lnTo>
                  <a:pt x="386" y="3454"/>
                </a:lnTo>
                <a:lnTo>
                  <a:pt x="386" y="3452"/>
                </a:lnTo>
                <a:lnTo>
                  <a:pt x="386" y="3448"/>
                </a:lnTo>
                <a:lnTo>
                  <a:pt x="386" y="3444"/>
                </a:lnTo>
                <a:lnTo>
                  <a:pt x="386" y="3442"/>
                </a:lnTo>
                <a:lnTo>
                  <a:pt x="384" y="3440"/>
                </a:lnTo>
                <a:lnTo>
                  <a:pt x="378" y="3438"/>
                </a:lnTo>
                <a:lnTo>
                  <a:pt x="376" y="3438"/>
                </a:lnTo>
                <a:lnTo>
                  <a:pt x="374" y="3442"/>
                </a:lnTo>
                <a:lnTo>
                  <a:pt x="372" y="3444"/>
                </a:lnTo>
                <a:lnTo>
                  <a:pt x="370" y="3442"/>
                </a:lnTo>
                <a:lnTo>
                  <a:pt x="368" y="3442"/>
                </a:lnTo>
                <a:lnTo>
                  <a:pt x="364" y="3442"/>
                </a:lnTo>
                <a:lnTo>
                  <a:pt x="362" y="3444"/>
                </a:lnTo>
                <a:lnTo>
                  <a:pt x="362" y="3446"/>
                </a:lnTo>
                <a:lnTo>
                  <a:pt x="368" y="3452"/>
                </a:lnTo>
                <a:lnTo>
                  <a:pt x="374" y="3458"/>
                </a:lnTo>
                <a:lnTo>
                  <a:pt x="376" y="3460"/>
                </a:lnTo>
                <a:lnTo>
                  <a:pt x="376" y="3462"/>
                </a:lnTo>
                <a:close/>
                <a:moveTo>
                  <a:pt x="360" y="3454"/>
                </a:moveTo>
                <a:lnTo>
                  <a:pt x="360" y="3454"/>
                </a:lnTo>
                <a:lnTo>
                  <a:pt x="358" y="3458"/>
                </a:lnTo>
                <a:lnTo>
                  <a:pt x="354" y="3458"/>
                </a:lnTo>
                <a:lnTo>
                  <a:pt x="352" y="3460"/>
                </a:lnTo>
                <a:lnTo>
                  <a:pt x="354" y="3462"/>
                </a:lnTo>
                <a:lnTo>
                  <a:pt x="356" y="3464"/>
                </a:lnTo>
                <a:lnTo>
                  <a:pt x="358" y="3464"/>
                </a:lnTo>
                <a:lnTo>
                  <a:pt x="364" y="3458"/>
                </a:lnTo>
                <a:lnTo>
                  <a:pt x="364" y="3456"/>
                </a:lnTo>
                <a:lnTo>
                  <a:pt x="364" y="3454"/>
                </a:lnTo>
                <a:lnTo>
                  <a:pt x="362" y="3452"/>
                </a:lnTo>
                <a:lnTo>
                  <a:pt x="360" y="3454"/>
                </a:lnTo>
                <a:close/>
                <a:moveTo>
                  <a:pt x="390" y="3462"/>
                </a:moveTo>
                <a:lnTo>
                  <a:pt x="390" y="3462"/>
                </a:lnTo>
                <a:lnTo>
                  <a:pt x="394" y="3462"/>
                </a:lnTo>
                <a:lnTo>
                  <a:pt x="394" y="3460"/>
                </a:lnTo>
                <a:lnTo>
                  <a:pt x="396" y="3458"/>
                </a:lnTo>
                <a:lnTo>
                  <a:pt x="398" y="3460"/>
                </a:lnTo>
                <a:lnTo>
                  <a:pt x="402" y="3462"/>
                </a:lnTo>
                <a:lnTo>
                  <a:pt x="402" y="3464"/>
                </a:lnTo>
                <a:lnTo>
                  <a:pt x="402" y="3466"/>
                </a:lnTo>
                <a:lnTo>
                  <a:pt x="406" y="3468"/>
                </a:lnTo>
                <a:lnTo>
                  <a:pt x="410" y="3468"/>
                </a:lnTo>
                <a:lnTo>
                  <a:pt x="412" y="3466"/>
                </a:lnTo>
                <a:lnTo>
                  <a:pt x="412" y="3454"/>
                </a:lnTo>
                <a:lnTo>
                  <a:pt x="410" y="3450"/>
                </a:lnTo>
                <a:lnTo>
                  <a:pt x="408" y="3450"/>
                </a:lnTo>
                <a:lnTo>
                  <a:pt x="406" y="3450"/>
                </a:lnTo>
                <a:lnTo>
                  <a:pt x="402" y="3448"/>
                </a:lnTo>
                <a:lnTo>
                  <a:pt x="400" y="3444"/>
                </a:lnTo>
                <a:lnTo>
                  <a:pt x="394" y="3442"/>
                </a:lnTo>
                <a:lnTo>
                  <a:pt x="390" y="3444"/>
                </a:lnTo>
                <a:lnTo>
                  <a:pt x="388" y="3446"/>
                </a:lnTo>
                <a:lnTo>
                  <a:pt x="388" y="3448"/>
                </a:lnTo>
                <a:lnTo>
                  <a:pt x="390" y="3454"/>
                </a:lnTo>
                <a:lnTo>
                  <a:pt x="388" y="3456"/>
                </a:lnTo>
                <a:lnTo>
                  <a:pt x="388" y="3460"/>
                </a:lnTo>
                <a:lnTo>
                  <a:pt x="390" y="3462"/>
                </a:lnTo>
                <a:close/>
                <a:moveTo>
                  <a:pt x="356" y="3450"/>
                </a:moveTo>
                <a:lnTo>
                  <a:pt x="356" y="3450"/>
                </a:lnTo>
                <a:lnTo>
                  <a:pt x="358" y="3450"/>
                </a:lnTo>
                <a:lnTo>
                  <a:pt x="360" y="3450"/>
                </a:lnTo>
                <a:lnTo>
                  <a:pt x="358" y="3444"/>
                </a:lnTo>
                <a:lnTo>
                  <a:pt x="358" y="3442"/>
                </a:lnTo>
                <a:lnTo>
                  <a:pt x="358" y="3440"/>
                </a:lnTo>
                <a:lnTo>
                  <a:pt x="362" y="3438"/>
                </a:lnTo>
                <a:lnTo>
                  <a:pt x="366" y="3436"/>
                </a:lnTo>
                <a:lnTo>
                  <a:pt x="366" y="3434"/>
                </a:lnTo>
                <a:lnTo>
                  <a:pt x="366" y="3432"/>
                </a:lnTo>
                <a:lnTo>
                  <a:pt x="362" y="3430"/>
                </a:lnTo>
                <a:lnTo>
                  <a:pt x="360" y="3430"/>
                </a:lnTo>
                <a:lnTo>
                  <a:pt x="358" y="3428"/>
                </a:lnTo>
                <a:lnTo>
                  <a:pt x="356" y="3426"/>
                </a:lnTo>
                <a:lnTo>
                  <a:pt x="354" y="3422"/>
                </a:lnTo>
                <a:lnTo>
                  <a:pt x="352" y="3420"/>
                </a:lnTo>
                <a:lnTo>
                  <a:pt x="348" y="3418"/>
                </a:lnTo>
                <a:lnTo>
                  <a:pt x="346" y="3420"/>
                </a:lnTo>
                <a:lnTo>
                  <a:pt x="344" y="3420"/>
                </a:lnTo>
                <a:lnTo>
                  <a:pt x="344" y="3418"/>
                </a:lnTo>
                <a:lnTo>
                  <a:pt x="342" y="3418"/>
                </a:lnTo>
                <a:lnTo>
                  <a:pt x="340" y="3420"/>
                </a:lnTo>
                <a:lnTo>
                  <a:pt x="338" y="3422"/>
                </a:lnTo>
                <a:lnTo>
                  <a:pt x="338" y="3418"/>
                </a:lnTo>
                <a:lnTo>
                  <a:pt x="336" y="3414"/>
                </a:lnTo>
                <a:lnTo>
                  <a:pt x="332" y="3410"/>
                </a:lnTo>
                <a:lnTo>
                  <a:pt x="328" y="3410"/>
                </a:lnTo>
                <a:lnTo>
                  <a:pt x="328" y="3412"/>
                </a:lnTo>
                <a:lnTo>
                  <a:pt x="328" y="3414"/>
                </a:lnTo>
                <a:lnTo>
                  <a:pt x="322" y="3414"/>
                </a:lnTo>
                <a:lnTo>
                  <a:pt x="320" y="3414"/>
                </a:lnTo>
                <a:lnTo>
                  <a:pt x="318" y="3414"/>
                </a:lnTo>
                <a:lnTo>
                  <a:pt x="320" y="3418"/>
                </a:lnTo>
                <a:lnTo>
                  <a:pt x="322" y="3422"/>
                </a:lnTo>
                <a:lnTo>
                  <a:pt x="320" y="3422"/>
                </a:lnTo>
                <a:lnTo>
                  <a:pt x="314" y="3420"/>
                </a:lnTo>
                <a:lnTo>
                  <a:pt x="310" y="3422"/>
                </a:lnTo>
                <a:lnTo>
                  <a:pt x="308" y="3424"/>
                </a:lnTo>
                <a:lnTo>
                  <a:pt x="308" y="3426"/>
                </a:lnTo>
                <a:lnTo>
                  <a:pt x="310" y="3428"/>
                </a:lnTo>
                <a:lnTo>
                  <a:pt x="312" y="3430"/>
                </a:lnTo>
                <a:lnTo>
                  <a:pt x="312" y="3432"/>
                </a:lnTo>
                <a:lnTo>
                  <a:pt x="316" y="3432"/>
                </a:lnTo>
                <a:lnTo>
                  <a:pt x="320" y="3430"/>
                </a:lnTo>
                <a:lnTo>
                  <a:pt x="322" y="3432"/>
                </a:lnTo>
                <a:lnTo>
                  <a:pt x="322" y="3434"/>
                </a:lnTo>
                <a:lnTo>
                  <a:pt x="322" y="3442"/>
                </a:lnTo>
                <a:lnTo>
                  <a:pt x="324" y="3444"/>
                </a:lnTo>
                <a:lnTo>
                  <a:pt x="328" y="3448"/>
                </a:lnTo>
                <a:lnTo>
                  <a:pt x="330" y="3448"/>
                </a:lnTo>
                <a:lnTo>
                  <a:pt x="332" y="3448"/>
                </a:lnTo>
                <a:lnTo>
                  <a:pt x="332" y="3442"/>
                </a:lnTo>
                <a:lnTo>
                  <a:pt x="332" y="3438"/>
                </a:lnTo>
                <a:lnTo>
                  <a:pt x="334" y="3438"/>
                </a:lnTo>
                <a:lnTo>
                  <a:pt x="336" y="3440"/>
                </a:lnTo>
                <a:lnTo>
                  <a:pt x="340" y="3438"/>
                </a:lnTo>
                <a:lnTo>
                  <a:pt x="342" y="3438"/>
                </a:lnTo>
                <a:lnTo>
                  <a:pt x="342" y="3442"/>
                </a:lnTo>
                <a:lnTo>
                  <a:pt x="340" y="3448"/>
                </a:lnTo>
                <a:lnTo>
                  <a:pt x="336" y="3450"/>
                </a:lnTo>
                <a:lnTo>
                  <a:pt x="334" y="3452"/>
                </a:lnTo>
                <a:lnTo>
                  <a:pt x="338" y="3454"/>
                </a:lnTo>
                <a:lnTo>
                  <a:pt x="342" y="3454"/>
                </a:lnTo>
                <a:lnTo>
                  <a:pt x="346" y="3454"/>
                </a:lnTo>
                <a:lnTo>
                  <a:pt x="348" y="3452"/>
                </a:lnTo>
                <a:lnTo>
                  <a:pt x="350" y="3452"/>
                </a:lnTo>
                <a:lnTo>
                  <a:pt x="352" y="3452"/>
                </a:lnTo>
                <a:lnTo>
                  <a:pt x="352" y="3450"/>
                </a:lnTo>
                <a:lnTo>
                  <a:pt x="354" y="3448"/>
                </a:lnTo>
                <a:lnTo>
                  <a:pt x="356" y="3450"/>
                </a:lnTo>
                <a:close/>
                <a:moveTo>
                  <a:pt x="490" y="3366"/>
                </a:moveTo>
                <a:lnTo>
                  <a:pt x="490" y="3366"/>
                </a:lnTo>
                <a:lnTo>
                  <a:pt x="488" y="3366"/>
                </a:lnTo>
                <a:lnTo>
                  <a:pt x="486" y="3364"/>
                </a:lnTo>
                <a:lnTo>
                  <a:pt x="482" y="3360"/>
                </a:lnTo>
                <a:lnTo>
                  <a:pt x="480" y="3354"/>
                </a:lnTo>
                <a:lnTo>
                  <a:pt x="478" y="3352"/>
                </a:lnTo>
                <a:lnTo>
                  <a:pt x="476" y="3352"/>
                </a:lnTo>
                <a:lnTo>
                  <a:pt x="472" y="3356"/>
                </a:lnTo>
                <a:lnTo>
                  <a:pt x="468" y="3364"/>
                </a:lnTo>
                <a:lnTo>
                  <a:pt x="464" y="3370"/>
                </a:lnTo>
                <a:lnTo>
                  <a:pt x="460" y="3374"/>
                </a:lnTo>
                <a:lnTo>
                  <a:pt x="454" y="3374"/>
                </a:lnTo>
                <a:lnTo>
                  <a:pt x="450" y="3372"/>
                </a:lnTo>
                <a:lnTo>
                  <a:pt x="446" y="3368"/>
                </a:lnTo>
                <a:lnTo>
                  <a:pt x="440" y="3370"/>
                </a:lnTo>
                <a:lnTo>
                  <a:pt x="438" y="3370"/>
                </a:lnTo>
                <a:lnTo>
                  <a:pt x="440" y="3372"/>
                </a:lnTo>
                <a:lnTo>
                  <a:pt x="442" y="3374"/>
                </a:lnTo>
                <a:lnTo>
                  <a:pt x="444" y="3376"/>
                </a:lnTo>
                <a:lnTo>
                  <a:pt x="444" y="3378"/>
                </a:lnTo>
                <a:lnTo>
                  <a:pt x="448" y="3380"/>
                </a:lnTo>
                <a:lnTo>
                  <a:pt x="450" y="3382"/>
                </a:lnTo>
                <a:lnTo>
                  <a:pt x="448" y="3384"/>
                </a:lnTo>
                <a:lnTo>
                  <a:pt x="446" y="3388"/>
                </a:lnTo>
                <a:lnTo>
                  <a:pt x="444" y="3388"/>
                </a:lnTo>
                <a:lnTo>
                  <a:pt x="440" y="3384"/>
                </a:lnTo>
                <a:lnTo>
                  <a:pt x="438" y="3382"/>
                </a:lnTo>
                <a:lnTo>
                  <a:pt x="438" y="3384"/>
                </a:lnTo>
                <a:lnTo>
                  <a:pt x="436" y="3388"/>
                </a:lnTo>
                <a:lnTo>
                  <a:pt x="436" y="3398"/>
                </a:lnTo>
                <a:lnTo>
                  <a:pt x="440" y="3410"/>
                </a:lnTo>
                <a:lnTo>
                  <a:pt x="442" y="3412"/>
                </a:lnTo>
                <a:lnTo>
                  <a:pt x="448" y="3414"/>
                </a:lnTo>
                <a:lnTo>
                  <a:pt x="460" y="3410"/>
                </a:lnTo>
                <a:lnTo>
                  <a:pt x="474" y="3406"/>
                </a:lnTo>
                <a:lnTo>
                  <a:pt x="478" y="3406"/>
                </a:lnTo>
                <a:lnTo>
                  <a:pt x="480" y="3408"/>
                </a:lnTo>
                <a:lnTo>
                  <a:pt x="482" y="3414"/>
                </a:lnTo>
                <a:lnTo>
                  <a:pt x="478" y="3418"/>
                </a:lnTo>
                <a:lnTo>
                  <a:pt x="472" y="3422"/>
                </a:lnTo>
                <a:lnTo>
                  <a:pt x="466" y="3424"/>
                </a:lnTo>
                <a:lnTo>
                  <a:pt x="452" y="3430"/>
                </a:lnTo>
                <a:lnTo>
                  <a:pt x="448" y="3434"/>
                </a:lnTo>
                <a:lnTo>
                  <a:pt x="448" y="3438"/>
                </a:lnTo>
                <a:lnTo>
                  <a:pt x="452" y="3446"/>
                </a:lnTo>
                <a:lnTo>
                  <a:pt x="458" y="3452"/>
                </a:lnTo>
                <a:lnTo>
                  <a:pt x="464" y="3458"/>
                </a:lnTo>
                <a:lnTo>
                  <a:pt x="474" y="3462"/>
                </a:lnTo>
                <a:lnTo>
                  <a:pt x="488" y="3470"/>
                </a:lnTo>
                <a:lnTo>
                  <a:pt x="494" y="3472"/>
                </a:lnTo>
                <a:lnTo>
                  <a:pt x="496" y="3474"/>
                </a:lnTo>
                <a:lnTo>
                  <a:pt x="482" y="3472"/>
                </a:lnTo>
                <a:lnTo>
                  <a:pt x="476" y="3468"/>
                </a:lnTo>
                <a:lnTo>
                  <a:pt x="474" y="3468"/>
                </a:lnTo>
                <a:lnTo>
                  <a:pt x="472" y="3468"/>
                </a:lnTo>
                <a:lnTo>
                  <a:pt x="470" y="3470"/>
                </a:lnTo>
                <a:lnTo>
                  <a:pt x="468" y="3470"/>
                </a:lnTo>
                <a:lnTo>
                  <a:pt x="462" y="3466"/>
                </a:lnTo>
                <a:lnTo>
                  <a:pt x="456" y="3464"/>
                </a:lnTo>
                <a:lnTo>
                  <a:pt x="452" y="3464"/>
                </a:lnTo>
                <a:lnTo>
                  <a:pt x="450" y="3464"/>
                </a:lnTo>
                <a:lnTo>
                  <a:pt x="448" y="3466"/>
                </a:lnTo>
                <a:lnTo>
                  <a:pt x="448" y="3468"/>
                </a:lnTo>
                <a:lnTo>
                  <a:pt x="448" y="3472"/>
                </a:lnTo>
                <a:lnTo>
                  <a:pt x="450" y="3472"/>
                </a:lnTo>
                <a:lnTo>
                  <a:pt x="448" y="3472"/>
                </a:lnTo>
                <a:lnTo>
                  <a:pt x="442" y="3468"/>
                </a:lnTo>
                <a:lnTo>
                  <a:pt x="422" y="3454"/>
                </a:lnTo>
                <a:lnTo>
                  <a:pt x="416" y="3452"/>
                </a:lnTo>
                <a:lnTo>
                  <a:pt x="416" y="3454"/>
                </a:lnTo>
                <a:lnTo>
                  <a:pt x="418" y="3456"/>
                </a:lnTo>
                <a:lnTo>
                  <a:pt x="422" y="3462"/>
                </a:lnTo>
                <a:lnTo>
                  <a:pt x="428" y="3464"/>
                </a:lnTo>
                <a:lnTo>
                  <a:pt x="430" y="3466"/>
                </a:lnTo>
                <a:lnTo>
                  <a:pt x="426" y="3466"/>
                </a:lnTo>
                <a:lnTo>
                  <a:pt x="420" y="3466"/>
                </a:lnTo>
                <a:lnTo>
                  <a:pt x="418" y="3468"/>
                </a:lnTo>
                <a:lnTo>
                  <a:pt x="416" y="3472"/>
                </a:lnTo>
                <a:lnTo>
                  <a:pt x="414" y="3476"/>
                </a:lnTo>
                <a:lnTo>
                  <a:pt x="408" y="3474"/>
                </a:lnTo>
                <a:lnTo>
                  <a:pt x="398" y="3470"/>
                </a:lnTo>
                <a:lnTo>
                  <a:pt x="398" y="3472"/>
                </a:lnTo>
                <a:lnTo>
                  <a:pt x="396" y="3474"/>
                </a:lnTo>
                <a:lnTo>
                  <a:pt x="392" y="3472"/>
                </a:lnTo>
                <a:lnTo>
                  <a:pt x="380" y="3470"/>
                </a:lnTo>
                <a:lnTo>
                  <a:pt x="380" y="3472"/>
                </a:lnTo>
                <a:lnTo>
                  <a:pt x="382" y="3476"/>
                </a:lnTo>
                <a:lnTo>
                  <a:pt x="386" y="3478"/>
                </a:lnTo>
                <a:lnTo>
                  <a:pt x="386" y="3480"/>
                </a:lnTo>
                <a:lnTo>
                  <a:pt x="382" y="3480"/>
                </a:lnTo>
                <a:lnTo>
                  <a:pt x="376" y="3476"/>
                </a:lnTo>
                <a:lnTo>
                  <a:pt x="374" y="3474"/>
                </a:lnTo>
                <a:lnTo>
                  <a:pt x="372" y="3474"/>
                </a:lnTo>
                <a:lnTo>
                  <a:pt x="374" y="3476"/>
                </a:lnTo>
                <a:lnTo>
                  <a:pt x="374" y="3482"/>
                </a:lnTo>
                <a:lnTo>
                  <a:pt x="374" y="3484"/>
                </a:lnTo>
                <a:lnTo>
                  <a:pt x="374" y="3486"/>
                </a:lnTo>
                <a:lnTo>
                  <a:pt x="376" y="3486"/>
                </a:lnTo>
                <a:lnTo>
                  <a:pt x="380" y="3488"/>
                </a:lnTo>
                <a:lnTo>
                  <a:pt x="384" y="3486"/>
                </a:lnTo>
                <a:lnTo>
                  <a:pt x="390" y="3486"/>
                </a:lnTo>
                <a:lnTo>
                  <a:pt x="394" y="3488"/>
                </a:lnTo>
                <a:lnTo>
                  <a:pt x="396" y="3488"/>
                </a:lnTo>
                <a:lnTo>
                  <a:pt x="398" y="3484"/>
                </a:lnTo>
                <a:lnTo>
                  <a:pt x="400" y="3480"/>
                </a:lnTo>
                <a:lnTo>
                  <a:pt x="402" y="3480"/>
                </a:lnTo>
                <a:lnTo>
                  <a:pt x="404" y="3480"/>
                </a:lnTo>
                <a:lnTo>
                  <a:pt x="402" y="3484"/>
                </a:lnTo>
                <a:lnTo>
                  <a:pt x="402" y="3486"/>
                </a:lnTo>
                <a:lnTo>
                  <a:pt x="404" y="3488"/>
                </a:lnTo>
                <a:lnTo>
                  <a:pt x="408" y="3488"/>
                </a:lnTo>
                <a:lnTo>
                  <a:pt x="412" y="3486"/>
                </a:lnTo>
                <a:lnTo>
                  <a:pt x="416" y="3486"/>
                </a:lnTo>
                <a:lnTo>
                  <a:pt x="414" y="3488"/>
                </a:lnTo>
                <a:lnTo>
                  <a:pt x="412" y="3492"/>
                </a:lnTo>
                <a:lnTo>
                  <a:pt x="414" y="3494"/>
                </a:lnTo>
                <a:lnTo>
                  <a:pt x="416" y="3492"/>
                </a:lnTo>
                <a:lnTo>
                  <a:pt x="418" y="3494"/>
                </a:lnTo>
                <a:lnTo>
                  <a:pt x="422" y="3498"/>
                </a:lnTo>
                <a:lnTo>
                  <a:pt x="424" y="3498"/>
                </a:lnTo>
                <a:lnTo>
                  <a:pt x="428" y="3496"/>
                </a:lnTo>
                <a:lnTo>
                  <a:pt x="432" y="3496"/>
                </a:lnTo>
                <a:lnTo>
                  <a:pt x="438" y="3498"/>
                </a:lnTo>
                <a:lnTo>
                  <a:pt x="442" y="3498"/>
                </a:lnTo>
                <a:lnTo>
                  <a:pt x="446" y="3496"/>
                </a:lnTo>
                <a:lnTo>
                  <a:pt x="450" y="3496"/>
                </a:lnTo>
                <a:lnTo>
                  <a:pt x="452" y="3498"/>
                </a:lnTo>
                <a:lnTo>
                  <a:pt x="452" y="3500"/>
                </a:lnTo>
                <a:lnTo>
                  <a:pt x="456" y="3498"/>
                </a:lnTo>
                <a:lnTo>
                  <a:pt x="458" y="3496"/>
                </a:lnTo>
                <a:lnTo>
                  <a:pt x="462" y="3496"/>
                </a:lnTo>
                <a:lnTo>
                  <a:pt x="464" y="3496"/>
                </a:lnTo>
                <a:lnTo>
                  <a:pt x="466" y="3492"/>
                </a:lnTo>
                <a:lnTo>
                  <a:pt x="468" y="3494"/>
                </a:lnTo>
                <a:lnTo>
                  <a:pt x="470" y="3498"/>
                </a:lnTo>
                <a:lnTo>
                  <a:pt x="478" y="3500"/>
                </a:lnTo>
                <a:lnTo>
                  <a:pt x="496" y="3504"/>
                </a:lnTo>
                <a:lnTo>
                  <a:pt x="502" y="3504"/>
                </a:lnTo>
                <a:lnTo>
                  <a:pt x="504" y="3504"/>
                </a:lnTo>
                <a:lnTo>
                  <a:pt x="504" y="3502"/>
                </a:lnTo>
                <a:lnTo>
                  <a:pt x="504" y="3500"/>
                </a:lnTo>
                <a:lnTo>
                  <a:pt x="506" y="3500"/>
                </a:lnTo>
                <a:lnTo>
                  <a:pt x="510" y="3502"/>
                </a:lnTo>
                <a:lnTo>
                  <a:pt x="510" y="3364"/>
                </a:lnTo>
                <a:lnTo>
                  <a:pt x="508" y="3362"/>
                </a:lnTo>
                <a:lnTo>
                  <a:pt x="504" y="3360"/>
                </a:lnTo>
                <a:lnTo>
                  <a:pt x="500" y="3360"/>
                </a:lnTo>
                <a:lnTo>
                  <a:pt x="496" y="3364"/>
                </a:lnTo>
                <a:lnTo>
                  <a:pt x="490" y="3366"/>
                </a:lnTo>
                <a:close/>
                <a:moveTo>
                  <a:pt x="298" y="2826"/>
                </a:moveTo>
                <a:lnTo>
                  <a:pt x="298" y="2826"/>
                </a:lnTo>
                <a:lnTo>
                  <a:pt x="304" y="2826"/>
                </a:lnTo>
                <a:lnTo>
                  <a:pt x="306" y="2824"/>
                </a:lnTo>
                <a:lnTo>
                  <a:pt x="306" y="2822"/>
                </a:lnTo>
                <a:lnTo>
                  <a:pt x="304" y="2820"/>
                </a:lnTo>
                <a:lnTo>
                  <a:pt x="302" y="2814"/>
                </a:lnTo>
                <a:lnTo>
                  <a:pt x="304" y="2812"/>
                </a:lnTo>
                <a:lnTo>
                  <a:pt x="308" y="2812"/>
                </a:lnTo>
                <a:lnTo>
                  <a:pt x="310" y="2812"/>
                </a:lnTo>
                <a:lnTo>
                  <a:pt x="312" y="2810"/>
                </a:lnTo>
                <a:lnTo>
                  <a:pt x="310" y="2806"/>
                </a:lnTo>
                <a:lnTo>
                  <a:pt x="308" y="2800"/>
                </a:lnTo>
                <a:lnTo>
                  <a:pt x="308" y="2798"/>
                </a:lnTo>
                <a:lnTo>
                  <a:pt x="310" y="2798"/>
                </a:lnTo>
                <a:lnTo>
                  <a:pt x="314" y="2798"/>
                </a:lnTo>
                <a:lnTo>
                  <a:pt x="314" y="2794"/>
                </a:lnTo>
                <a:lnTo>
                  <a:pt x="304" y="2784"/>
                </a:lnTo>
                <a:lnTo>
                  <a:pt x="302" y="2780"/>
                </a:lnTo>
                <a:lnTo>
                  <a:pt x="302" y="2778"/>
                </a:lnTo>
                <a:lnTo>
                  <a:pt x="306" y="2776"/>
                </a:lnTo>
                <a:lnTo>
                  <a:pt x="306" y="2774"/>
                </a:lnTo>
                <a:lnTo>
                  <a:pt x="306" y="2770"/>
                </a:lnTo>
                <a:lnTo>
                  <a:pt x="306" y="2768"/>
                </a:lnTo>
                <a:lnTo>
                  <a:pt x="316" y="2764"/>
                </a:lnTo>
                <a:lnTo>
                  <a:pt x="318" y="2764"/>
                </a:lnTo>
                <a:lnTo>
                  <a:pt x="320" y="2762"/>
                </a:lnTo>
                <a:lnTo>
                  <a:pt x="318" y="2758"/>
                </a:lnTo>
                <a:lnTo>
                  <a:pt x="312" y="2748"/>
                </a:lnTo>
                <a:lnTo>
                  <a:pt x="310" y="2740"/>
                </a:lnTo>
                <a:lnTo>
                  <a:pt x="308" y="2738"/>
                </a:lnTo>
                <a:lnTo>
                  <a:pt x="302" y="2738"/>
                </a:lnTo>
                <a:lnTo>
                  <a:pt x="298" y="2740"/>
                </a:lnTo>
                <a:lnTo>
                  <a:pt x="298" y="2738"/>
                </a:lnTo>
                <a:lnTo>
                  <a:pt x="298" y="2736"/>
                </a:lnTo>
                <a:lnTo>
                  <a:pt x="296" y="2736"/>
                </a:lnTo>
                <a:lnTo>
                  <a:pt x="292" y="2736"/>
                </a:lnTo>
                <a:lnTo>
                  <a:pt x="290" y="2736"/>
                </a:lnTo>
                <a:lnTo>
                  <a:pt x="290" y="2738"/>
                </a:lnTo>
                <a:lnTo>
                  <a:pt x="290" y="2744"/>
                </a:lnTo>
                <a:lnTo>
                  <a:pt x="290" y="2752"/>
                </a:lnTo>
                <a:lnTo>
                  <a:pt x="288" y="2756"/>
                </a:lnTo>
                <a:lnTo>
                  <a:pt x="286" y="2762"/>
                </a:lnTo>
                <a:lnTo>
                  <a:pt x="284" y="2770"/>
                </a:lnTo>
                <a:lnTo>
                  <a:pt x="284" y="2778"/>
                </a:lnTo>
                <a:lnTo>
                  <a:pt x="286" y="2782"/>
                </a:lnTo>
                <a:lnTo>
                  <a:pt x="286" y="2790"/>
                </a:lnTo>
                <a:lnTo>
                  <a:pt x="282" y="2802"/>
                </a:lnTo>
                <a:lnTo>
                  <a:pt x="278" y="2814"/>
                </a:lnTo>
                <a:lnTo>
                  <a:pt x="278" y="2818"/>
                </a:lnTo>
                <a:lnTo>
                  <a:pt x="280" y="2822"/>
                </a:lnTo>
                <a:lnTo>
                  <a:pt x="286" y="2824"/>
                </a:lnTo>
                <a:lnTo>
                  <a:pt x="298" y="2826"/>
                </a:lnTo>
                <a:close/>
                <a:moveTo>
                  <a:pt x="316" y="2894"/>
                </a:moveTo>
                <a:lnTo>
                  <a:pt x="316" y="2894"/>
                </a:lnTo>
                <a:lnTo>
                  <a:pt x="316" y="2898"/>
                </a:lnTo>
                <a:lnTo>
                  <a:pt x="318" y="2902"/>
                </a:lnTo>
                <a:lnTo>
                  <a:pt x="318" y="2904"/>
                </a:lnTo>
                <a:lnTo>
                  <a:pt x="318" y="2906"/>
                </a:lnTo>
                <a:lnTo>
                  <a:pt x="320" y="2908"/>
                </a:lnTo>
                <a:lnTo>
                  <a:pt x="324" y="2910"/>
                </a:lnTo>
                <a:lnTo>
                  <a:pt x="330" y="2910"/>
                </a:lnTo>
                <a:lnTo>
                  <a:pt x="336" y="2902"/>
                </a:lnTo>
                <a:lnTo>
                  <a:pt x="338" y="2900"/>
                </a:lnTo>
                <a:lnTo>
                  <a:pt x="338" y="2898"/>
                </a:lnTo>
                <a:lnTo>
                  <a:pt x="338" y="2896"/>
                </a:lnTo>
                <a:lnTo>
                  <a:pt x="342" y="2894"/>
                </a:lnTo>
                <a:lnTo>
                  <a:pt x="344" y="2890"/>
                </a:lnTo>
                <a:lnTo>
                  <a:pt x="342" y="2886"/>
                </a:lnTo>
                <a:lnTo>
                  <a:pt x="338" y="2882"/>
                </a:lnTo>
                <a:lnTo>
                  <a:pt x="332" y="2880"/>
                </a:lnTo>
                <a:lnTo>
                  <a:pt x="330" y="2880"/>
                </a:lnTo>
                <a:lnTo>
                  <a:pt x="330" y="2882"/>
                </a:lnTo>
                <a:lnTo>
                  <a:pt x="328" y="2882"/>
                </a:lnTo>
                <a:lnTo>
                  <a:pt x="326" y="2882"/>
                </a:lnTo>
                <a:lnTo>
                  <a:pt x="324" y="2882"/>
                </a:lnTo>
                <a:lnTo>
                  <a:pt x="324" y="2884"/>
                </a:lnTo>
                <a:lnTo>
                  <a:pt x="322" y="2888"/>
                </a:lnTo>
                <a:lnTo>
                  <a:pt x="322" y="2892"/>
                </a:lnTo>
                <a:lnTo>
                  <a:pt x="320" y="2894"/>
                </a:lnTo>
                <a:lnTo>
                  <a:pt x="318" y="2894"/>
                </a:lnTo>
                <a:lnTo>
                  <a:pt x="316" y="2894"/>
                </a:lnTo>
                <a:close/>
                <a:moveTo>
                  <a:pt x="258" y="2836"/>
                </a:moveTo>
                <a:lnTo>
                  <a:pt x="258" y="2836"/>
                </a:lnTo>
                <a:lnTo>
                  <a:pt x="262" y="2838"/>
                </a:lnTo>
                <a:lnTo>
                  <a:pt x="264" y="2838"/>
                </a:lnTo>
                <a:lnTo>
                  <a:pt x="266" y="2836"/>
                </a:lnTo>
                <a:lnTo>
                  <a:pt x="266" y="2834"/>
                </a:lnTo>
                <a:lnTo>
                  <a:pt x="262" y="2832"/>
                </a:lnTo>
                <a:lnTo>
                  <a:pt x="260" y="2832"/>
                </a:lnTo>
                <a:lnTo>
                  <a:pt x="258" y="2834"/>
                </a:lnTo>
                <a:lnTo>
                  <a:pt x="258" y="2836"/>
                </a:lnTo>
                <a:close/>
                <a:moveTo>
                  <a:pt x="324" y="2852"/>
                </a:moveTo>
                <a:lnTo>
                  <a:pt x="324" y="2852"/>
                </a:lnTo>
                <a:lnTo>
                  <a:pt x="320" y="2856"/>
                </a:lnTo>
                <a:lnTo>
                  <a:pt x="322" y="2858"/>
                </a:lnTo>
                <a:lnTo>
                  <a:pt x="324" y="2860"/>
                </a:lnTo>
                <a:lnTo>
                  <a:pt x="326" y="2858"/>
                </a:lnTo>
                <a:lnTo>
                  <a:pt x="326" y="2854"/>
                </a:lnTo>
                <a:lnTo>
                  <a:pt x="326" y="2852"/>
                </a:lnTo>
                <a:lnTo>
                  <a:pt x="324" y="2850"/>
                </a:lnTo>
                <a:lnTo>
                  <a:pt x="324" y="2852"/>
                </a:lnTo>
                <a:close/>
                <a:moveTo>
                  <a:pt x="266" y="2958"/>
                </a:moveTo>
                <a:lnTo>
                  <a:pt x="266" y="2958"/>
                </a:lnTo>
                <a:lnTo>
                  <a:pt x="270" y="2958"/>
                </a:lnTo>
                <a:lnTo>
                  <a:pt x="270" y="2954"/>
                </a:lnTo>
                <a:lnTo>
                  <a:pt x="270" y="2950"/>
                </a:lnTo>
                <a:lnTo>
                  <a:pt x="268" y="2950"/>
                </a:lnTo>
                <a:lnTo>
                  <a:pt x="266" y="2952"/>
                </a:lnTo>
                <a:lnTo>
                  <a:pt x="264" y="2954"/>
                </a:lnTo>
                <a:lnTo>
                  <a:pt x="264" y="2956"/>
                </a:lnTo>
                <a:lnTo>
                  <a:pt x="266" y="2958"/>
                </a:lnTo>
                <a:close/>
                <a:moveTo>
                  <a:pt x="244" y="3242"/>
                </a:moveTo>
                <a:lnTo>
                  <a:pt x="244" y="3242"/>
                </a:lnTo>
                <a:lnTo>
                  <a:pt x="248" y="3238"/>
                </a:lnTo>
                <a:lnTo>
                  <a:pt x="248" y="3236"/>
                </a:lnTo>
                <a:lnTo>
                  <a:pt x="246" y="3236"/>
                </a:lnTo>
                <a:lnTo>
                  <a:pt x="240" y="3234"/>
                </a:lnTo>
                <a:lnTo>
                  <a:pt x="234" y="3234"/>
                </a:lnTo>
                <a:lnTo>
                  <a:pt x="234" y="3236"/>
                </a:lnTo>
                <a:lnTo>
                  <a:pt x="236" y="3240"/>
                </a:lnTo>
                <a:lnTo>
                  <a:pt x="236" y="3242"/>
                </a:lnTo>
                <a:lnTo>
                  <a:pt x="232" y="3248"/>
                </a:lnTo>
                <a:lnTo>
                  <a:pt x="234" y="3250"/>
                </a:lnTo>
                <a:lnTo>
                  <a:pt x="238" y="3252"/>
                </a:lnTo>
                <a:lnTo>
                  <a:pt x="242" y="3254"/>
                </a:lnTo>
                <a:lnTo>
                  <a:pt x="242" y="3250"/>
                </a:lnTo>
                <a:lnTo>
                  <a:pt x="242" y="3246"/>
                </a:lnTo>
                <a:lnTo>
                  <a:pt x="244" y="3242"/>
                </a:lnTo>
                <a:close/>
                <a:moveTo>
                  <a:pt x="302" y="2848"/>
                </a:moveTo>
                <a:lnTo>
                  <a:pt x="302" y="2848"/>
                </a:lnTo>
                <a:lnTo>
                  <a:pt x="300" y="2846"/>
                </a:lnTo>
                <a:lnTo>
                  <a:pt x="298" y="2846"/>
                </a:lnTo>
                <a:lnTo>
                  <a:pt x="296" y="2846"/>
                </a:lnTo>
                <a:lnTo>
                  <a:pt x="292" y="2846"/>
                </a:lnTo>
                <a:lnTo>
                  <a:pt x="288" y="2846"/>
                </a:lnTo>
                <a:lnTo>
                  <a:pt x="286" y="2848"/>
                </a:lnTo>
                <a:lnTo>
                  <a:pt x="288" y="2850"/>
                </a:lnTo>
                <a:lnTo>
                  <a:pt x="292" y="2854"/>
                </a:lnTo>
                <a:lnTo>
                  <a:pt x="294" y="2854"/>
                </a:lnTo>
                <a:lnTo>
                  <a:pt x="296" y="2854"/>
                </a:lnTo>
                <a:lnTo>
                  <a:pt x="300" y="2852"/>
                </a:lnTo>
                <a:lnTo>
                  <a:pt x="302" y="2850"/>
                </a:lnTo>
                <a:lnTo>
                  <a:pt x="302" y="2848"/>
                </a:lnTo>
                <a:close/>
                <a:moveTo>
                  <a:pt x="302" y="2912"/>
                </a:moveTo>
                <a:lnTo>
                  <a:pt x="302" y="2912"/>
                </a:lnTo>
                <a:lnTo>
                  <a:pt x="304" y="2910"/>
                </a:lnTo>
                <a:lnTo>
                  <a:pt x="302" y="2906"/>
                </a:lnTo>
                <a:lnTo>
                  <a:pt x="300" y="2904"/>
                </a:lnTo>
                <a:lnTo>
                  <a:pt x="298" y="2904"/>
                </a:lnTo>
                <a:lnTo>
                  <a:pt x="296" y="2906"/>
                </a:lnTo>
                <a:lnTo>
                  <a:pt x="298" y="2910"/>
                </a:lnTo>
                <a:lnTo>
                  <a:pt x="300" y="2912"/>
                </a:lnTo>
                <a:lnTo>
                  <a:pt x="302" y="2912"/>
                </a:lnTo>
                <a:close/>
                <a:moveTo>
                  <a:pt x="306" y="2942"/>
                </a:moveTo>
                <a:lnTo>
                  <a:pt x="306" y="2942"/>
                </a:lnTo>
                <a:lnTo>
                  <a:pt x="304" y="2942"/>
                </a:lnTo>
                <a:lnTo>
                  <a:pt x="302" y="2948"/>
                </a:lnTo>
                <a:lnTo>
                  <a:pt x="302" y="2952"/>
                </a:lnTo>
                <a:lnTo>
                  <a:pt x="304" y="2958"/>
                </a:lnTo>
                <a:lnTo>
                  <a:pt x="306" y="2958"/>
                </a:lnTo>
                <a:lnTo>
                  <a:pt x="308" y="2958"/>
                </a:lnTo>
                <a:lnTo>
                  <a:pt x="308" y="2952"/>
                </a:lnTo>
                <a:lnTo>
                  <a:pt x="310" y="2944"/>
                </a:lnTo>
                <a:lnTo>
                  <a:pt x="308" y="2942"/>
                </a:lnTo>
                <a:lnTo>
                  <a:pt x="306" y="2942"/>
                </a:lnTo>
                <a:close/>
                <a:moveTo>
                  <a:pt x="278" y="2958"/>
                </a:moveTo>
                <a:lnTo>
                  <a:pt x="278" y="2958"/>
                </a:lnTo>
                <a:lnTo>
                  <a:pt x="280" y="2956"/>
                </a:lnTo>
                <a:lnTo>
                  <a:pt x="284" y="2952"/>
                </a:lnTo>
                <a:lnTo>
                  <a:pt x="286" y="2950"/>
                </a:lnTo>
                <a:lnTo>
                  <a:pt x="284" y="2946"/>
                </a:lnTo>
                <a:lnTo>
                  <a:pt x="280" y="2942"/>
                </a:lnTo>
                <a:lnTo>
                  <a:pt x="276" y="2942"/>
                </a:lnTo>
                <a:lnTo>
                  <a:pt x="274" y="2944"/>
                </a:lnTo>
                <a:lnTo>
                  <a:pt x="272" y="2946"/>
                </a:lnTo>
                <a:lnTo>
                  <a:pt x="274" y="2950"/>
                </a:lnTo>
                <a:lnTo>
                  <a:pt x="274" y="2952"/>
                </a:lnTo>
                <a:lnTo>
                  <a:pt x="274" y="2956"/>
                </a:lnTo>
                <a:lnTo>
                  <a:pt x="274" y="2958"/>
                </a:lnTo>
                <a:lnTo>
                  <a:pt x="278" y="2958"/>
                </a:lnTo>
                <a:close/>
                <a:moveTo>
                  <a:pt x="1872" y="956"/>
                </a:moveTo>
                <a:lnTo>
                  <a:pt x="1872" y="956"/>
                </a:lnTo>
                <a:lnTo>
                  <a:pt x="1868" y="926"/>
                </a:lnTo>
                <a:lnTo>
                  <a:pt x="1864" y="900"/>
                </a:lnTo>
                <a:lnTo>
                  <a:pt x="1862" y="888"/>
                </a:lnTo>
                <a:lnTo>
                  <a:pt x="1858" y="876"/>
                </a:lnTo>
                <a:lnTo>
                  <a:pt x="1852" y="868"/>
                </a:lnTo>
                <a:lnTo>
                  <a:pt x="1844" y="858"/>
                </a:lnTo>
                <a:lnTo>
                  <a:pt x="1836" y="852"/>
                </a:lnTo>
                <a:lnTo>
                  <a:pt x="1830" y="850"/>
                </a:lnTo>
                <a:lnTo>
                  <a:pt x="1824" y="850"/>
                </a:lnTo>
                <a:lnTo>
                  <a:pt x="1816" y="850"/>
                </a:lnTo>
                <a:lnTo>
                  <a:pt x="1810" y="852"/>
                </a:lnTo>
                <a:lnTo>
                  <a:pt x="1800" y="850"/>
                </a:lnTo>
                <a:lnTo>
                  <a:pt x="1788" y="846"/>
                </a:lnTo>
                <a:lnTo>
                  <a:pt x="1774" y="838"/>
                </a:lnTo>
                <a:lnTo>
                  <a:pt x="1760" y="828"/>
                </a:lnTo>
                <a:lnTo>
                  <a:pt x="1750" y="820"/>
                </a:lnTo>
                <a:lnTo>
                  <a:pt x="1744" y="814"/>
                </a:lnTo>
                <a:lnTo>
                  <a:pt x="1740" y="808"/>
                </a:lnTo>
                <a:lnTo>
                  <a:pt x="1734" y="796"/>
                </a:lnTo>
                <a:lnTo>
                  <a:pt x="1728" y="788"/>
                </a:lnTo>
                <a:lnTo>
                  <a:pt x="1718" y="780"/>
                </a:lnTo>
                <a:lnTo>
                  <a:pt x="1698" y="762"/>
                </a:lnTo>
                <a:lnTo>
                  <a:pt x="1688" y="754"/>
                </a:lnTo>
                <a:lnTo>
                  <a:pt x="1680" y="748"/>
                </a:lnTo>
                <a:lnTo>
                  <a:pt x="1670" y="742"/>
                </a:lnTo>
                <a:lnTo>
                  <a:pt x="1660" y="740"/>
                </a:lnTo>
                <a:lnTo>
                  <a:pt x="1646" y="740"/>
                </a:lnTo>
                <a:lnTo>
                  <a:pt x="1632" y="740"/>
                </a:lnTo>
                <a:lnTo>
                  <a:pt x="1618" y="742"/>
                </a:lnTo>
                <a:lnTo>
                  <a:pt x="1602" y="742"/>
                </a:lnTo>
                <a:lnTo>
                  <a:pt x="1590" y="742"/>
                </a:lnTo>
                <a:lnTo>
                  <a:pt x="1578" y="738"/>
                </a:lnTo>
                <a:lnTo>
                  <a:pt x="1556" y="732"/>
                </a:lnTo>
                <a:lnTo>
                  <a:pt x="1536" y="722"/>
                </a:lnTo>
                <a:lnTo>
                  <a:pt x="1530" y="722"/>
                </a:lnTo>
                <a:lnTo>
                  <a:pt x="1526" y="722"/>
                </a:lnTo>
                <a:lnTo>
                  <a:pt x="1516" y="724"/>
                </a:lnTo>
                <a:lnTo>
                  <a:pt x="1508" y="730"/>
                </a:lnTo>
                <a:lnTo>
                  <a:pt x="1500" y="738"/>
                </a:lnTo>
                <a:lnTo>
                  <a:pt x="1488" y="750"/>
                </a:lnTo>
                <a:lnTo>
                  <a:pt x="1482" y="754"/>
                </a:lnTo>
                <a:lnTo>
                  <a:pt x="1480" y="752"/>
                </a:lnTo>
                <a:lnTo>
                  <a:pt x="1478" y="748"/>
                </a:lnTo>
                <a:lnTo>
                  <a:pt x="1478" y="742"/>
                </a:lnTo>
                <a:lnTo>
                  <a:pt x="1482" y="728"/>
                </a:lnTo>
                <a:lnTo>
                  <a:pt x="1486" y="716"/>
                </a:lnTo>
                <a:lnTo>
                  <a:pt x="1488" y="712"/>
                </a:lnTo>
                <a:lnTo>
                  <a:pt x="1486" y="708"/>
                </a:lnTo>
                <a:lnTo>
                  <a:pt x="1482" y="702"/>
                </a:lnTo>
                <a:lnTo>
                  <a:pt x="1480" y="698"/>
                </a:lnTo>
                <a:lnTo>
                  <a:pt x="1478" y="688"/>
                </a:lnTo>
                <a:lnTo>
                  <a:pt x="1476" y="684"/>
                </a:lnTo>
                <a:lnTo>
                  <a:pt x="1470" y="680"/>
                </a:lnTo>
                <a:lnTo>
                  <a:pt x="1464" y="678"/>
                </a:lnTo>
                <a:lnTo>
                  <a:pt x="1454" y="674"/>
                </a:lnTo>
                <a:lnTo>
                  <a:pt x="1444" y="670"/>
                </a:lnTo>
                <a:lnTo>
                  <a:pt x="1438" y="668"/>
                </a:lnTo>
                <a:lnTo>
                  <a:pt x="1428" y="658"/>
                </a:lnTo>
                <a:lnTo>
                  <a:pt x="1420" y="652"/>
                </a:lnTo>
                <a:lnTo>
                  <a:pt x="1416" y="650"/>
                </a:lnTo>
                <a:lnTo>
                  <a:pt x="1410" y="650"/>
                </a:lnTo>
                <a:lnTo>
                  <a:pt x="1400" y="648"/>
                </a:lnTo>
                <a:lnTo>
                  <a:pt x="1392" y="644"/>
                </a:lnTo>
                <a:lnTo>
                  <a:pt x="1382" y="640"/>
                </a:lnTo>
                <a:lnTo>
                  <a:pt x="1362" y="638"/>
                </a:lnTo>
                <a:lnTo>
                  <a:pt x="1354" y="638"/>
                </a:lnTo>
                <a:lnTo>
                  <a:pt x="1348" y="640"/>
                </a:lnTo>
                <a:lnTo>
                  <a:pt x="1340" y="644"/>
                </a:lnTo>
                <a:lnTo>
                  <a:pt x="1332" y="654"/>
                </a:lnTo>
                <a:lnTo>
                  <a:pt x="1326" y="662"/>
                </a:lnTo>
                <a:lnTo>
                  <a:pt x="1318" y="676"/>
                </a:lnTo>
                <a:lnTo>
                  <a:pt x="1314" y="678"/>
                </a:lnTo>
                <a:lnTo>
                  <a:pt x="1312" y="674"/>
                </a:lnTo>
                <a:lnTo>
                  <a:pt x="1310" y="666"/>
                </a:lnTo>
                <a:lnTo>
                  <a:pt x="1314" y="658"/>
                </a:lnTo>
                <a:lnTo>
                  <a:pt x="1322" y="642"/>
                </a:lnTo>
                <a:lnTo>
                  <a:pt x="1326" y="634"/>
                </a:lnTo>
                <a:lnTo>
                  <a:pt x="1326" y="628"/>
                </a:lnTo>
                <a:lnTo>
                  <a:pt x="1326" y="626"/>
                </a:lnTo>
                <a:lnTo>
                  <a:pt x="1322" y="622"/>
                </a:lnTo>
                <a:lnTo>
                  <a:pt x="1314" y="618"/>
                </a:lnTo>
                <a:lnTo>
                  <a:pt x="1296" y="614"/>
                </a:lnTo>
                <a:lnTo>
                  <a:pt x="1288" y="614"/>
                </a:lnTo>
                <a:lnTo>
                  <a:pt x="1278" y="616"/>
                </a:lnTo>
                <a:lnTo>
                  <a:pt x="1256" y="612"/>
                </a:lnTo>
                <a:lnTo>
                  <a:pt x="1246" y="612"/>
                </a:lnTo>
                <a:lnTo>
                  <a:pt x="1240" y="614"/>
                </a:lnTo>
                <a:lnTo>
                  <a:pt x="1234" y="620"/>
                </a:lnTo>
                <a:lnTo>
                  <a:pt x="1230" y="626"/>
                </a:lnTo>
                <a:lnTo>
                  <a:pt x="1230" y="634"/>
                </a:lnTo>
                <a:lnTo>
                  <a:pt x="1228" y="642"/>
                </a:lnTo>
                <a:lnTo>
                  <a:pt x="1228" y="656"/>
                </a:lnTo>
                <a:lnTo>
                  <a:pt x="1226" y="652"/>
                </a:lnTo>
                <a:lnTo>
                  <a:pt x="1222" y="652"/>
                </a:lnTo>
                <a:lnTo>
                  <a:pt x="1216" y="658"/>
                </a:lnTo>
                <a:lnTo>
                  <a:pt x="1214" y="660"/>
                </a:lnTo>
                <a:lnTo>
                  <a:pt x="1212" y="660"/>
                </a:lnTo>
                <a:lnTo>
                  <a:pt x="1212" y="658"/>
                </a:lnTo>
                <a:lnTo>
                  <a:pt x="1214" y="650"/>
                </a:lnTo>
                <a:lnTo>
                  <a:pt x="1216" y="642"/>
                </a:lnTo>
                <a:lnTo>
                  <a:pt x="1214" y="638"/>
                </a:lnTo>
                <a:lnTo>
                  <a:pt x="1210" y="636"/>
                </a:lnTo>
                <a:lnTo>
                  <a:pt x="1206" y="638"/>
                </a:lnTo>
                <a:lnTo>
                  <a:pt x="1198" y="640"/>
                </a:lnTo>
                <a:lnTo>
                  <a:pt x="1198" y="636"/>
                </a:lnTo>
                <a:lnTo>
                  <a:pt x="1202" y="632"/>
                </a:lnTo>
                <a:lnTo>
                  <a:pt x="1202" y="628"/>
                </a:lnTo>
                <a:lnTo>
                  <a:pt x="1204" y="620"/>
                </a:lnTo>
                <a:lnTo>
                  <a:pt x="1204" y="616"/>
                </a:lnTo>
                <a:lnTo>
                  <a:pt x="1206" y="614"/>
                </a:lnTo>
                <a:lnTo>
                  <a:pt x="1210" y="610"/>
                </a:lnTo>
                <a:lnTo>
                  <a:pt x="1216" y="608"/>
                </a:lnTo>
                <a:lnTo>
                  <a:pt x="1224" y="604"/>
                </a:lnTo>
                <a:lnTo>
                  <a:pt x="1230" y="596"/>
                </a:lnTo>
                <a:lnTo>
                  <a:pt x="1240" y="582"/>
                </a:lnTo>
                <a:lnTo>
                  <a:pt x="1248" y="566"/>
                </a:lnTo>
                <a:lnTo>
                  <a:pt x="1254" y="560"/>
                </a:lnTo>
                <a:lnTo>
                  <a:pt x="1260" y="556"/>
                </a:lnTo>
                <a:lnTo>
                  <a:pt x="1264" y="554"/>
                </a:lnTo>
                <a:lnTo>
                  <a:pt x="1266" y="548"/>
                </a:lnTo>
                <a:lnTo>
                  <a:pt x="1266" y="542"/>
                </a:lnTo>
                <a:lnTo>
                  <a:pt x="1266" y="536"/>
                </a:lnTo>
                <a:lnTo>
                  <a:pt x="1264" y="528"/>
                </a:lnTo>
                <a:lnTo>
                  <a:pt x="1260" y="524"/>
                </a:lnTo>
                <a:lnTo>
                  <a:pt x="1256" y="520"/>
                </a:lnTo>
                <a:lnTo>
                  <a:pt x="1252" y="518"/>
                </a:lnTo>
                <a:lnTo>
                  <a:pt x="1244" y="518"/>
                </a:lnTo>
                <a:lnTo>
                  <a:pt x="1240" y="516"/>
                </a:lnTo>
                <a:lnTo>
                  <a:pt x="1238" y="514"/>
                </a:lnTo>
                <a:lnTo>
                  <a:pt x="1238" y="508"/>
                </a:lnTo>
                <a:lnTo>
                  <a:pt x="1236" y="504"/>
                </a:lnTo>
                <a:lnTo>
                  <a:pt x="1234" y="502"/>
                </a:lnTo>
                <a:lnTo>
                  <a:pt x="1234" y="500"/>
                </a:lnTo>
                <a:lnTo>
                  <a:pt x="1232" y="494"/>
                </a:lnTo>
                <a:lnTo>
                  <a:pt x="1232" y="490"/>
                </a:lnTo>
                <a:lnTo>
                  <a:pt x="1230" y="488"/>
                </a:lnTo>
                <a:lnTo>
                  <a:pt x="1228" y="484"/>
                </a:lnTo>
                <a:lnTo>
                  <a:pt x="1226" y="480"/>
                </a:lnTo>
                <a:lnTo>
                  <a:pt x="1226" y="476"/>
                </a:lnTo>
                <a:lnTo>
                  <a:pt x="1226" y="472"/>
                </a:lnTo>
                <a:lnTo>
                  <a:pt x="1222" y="466"/>
                </a:lnTo>
                <a:lnTo>
                  <a:pt x="1220" y="444"/>
                </a:lnTo>
                <a:lnTo>
                  <a:pt x="1218" y="422"/>
                </a:lnTo>
                <a:lnTo>
                  <a:pt x="1218" y="418"/>
                </a:lnTo>
                <a:lnTo>
                  <a:pt x="1216" y="416"/>
                </a:lnTo>
                <a:lnTo>
                  <a:pt x="1214" y="414"/>
                </a:lnTo>
                <a:lnTo>
                  <a:pt x="1212" y="410"/>
                </a:lnTo>
                <a:lnTo>
                  <a:pt x="1206" y="398"/>
                </a:lnTo>
                <a:lnTo>
                  <a:pt x="1202" y="392"/>
                </a:lnTo>
                <a:lnTo>
                  <a:pt x="1200" y="392"/>
                </a:lnTo>
                <a:lnTo>
                  <a:pt x="1198" y="394"/>
                </a:lnTo>
                <a:lnTo>
                  <a:pt x="1198" y="396"/>
                </a:lnTo>
                <a:lnTo>
                  <a:pt x="1196" y="402"/>
                </a:lnTo>
                <a:lnTo>
                  <a:pt x="1192" y="410"/>
                </a:lnTo>
                <a:lnTo>
                  <a:pt x="1192" y="406"/>
                </a:lnTo>
                <a:lnTo>
                  <a:pt x="1192" y="404"/>
                </a:lnTo>
                <a:lnTo>
                  <a:pt x="1192" y="400"/>
                </a:lnTo>
                <a:lnTo>
                  <a:pt x="1192" y="394"/>
                </a:lnTo>
                <a:lnTo>
                  <a:pt x="1188" y="380"/>
                </a:lnTo>
                <a:lnTo>
                  <a:pt x="1186" y="380"/>
                </a:lnTo>
                <a:lnTo>
                  <a:pt x="1184" y="382"/>
                </a:lnTo>
                <a:lnTo>
                  <a:pt x="1182" y="382"/>
                </a:lnTo>
                <a:lnTo>
                  <a:pt x="1180" y="380"/>
                </a:lnTo>
                <a:lnTo>
                  <a:pt x="1178" y="374"/>
                </a:lnTo>
                <a:lnTo>
                  <a:pt x="1174" y="372"/>
                </a:lnTo>
                <a:lnTo>
                  <a:pt x="1172" y="368"/>
                </a:lnTo>
                <a:lnTo>
                  <a:pt x="1166" y="364"/>
                </a:lnTo>
                <a:lnTo>
                  <a:pt x="1158" y="360"/>
                </a:lnTo>
                <a:lnTo>
                  <a:pt x="1154" y="356"/>
                </a:lnTo>
                <a:lnTo>
                  <a:pt x="1150" y="350"/>
                </a:lnTo>
                <a:lnTo>
                  <a:pt x="1148" y="346"/>
                </a:lnTo>
                <a:lnTo>
                  <a:pt x="1144" y="342"/>
                </a:lnTo>
                <a:lnTo>
                  <a:pt x="1136" y="338"/>
                </a:lnTo>
                <a:lnTo>
                  <a:pt x="1126" y="334"/>
                </a:lnTo>
                <a:lnTo>
                  <a:pt x="1114" y="330"/>
                </a:lnTo>
                <a:lnTo>
                  <a:pt x="1102" y="324"/>
                </a:lnTo>
                <a:lnTo>
                  <a:pt x="1072" y="316"/>
                </a:lnTo>
                <a:lnTo>
                  <a:pt x="1060" y="314"/>
                </a:lnTo>
                <a:lnTo>
                  <a:pt x="1056" y="314"/>
                </a:lnTo>
                <a:lnTo>
                  <a:pt x="1054" y="316"/>
                </a:lnTo>
                <a:lnTo>
                  <a:pt x="1048" y="316"/>
                </a:lnTo>
                <a:lnTo>
                  <a:pt x="1038" y="314"/>
                </a:lnTo>
                <a:lnTo>
                  <a:pt x="1026" y="314"/>
                </a:lnTo>
                <a:lnTo>
                  <a:pt x="1024" y="316"/>
                </a:lnTo>
                <a:lnTo>
                  <a:pt x="1022" y="318"/>
                </a:lnTo>
                <a:lnTo>
                  <a:pt x="1022" y="322"/>
                </a:lnTo>
                <a:lnTo>
                  <a:pt x="1018" y="322"/>
                </a:lnTo>
                <a:lnTo>
                  <a:pt x="1006" y="318"/>
                </a:lnTo>
                <a:lnTo>
                  <a:pt x="998" y="316"/>
                </a:lnTo>
                <a:lnTo>
                  <a:pt x="990" y="314"/>
                </a:lnTo>
                <a:lnTo>
                  <a:pt x="982" y="316"/>
                </a:lnTo>
                <a:lnTo>
                  <a:pt x="974" y="318"/>
                </a:lnTo>
                <a:lnTo>
                  <a:pt x="972" y="316"/>
                </a:lnTo>
                <a:lnTo>
                  <a:pt x="972" y="314"/>
                </a:lnTo>
                <a:lnTo>
                  <a:pt x="968" y="308"/>
                </a:lnTo>
                <a:lnTo>
                  <a:pt x="966" y="302"/>
                </a:lnTo>
                <a:lnTo>
                  <a:pt x="964" y="300"/>
                </a:lnTo>
                <a:lnTo>
                  <a:pt x="962" y="298"/>
                </a:lnTo>
                <a:lnTo>
                  <a:pt x="958" y="296"/>
                </a:lnTo>
                <a:lnTo>
                  <a:pt x="956" y="294"/>
                </a:lnTo>
                <a:lnTo>
                  <a:pt x="954" y="288"/>
                </a:lnTo>
                <a:lnTo>
                  <a:pt x="952" y="284"/>
                </a:lnTo>
                <a:lnTo>
                  <a:pt x="948" y="280"/>
                </a:lnTo>
                <a:lnTo>
                  <a:pt x="942" y="276"/>
                </a:lnTo>
                <a:lnTo>
                  <a:pt x="934" y="274"/>
                </a:lnTo>
                <a:lnTo>
                  <a:pt x="920" y="270"/>
                </a:lnTo>
                <a:lnTo>
                  <a:pt x="916" y="268"/>
                </a:lnTo>
                <a:lnTo>
                  <a:pt x="916" y="264"/>
                </a:lnTo>
                <a:lnTo>
                  <a:pt x="918" y="254"/>
                </a:lnTo>
                <a:lnTo>
                  <a:pt x="918" y="248"/>
                </a:lnTo>
                <a:lnTo>
                  <a:pt x="918" y="242"/>
                </a:lnTo>
                <a:lnTo>
                  <a:pt x="914" y="234"/>
                </a:lnTo>
                <a:lnTo>
                  <a:pt x="908" y="228"/>
                </a:lnTo>
                <a:lnTo>
                  <a:pt x="892" y="214"/>
                </a:lnTo>
                <a:lnTo>
                  <a:pt x="868" y="198"/>
                </a:lnTo>
                <a:lnTo>
                  <a:pt x="862" y="192"/>
                </a:lnTo>
                <a:lnTo>
                  <a:pt x="852" y="188"/>
                </a:lnTo>
                <a:lnTo>
                  <a:pt x="840" y="188"/>
                </a:lnTo>
                <a:lnTo>
                  <a:pt x="830" y="188"/>
                </a:lnTo>
                <a:lnTo>
                  <a:pt x="818" y="190"/>
                </a:lnTo>
                <a:lnTo>
                  <a:pt x="804" y="194"/>
                </a:lnTo>
                <a:lnTo>
                  <a:pt x="802" y="192"/>
                </a:lnTo>
                <a:lnTo>
                  <a:pt x="804" y="190"/>
                </a:lnTo>
                <a:lnTo>
                  <a:pt x="808" y="184"/>
                </a:lnTo>
                <a:lnTo>
                  <a:pt x="810" y="180"/>
                </a:lnTo>
                <a:lnTo>
                  <a:pt x="812" y="172"/>
                </a:lnTo>
                <a:lnTo>
                  <a:pt x="814" y="164"/>
                </a:lnTo>
                <a:lnTo>
                  <a:pt x="816" y="160"/>
                </a:lnTo>
                <a:lnTo>
                  <a:pt x="822" y="156"/>
                </a:lnTo>
                <a:lnTo>
                  <a:pt x="826" y="152"/>
                </a:lnTo>
                <a:lnTo>
                  <a:pt x="826" y="150"/>
                </a:lnTo>
                <a:lnTo>
                  <a:pt x="826" y="148"/>
                </a:lnTo>
                <a:lnTo>
                  <a:pt x="822" y="146"/>
                </a:lnTo>
                <a:lnTo>
                  <a:pt x="814" y="142"/>
                </a:lnTo>
                <a:lnTo>
                  <a:pt x="810" y="138"/>
                </a:lnTo>
                <a:lnTo>
                  <a:pt x="808" y="134"/>
                </a:lnTo>
                <a:lnTo>
                  <a:pt x="804" y="130"/>
                </a:lnTo>
                <a:lnTo>
                  <a:pt x="800" y="128"/>
                </a:lnTo>
                <a:lnTo>
                  <a:pt x="792" y="128"/>
                </a:lnTo>
                <a:lnTo>
                  <a:pt x="784" y="126"/>
                </a:lnTo>
                <a:lnTo>
                  <a:pt x="780" y="124"/>
                </a:lnTo>
                <a:lnTo>
                  <a:pt x="778" y="122"/>
                </a:lnTo>
                <a:lnTo>
                  <a:pt x="772" y="116"/>
                </a:lnTo>
                <a:lnTo>
                  <a:pt x="766" y="112"/>
                </a:lnTo>
                <a:lnTo>
                  <a:pt x="752" y="104"/>
                </a:lnTo>
                <a:lnTo>
                  <a:pt x="746" y="100"/>
                </a:lnTo>
                <a:lnTo>
                  <a:pt x="744" y="98"/>
                </a:lnTo>
                <a:lnTo>
                  <a:pt x="748" y="94"/>
                </a:lnTo>
                <a:lnTo>
                  <a:pt x="756" y="92"/>
                </a:lnTo>
                <a:lnTo>
                  <a:pt x="772" y="88"/>
                </a:lnTo>
                <a:lnTo>
                  <a:pt x="782" y="84"/>
                </a:lnTo>
                <a:lnTo>
                  <a:pt x="782" y="82"/>
                </a:lnTo>
                <a:lnTo>
                  <a:pt x="778" y="80"/>
                </a:lnTo>
                <a:lnTo>
                  <a:pt x="762" y="78"/>
                </a:lnTo>
                <a:lnTo>
                  <a:pt x="744" y="78"/>
                </a:lnTo>
                <a:lnTo>
                  <a:pt x="736" y="80"/>
                </a:lnTo>
                <a:lnTo>
                  <a:pt x="726" y="82"/>
                </a:lnTo>
                <a:lnTo>
                  <a:pt x="706" y="84"/>
                </a:lnTo>
                <a:lnTo>
                  <a:pt x="696" y="84"/>
                </a:lnTo>
                <a:lnTo>
                  <a:pt x="688" y="86"/>
                </a:lnTo>
                <a:lnTo>
                  <a:pt x="684" y="88"/>
                </a:lnTo>
                <a:lnTo>
                  <a:pt x="682" y="92"/>
                </a:lnTo>
                <a:lnTo>
                  <a:pt x="680" y="98"/>
                </a:lnTo>
                <a:lnTo>
                  <a:pt x="678" y="100"/>
                </a:lnTo>
                <a:lnTo>
                  <a:pt x="674" y="104"/>
                </a:lnTo>
                <a:lnTo>
                  <a:pt x="662" y="110"/>
                </a:lnTo>
                <a:lnTo>
                  <a:pt x="654" y="112"/>
                </a:lnTo>
                <a:lnTo>
                  <a:pt x="646" y="112"/>
                </a:lnTo>
                <a:lnTo>
                  <a:pt x="638" y="112"/>
                </a:lnTo>
                <a:lnTo>
                  <a:pt x="630" y="108"/>
                </a:lnTo>
                <a:lnTo>
                  <a:pt x="622" y="102"/>
                </a:lnTo>
                <a:lnTo>
                  <a:pt x="616" y="94"/>
                </a:lnTo>
                <a:lnTo>
                  <a:pt x="612" y="88"/>
                </a:lnTo>
                <a:lnTo>
                  <a:pt x="608" y="86"/>
                </a:lnTo>
                <a:lnTo>
                  <a:pt x="602" y="84"/>
                </a:lnTo>
                <a:lnTo>
                  <a:pt x="594" y="84"/>
                </a:lnTo>
                <a:lnTo>
                  <a:pt x="580" y="86"/>
                </a:lnTo>
                <a:lnTo>
                  <a:pt x="564" y="90"/>
                </a:lnTo>
                <a:lnTo>
                  <a:pt x="548" y="94"/>
                </a:lnTo>
                <a:lnTo>
                  <a:pt x="536" y="94"/>
                </a:lnTo>
                <a:lnTo>
                  <a:pt x="530" y="92"/>
                </a:lnTo>
                <a:lnTo>
                  <a:pt x="526" y="90"/>
                </a:lnTo>
                <a:lnTo>
                  <a:pt x="524" y="84"/>
                </a:lnTo>
                <a:lnTo>
                  <a:pt x="522" y="78"/>
                </a:lnTo>
                <a:lnTo>
                  <a:pt x="520" y="64"/>
                </a:lnTo>
                <a:lnTo>
                  <a:pt x="516" y="56"/>
                </a:lnTo>
                <a:lnTo>
                  <a:pt x="508" y="50"/>
                </a:lnTo>
                <a:lnTo>
                  <a:pt x="500" y="46"/>
                </a:lnTo>
                <a:lnTo>
                  <a:pt x="490" y="44"/>
                </a:lnTo>
                <a:lnTo>
                  <a:pt x="482" y="40"/>
                </a:lnTo>
                <a:lnTo>
                  <a:pt x="474" y="32"/>
                </a:lnTo>
                <a:lnTo>
                  <a:pt x="468" y="22"/>
                </a:lnTo>
                <a:lnTo>
                  <a:pt x="464" y="12"/>
                </a:lnTo>
                <a:lnTo>
                  <a:pt x="458" y="8"/>
                </a:lnTo>
                <a:lnTo>
                  <a:pt x="454" y="8"/>
                </a:lnTo>
                <a:lnTo>
                  <a:pt x="450" y="10"/>
                </a:lnTo>
                <a:lnTo>
                  <a:pt x="446" y="16"/>
                </a:lnTo>
                <a:lnTo>
                  <a:pt x="444" y="22"/>
                </a:lnTo>
                <a:lnTo>
                  <a:pt x="444" y="28"/>
                </a:lnTo>
                <a:lnTo>
                  <a:pt x="444" y="34"/>
                </a:lnTo>
                <a:lnTo>
                  <a:pt x="448" y="40"/>
                </a:lnTo>
                <a:lnTo>
                  <a:pt x="452" y="48"/>
                </a:lnTo>
                <a:lnTo>
                  <a:pt x="452" y="50"/>
                </a:lnTo>
                <a:lnTo>
                  <a:pt x="448" y="52"/>
                </a:lnTo>
                <a:lnTo>
                  <a:pt x="430" y="56"/>
                </a:lnTo>
                <a:lnTo>
                  <a:pt x="420" y="60"/>
                </a:lnTo>
                <a:lnTo>
                  <a:pt x="410" y="64"/>
                </a:lnTo>
                <a:lnTo>
                  <a:pt x="402" y="70"/>
                </a:lnTo>
                <a:lnTo>
                  <a:pt x="398" y="74"/>
                </a:lnTo>
                <a:lnTo>
                  <a:pt x="392" y="80"/>
                </a:lnTo>
                <a:lnTo>
                  <a:pt x="390" y="78"/>
                </a:lnTo>
                <a:lnTo>
                  <a:pt x="388" y="72"/>
                </a:lnTo>
                <a:lnTo>
                  <a:pt x="386" y="64"/>
                </a:lnTo>
                <a:lnTo>
                  <a:pt x="380" y="56"/>
                </a:lnTo>
                <a:lnTo>
                  <a:pt x="376" y="52"/>
                </a:lnTo>
                <a:lnTo>
                  <a:pt x="376" y="48"/>
                </a:lnTo>
                <a:lnTo>
                  <a:pt x="378" y="44"/>
                </a:lnTo>
                <a:lnTo>
                  <a:pt x="382" y="40"/>
                </a:lnTo>
                <a:lnTo>
                  <a:pt x="392" y="32"/>
                </a:lnTo>
                <a:lnTo>
                  <a:pt x="402" y="26"/>
                </a:lnTo>
                <a:lnTo>
                  <a:pt x="406" y="24"/>
                </a:lnTo>
                <a:lnTo>
                  <a:pt x="410" y="20"/>
                </a:lnTo>
                <a:lnTo>
                  <a:pt x="410" y="14"/>
                </a:lnTo>
                <a:lnTo>
                  <a:pt x="410" y="10"/>
                </a:lnTo>
                <a:lnTo>
                  <a:pt x="408" y="6"/>
                </a:lnTo>
                <a:lnTo>
                  <a:pt x="404" y="2"/>
                </a:lnTo>
                <a:lnTo>
                  <a:pt x="398" y="0"/>
                </a:lnTo>
                <a:lnTo>
                  <a:pt x="390" y="0"/>
                </a:lnTo>
                <a:lnTo>
                  <a:pt x="378" y="4"/>
                </a:lnTo>
                <a:lnTo>
                  <a:pt x="374" y="6"/>
                </a:lnTo>
                <a:lnTo>
                  <a:pt x="370" y="10"/>
                </a:lnTo>
                <a:lnTo>
                  <a:pt x="362" y="20"/>
                </a:lnTo>
                <a:lnTo>
                  <a:pt x="354" y="26"/>
                </a:lnTo>
                <a:lnTo>
                  <a:pt x="344" y="36"/>
                </a:lnTo>
                <a:lnTo>
                  <a:pt x="328" y="46"/>
                </a:lnTo>
                <a:lnTo>
                  <a:pt x="316" y="50"/>
                </a:lnTo>
                <a:lnTo>
                  <a:pt x="306" y="52"/>
                </a:lnTo>
                <a:lnTo>
                  <a:pt x="298" y="52"/>
                </a:lnTo>
                <a:lnTo>
                  <a:pt x="294" y="50"/>
                </a:lnTo>
                <a:lnTo>
                  <a:pt x="290" y="50"/>
                </a:lnTo>
                <a:lnTo>
                  <a:pt x="286" y="52"/>
                </a:lnTo>
                <a:lnTo>
                  <a:pt x="284" y="58"/>
                </a:lnTo>
                <a:lnTo>
                  <a:pt x="280" y="66"/>
                </a:lnTo>
                <a:lnTo>
                  <a:pt x="276" y="68"/>
                </a:lnTo>
                <a:lnTo>
                  <a:pt x="270" y="68"/>
                </a:lnTo>
                <a:lnTo>
                  <a:pt x="266" y="66"/>
                </a:lnTo>
                <a:lnTo>
                  <a:pt x="256" y="62"/>
                </a:lnTo>
                <a:lnTo>
                  <a:pt x="252" y="64"/>
                </a:lnTo>
                <a:lnTo>
                  <a:pt x="250" y="68"/>
                </a:lnTo>
                <a:lnTo>
                  <a:pt x="248" y="72"/>
                </a:lnTo>
                <a:lnTo>
                  <a:pt x="244" y="78"/>
                </a:lnTo>
                <a:lnTo>
                  <a:pt x="238" y="86"/>
                </a:lnTo>
                <a:lnTo>
                  <a:pt x="234" y="92"/>
                </a:lnTo>
                <a:lnTo>
                  <a:pt x="232" y="100"/>
                </a:lnTo>
                <a:lnTo>
                  <a:pt x="230" y="110"/>
                </a:lnTo>
                <a:lnTo>
                  <a:pt x="230" y="122"/>
                </a:lnTo>
                <a:lnTo>
                  <a:pt x="230" y="134"/>
                </a:lnTo>
                <a:lnTo>
                  <a:pt x="226" y="142"/>
                </a:lnTo>
                <a:lnTo>
                  <a:pt x="224" y="144"/>
                </a:lnTo>
                <a:lnTo>
                  <a:pt x="220" y="146"/>
                </a:lnTo>
                <a:lnTo>
                  <a:pt x="214" y="146"/>
                </a:lnTo>
                <a:lnTo>
                  <a:pt x="210" y="148"/>
                </a:lnTo>
                <a:lnTo>
                  <a:pt x="208" y="150"/>
                </a:lnTo>
                <a:lnTo>
                  <a:pt x="206" y="158"/>
                </a:lnTo>
                <a:lnTo>
                  <a:pt x="202" y="166"/>
                </a:lnTo>
                <a:lnTo>
                  <a:pt x="198" y="170"/>
                </a:lnTo>
                <a:lnTo>
                  <a:pt x="180" y="202"/>
                </a:lnTo>
                <a:lnTo>
                  <a:pt x="182" y="212"/>
                </a:lnTo>
                <a:lnTo>
                  <a:pt x="182" y="214"/>
                </a:lnTo>
                <a:lnTo>
                  <a:pt x="180" y="214"/>
                </a:lnTo>
                <a:lnTo>
                  <a:pt x="176" y="210"/>
                </a:lnTo>
                <a:lnTo>
                  <a:pt x="144" y="264"/>
                </a:lnTo>
                <a:lnTo>
                  <a:pt x="146" y="274"/>
                </a:lnTo>
                <a:lnTo>
                  <a:pt x="148" y="278"/>
                </a:lnTo>
                <a:lnTo>
                  <a:pt x="152" y="280"/>
                </a:lnTo>
                <a:lnTo>
                  <a:pt x="156" y="284"/>
                </a:lnTo>
                <a:lnTo>
                  <a:pt x="158" y="286"/>
                </a:lnTo>
                <a:lnTo>
                  <a:pt x="158" y="290"/>
                </a:lnTo>
                <a:lnTo>
                  <a:pt x="156" y="296"/>
                </a:lnTo>
                <a:lnTo>
                  <a:pt x="154" y="304"/>
                </a:lnTo>
                <a:lnTo>
                  <a:pt x="154" y="310"/>
                </a:lnTo>
                <a:lnTo>
                  <a:pt x="156" y="314"/>
                </a:lnTo>
                <a:lnTo>
                  <a:pt x="162" y="320"/>
                </a:lnTo>
                <a:lnTo>
                  <a:pt x="162" y="324"/>
                </a:lnTo>
                <a:lnTo>
                  <a:pt x="160" y="328"/>
                </a:lnTo>
                <a:lnTo>
                  <a:pt x="158" y="330"/>
                </a:lnTo>
                <a:lnTo>
                  <a:pt x="154" y="334"/>
                </a:lnTo>
                <a:lnTo>
                  <a:pt x="152" y="338"/>
                </a:lnTo>
                <a:lnTo>
                  <a:pt x="150" y="348"/>
                </a:lnTo>
                <a:lnTo>
                  <a:pt x="152" y="360"/>
                </a:lnTo>
                <a:lnTo>
                  <a:pt x="154" y="374"/>
                </a:lnTo>
                <a:lnTo>
                  <a:pt x="154" y="386"/>
                </a:lnTo>
                <a:lnTo>
                  <a:pt x="152" y="406"/>
                </a:lnTo>
                <a:lnTo>
                  <a:pt x="152" y="418"/>
                </a:lnTo>
                <a:lnTo>
                  <a:pt x="152" y="422"/>
                </a:lnTo>
                <a:lnTo>
                  <a:pt x="156" y="424"/>
                </a:lnTo>
                <a:lnTo>
                  <a:pt x="158" y="428"/>
                </a:lnTo>
                <a:lnTo>
                  <a:pt x="158" y="434"/>
                </a:lnTo>
                <a:lnTo>
                  <a:pt x="158" y="444"/>
                </a:lnTo>
                <a:lnTo>
                  <a:pt x="154" y="454"/>
                </a:lnTo>
                <a:lnTo>
                  <a:pt x="150" y="464"/>
                </a:lnTo>
                <a:lnTo>
                  <a:pt x="144" y="472"/>
                </a:lnTo>
                <a:lnTo>
                  <a:pt x="138" y="478"/>
                </a:lnTo>
                <a:lnTo>
                  <a:pt x="132" y="480"/>
                </a:lnTo>
                <a:lnTo>
                  <a:pt x="118" y="482"/>
                </a:lnTo>
                <a:lnTo>
                  <a:pt x="110" y="486"/>
                </a:lnTo>
                <a:lnTo>
                  <a:pt x="106" y="490"/>
                </a:lnTo>
                <a:lnTo>
                  <a:pt x="104" y="494"/>
                </a:lnTo>
                <a:lnTo>
                  <a:pt x="104" y="498"/>
                </a:lnTo>
                <a:lnTo>
                  <a:pt x="104" y="504"/>
                </a:lnTo>
                <a:lnTo>
                  <a:pt x="104" y="510"/>
                </a:lnTo>
                <a:lnTo>
                  <a:pt x="102" y="512"/>
                </a:lnTo>
                <a:lnTo>
                  <a:pt x="96" y="516"/>
                </a:lnTo>
                <a:lnTo>
                  <a:pt x="92" y="518"/>
                </a:lnTo>
                <a:lnTo>
                  <a:pt x="92" y="520"/>
                </a:lnTo>
                <a:lnTo>
                  <a:pt x="94" y="526"/>
                </a:lnTo>
                <a:lnTo>
                  <a:pt x="98" y="536"/>
                </a:lnTo>
                <a:lnTo>
                  <a:pt x="98" y="540"/>
                </a:lnTo>
                <a:lnTo>
                  <a:pt x="98" y="542"/>
                </a:lnTo>
                <a:lnTo>
                  <a:pt x="92" y="548"/>
                </a:lnTo>
                <a:lnTo>
                  <a:pt x="84" y="552"/>
                </a:lnTo>
                <a:lnTo>
                  <a:pt x="74" y="554"/>
                </a:lnTo>
                <a:lnTo>
                  <a:pt x="64" y="558"/>
                </a:lnTo>
                <a:lnTo>
                  <a:pt x="56" y="562"/>
                </a:lnTo>
                <a:lnTo>
                  <a:pt x="50" y="570"/>
                </a:lnTo>
                <a:lnTo>
                  <a:pt x="50" y="574"/>
                </a:lnTo>
                <a:lnTo>
                  <a:pt x="50" y="578"/>
                </a:lnTo>
                <a:lnTo>
                  <a:pt x="50" y="592"/>
                </a:lnTo>
                <a:lnTo>
                  <a:pt x="48" y="600"/>
                </a:lnTo>
                <a:lnTo>
                  <a:pt x="46" y="606"/>
                </a:lnTo>
                <a:lnTo>
                  <a:pt x="42" y="610"/>
                </a:lnTo>
                <a:lnTo>
                  <a:pt x="36" y="618"/>
                </a:lnTo>
                <a:lnTo>
                  <a:pt x="34" y="624"/>
                </a:lnTo>
                <a:lnTo>
                  <a:pt x="34" y="632"/>
                </a:lnTo>
                <a:lnTo>
                  <a:pt x="34" y="642"/>
                </a:lnTo>
                <a:lnTo>
                  <a:pt x="30" y="646"/>
                </a:lnTo>
                <a:lnTo>
                  <a:pt x="28" y="648"/>
                </a:lnTo>
                <a:lnTo>
                  <a:pt x="22" y="650"/>
                </a:lnTo>
                <a:lnTo>
                  <a:pt x="18" y="652"/>
                </a:lnTo>
                <a:lnTo>
                  <a:pt x="16" y="654"/>
                </a:lnTo>
                <a:lnTo>
                  <a:pt x="14" y="660"/>
                </a:lnTo>
                <a:lnTo>
                  <a:pt x="16" y="670"/>
                </a:lnTo>
                <a:lnTo>
                  <a:pt x="18" y="688"/>
                </a:lnTo>
                <a:lnTo>
                  <a:pt x="20" y="698"/>
                </a:lnTo>
                <a:lnTo>
                  <a:pt x="18" y="706"/>
                </a:lnTo>
                <a:lnTo>
                  <a:pt x="18" y="710"/>
                </a:lnTo>
                <a:lnTo>
                  <a:pt x="16" y="714"/>
                </a:lnTo>
                <a:lnTo>
                  <a:pt x="18" y="716"/>
                </a:lnTo>
                <a:lnTo>
                  <a:pt x="28" y="728"/>
                </a:lnTo>
                <a:lnTo>
                  <a:pt x="34" y="734"/>
                </a:lnTo>
                <a:lnTo>
                  <a:pt x="42" y="736"/>
                </a:lnTo>
                <a:lnTo>
                  <a:pt x="46" y="736"/>
                </a:lnTo>
                <a:lnTo>
                  <a:pt x="50" y="732"/>
                </a:lnTo>
                <a:lnTo>
                  <a:pt x="54" y="726"/>
                </a:lnTo>
                <a:lnTo>
                  <a:pt x="56" y="726"/>
                </a:lnTo>
                <a:lnTo>
                  <a:pt x="56" y="730"/>
                </a:lnTo>
                <a:lnTo>
                  <a:pt x="56" y="744"/>
                </a:lnTo>
                <a:lnTo>
                  <a:pt x="54" y="756"/>
                </a:lnTo>
                <a:lnTo>
                  <a:pt x="52" y="760"/>
                </a:lnTo>
                <a:lnTo>
                  <a:pt x="48" y="766"/>
                </a:lnTo>
                <a:lnTo>
                  <a:pt x="44" y="768"/>
                </a:lnTo>
                <a:lnTo>
                  <a:pt x="38" y="770"/>
                </a:lnTo>
                <a:lnTo>
                  <a:pt x="22" y="786"/>
                </a:lnTo>
                <a:lnTo>
                  <a:pt x="12" y="800"/>
                </a:lnTo>
                <a:lnTo>
                  <a:pt x="6" y="812"/>
                </a:lnTo>
                <a:lnTo>
                  <a:pt x="2" y="824"/>
                </a:lnTo>
                <a:lnTo>
                  <a:pt x="0" y="836"/>
                </a:lnTo>
                <a:lnTo>
                  <a:pt x="0" y="844"/>
                </a:lnTo>
                <a:lnTo>
                  <a:pt x="2" y="860"/>
                </a:lnTo>
                <a:lnTo>
                  <a:pt x="4" y="866"/>
                </a:lnTo>
                <a:lnTo>
                  <a:pt x="8" y="870"/>
                </a:lnTo>
                <a:lnTo>
                  <a:pt x="16" y="876"/>
                </a:lnTo>
                <a:lnTo>
                  <a:pt x="18" y="878"/>
                </a:lnTo>
                <a:lnTo>
                  <a:pt x="18" y="882"/>
                </a:lnTo>
                <a:lnTo>
                  <a:pt x="18" y="884"/>
                </a:lnTo>
                <a:lnTo>
                  <a:pt x="12" y="888"/>
                </a:lnTo>
                <a:lnTo>
                  <a:pt x="8" y="892"/>
                </a:lnTo>
                <a:lnTo>
                  <a:pt x="6" y="896"/>
                </a:lnTo>
                <a:lnTo>
                  <a:pt x="6" y="900"/>
                </a:lnTo>
                <a:lnTo>
                  <a:pt x="6" y="902"/>
                </a:lnTo>
                <a:lnTo>
                  <a:pt x="12" y="908"/>
                </a:lnTo>
                <a:lnTo>
                  <a:pt x="22" y="914"/>
                </a:lnTo>
                <a:lnTo>
                  <a:pt x="44" y="926"/>
                </a:lnTo>
                <a:lnTo>
                  <a:pt x="54" y="934"/>
                </a:lnTo>
                <a:lnTo>
                  <a:pt x="56" y="938"/>
                </a:lnTo>
                <a:lnTo>
                  <a:pt x="58" y="944"/>
                </a:lnTo>
                <a:lnTo>
                  <a:pt x="62" y="960"/>
                </a:lnTo>
                <a:lnTo>
                  <a:pt x="68" y="972"/>
                </a:lnTo>
                <a:lnTo>
                  <a:pt x="74" y="980"/>
                </a:lnTo>
                <a:lnTo>
                  <a:pt x="80" y="988"/>
                </a:lnTo>
                <a:lnTo>
                  <a:pt x="92" y="1004"/>
                </a:lnTo>
                <a:lnTo>
                  <a:pt x="96" y="1014"/>
                </a:lnTo>
                <a:lnTo>
                  <a:pt x="100" y="1026"/>
                </a:lnTo>
                <a:lnTo>
                  <a:pt x="104" y="1040"/>
                </a:lnTo>
                <a:lnTo>
                  <a:pt x="108" y="1056"/>
                </a:lnTo>
                <a:lnTo>
                  <a:pt x="122" y="1086"/>
                </a:lnTo>
                <a:lnTo>
                  <a:pt x="136" y="1114"/>
                </a:lnTo>
                <a:lnTo>
                  <a:pt x="142" y="1128"/>
                </a:lnTo>
                <a:lnTo>
                  <a:pt x="146" y="1142"/>
                </a:lnTo>
                <a:lnTo>
                  <a:pt x="148" y="1152"/>
                </a:lnTo>
                <a:lnTo>
                  <a:pt x="152" y="1160"/>
                </a:lnTo>
                <a:lnTo>
                  <a:pt x="158" y="1172"/>
                </a:lnTo>
                <a:lnTo>
                  <a:pt x="162" y="1180"/>
                </a:lnTo>
                <a:lnTo>
                  <a:pt x="164" y="1186"/>
                </a:lnTo>
                <a:lnTo>
                  <a:pt x="164" y="1194"/>
                </a:lnTo>
                <a:lnTo>
                  <a:pt x="166" y="1202"/>
                </a:lnTo>
                <a:lnTo>
                  <a:pt x="172" y="1210"/>
                </a:lnTo>
                <a:lnTo>
                  <a:pt x="184" y="1228"/>
                </a:lnTo>
                <a:lnTo>
                  <a:pt x="192" y="1238"/>
                </a:lnTo>
                <a:lnTo>
                  <a:pt x="198" y="1248"/>
                </a:lnTo>
                <a:lnTo>
                  <a:pt x="200" y="1260"/>
                </a:lnTo>
                <a:lnTo>
                  <a:pt x="200" y="1274"/>
                </a:lnTo>
                <a:lnTo>
                  <a:pt x="200" y="1286"/>
                </a:lnTo>
                <a:lnTo>
                  <a:pt x="204" y="1298"/>
                </a:lnTo>
                <a:lnTo>
                  <a:pt x="208" y="1308"/>
                </a:lnTo>
                <a:lnTo>
                  <a:pt x="214" y="1316"/>
                </a:lnTo>
                <a:lnTo>
                  <a:pt x="228" y="1330"/>
                </a:lnTo>
                <a:lnTo>
                  <a:pt x="234" y="1338"/>
                </a:lnTo>
                <a:lnTo>
                  <a:pt x="238" y="1344"/>
                </a:lnTo>
                <a:lnTo>
                  <a:pt x="246" y="1356"/>
                </a:lnTo>
                <a:lnTo>
                  <a:pt x="256" y="1368"/>
                </a:lnTo>
                <a:lnTo>
                  <a:pt x="278" y="1384"/>
                </a:lnTo>
                <a:lnTo>
                  <a:pt x="318" y="1406"/>
                </a:lnTo>
                <a:lnTo>
                  <a:pt x="358" y="1428"/>
                </a:lnTo>
                <a:lnTo>
                  <a:pt x="380" y="1442"/>
                </a:lnTo>
                <a:lnTo>
                  <a:pt x="388" y="1448"/>
                </a:lnTo>
                <a:lnTo>
                  <a:pt x="392" y="1454"/>
                </a:lnTo>
                <a:lnTo>
                  <a:pt x="396" y="1460"/>
                </a:lnTo>
                <a:lnTo>
                  <a:pt x="398" y="1468"/>
                </a:lnTo>
                <a:lnTo>
                  <a:pt x="400" y="1474"/>
                </a:lnTo>
                <a:lnTo>
                  <a:pt x="404" y="1480"/>
                </a:lnTo>
                <a:lnTo>
                  <a:pt x="408" y="1486"/>
                </a:lnTo>
                <a:lnTo>
                  <a:pt x="414" y="1490"/>
                </a:lnTo>
                <a:lnTo>
                  <a:pt x="426" y="1496"/>
                </a:lnTo>
                <a:lnTo>
                  <a:pt x="434" y="1500"/>
                </a:lnTo>
                <a:lnTo>
                  <a:pt x="440" y="1506"/>
                </a:lnTo>
                <a:lnTo>
                  <a:pt x="438" y="1532"/>
                </a:lnTo>
                <a:lnTo>
                  <a:pt x="440" y="1542"/>
                </a:lnTo>
                <a:lnTo>
                  <a:pt x="442" y="1546"/>
                </a:lnTo>
                <a:lnTo>
                  <a:pt x="442" y="1552"/>
                </a:lnTo>
                <a:lnTo>
                  <a:pt x="444" y="1564"/>
                </a:lnTo>
                <a:lnTo>
                  <a:pt x="446" y="1574"/>
                </a:lnTo>
                <a:lnTo>
                  <a:pt x="448" y="1586"/>
                </a:lnTo>
                <a:lnTo>
                  <a:pt x="448" y="1594"/>
                </a:lnTo>
                <a:lnTo>
                  <a:pt x="448" y="1604"/>
                </a:lnTo>
                <a:lnTo>
                  <a:pt x="446" y="1614"/>
                </a:lnTo>
                <a:lnTo>
                  <a:pt x="446" y="1624"/>
                </a:lnTo>
                <a:lnTo>
                  <a:pt x="450" y="1640"/>
                </a:lnTo>
                <a:lnTo>
                  <a:pt x="452" y="1658"/>
                </a:lnTo>
                <a:lnTo>
                  <a:pt x="452" y="1670"/>
                </a:lnTo>
                <a:lnTo>
                  <a:pt x="448" y="1686"/>
                </a:lnTo>
                <a:lnTo>
                  <a:pt x="444" y="1716"/>
                </a:lnTo>
                <a:lnTo>
                  <a:pt x="442" y="1732"/>
                </a:lnTo>
                <a:lnTo>
                  <a:pt x="440" y="1742"/>
                </a:lnTo>
                <a:lnTo>
                  <a:pt x="440" y="1744"/>
                </a:lnTo>
                <a:lnTo>
                  <a:pt x="438" y="1744"/>
                </a:lnTo>
                <a:lnTo>
                  <a:pt x="436" y="1744"/>
                </a:lnTo>
                <a:lnTo>
                  <a:pt x="434" y="1746"/>
                </a:lnTo>
                <a:lnTo>
                  <a:pt x="430" y="1752"/>
                </a:lnTo>
                <a:lnTo>
                  <a:pt x="430" y="1760"/>
                </a:lnTo>
                <a:lnTo>
                  <a:pt x="430" y="1762"/>
                </a:lnTo>
                <a:lnTo>
                  <a:pt x="434" y="1764"/>
                </a:lnTo>
                <a:lnTo>
                  <a:pt x="436" y="1768"/>
                </a:lnTo>
                <a:lnTo>
                  <a:pt x="436" y="1772"/>
                </a:lnTo>
                <a:lnTo>
                  <a:pt x="434" y="1788"/>
                </a:lnTo>
                <a:lnTo>
                  <a:pt x="430" y="1808"/>
                </a:lnTo>
                <a:lnTo>
                  <a:pt x="432" y="1820"/>
                </a:lnTo>
                <a:lnTo>
                  <a:pt x="434" y="1834"/>
                </a:lnTo>
                <a:lnTo>
                  <a:pt x="436" y="1846"/>
                </a:lnTo>
                <a:lnTo>
                  <a:pt x="436" y="1856"/>
                </a:lnTo>
                <a:lnTo>
                  <a:pt x="434" y="1864"/>
                </a:lnTo>
                <a:lnTo>
                  <a:pt x="432" y="1870"/>
                </a:lnTo>
                <a:lnTo>
                  <a:pt x="428" y="1882"/>
                </a:lnTo>
                <a:lnTo>
                  <a:pt x="428" y="1888"/>
                </a:lnTo>
                <a:lnTo>
                  <a:pt x="430" y="1894"/>
                </a:lnTo>
                <a:lnTo>
                  <a:pt x="432" y="1900"/>
                </a:lnTo>
                <a:lnTo>
                  <a:pt x="430" y="1908"/>
                </a:lnTo>
                <a:lnTo>
                  <a:pt x="424" y="1928"/>
                </a:lnTo>
                <a:lnTo>
                  <a:pt x="418" y="1946"/>
                </a:lnTo>
                <a:lnTo>
                  <a:pt x="416" y="1956"/>
                </a:lnTo>
                <a:lnTo>
                  <a:pt x="416" y="1964"/>
                </a:lnTo>
                <a:lnTo>
                  <a:pt x="416" y="1974"/>
                </a:lnTo>
                <a:lnTo>
                  <a:pt x="414" y="1978"/>
                </a:lnTo>
                <a:lnTo>
                  <a:pt x="410" y="1986"/>
                </a:lnTo>
                <a:lnTo>
                  <a:pt x="408" y="2004"/>
                </a:lnTo>
                <a:lnTo>
                  <a:pt x="408" y="2016"/>
                </a:lnTo>
                <a:lnTo>
                  <a:pt x="404" y="2024"/>
                </a:lnTo>
                <a:lnTo>
                  <a:pt x="400" y="2030"/>
                </a:lnTo>
                <a:lnTo>
                  <a:pt x="398" y="2036"/>
                </a:lnTo>
                <a:lnTo>
                  <a:pt x="394" y="2040"/>
                </a:lnTo>
                <a:lnTo>
                  <a:pt x="392" y="2044"/>
                </a:lnTo>
                <a:lnTo>
                  <a:pt x="392" y="2048"/>
                </a:lnTo>
                <a:lnTo>
                  <a:pt x="394" y="2056"/>
                </a:lnTo>
                <a:lnTo>
                  <a:pt x="400" y="2072"/>
                </a:lnTo>
                <a:lnTo>
                  <a:pt x="402" y="2086"/>
                </a:lnTo>
                <a:lnTo>
                  <a:pt x="402" y="2098"/>
                </a:lnTo>
                <a:lnTo>
                  <a:pt x="400" y="2104"/>
                </a:lnTo>
                <a:lnTo>
                  <a:pt x="398" y="2108"/>
                </a:lnTo>
                <a:lnTo>
                  <a:pt x="390" y="2116"/>
                </a:lnTo>
                <a:lnTo>
                  <a:pt x="386" y="2124"/>
                </a:lnTo>
                <a:lnTo>
                  <a:pt x="384" y="2130"/>
                </a:lnTo>
                <a:lnTo>
                  <a:pt x="384" y="2138"/>
                </a:lnTo>
                <a:lnTo>
                  <a:pt x="388" y="2162"/>
                </a:lnTo>
                <a:lnTo>
                  <a:pt x="392" y="2186"/>
                </a:lnTo>
                <a:lnTo>
                  <a:pt x="392" y="2200"/>
                </a:lnTo>
                <a:lnTo>
                  <a:pt x="392" y="2212"/>
                </a:lnTo>
                <a:lnTo>
                  <a:pt x="396" y="2224"/>
                </a:lnTo>
                <a:lnTo>
                  <a:pt x="398" y="2230"/>
                </a:lnTo>
                <a:lnTo>
                  <a:pt x="398" y="2236"/>
                </a:lnTo>
                <a:lnTo>
                  <a:pt x="392" y="2248"/>
                </a:lnTo>
                <a:lnTo>
                  <a:pt x="386" y="2262"/>
                </a:lnTo>
                <a:lnTo>
                  <a:pt x="386" y="2270"/>
                </a:lnTo>
                <a:lnTo>
                  <a:pt x="386" y="2280"/>
                </a:lnTo>
                <a:lnTo>
                  <a:pt x="388" y="2288"/>
                </a:lnTo>
                <a:lnTo>
                  <a:pt x="388" y="2292"/>
                </a:lnTo>
                <a:lnTo>
                  <a:pt x="386" y="2294"/>
                </a:lnTo>
                <a:lnTo>
                  <a:pt x="384" y="2298"/>
                </a:lnTo>
                <a:lnTo>
                  <a:pt x="380" y="2300"/>
                </a:lnTo>
                <a:lnTo>
                  <a:pt x="378" y="2306"/>
                </a:lnTo>
                <a:lnTo>
                  <a:pt x="376" y="2314"/>
                </a:lnTo>
                <a:lnTo>
                  <a:pt x="374" y="2328"/>
                </a:lnTo>
                <a:lnTo>
                  <a:pt x="372" y="2342"/>
                </a:lnTo>
                <a:lnTo>
                  <a:pt x="370" y="2354"/>
                </a:lnTo>
                <a:lnTo>
                  <a:pt x="362" y="2376"/>
                </a:lnTo>
                <a:lnTo>
                  <a:pt x="354" y="2390"/>
                </a:lnTo>
                <a:lnTo>
                  <a:pt x="350" y="2402"/>
                </a:lnTo>
                <a:lnTo>
                  <a:pt x="348" y="2412"/>
                </a:lnTo>
                <a:lnTo>
                  <a:pt x="344" y="2414"/>
                </a:lnTo>
                <a:lnTo>
                  <a:pt x="342" y="2420"/>
                </a:lnTo>
                <a:lnTo>
                  <a:pt x="338" y="2434"/>
                </a:lnTo>
                <a:lnTo>
                  <a:pt x="336" y="2446"/>
                </a:lnTo>
                <a:lnTo>
                  <a:pt x="334" y="2452"/>
                </a:lnTo>
                <a:lnTo>
                  <a:pt x="334" y="2454"/>
                </a:lnTo>
                <a:lnTo>
                  <a:pt x="332" y="2454"/>
                </a:lnTo>
                <a:lnTo>
                  <a:pt x="330" y="2452"/>
                </a:lnTo>
                <a:lnTo>
                  <a:pt x="328" y="2462"/>
                </a:lnTo>
                <a:lnTo>
                  <a:pt x="326" y="2474"/>
                </a:lnTo>
                <a:lnTo>
                  <a:pt x="324" y="2480"/>
                </a:lnTo>
                <a:lnTo>
                  <a:pt x="320" y="2482"/>
                </a:lnTo>
                <a:lnTo>
                  <a:pt x="318" y="2482"/>
                </a:lnTo>
                <a:lnTo>
                  <a:pt x="310" y="2480"/>
                </a:lnTo>
                <a:lnTo>
                  <a:pt x="308" y="2482"/>
                </a:lnTo>
                <a:lnTo>
                  <a:pt x="306" y="2486"/>
                </a:lnTo>
                <a:lnTo>
                  <a:pt x="306" y="2498"/>
                </a:lnTo>
                <a:lnTo>
                  <a:pt x="306" y="2506"/>
                </a:lnTo>
                <a:lnTo>
                  <a:pt x="310" y="2514"/>
                </a:lnTo>
                <a:lnTo>
                  <a:pt x="314" y="2522"/>
                </a:lnTo>
                <a:lnTo>
                  <a:pt x="314" y="2530"/>
                </a:lnTo>
                <a:lnTo>
                  <a:pt x="314" y="2540"/>
                </a:lnTo>
                <a:lnTo>
                  <a:pt x="312" y="2552"/>
                </a:lnTo>
                <a:lnTo>
                  <a:pt x="314" y="2560"/>
                </a:lnTo>
                <a:lnTo>
                  <a:pt x="318" y="2572"/>
                </a:lnTo>
                <a:lnTo>
                  <a:pt x="320" y="2576"/>
                </a:lnTo>
                <a:lnTo>
                  <a:pt x="322" y="2584"/>
                </a:lnTo>
                <a:lnTo>
                  <a:pt x="324" y="2594"/>
                </a:lnTo>
                <a:lnTo>
                  <a:pt x="322" y="2606"/>
                </a:lnTo>
                <a:lnTo>
                  <a:pt x="320" y="2618"/>
                </a:lnTo>
                <a:lnTo>
                  <a:pt x="316" y="2624"/>
                </a:lnTo>
                <a:lnTo>
                  <a:pt x="314" y="2626"/>
                </a:lnTo>
                <a:lnTo>
                  <a:pt x="310" y="2626"/>
                </a:lnTo>
                <a:lnTo>
                  <a:pt x="308" y="2626"/>
                </a:lnTo>
                <a:lnTo>
                  <a:pt x="306" y="2628"/>
                </a:lnTo>
                <a:lnTo>
                  <a:pt x="304" y="2632"/>
                </a:lnTo>
                <a:lnTo>
                  <a:pt x="304" y="2642"/>
                </a:lnTo>
                <a:lnTo>
                  <a:pt x="302" y="2658"/>
                </a:lnTo>
                <a:lnTo>
                  <a:pt x="298" y="2670"/>
                </a:lnTo>
                <a:lnTo>
                  <a:pt x="294" y="2686"/>
                </a:lnTo>
                <a:lnTo>
                  <a:pt x="292" y="2692"/>
                </a:lnTo>
                <a:lnTo>
                  <a:pt x="292" y="2696"/>
                </a:lnTo>
                <a:lnTo>
                  <a:pt x="294" y="2704"/>
                </a:lnTo>
                <a:lnTo>
                  <a:pt x="298" y="2712"/>
                </a:lnTo>
                <a:lnTo>
                  <a:pt x="302" y="2722"/>
                </a:lnTo>
                <a:lnTo>
                  <a:pt x="308" y="2728"/>
                </a:lnTo>
                <a:lnTo>
                  <a:pt x="312" y="2732"/>
                </a:lnTo>
                <a:lnTo>
                  <a:pt x="316" y="2734"/>
                </a:lnTo>
                <a:lnTo>
                  <a:pt x="320" y="2734"/>
                </a:lnTo>
                <a:lnTo>
                  <a:pt x="324" y="2732"/>
                </a:lnTo>
                <a:lnTo>
                  <a:pt x="328" y="2728"/>
                </a:lnTo>
                <a:lnTo>
                  <a:pt x="330" y="2724"/>
                </a:lnTo>
                <a:lnTo>
                  <a:pt x="334" y="2716"/>
                </a:lnTo>
                <a:lnTo>
                  <a:pt x="336" y="2716"/>
                </a:lnTo>
                <a:lnTo>
                  <a:pt x="338" y="2718"/>
                </a:lnTo>
                <a:lnTo>
                  <a:pt x="342" y="2722"/>
                </a:lnTo>
                <a:lnTo>
                  <a:pt x="346" y="2726"/>
                </a:lnTo>
                <a:lnTo>
                  <a:pt x="348" y="2728"/>
                </a:lnTo>
                <a:lnTo>
                  <a:pt x="350" y="2730"/>
                </a:lnTo>
                <a:lnTo>
                  <a:pt x="350" y="2732"/>
                </a:lnTo>
                <a:lnTo>
                  <a:pt x="344" y="2738"/>
                </a:lnTo>
                <a:lnTo>
                  <a:pt x="340" y="2744"/>
                </a:lnTo>
                <a:lnTo>
                  <a:pt x="340" y="2746"/>
                </a:lnTo>
                <a:lnTo>
                  <a:pt x="344" y="2746"/>
                </a:lnTo>
                <a:lnTo>
                  <a:pt x="350" y="2748"/>
                </a:lnTo>
                <a:lnTo>
                  <a:pt x="354" y="2752"/>
                </a:lnTo>
                <a:lnTo>
                  <a:pt x="356" y="2754"/>
                </a:lnTo>
                <a:lnTo>
                  <a:pt x="356" y="2760"/>
                </a:lnTo>
                <a:lnTo>
                  <a:pt x="356" y="2766"/>
                </a:lnTo>
                <a:lnTo>
                  <a:pt x="354" y="2766"/>
                </a:lnTo>
                <a:lnTo>
                  <a:pt x="352" y="2764"/>
                </a:lnTo>
                <a:lnTo>
                  <a:pt x="348" y="2758"/>
                </a:lnTo>
                <a:lnTo>
                  <a:pt x="344" y="2758"/>
                </a:lnTo>
                <a:lnTo>
                  <a:pt x="342" y="2760"/>
                </a:lnTo>
                <a:lnTo>
                  <a:pt x="342" y="2766"/>
                </a:lnTo>
                <a:lnTo>
                  <a:pt x="342" y="2774"/>
                </a:lnTo>
                <a:lnTo>
                  <a:pt x="342" y="2778"/>
                </a:lnTo>
                <a:lnTo>
                  <a:pt x="340" y="2782"/>
                </a:lnTo>
                <a:lnTo>
                  <a:pt x="342" y="2792"/>
                </a:lnTo>
                <a:lnTo>
                  <a:pt x="342" y="2798"/>
                </a:lnTo>
                <a:lnTo>
                  <a:pt x="342" y="2804"/>
                </a:lnTo>
                <a:lnTo>
                  <a:pt x="336" y="2812"/>
                </a:lnTo>
                <a:lnTo>
                  <a:pt x="330" y="2820"/>
                </a:lnTo>
                <a:lnTo>
                  <a:pt x="330" y="2824"/>
                </a:lnTo>
                <a:lnTo>
                  <a:pt x="330" y="2830"/>
                </a:lnTo>
                <a:lnTo>
                  <a:pt x="334" y="2840"/>
                </a:lnTo>
                <a:lnTo>
                  <a:pt x="332" y="2852"/>
                </a:lnTo>
                <a:lnTo>
                  <a:pt x="330" y="2860"/>
                </a:lnTo>
                <a:lnTo>
                  <a:pt x="326" y="2864"/>
                </a:lnTo>
                <a:lnTo>
                  <a:pt x="324" y="2866"/>
                </a:lnTo>
                <a:lnTo>
                  <a:pt x="324" y="2870"/>
                </a:lnTo>
                <a:lnTo>
                  <a:pt x="330" y="2872"/>
                </a:lnTo>
                <a:lnTo>
                  <a:pt x="336" y="2874"/>
                </a:lnTo>
                <a:lnTo>
                  <a:pt x="344" y="2878"/>
                </a:lnTo>
                <a:lnTo>
                  <a:pt x="346" y="2882"/>
                </a:lnTo>
                <a:lnTo>
                  <a:pt x="348" y="2890"/>
                </a:lnTo>
                <a:lnTo>
                  <a:pt x="346" y="2896"/>
                </a:lnTo>
                <a:lnTo>
                  <a:pt x="342" y="2904"/>
                </a:lnTo>
                <a:lnTo>
                  <a:pt x="338" y="2908"/>
                </a:lnTo>
                <a:lnTo>
                  <a:pt x="332" y="2912"/>
                </a:lnTo>
                <a:lnTo>
                  <a:pt x="326" y="2916"/>
                </a:lnTo>
                <a:lnTo>
                  <a:pt x="320" y="2918"/>
                </a:lnTo>
                <a:lnTo>
                  <a:pt x="318" y="2922"/>
                </a:lnTo>
                <a:lnTo>
                  <a:pt x="320" y="2926"/>
                </a:lnTo>
                <a:lnTo>
                  <a:pt x="322" y="2930"/>
                </a:lnTo>
                <a:lnTo>
                  <a:pt x="322" y="2932"/>
                </a:lnTo>
                <a:lnTo>
                  <a:pt x="320" y="2936"/>
                </a:lnTo>
                <a:lnTo>
                  <a:pt x="316" y="2940"/>
                </a:lnTo>
                <a:lnTo>
                  <a:pt x="312" y="2946"/>
                </a:lnTo>
                <a:lnTo>
                  <a:pt x="312" y="2954"/>
                </a:lnTo>
                <a:lnTo>
                  <a:pt x="312" y="2956"/>
                </a:lnTo>
                <a:lnTo>
                  <a:pt x="312" y="2962"/>
                </a:lnTo>
                <a:lnTo>
                  <a:pt x="310" y="2974"/>
                </a:lnTo>
                <a:lnTo>
                  <a:pt x="308" y="2986"/>
                </a:lnTo>
                <a:lnTo>
                  <a:pt x="308" y="2994"/>
                </a:lnTo>
                <a:lnTo>
                  <a:pt x="306" y="3000"/>
                </a:lnTo>
                <a:lnTo>
                  <a:pt x="300" y="3006"/>
                </a:lnTo>
                <a:lnTo>
                  <a:pt x="298" y="3006"/>
                </a:lnTo>
                <a:lnTo>
                  <a:pt x="296" y="3006"/>
                </a:lnTo>
                <a:lnTo>
                  <a:pt x="298" y="2998"/>
                </a:lnTo>
                <a:lnTo>
                  <a:pt x="300" y="2988"/>
                </a:lnTo>
                <a:lnTo>
                  <a:pt x="300" y="2984"/>
                </a:lnTo>
                <a:lnTo>
                  <a:pt x="296" y="2980"/>
                </a:lnTo>
                <a:lnTo>
                  <a:pt x="292" y="2978"/>
                </a:lnTo>
                <a:lnTo>
                  <a:pt x="290" y="2974"/>
                </a:lnTo>
                <a:lnTo>
                  <a:pt x="290" y="2968"/>
                </a:lnTo>
                <a:lnTo>
                  <a:pt x="290" y="2964"/>
                </a:lnTo>
                <a:lnTo>
                  <a:pt x="288" y="2962"/>
                </a:lnTo>
                <a:lnTo>
                  <a:pt x="282" y="2962"/>
                </a:lnTo>
                <a:lnTo>
                  <a:pt x="276" y="2962"/>
                </a:lnTo>
                <a:lnTo>
                  <a:pt x="274" y="2964"/>
                </a:lnTo>
                <a:lnTo>
                  <a:pt x="274" y="2966"/>
                </a:lnTo>
                <a:lnTo>
                  <a:pt x="270" y="2964"/>
                </a:lnTo>
                <a:lnTo>
                  <a:pt x="268" y="2964"/>
                </a:lnTo>
                <a:lnTo>
                  <a:pt x="266" y="2964"/>
                </a:lnTo>
                <a:lnTo>
                  <a:pt x="266" y="2968"/>
                </a:lnTo>
                <a:lnTo>
                  <a:pt x="266" y="2972"/>
                </a:lnTo>
                <a:lnTo>
                  <a:pt x="264" y="2976"/>
                </a:lnTo>
                <a:lnTo>
                  <a:pt x="260" y="2980"/>
                </a:lnTo>
                <a:lnTo>
                  <a:pt x="254" y="2986"/>
                </a:lnTo>
                <a:lnTo>
                  <a:pt x="238" y="2994"/>
                </a:lnTo>
                <a:lnTo>
                  <a:pt x="228" y="3004"/>
                </a:lnTo>
                <a:lnTo>
                  <a:pt x="226" y="3008"/>
                </a:lnTo>
                <a:lnTo>
                  <a:pt x="224" y="3012"/>
                </a:lnTo>
                <a:lnTo>
                  <a:pt x="224" y="3016"/>
                </a:lnTo>
                <a:lnTo>
                  <a:pt x="226" y="3020"/>
                </a:lnTo>
                <a:lnTo>
                  <a:pt x="232" y="3026"/>
                </a:lnTo>
                <a:lnTo>
                  <a:pt x="236" y="3026"/>
                </a:lnTo>
                <a:lnTo>
                  <a:pt x="236" y="3024"/>
                </a:lnTo>
                <a:lnTo>
                  <a:pt x="238" y="3016"/>
                </a:lnTo>
                <a:lnTo>
                  <a:pt x="238" y="3010"/>
                </a:lnTo>
                <a:lnTo>
                  <a:pt x="242" y="3006"/>
                </a:lnTo>
                <a:lnTo>
                  <a:pt x="244" y="3006"/>
                </a:lnTo>
                <a:lnTo>
                  <a:pt x="248" y="3006"/>
                </a:lnTo>
                <a:lnTo>
                  <a:pt x="252" y="3012"/>
                </a:lnTo>
                <a:lnTo>
                  <a:pt x="256" y="3018"/>
                </a:lnTo>
                <a:lnTo>
                  <a:pt x="264" y="3022"/>
                </a:lnTo>
                <a:lnTo>
                  <a:pt x="272" y="3024"/>
                </a:lnTo>
                <a:lnTo>
                  <a:pt x="274" y="3022"/>
                </a:lnTo>
                <a:lnTo>
                  <a:pt x="274" y="3020"/>
                </a:lnTo>
                <a:lnTo>
                  <a:pt x="276" y="3016"/>
                </a:lnTo>
                <a:lnTo>
                  <a:pt x="278" y="3016"/>
                </a:lnTo>
                <a:lnTo>
                  <a:pt x="282" y="3018"/>
                </a:lnTo>
                <a:lnTo>
                  <a:pt x="286" y="3024"/>
                </a:lnTo>
                <a:lnTo>
                  <a:pt x="290" y="3026"/>
                </a:lnTo>
                <a:lnTo>
                  <a:pt x="292" y="3028"/>
                </a:lnTo>
                <a:lnTo>
                  <a:pt x="296" y="3030"/>
                </a:lnTo>
                <a:lnTo>
                  <a:pt x="296" y="3036"/>
                </a:lnTo>
                <a:lnTo>
                  <a:pt x="294" y="3040"/>
                </a:lnTo>
                <a:lnTo>
                  <a:pt x="292" y="3040"/>
                </a:lnTo>
                <a:lnTo>
                  <a:pt x="286" y="3042"/>
                </a:lnTo>
                <a:lnTo>
                  <a:pt x="280" y="3042"/>
                </a:lnTo>
                <a:lnTo>
                  <a:pt x="278" y="3044"/>
                </a:lnTo>
                <a:lnTo>
                  <a:pt x="276" y="3048"/>
                </a:lnTo>
                <a:lnTo>
                  <a:pt x="274" y="3054"/>
                </a:lnTo>
                <a:lnTo>
                  <a:pt x="274" y="3056"/>
                </a:lnTo>
                <a:lnTo>
                  <a:pt x="280" y="3062"/>
                </a:lnTo>
                <a:lnTo>
                  <a:pt x="284" y="3064"/>
                </a:lnTo>
                <a:lnTo>
                  <a:pt x="282" y="3064"/>
                </a:lnTo>
                <a:lnTo>
                  <a:pt x="272" y="3062"/>
                </a:lnTo>
                <a:lnTo>
                  <a:pt x="270" y="3062"/>
                </a:lnTo>
                <a:lnTo>
                  <a:pt x="268" y="3066"/>
                </a:lnTo>
                <a:lnTo>
                  <a:pt x="266" y="3072"/>
                </a:lnTo>
                <a:lnTo>
                  <a:pt x="268" y="3074"/>
                </a:lnTo>
                <a:lnTo>
                  <a:pt x="272" y="3074"/>
                </a:lnTo>
                <a:lnTo>
                  <a:pt x="282" y="3074"/>
                </a:lnTo>
                <a:lnTo>
                  <a:pt x="290" y="3074"/>
                </a:lnTo>
                <a:lnTo>
                  <a:pt x="296" y="3076"/>
                </a:lnTo>
                <a:lnTo>
                  <a:pt x="300" y="3078"/>
                </a:lnTo>
                <a:lnTo>
                  <a:pt x="302" y="3078"/>
                </a:lnTo>
                <a:lnTo>
                  <a:pt x="302" y="3074"/>
                </a:lnTo>
                <a:lnTo>
                  <a:pt x="304" y="3072"/>
                </a:lnTo>
                <a:lnTo>
                  <a:pt x="306" y="3072"/>
                </a:lnTo>
                <a:lnTo>
                  <a:pt x="310" y="3076"/>
                </a:lnTo>
                <a:lnTo>
                  <a:pt x="312" y="3080"/>
                </a:lnTo>
                <a:lnTo>
                  <a:pt x="312" y="3082"/>
                </a:lnTo>
                <a:lnTo>
                  <a:pt x="310" y="3084"/>
                </a:lnTo>
                <a:lnTo>
                  <a:pt x="308" y="3086"/>
                </a:lnTo>
                <a:lnTo>
                  <a:pt x="310" y="3088"/>
                </a:lnTo>
                <a:lnTo>
                  <a:pt x="314" y="3096"/>
                </a:lnTo>
                <a:lnTo>
                  <a:pt x="318" y="3100"/>
                </a:lnTo>
                <a:lnTo>
                  <a:pt x="318" y="3102"/>
                </a:lnTo>
                <a:lnTo>
                  <a:pt x="314" y="3100"/>
                </a:lnTo>
                <a:lnTo>
                  <a:pt x="300" y="3090"/>
                </a:lnTo>
                <a:lnTo>
                  <a:pt x="294" y="3088"/>
                </a:lnTo>
                <a:lnTo>
                  <a:pt x="286" y="3088"/>
                </a:lnTo>
                <a:lnTo>
                  <a:pt x="272" y="3086"/>
                </a:lnTo>
                <a:lnTo>
                  <a:pt x="268" y="3088"/>
                </a:lnTo>
                <a:lnTo>
                  <a:pt x="266" y="3088"/>
                </a:lnTo>
                <a:lnTo>
                  <a:pt x="268" y="3090"/>
                </a:lnTo>
                <a:lnTo>
                  <a:pt x="270" y="3092"/>
                </a:lnTo>
                <a:lnTo>
                  <a:pt x="272" y="3092"/>
                </a:lnTo>
                <a:lnTo>
                  <a:pt x="274" y="3092"/>
                </a:lnTo>
                <a:lnTo>
                  <a:pt x="276" y="3096"/>
                </a:lnTo>
                <a:lnTo>
                  <a:pt x="278" y="3100"/>
                </a:lnTo>
                <a:lnTo>
                  <a:pt x="282" y="3104"/>
                </a:lnTo>
                <a:lnTo>
                  <a:pt x="292" y="3110"/>
                </a:lnTo>
                <a:lnTo>
                  <a:pt x="294" y="3112"/>
                </a:lnTo>
                <a:lnTo>
                  <a:pt x="294" y="3114"/>
                </a:lnTo>
                <a:lnTo>
                  <a:pt x="294" y="3116"/>
                </a:lnTo>
                <a:lnTo>
                  <a:pt x="294" y="3120"/>
                </a:lnTo>
                <a:lnTo>
                  <a:pt x="292" y="3120"/>
                </a:lnTo>
                <a:lnTo>
                  <a:pt x="288" y="3118"/>
                </a:lnTo>
                <a:lnTo>
                  <a:pt x="284" y="3116"/>
                </a:lnTo>
                <a:lnTo>
                  <a:pt x="280" y="3116"/>
                </a:lnTo>
                <a:lnTo>
                  <a:pt x="280" y="3120"/>
                </a:lnTo>
                <a:lnTo>
                  <a:pt x="276" y="3132"/>
                </a:lnTo>
                <a:lnTo>
                  <a:pt x="276" y="3138"/>
                </a:lnTo>
                <a:lnTo>
                  <a:pt x="276" y="3148"/>
                </a:lnTo>
                <a:lnTo>
                  <a:pt x="278" y="3168"/>
                </a:lnTo>
                <a:lnTo>
                  <a:pt x="280" y="3174"/>
                </a:lnTo>
                <a:lnTo>
                  <a:pt x="282" y="3178"/>
                </a:lnTo>
                <a:lnTo>
                  <a:pt x="284" y="3178"/>
                </a:lnTo>
                <a:lnTo>
                  <a:pt x="284" y="3176"/>
                </a:lnTo>
                <a:lnTo>
                  <a:pt x="286" y="3168"/>
                </a:lnTo>
                <a:lnTo>
                  <a:pt x="288" y="3160"/>
                </a:lnTo>
                <a:lnTo>
                  <a:pt x="290" y="3156"/>
                </a:lnTo>
                <a:lnTo>
                  <a:pt x="292" y="3154"/>
                </a:lnTo>
                <a:lnTo>
                  <a:pt x="292" y="3158"/>
                </a:lnTo>
                <a:lnTo>
                  <a:pt x="292" y="3164"/>
                </a:lnTo>
                <a:lnTo>
                  <a:pt x="292" y="3170"/>
                </a:lnTo>
                <a:lnTo>
                  <a:pt x="294" y="3176"/>
                </a:lnTo>
                <a:lnTo>
                  <a:pt x="298" y="3182"/>
                </a:lnTo>
                <a:lnTo>
                  <a:pt x="300" y="3184"/>
                </a:lnTo>
                <a:lnTo>
                  <a:pt x="296" y="3182"/>
                </a:lnTo>
                <a:lnTo>
                  <a:pt x="290" y="3180"/>
                </a:lnTo>
                <a:lnTo>
                  <a:pt x="284" y="3182"/>
                </a:lnTo>
                <a:lnTo>
                  <a:pt x="280" y="3184"/>
                </a:lnTo>
                <a:lnTo>
                  <a:pt x="280" y="3186"/>
                </a:lnTo>
                <a:lnTo>
                  <a:pt x="282" y="3188"/>
                </a:lnTo>
                <a:lnTo>
                  <a:pt x="282" y="3190"/>
                </a:lnTo>
                <a:lnTo>
                  <a:pt x="280" y="3192"/>
                </a:lnTo>
                <a:lnTo>
                  <a:pt x="280" y="3194"/>
                </a:lnTo>
                <a:lnTo>
                  <a:pt x="284" y="3198"/>
                </a:lnTo>
                <a:lnTo>
                  <a:pt x="296" y="3206"/>
                </a:lnTo>
                <a:lnTo>
                  <a:pt x="294" y="3206"/>
                </a:lnTo>
                <a:lnTo>
                  <a:pt x="288" y="3206"/>
                </a:lnTo>
                <a:lnTo>
                  <a:pt x="280" y="3204"/>
                </a:lnTo>
                <a:lnTo>
                  <a:pt x="278" y="3204"/>
                </a:lnTo>
                <a:lnTo>
                  <a:pt x="280" y="3206"/>
                </a:lnTo>
                <a:lnTo>
                  <a:pt x="288" y="3216"/>
                </a:lnTo>
                <a:lnTo>
                  <a:pt x="290" y="3220"/>
                </a:lnTo>
                <a:lnTo>
                  <a:pt x="280" y="3214"/>
                </a:lnTo>
                <a:lnTo>
                  <a:pt x="274" y="3212"/>
                </a:lnTo>
                <a:lnTo>
                  <a:pt x="268" y="3212"/>
                </a:lnTo>
                <a:lnTo>
                  <a:pt x="264" y="3214"/>
                </a:lnTo>
                <a:lnTo>
                  <a:pt x="264" y="3216"/>
                </a:lnTo>
                <a:lnTo>
                  <a:pt x="268" y="3218"/>
                </a:lnTo>
                <a:lnTo>
                  <a:pt x="272" y="3220"/>
                </a:lnTo>
                <a:lnTo>
                  <a:pt x="274" y="3224"/>
                </a:lnTo>
                <a:lnTo>
                  <a:pt x="274" y="3226"/>
                </a:lnTo>
                <a:lnTo>
                  <a:pt x="278" y="3228"/>
                </a:lnTo>
                <a:lnTo>
                  <a:pt x="282" y="3230"/>
                </a:lnTo>
                <a:lnTo>
                  <a:pt x="284" y="3230"/>
                </a:lnTo>
                <a:lnTo>
                  <a:pt x="288" y="3230"/>
                </a:lnTo>
                <a:lnTo>
                  <a:pt x="292" y="3234"/>
                </a:lnTo>
                <a:lnTo>
                  <a:pt x="296" y="3236"/>
                </a:lnTo>
                <a:lnTo>
                  <a:pt x="296" y="3238"/>
                </a:lnTo>
                <a:lnTo>
                  <a:pt x="288" y="3236"/>
                </a:lnTo>
                <a:lnTo>
                  <a:pt x="284" y="3236"/>
                </a:lnTo>
                <a:lnTo>
                  <a:pt x="284" y="3238"/>
                </a:lnTo>
                <a:lnTo>
                  <a:pt x="288" y="3248"/>
                </a:lnTo>
                <a:lnTo>
                  <a:pt x="290" y="3252"/>
                </a:lnTo>
                <a:lnTo>
                  <a:pt x="294" y="3252"/>
                </a:lnTo>
                <a:lnTo>
                  <a:pt x="298" y="3250"/>
                </a:lnTo>
                <a:lnTo>
                  <a:pt x="302" y="3240"/>
                </a:lnTo>
                <a:lnTo>
                  <a:pt x="306" y="3234"/>
                </a:lnTo>
                <a:lnTo>
                  <a:pt x="308" y="3232"/>
                </a:lnTo>
                <a:lnTo>
                  <a:pt x="308" y="3234"/>
                </a:lnTo>
                <a:lnTo>
                  <a:pt x="306" y="3242"/>
                </a:lnTo>
                <a:lnTo>
                  <a:pt x="300" y="3256"/>
                </a:lnTo>
                <a:lnTo>
                  <a:pt x="296" y="3258"/>
                </a:lnTo>
                <a:lnTo>
                  <a:pt x="292" y="3258"/>
                </a:lnTo>
                <a:lnTo>
                  <a:pt x="288" y="3258"/>
                </a:lnTo>
                <a:lnTo>
                  <a:pt x="286" y="3258"/>
                </a:lnTo>
                <a:lnTo>
                  <a:pt x="284" y="3260"/>
                </a:lnTo>
                <a:lnTo>
                  <a:pt x="284" y="3264"/>
                </a:lnTo>
                <a:lnTo>
                  <a:pt x="286" y="3266"/>
                </a:lnTo>
                <a:lnTo>
                  <a:pt x="288" y="3268"/>
                </a:lnTo>
                <a:lnTo>
                  <a:pt x="288" y="3272"/>
                </a:lnTo>
                <a:lnTo>
                  <a:pt x="288" y="3276"/>
                </a:lnTo>
                <a:lnTo>
                  <a:pt x="290" y="3276"/>
                </a:lnTo>
                <a:lnTo>
                  <a:pt x="292" y="3276"/>
                </a:lnTo>
                <a:lnTo>
                  <a:pt x="296" y="3276"/>
                </a:lnTo>
                <a:lnTo>
                  <a:pt x="302" y="3278"/>
                </a:lnTo>
                <a:lnTo>
                  <a:pt x="306" y="3286"/>
                </a:lnTo>
                <a:lnTo>
                  <a:pt x="308" y="3294"/>
                </a:lnTo>
                <a:lnTo>
                  <a:pt x="308" y="3298"/>
                </a:lnTo>
                <a:lnTo>
                  <a:pt x="306" y="3298"/>
                </a:lnTo>
                <a:lnTo>
                  <a:pt x="302" y="3294"/>
                </a:lnTo>
                <a:lnTo>
                  <a:pt x="298" y="3288"/>
                </a:lnTo>
                <a:lnTo>
                  <a:pt x="296" y="3288"/>
                </a:lnTo>
                <a:lnTo>
                  <a:pt x="296" y="3290"/>
                </a:lnTo>
                <a:lnTo>
                  <a:pt x="296" y="3294"/>
                </a:lnTo>
                <a:lnTo>
                  <a:pt x="298" y="3298"/>
                </a:lnTo>
                <a:lnTo>
                  <a:pt x="298" y="3302"/>
                </a:lnTo>
                <a:lnTo>
                  <a:pt x="298" y="3304"/>
                </a:lnTo>
                <a:lnTo>
                  <a:pt x="300" y="3308"/>
                </a:lnTo>
                <a:lnTo>
                  <a:pt x="302" y="3310"/>
                </a:lnTo>
                <a:lnTo>
                  <a:pt x="306" y="3308"/>
                </a:lnTo>
                <a:lnTo>
                  <a:pt x="308" y="3306"/>
                </a:lnTo>
                <a:lnTo>
                  <a:pt x="310" y="3308"/>
                </a:lnTo>
                <a:lnTo>
                  <a:pt x="312" y="3310"/>
                </a:lnTo>
                <a:lnTo>
                  <a:pt x="314" y="3318"/>
                </a:lnTo>
                <a:lnTo>
                  <a:pt x="310" y="3316"/>
                </a:lnTo>
                <a:lnTo>
                  <a:pt x="308" y="3316"/>
                </a:lnTo>
                <a:lnTo>
                  <a:pt x="308" y="3318"/>
                </a:lnTo>
                <a:lnTo>
                  <a:pt x="312" y="3326"/>
                </a:lnTo>
                <a:lnTo>
                  <a:pt x="318" y="3332"/>
                </a:lnTo>
                <a:lnTo>
                  <a:pt x="322" y="3332"/>
                </a:lnTo>
                <a:lnTo>
                  <a:pt x="324" y="3332"/>
                </a:lnTo>
                <a:lnTo>
                  <a:pt x="326" y="3322"/>
                </a:lnTo>
                <a:lnTo>
                  <a:pt x="330" y="3318"/>
                </a:lnTo>
                <a:lnTo>
                  <a:pt x="332" y="3316"/>
                </a:lnTo>
                <a:lnTo>
                  <a:pt x="334" y="3314"/>
                </a:lnTo>
                <a:lnTo>
                  <a:pt x="334" y="3312"/>
                </a:lnTo>
                <a:lnTo>
                  <a:pt x="334" y="3310"/>
                </a:lnTo>
                <a:lnTo>
                  <a:pt x="342" y="3312"/>
                </a:lnTo>
                <a:lnTo>
                  <a:pt x="348" y="3312"/>
                </a:lnTo>
                <a:lnTo>
                  <a:pt x="350" y="3312"/>
                </a:lnTo>
                <a:lnTo>
                  <a:pt x="350" y="3310"/>
                </a:lnTo>
                <a:lnTo>
                  <a:pt x="344" y="3304"/>
                </a:lnTo>
                <a:lnTo>
                  <a:pt x="334" y="3300"/>
                </a:lnTo>
                <a:lnTo>
                  <a:pt x="326" y="3294"/>
                </a:lnTo>
                <a:lnTo>
                  <a:pt x="324" y="3292"/>
                </a:lnTo>
                <a:lnTo>
                  <a:pt x="328" y="3290"/>
                </a:lnTo>
                <a:lnTo>
                  <a:pt x="336" y="3294"/>
                </a:lnTo>
                <a:lnTo>
                  <a:pt x="350" y="3302"/>
                </a:lnTo>
                <a:lnTo>
                  <a:pt x="354" y="3308"/>
                </a:lnTo>
                <a:lnTo>
                  <a:pt x="354" y="3314"/>
                </a:lnTo>
                <a:lnTo>
                  <a:pt x="352" y="3320"/>
                </a:lnTo>
                <a:lnTo>
                  <a:pt x="350" y="3322"/>
                </a:lnTo>
                <a:lnTo>
                  <a:pt x="348" y="3324"/>
                </a:lnTo>
                <a:lnTo>
                  <a:pt x="350" y="3330"/>
                </a:lnTo>
                <a:lnTo>
                  <a:pt x="352" y="3332"/>
                </a:lnTo>
                <a:lnTo>
                  <a:pt x="348" y="3328"/>
                </a:lnTo>
                <a:lnTo>
                  <a:pt x="342" y="3322"/>
                </a:lnTo>
                <a:lnTo>
                  <a:pt x="340" y="3322"/>
                </a:lnTo>
                <a:lnTo>
                  <a:pt x="338" y="3326"/>
                </a:lnTo>
                <a:lnTo>
                  <a:pt x="334" y="3336"/>
                </a:lnTo>
                <a:lnTo>
                  <a:pt x="332" y="3334"/>
                </a:lnTo>
                <a:lnTo>
                  <a:pt x="332" y="3330"/>
                </a:lnTo>
                <a:lnTo>
                  <a:pt x="330" y="3332"/>
                </a:lnTo>
                <a:lnTo>
                  <a:pt x="324" y="3338"/>
                </a:lnTo>
                <a:lnTo>
                  <a:pt x="322" y="3340"/>
                </a:lnTo>
                <a:lnTo>
                  <a:pt x="320" y="3340"/>
                </a:lnTo>
                <a:lnTo>
                  <a:pt x="316" y="3336"/>
                </a:lnTo>
                <a:lnTo>
                  <a:pt x="310" y="3330"/>
                </a:lnTo>
                <a:lnTo>
                  <a:pt x="306" y="3328"/>
                </a:lnTo>
                <a:lnTo>
                  <a:pt x="304" y="3328"/>
                </a:lnTo>
                <a:lnTo>
                  <a:pt x="306" y="3332"/>
                </a:lnTo>
                <a:lnTo>
                  <a:pt x="310" y="3336"/>
                </a:lnTo>
                <a:lnTo>
                  <a:pt x="310" y="3340"/>
                </a:lnTo>
                <a:lnTo>
                  <a:pt x="308" y="3344"/>
                </a:lnTo>
                <a:lnTo>
                  <a:pt x="306" y="3350"/>
                </a:lnTo>
                <a:lnTo>
                  <a:pt x="308" y="3350"/>
                </a:lnTo>
                <a:lnTo>
                  <a:pt x="312" y="3352"/>
                </a:lnTo>
                <a:lnTo>
                  <a:pt x="310" y="3356"/>
                </a:lnTo>
                <a:lnTo>
                  <a:pt x="306" y="3364"/>
                </a:lnTo>
                <a:lnTo>
                  <a:pt x="306" y="3368"/>
                </a:lnTo>
                <a:lnTo>
                  <a:pt x="306" y="3370"/>
                </a:lnTo>
                <a:lnTo>
                  <a:pt x="308" y="3370"/>
                </a:lnTo>
                <a:lnTo>
                  <a:pt x="314" y="3366"/>
                </a:lnTo>
                <a:lnTo>
                  <a:pt x="316" y="3364"/>
                </a:lnTo>
                <a:lnTo>
                  <a:pt x="320" y="3364"/>
                </a:lnTo>
                <a:lnTo>
                  <a:pt x="322" y="3366"/>
                </a:lnTo>
                <a:lnTo>
                  <a:pt x="324" y="3372"/>
                </a:lnTo>
                <a:lnTo>
                  <a:pt x="322" y="3374"/>
                </a:lnTo>
                <a:lnTo>
                  <a:pt x="320" y="3374"/>
                </a:lnTo>
                <a:lnTo>
                  <a:pt x="316" y="3374"/>
                </a:lnTo>
                <a:lnTo>
                  <a:pt x="322" y="3380"/>
                </a:lnTo>
                <a:lnTo>
                  <a:pt x="322" y="3382"/>
                </a:lnTo>
                <a:lnTo>
                  <a:pt x="318" y="3384"/>
                </a:lnTo>
                <a:lnTo>
                  <a:pt x="316" y="3386"/>
                </a:lnTo>
                <a:lnTo>
                  <a:pt x="320" y="3388"/>
                </a:lnTo>
                <a:lnTo>
                  <a:pt x="328" y="3390"/>
                </a:lnTo>
                <a:lnTo>
                  <a:pt x="332" y="3388"/>
                </a:lnTo>
                <a:lnTo>
                  <a:pt x="334" y="3384"/>
                </a:lnTo>
                <a:lnTo>
                  <a:pt x="334" y="3378"/>
                </a:lnTo>
                <a:lnTo>
                  <a:pt x="334" y="3376"/>
                </a:lnTo>
                <a:lnTo>
                  <a:pt x="336" y="3374"/>
                </a:lnTo>
                <a:lnTo>
                  <a:pt x="340" y="3370"/>
                </a:lnTo>
                <a:lnTo>
                  <a:pt x="344" y="3368"/>
                </a:lnTo>
                <a:lnTo>
                  <a:pt x="346" y="3366"/>
                </a:lnTo>
                <a:lnTo>
                  <a:pt x="346" y="3364"/>
                </a:lnTo>
                <a:lnTo>
                  <a:pt x="344" y="3362"/>
                </a:lnTo>
                <a:lnTo>
                  <a:pt x="340" y="3360"/>
                </a:lnTo>
                <a:lnTo>
                  <a:pt x="340" y="3358"/>
                </a:lnTo>
                <a:lnTo>
                  <a:pt x="344" y="3358"/>
                </a:lnTo>
                <a:lnTo>
                  <a:pt x="352" y="3358"/>
                </a:lnTo>
                <a:lnTo>
                  <a:pt x="354" y="3362"/>
                </a:lnTo>
                <a:lnTo>
                  <a:pt x="356" y="3362"/>
                </a:lnTo>
                <a:lnTo>
                  <a:pt x="360" y="3360"/>
                </a:lnTo>
                <a:lnTo>
                  <a:pt x="364" y="3358"/>
                </a:lnTo>
                <a:lnTo>
                  <a:pt x="368" y="3356"/>
                </a:lnTo>
                <a:lnTo>
                  <a:pt x="382" y="3356"/>
                </a:lnTo>
                <a:lnTo>
                  <a:pt x="392" y="3358"/>
                </a:lnTo>
                <a:lnTo>
                  <a:pt x="394" y="3360"/>
                </a:lnTo>
                <a:lnTo>
                  <a:pt x="396" y="3362"/>
                </a:lnTo>
                <a:lnTo>
                  <a:pt x="392" y="3366"/>
                </a:lnTo>
                <a:lnTo>
                  <a:pt x="386" y="3368"/>
                </a:lnTo>
                <a:lnTo>
                  <a:pt x="380" y="3366"/>
                </a:lnTo>
                <a:lnTo>
                  <a:pt x="372" y="3364"/>
                </a:lnTo>
                <a:lnTo>
                  <a:pt x="368" y="3364"/>
                </a:lnTo>
                <a:lnTo>
                  <a:pt x="366" y="3366"/>
                </a:lnTo>
                <a:lnTo>
                  <a:pt x="362" y="3370"/>
                </a:lnTo>
                <a:lnTo>
                  <a:pt x="358" y="3376"/>
                </a:lnTo>
                <a:lnTo>
                  <a:pt x="356" y="3376"/>
                </a:lnTo>
                <a:lnTo>
                  <a:pt x="354" y="3376"/>
                </a:lnTo>
                <a:lnTo>
                  <a:pt x="348" y="3372"/>
                </a:lnTo>
                <a:lnTo>
                  <a:pt x="342" y="3374"/>
                </a:lnTo>
                <a:lnTo>
                  <a:pt x="338" y="3378"/>
                </a:lnTo>
                <a:lnTo>
                  <a:pt x="338" y="3384"/>
                </a:lnTo>
                <a:lnTo>
                  <a:pt x="340" y="3388"/>
                </a:lnTo>
                <a:lnTo>
                  <a:pt x="338" y="3390"/>
                </a:lnTo>
                <a:lnTo>
                  <a:pt x="338" y="3392"/>
                </a:lnTo>
                <a:lnTo>
                  <a:pt x="340" y="3396"/>
                </a:lnTo>
                <a:lnTo>
                  <a:pt x="342" y="3398"/>
                </a:lnTo>
                <a:lnTo>
                  <a:pt x="340" y="3398"/>
                </a:lnTo>
                <a:lnTo>
                  <a:pt x="334" y="3396"/>
                </a:lnTo>
                <a:lnTo>
                  <a:pt x="326" y="3396"/>
                </a:lnTo>
                <a:lnTo>
                  <a:pt x="324" y="3396"/>
                </a:lnTo>
                <a:lnTo>
                  <a:pt x="324" y="3398"/>
                </a:lnTo>
                <a:lnTo>
                  <a:pt x="326" y="3402"/>
                </a:lnTo>
                <a:lnTo>
                  <a:pt x="342" y="3412"/>
                </a:lnTo>
                <a:lnTo>
                  <a:pt x="354" y="3418"/>
                </a:lnTo>
                <a:lnTo>
                  <a:pt x="356" y="3418"/>
                </a:lnTo>
                <a:lnTo>
                  <a:pt x="354" y="3412"/>
                </a:lnTo>
                <a:lnTo>
                  <a:pt x="352" y="3406"/>
                </a:lnTo>
                <a:lnTo>
                  <a:pt x="352" y="3402"/>
                </a:lnTo>
                <a:lnTo>
                  <a:pt x="358" y="3400"/>
                </a:lnTo>
                <a:lnTo>
                  <a:pt x="362" y="3398"/>
                </a:lnTo>
                <a:lnTo>
                  <a:pt x="364" y="3396"/>
                </a:lnTo>
                <a:lnTo>
                  <a:pt x="364" y="3394"/>
                </a:lnTo>
                <a:lnTo>
                  <a:pt x="360" y="3390"/>
                </a:lnTo>
                <a:lnTo>
                  <a:pt x="356" y="3388"/>
                </a:lnTo>
                <a:lnTo>
                  <a:pt x="362" y="3390"/>
                </a:lnTo>
                <a:lnTo>
                  <a:pt x="370" y="3392"/>
                </a:lnTo>
                <a:lnTo>
                  <a:pt x="374" y="3390"/>
                </a:lnTo>
                <a:lnTo>
                  <a:pt x="378" y="3386"/>
                </a:lnTo>
                <a:lnTo>
                  <a:pt x="384" y="3382"/>
                </a:lnTo>
                <a:lnTo>
                  <a:pt x="392" y="3378"/>
                </a:lnTo>
                <a:lnTo>
                  <a:pt x="396" y="3374"/>
                </a:lnTo>
                <a:lnTo>
                  <a:pt x="402" y="3372"/>
                </a:lnTo>
                <a:lnTo>
                  <a:pt x="406" y="3374"/>
                </a:lnTo>
                <a:lnTo>
                  <a:pt x="408" y="3376"/>
                </a:lnTo>
                <a:lnTo>
                  <a:pt x="408" y="3378"/>
                </a:lnTo>
                <a:lnTo>
                  <a:pt x="406" y="3384"/>
                </a:lnTo>
                <a:lnTo>
                  <a:pt x="398" y="3392"/>
                </a:lnTo>
                <a:lnTo>
                  <a:pt x="390" y="3396"/>
                </a:lnTo>
                <a:lnTo>
                  <a:pt x="384" y="3400"/>
                </a:lnTo>
                <a:lnTo>
                  <a:pt x="384" y="3402"/>
                </a:lnTo>
                <a:lnTo>
                  <a:pt x="382" y="3404"/>
                </a:lnTo>
                <a:lnTo>
                  <a:pt x="380" y="3402"/>
                </a:lnTo>
                <a:lnTo>
                  <a:pt x="376" y="3400"/>
                </a:lnTo>
                <a:lnTo>
                  <a:pt x="374" y="3402"/>
                </a:lnTo>
                <a:lnTo>
                  <a:pt x="374" y="3404"/>
                </a:lnTo>
                <a:lnTo>
                  <a:pt x="370" y="3402"/>
                </a:lnTo>
                <a:lnTo>
                  <a:pt x="362" y="3404"/>
                </a:lnTo>
                <a:lnTo>
                  <a:pt x="358" y="3406"/>
                </a:lnTo>
                <a:lnTo>
                  <a:pt x="356" y="3408"/>
                </a:lnTo>
                <a:lnTo>
                  <a:pt x="360" y="3414"/>
                </a:lnTo>
                <a:lnTo>
                  <a:pt x="366" y="3420"/>
                </a:lnTo>
                <a:lnTo>
                  <a:pt x="372" y="3426"/>
                </a:lnTo>
                <a:lnTo>
                  <a:pt x="378" y="3430"/>
                </a:lnTo>
                <a:lnTo>
                  <a:pt x="382" y="3432"/>
                </a:lnTo>
                <a:lnTo>
                  <a:pt x="386" y="3434"/>
                </a:lnTo>
                <a:lnTo>
                  <a:pt x="392" y="3438"/>
                </a:lnTo>
                <a:lnTo>
                  <a:pt x="402" y="3438"/>
                </a:lnTo>
                <a:lnTo>
                  <a:pt x="410" y="3436"/>
                </a:lnTo>
                <a:lnTo>
                  <a:pt x="414" y="3434"/>
                </a:lnTo>
                <a:lnTo>
                  <a:pt x="416" y="3426"/>
                </a:lnTo>
                <a:lnTo>
                  <a:pt x="416" y="3412"/>
                </a:lnTo>
                <a:lnTo>
                  <a:pt x="418" y="3400"/>
                </a:lnTo>
                <a:lnTo>
                  <a:pt x="420" y="3394"/>
                </a:lnTo>
                <a:lnTo>
                  <a:pt x="422" y="3388"/>
                </a:lnTo>
                <a:lnTo>
                  <a:pt x="424" y="3378"/>
                </a:lnTo>
                <a:lnTo>
                  <a:pt x="424" y="3372"/>
                </a:lnTo>
                <a:lnTo>
                  <a:pt x="426" y="3368"/>
                </a:lnTo>
                <a:lnTo>
                  <a:pt x="428" y="3366"/>
                </a:lnTo>
                <a:lnTo>
                  <a:pt x="432" y="3366"/>
                </a:lnTo>
                <a:lnTo>
                  <a:pt x="440" y="3364"/>
                </a:lnTo>
                <a:lnTo>
                  <a:pt x="444" y="3362"/>
                </a:lnTo>
                <a:lnTo>
                  <a:pt x="450" y="3358"/>
                </a:lnTo>
                <a:lnTo>
                  <a:pt x="454" y="3354"/>
                </a:lnTo>
                <a:lnTo>
                  <a:pt x="458" y="3354"/>
                </a:lnTo>
                <a:lnTo>
                  <a:pt x="462" y="3354"/>
                </a:lnTo>
                <a:lnTo>
                  <a:pt x="466" y="3356"/>
                </a:lnTo>
                <a:lnTo>
                  <a:pt x="470" y="3350"/>
                </a:lnTo>
                <a:lnTo>
                  <a:pt x="476" y="3342"/>
                </a:lnTo>
                <a:lnTo>
                  <a:pt x="480" y="3340"/>
                </a:lnTo>
                <a:lnTo>
                  <a:pt x="486" y="3340"/>
                </a:lnTo>
                <a:lnTo>
                  <a:pt x="496" y="3342"/>
                </a:lnTo>
                <a:lnTo>
                  <a:pt x="510" y="3344"/>
                </a:lnTo>
                <a:lnTo>
                  <a:pt x="518" y="3348"/>
                </a:lnTo>
                <a:lnTo>
                  <a:pt x="520" y="3346"/>
                </a:lnTo>
                <a:lnTo>
                  <a:pt x="518" y="3342"/>
                </a:lnTo>
                <a:lnTo>
                  <a:pt x="510" y="3328"/>
                </a:lnTo>
                <a:lnTo>
                  <a:pt x="500" y="3308"/>
                </a:lnTo>
                <a:lnTo>
                  <a:pt x="496" y="3296"/>
                </a:lnTo>
                <a:lnTo>
                  <a:pt x="492" y="3282"/>
                </a:lnTo>
                <a:lnTo>
                  <a:pt x="490" y="3266"/>
                </a:lnTo>
                <a:lnTo>
                  <a:pt x="490" y="3256"/>
                </a:lnTo>
                <a:lnTo>
                  <a:pt x="490" y="3246"/>
                </a:lnTo>
                <a:lnTo>
                  <a:pt x="494" y="3238"/>
                </a:lnTo>
                <a:lnTo>
                  <a:pt x="498" y="3228"/>
                </a:lnTo>
                <a:lnTo>
                  <a:pt x="506" y="3222"/>
                </a:lnTo>
                <a:lnTo>
                  <a:pt x="518" y="3216"/>
                </a:lnTo>
                <a:lnTo>
                  <a:pt x="528" y="3212"/>
                </a:lnTo>
                <a:lnTo>
                  <a:pt x="536" y="3208"/>
                </a:lnTo>
                <a:lnTo>
                  <a:pt x="542" y="3202"/>
                </a:lnTo>
                <a:lnTo>
                  <a:pt x="546" y="3196"/>
                </a:lnTo>
                <a:lnTo>
                  <a:pt x="550" y="3180"/>
                </a:lnTo>
                <a:lnTo>
                  <a:pt x="552" y="3156"/>
                </a:lnTo>
                <a:lnTo>
                  <a:pt x="556" y="3144"/>
                </a:lnTo>
                <a:lnTo>
                  <a:pt x="564" y="3134"/>
                </a:lnTo>
                <a:lnTo>
                  <a:pt x="572" y="3126"/>
                </a:lnTo>
                <a:lnTo>
                  <a:pt x="580" y="3122"/>
                </a:lnTo>
                <a:lnTo>
                  <a:pt x="596" y="3112"/>
                </a:lnTo>
                <a:lnTo>
                  <a:pt x="602" y="3108"/>
                </a:lnTo>
                <a:lnTo>
                  <a:pt x="604" y="3104"/>
                </a:lnTo>
                <a:lnTo>
                  <a:pt x="606" y="3100"/>
                </a:lnTo>
                <a:lnTo>
                  <a:pt x="610" y="3096"/>
                </a:lnTo>
                <a:lnTo>
                  <a:pt x="616" y="3092"/>
                </a:lnTo>
                <a:lnTo>
                  <a:pt x="622" y="3086"/>
                </a:lnTo>
                <a:lnTo>
                  <a:pt x="624" y="3082"/>
                </a:lnTo>
                <a:lnTo>
                  <a:pt x="622" y="3078"/>
                </a:lnTo>
                <a:lnTo>
                  <a:pt x="620" y="3074"/>
                </a:lnTo>
                <a:lnTo>
                  <a:pt x="620" y="3072"/>
                </a:lnTo>
                <a:lnTo>
                  <a:pt x="624" y="3066"/>
                </a:lnTo>
                <a:lnTo>
                  <a:pt x="626" y="3060"/>
                </a:lnTo>
                <a:lnTo>
                  <a:pt x="626" y="3054"/>
                </a:lnTo>
                <a:lnTo>
                  <a:pt x="626" y="3044"/>
                </a:lnTo>
                <a:lnTo>
                  <a:pt x="624" y="3038"/>
                </a:lnTo>
                <a:lnTo>
                  <a:pt x="620" y="3036"/>
                </a:lnTo>
                <a:lnTo>
                  <a:pt x="608" y="3036"/>
                </a:lnTo>
                <a:lnTo>
                  <a:pt x="600" y="3034"/>
                </a:lnTo>
                <a:lnTo>
                  <a:pt x="590" y="3032"/>
                </a:lnTo>
                <a:lnTo>
                  <a:pt x="580" y="3026"/>
                </a:lnTo>
                <a:lnTo>
                  <a:pt x="570" y="3016"/>
                </a:lnTo>
                <a:lnTo>
                  <a:pt x="554" y="2996"/>
                </a:lnTo>
                <a:lnTo>
                  <a:pt x="550" y="2988"/>
                </a:lnTo>
                <a:lnTo>
                  <a:pt x="550" y="2982"/>
                </a:lnTo>
                <a:lnTo>
                  <a:pt x="550" y="2976"/>
                </a:lnTo>
                <a:lnTo>
                  <a:pt x="554" y="2968"/>
                </a:lnTo>
                <a:lnTo>
                  <a:pt x="564" y="2948"/>
                </a:lnTo>
                <a:lnTo>
                  <a:pt x="570" y="2938"/>
                </a:lnTo>
                <a:lnTo>
                  <a:pt x="576" y="2930"/>
                </a:lnTo>
                <a:lnTo>
                  <a:pt x="580" y="2928"/>
                </a:lnTo>
                <a:lnTo>
                  <a:pt x="584" y="2926"/>
                </a:lnTo>
                <a:lnTo>
                  <a:pt x="592" y="2926"/>
                </a:lnTo>
                <a:lnTo>
                  <a:pt x="594" y="2924"/>
                </a:lnTo>
                <a:lnTo>
                  <a:pt x="598" y="2922"/>
                </a:lnTo>
                <a:lnTo>
                  <a:pt x="602" y="2918"/>
                </a:lnTo>
                <a:lnTo>
                  <a:pt x="608" y="2916"/>
                </a:lnTo>
                <a:lnTo>
                  <a:pt x="622" y="2916"/>
                </a:lnTo>
                <a:lnTo>
                  <a:pt x="628" y="2916"/>
                </a:lnTo>
                <a:lnTo>
                  <a:pt x="632" y="2914"/>
                </a:lnTo>
                <a:lnTo>
                  <a:pt x="634" y="2912"/>
                </a:lnTo>
                <a:lnTo>
                  <a:pt x="630" y="2908"/>
                </a:lnTo>
                <a:lnTo>
                  <a:pt x="628" y="2902"/>
                </a:lnTo>
                <a:lnTo>
                  <a:pt x="630" y="2898"/>
                </a:lnTo>
                <a:lnTo>
                  <a:pt x="638" y="2890"/>
                </a:lnTo>
                <a:lnTo>
                  <a:pt x="642" y="2886"/>
                </a:lnTo>
                <a:lnTo>
                  <a:pt x="646" y="2878"/>
                </a:lnTo>
                <a:lnTo>
                  <a:pt x="648" y="2868"/>
                </a:lnTo>
                <a:lnTo>
                  <a:pt x="644" y="2856"/>
                </a:lnTo>
                <a:lnTo>
                  <a:pt x="644" y="2850"/>
                </a:lnTo>
                <a:lnTo>
                  <a:pt x="644" y="2844"/>
                </a:lnTo>
                <a:lnTo>
                  <a:pt x="646" y="2836"/>
                </a:lnTo>
                <a:lnTo>
                  <a:pt x="648" y="2830"/>
                </a:lnTo>
                <a:lnTo>
                  <a:pt x="652" y="2822"/>
                </a:lnTo>
                <a:lnTo>
                  <a:pt x="660" y="2816"/>
                </a:lnTo>
                <a:lnTo>
                  <a:pt x="668" y="2810"/>
                </a:lnTo>
                <a:lnTo>
                  <a:pt x="678" y="2806"/>
                </a:lnTo>
                <a:lnTo>
                  <a:pt x="684" y="2802"/>
                </a:lnTo>
                <a:lnTo>
                  <a:pt x="682" y="2800"/>
                </a:lnTo>
                <a:lnTo>
                  <a:pt x="674" y="2798"/>
                </a:lnTo>
                <a:lnTo>
                  <a:pt x="662" y="2794"/>
                </a:lnTo>
                <a:lnTo>
                  <a:pt x="658" y="2790"/>
                </a:lnTo>
                <a:lnTo>
                  <a:pt x="658" y="2786"/>
                </a:lnTo>
                <a:lnTo>
                  <a:pt x="660" y="2782"/>
                </a:lnTo>
                <a:lnTo>
                  <a:pt x="664" y="2780"/>
                </a:lnTo>
                <a:lnTo>
                  <a:pt x="670" y="2780"/>
                </a:lnTo>
                <a:lnTo>
                  <a:pt x="676" y="2780"/>
                </a:lnTo>
                <a:lnTo>
                  <a:pt x="682" y="2782"/>
                </a:lnTo>
                <a:lnTo>
                  <a:pt x="686" y="2788"/>
                </a:lnTo>
                <a:lnTo>
                  <a:pt x="690" y="2792"/>
                </a:lnTo>
                <a:lnTo>
                  <a:pt x="692" y="2796"/>
                </a:lnTo>
                <a:lnTo>
                  <a:pt x="696" y="2798"/>
                </a:lnTo>
                <a:lnTo>
                  <a:pt x="700" y="2798"/>
                </a:lnTo>
                <a:lnTo>
                  <a:pt x="704" y="2796"/>
                </a:lnTo>
                <a:lnTo>
                  <a:pt x="708" y="2792"/>
                </a:lnTo>
                <a:lnTo>
                  <a:pt x="712" y="2786"/>
                </a:lnTo>
                <a:lnTo>
                  <a:pt x="714" y="2778"/>
                </a:lnTo>
                <a:lnTo>
                  <a:pt x="716" y="2770"/>
                </a:lnTo>
                <a:lnTo>
                  <a:pt x="714" y="2762"/>
                </a:lnTo>
                <a:lnTo>
                  <a:pt x="708" y="2754"/>
                </a:lnTo>
                <a:lnTo>
                  <a:pt x="706" y="2752"/>
                </a:lnTo>
                <a:lnTo>
                  <a:pt x="702" y="2752"/>
                </a:lnTo>
                <a:lnTo>
                  <a:pt x="678" y="2758"/>
                </a:lnTo>
                <a:lnTo>
                  <a:pt x="670" y="2760"/>
                </a:lnTo>
                <a:lnTo>
                  <a:pt x="662" y="2758"/>
                </a:lnTo>
                <a:lnTo>
                  <a:pt x="658" y="2756"/>
                </a:lnTo>
                <a:lnTo>
                  <a:pt x="656" y="2750"/>
                </a:lnTo>
                <a:lnTo>
                  <a:pt x="654" y="2744"/>
                </a:lnTo>
                <a:lnTo>
                  <a:pt x="656" y="2734"/>
                </a:lnTo>
                <a:lnTo>
                  <a:pt x="656" y="2726"/>
                </a:lnTo>
                <a:lnTo>
                  <a:pt x="654" y="2716"/>
                </a:lnTo>
                <a:lnTo>
                  <a:pt x="650" y="2700"/>
                </a:lnTo>
                <a:lnTo>
                  <a:pt x="648" y="2694"/>
                </a:lnTo>
                <a:lnTo>
                  <a:pt x="646" y="2690"/>
                </a:lnTo>
                <a:lnTo>
                  <a:pt x="648" y="2684"/>
                </a:lnTo>
                <a:lnTo>
                  <a:pt x="654" y="2682"/>
                </a:lnTo>
                <a:lnTo>
                  <a:pt x="662" y="2680"/>
                </a:lnTo>
                <a:lnTo>
                  <a:pt x="668" y="2682"/>
                </a:lnTo>
                <a:lnTo>
                  <a:pt x="684" y="2688"/>
                </a:lnTo>
                <a:lnTo>
                  <a:pt x="700" y="2696"/>
                </a:lnTo>
                <a:lnTo>
                  <a:pt x="708" y="2698"/>
                </a:lnTo>
                <a:lnTo>
                  <a:pt x="714" y="2700"/>
                </a:lnTo>
                <a:lnTo>
                  <a:pt x="724" y="2700"/>
                </a:lnTo>
                <a:lnTo>
                  <a:pt x="728" y="2700"/>
                </a:lnTo>
                <a:lnTo>
                  <a:pt x="734" y="2700"/>
                </a:lnTo>
                <a:lnTo>
                  <a:pt x="748" y="2694"/>
                </a:lnTo>
                <a:lnTo>
                  <a:pt x="762" y="2684"/>
                </a:lnTo>
                <a:lnTo>
                  <a:pt x="768" y="2680"/>
                </a:lnTo>
                <a:lnTo>
                  <a:pt x="770" y="2676"/>
                </a:lnTo>
                <a:lnTo>
                  <a:pt x="770" y="2672"/>
                </a:lnTo>
                <a:lnTo>
                  <a:pt x="770" y="2670"/>
                </a:lnTo>
                <a:lnTo>
                  <a:pt x="764" y="2664"/>
                </a:lnTo>
                <a:lnTo>
                  <a:pt x="762" y="2660"/>
                </a:lnTo>
                <a:lnTo>
                  <a:pt x="760" y="2658"/>
                </a:lnTo>
                <a:lnTo>
                  <a:pt x="758" y="2650"/>
                </a:lnTo>
                <a:lnTo>
                  <a:pt x="762" y="2642"/>
                </a:lnTo>
                <a:lnTo>
                  <a:pt x="770" y="2632"/>
                </a:lnTo>
                <a:lnTo>
                  <a:pt x="776" y="2622"/>
                </a:lnTo>
                <a:lnTo>
                  <a:pt x="778" y="2612"/>
                </a:lnTo>
                <a:lnTo>
                  <a:pt x="776" y="2602"/>
                </a:lnTo>
                <a:lnTo>
                  <a:pt x="772" y="2598"/>
                </a:lnTo>
                <a:lnTo>
                  <a:pt x="770" y="2596"/>
                </a:lnTo>
                <a:lnTo>
                  <a:pt x="766" y="2592"/>
                </a:lnTo>
                <a:lnTo>
                  <a:pt x="762" y="2588"/>
                </a:lnTo>
                <a:lnTo>
                  <a:pt x="760" y="2578"/>
                </a:lnTo>
                <a:lnTo>
                  <a:pt x="760" y="2574"/>
                </a:lnTo>
                <a:lnTo>
                  <a:pt x="762" y="2572"/>
                </a:lnTo>
                <a:lnTo>
                  <a:pt x="768" y="2572"/>
                </a:lnTo>
                <a:lnTo>
                  <a:pt x="774" y="2576"/>
                </a:lnTo>
                <a:lnTo>
                  <a:pt x="784" y="2582"/>
                </a:lnTo>
                <a:lnTo>
                  <a:pt x="792" y="2582"/>
                </a:lnTo>
                <a:lnTo>
                  <a:pt x="824" y="2578"/>
                </a:lnTo>
                <a:lnTo>
                  <a:pt x="856" y="2574"/>
                </a:lnTo>
                <a:lnTo>
                  <a:pt x="890" y="2566"/>
                </a:lnTo>
                <a:lnTo>
                  <a:pt x="920" y="2556"/>
                </a:lnTo>
                <a:lnTo>
                  <a:pt x="934" y="2550"/>
                </a:lnTo>
                <a:lnTo>
                  <a:pt x="944" y="2544"/>
                </a:lnTo>
                <a:lnTo>
                  <a:pt x="952" y="2538"/>
                </a:lnTo>
                <a:lnTo>
                  <a:pt x="956" y="2534"/>
                </a:lnTo>
                <a:lnTo>
                  <a:pt x="958" y="2528"/>
                </a:lnTo>
                <a:lnTo>
                  <a:pt x="960" y="2524"/>
                </a:lnTo>
                <a:lnTo>
                  <a:pt x="962" y="2516"/>
                </a:lnTo>
                <a:lnTo>
                  <a:pt x="966" y="2510"/>
                </a:lnTo>
                <a:lnTo>
                  <a:pt x="970" y="2504"/>
                </a:lnTo>
                <a:lnTo>
                  <a:pt x="980" y="2492"/>
                </a:lnTo>
                <a:lnTo>
                  <a:pt x="986" y="2478"/>
                </a:lnTo>
                <a:lnTo>
                  <a:pt x="990" y="2464"/>
                </a:lnTo>
                <a:lnTo>
                  <a:pt x="990" y="2444"/>
                </a:lnTo>
                <a:lnTo>
                  <a:pt x="990" y="2436"/>
                </a:lnTo>
                <a:lnTo>
                  <a:pt x="990" y="2432"/>
                </a:lnTo>
                <a:lnTo>
                  <a:pt x="986" y="2432"/>
                </a:lnTo>
                <a:lnTo>
                  <a:pt x="984" y="2432"/>
                </a:lnTo>
                <a:lnTo>
                  <a:pt x="980" y="2432"/>
                </a:lnTo>
                <a:lnTo>
                  <a:pt x="976" y="2432"/>
                </a:lnTo>
                <a:lnTo>
                  <a:pt x="970" y="2428"/>
                </a:lnTo>
                <a:lnTo>
                  <a:pt x="964" y="2420"/>
                </a:lnTo>
                <a:lnTo>
                  <a:pt x="962" y="2410"/>
                </a:lnTo>
                <a:lnTo>
                  <a:pt x="962" y="2404"/>
                </a:lnTo>
                <a:lnTo>
                  <a:pt x="964" y="2400"/>
                </a:lnTo>
                <a:lnTo>
                  <a:pt x="968" y="2396"/>
                </a:lnTo>
                <a:lnTo>
                  <a:pt x="970" y="2392"/>
                </a:lnTo>
                <a:lnTo>
                  <a:pt x="970" y="2388"/>
                </a:lnTo>
                <a:lnTo>
                  <a:pt x="968" y="2380"/>
                </a:lnTo>
                <a:lnTo>
                  <a:pt x="962" y="2368"/>
                </a:lnTo>
                <a:lnTo>
                  <a:pt x="954" y="2360"/>
                </a:lnTo>
                <a:lnTo>
                  <a:pt x="946" y="2354"/>
                </a:lnTo>
                <a:lnTo>
                  <a:pt x="928" y="2344"/>
                </a:lnTo>
                <a:lnTo>
                  <a:pt x="922" y="2338"/>
                </a:lnTo>
                <a:lnTo>
                  <a:pt x="918" y="2332"/>
                </a:lnTo>
                <a:lnTo>
                  <a:pt x="918" y="2330"/>
                </a:lnTo>
                <a:lnTo>
                  <a:pt x="920" y="2326"/>
                </a:lnTo>
                <a:lnTo>
                  <a:pt x="926" y="2316"/>
                </a:lnTo>
                <a:lnTo>
                  <a:pt x="928" y="2320"/>
                </a:lnTo>
                <a:lnTo>
                  <a:pt x="934" y="2326"/>
                </a:lnTo>
                <a:lnTo>
                  <a:pt x="946" y="2332"/>
                </a:lnTo>
                <a:lnTo>
                  <a:pt x="952" y="2334"/>
                </a:lnTo>
                <a:lnTo>
                  <a:pt x="958" y="2334"/>
                </a:lnTo>
                <a:lnTo>
                  <a:pt x="966" y="2336"/>
                </a:lnTo>
                <a:lnTo>
                  <a:pt x="976" y="2338"/>
                </a:lnTo>
                <a:lnTo>
                  <a:pt x="992" y="2348"/>
                </a:lnTo>
                <a:lnTo>
                  <a:pt x="1002" y="2352"/>
                </a:lnTo>
                <a:lnTo>
                  <a:pt x="1010" y="2356"/>
                </a:lnTo>
                <a:lnTo>
                  <a:pt x="1018" y="2358"/>
                </a:lnTo>
                <a:lnTo>
                  <a:pt x="1026" y="2356"/>
                </a:lnTo>
                <a:lnTo>
                  <a:pt x="1032" y="2354"/>
                </a:lnTo>
                <a:lnTo>
                  <a:pt x="1038" y="2352"/>
                </a:lnTo>
                <a:lnTo>
                  <a:pt x="1050" y="2356"/>
                </a:lnTo>
                <a:lnTo>
                  <a:pt x="1056" y="2358"/>
                </a:lnTo>
                <a:lnTo>
                  <a:pt x="1062" y="2358"/>
                </a:lnTo>
                <a:lnTo>
                  <a:pt x="1068" y="2358"/>
                </a:lnTo>
                <a:lnTo>
                  <a:pt x="1076" y="2354"/>
                </a:lnTo>
                <a:lnTo>
                  <a:pt x="1090" y="2344"/>
                </a:lnTo>
                <a:lnTo>
                  <a:pt x="1100" y="2334"/>
                </a:lnTo>
                <a:lnTo>
                  <a:pt x="1110" y="2320"/>
                </a:lnTo>
                <a:lnTo>
                  <a:pt x="1122" y="2300"/>
                </a:lnTo>
                <a:lnTo>
                  <a:pt x="1120" y="2294"/>
                </a:lnTo>
                <a:lnTo>
                  <a:pt x="1124" y="2288"/>
                </a:lnTo>
                <a:lnTo>
                  <a:pt x="1130" y="2282"/>
                </a:lnTo>
                <a:lnTo>
                  <a:pt x="1140" y="2276"/>
                </a:lnTo>
                <a:lnTo>
                  <a:pt x="1150" y="2270"/>
                </a:lnTo>
                <a:lnTo>
                  <a:pt x="1154" y="2264"/>
                </a:lnTo>
                <a:lnTo>
                  <a:pt x="1158" y="2256"/>
                </a:lnTo>
                <a:lnTo>
                  <a:pt x="1166" y="2232"/>
                </a:lnTo>
                <a:lnTo>
                  <a:pt x="1170" y="2224"/>
                </a:lnTo>
                <a:lnTo>
                  <a:pt x="1174" y="2218"/>
                </a:lnTo>
                <a:lnTo>
                  <a:pt x="1188" y="2204"/>
                </a:lnTo>
                <a:lnTo>
                  <a:pt x="1210" y="2184"/>
                </a:lnTo>
                <a:lnTo>
                  <a:pt x="1220" y="2174"/>
                </a:lnTo>
                <a:lnTo>
                  <a:pt x="1228" y="2164"/>
                </a:lnTo>
                <a:lnTo>
                  <a:pt x="1240" y="2140"/>
                </a:lnTo>
                <a:lnTo>
                  <a:pt x="1254" y="2110"/>
                </a:lnTo>
                <a:lnTo>
                  <a:pt x="1270" y="2074"/>
                </a:lnTo>
                <a:lnTo>
                  <a:pt x="1278" y="2058"/>
                </a:lnTo>
                <a:lnTo>
                  <a:pt x="1284" y="2048"/>
                </a:lnTo>
                <a:lnTo>
                  <a:pt x="1290" y="2042"/>
                </a:lnTo>
                <a:lnTo>
                  <a:pt x="1294" y="2038"/>
                </a:lnTo>
                <a:lnTo>
                  <a:pt x="1304" y="2030"/>
                </a:lnTo>
                <a:lnTo>
                  <a:pt x="1308" y="2022"/>
                </a:lnTo>
                <a:lnTo>
                  <a:pt x="1314" y="2012"/>
                </a:lnTo>
                <a:lnTo>
                  <a:pt x="1320" y="1998"/>
                </a:lnTo>
                <a:lnTo>
                  <a:pt x="1322" y="1984"/>
                </a:lnTo>
                <a:lnTo>
                  <a:pt x="1322" y="1970"/>
                </a:lnTo>
                <a:lnTo>
                  <a:pt x="1322" y="1956"/>
                </a:lnTo>
                <a:lnTo>
                  <a:pt x="1322" y="1926"/>
                </a:lnTo>
                <a:lnTo>
                  <a:pt x="1320" y="1910"/>
                </a:lnTo>
                <a:lnTo>
                  <a:pt x="1322" y="1894"/>
                </a:lnTo>
                <a:lnTo>
                  <a:pt x="1324" y="1878"/>
                </a:lnTo>
                <a:lnTo>
                  <a:pt x="1332" y="1862"/>
                </a:lnTo>
                <a:lnTo>
                  <a:pt x="1340" y="1848"/>
                </a:lnTo>
                <a:lnTo>
                  <a:pt x="1352" y="1836"/>
                </a:lnTo>
                <a:lnTo>
                  <a:pt x="1364" y="1824"/>
                </a:lnTo>
                <a:lnTo>
                  <a:pt x="1376" y="1816"/>
                </a:lnTo>
                <a:lnTo>
                  <a:pt x="1388" y="1808"/>
                </a:lnTo>
                <a:lnTo>
                  <a:pt x="1398" y="1802"/>
                </a:lnTo>
                <a:lnTo>
                  <a:pt x="1422" y="1792"/>
                </a:lnTo>
                <a:lnTo>
                  <a:pt x="1438" y="1782"/>
                </a:lnTo>
                <a:lnTo>
                  <a:pt x="1452" y="1772"/>
                </a:lnTo>
                <a:lnTo>
                  <a:pt x="1462" y="1764"/>
                </a:lnTo>
                <a:lnTo>
                  <a:pt x="1476" y="1750"/>
                </a:lnTo>
                <a:lnTo>
                  <a:pt x="1482" y="1744"/>
                </a:lnTo>
                <a:lnTo>
                  <a:pt x="1490" y="1740"/>
                </a:lnTo>
                <a:lnTo>
                  <a:pt x="1498" y="1738"/>
                </a:lnTo>
                <a:lnTo>
                  <a:pt x="1502" y="1738"/>
                </a:lnTo>
                <a:lnTo>
                  <a:pt x="1506" y="1740"/>
                </a:lnTo>
                <a:lnTo>
                  <a:pt x="1508" y="1742"/>
                </a:lnTo>
                <a:lnTo>
                  <a:pt x="1514" y="1742"/>
                </a:lnTo>
                <a:lnTo>
                  <a:pt x="1520" y="1742"/>
                </a:lnTo>
                <a:lnTo>
                  <a:pt x="1530" y="1740"/>
                </a:lnTo>
                <a:lnTo>
                  <a:pt x="1544" y="1738"/>
                </a:lnTo>
                <a:lnTo>
                  <a:pt x="1556" y="1738"/>
                </a:lnTo>
                <a:lnTo>
                  <a:pt x="1576" y="1738"/>
                </a:lnTo>
                <a:lnTo>
                  <a:pt x="1584" y="1738"/>
                </a:lnTo>
                <a:lnTo>
                  <a:pt x="1588" y="1736"/>
                </a:lnTo>
                <a:lnTo>
                  <a:pt x="1592" y="1734"/>
                </a:lnTo>
                <a:lnTo>
                  <a:pt x="1590" y="1728"/>
                </a:lnTo>
                <a:lnTo>
                  <a:pt x="1590" y="1724"/>
                </a:lnTo>
                <a:lnTo>
                  <a:pt x="1590" y="1722"/>
                </a:lnTo>
                <a:lnTo>
                  <a:pt x="1594" y="1716"/>
                </a:lnTo>
                <a:lnTo>
                  <a:pt x="1608" y="1702"/>
                </a:lnTo>
                <a:lnTo>
                  <a:pt x="1616" y="1696"/>
                </a:lnTo>
                <a:lnTo>
                  <a:pt x="1622" y="1690"/>
                </a:lnTo>
                <a:lnTo>
                  <a:pt x="1626" y="1682"/>
                </a:lnTo>
                <a:lnTo>
                  <a:pt x="1626" y="1676"/>
                </a:lnTo>
                <a:lnTo>
                  <a:pt x="1624" y="1672"/>
                </a:lnTo>
                <a:lnTo>
                  <a:pt x="1622" y="1662"/>
                </a:lnTo>
                <a:lnTo>
                  <a:pt x="1624" y="1654"/>
                </a:lnTo>
                <a:lnTo>
                  <a:pt x="1628" y="1644"/>
                </a:lnTo>
                <a:lnTo>
                  <a:pt x="1634" y="1634"/>
                </a:lnTo>
                <a:lnTo>
                  <a:pt x="1650" y="1610"/>
                </a:lnTo>
                <a:lnTo>
                  <a:pt x="1668" y="1580"/>
                </a:lnTo>
                <a:lnTo>
                  <a:pt x="1674" y="1564"/>
                </a:lnTo>
                <a:lnTo>
                  <a:pt x="1678" y="1550"/>
                </a:lnTo>
                <a:lnTo>
                  <a:pt x="1678" y="1536"/>
                </a:lnTo>
                <a:lnTo>
                  <a:pt x="1678" y="1524"/>
                </a:lnTo>
                <a:lnTo>
                  <a:pt x="1678" y="1514"/>
                </a:lnTo>
                <a:lnTo>
                  <a:pt x="1680" y="1506"/>
                </a:lnTo>
                <a:lnTo>
                  <a:pt x="1682" y="1498"/>
                </a:lnTo>
                <a:lnTo>
                  <a:pt x="1688" y="1494"/>
                </a:lnTo>
                <a:lnTo>
                  <a:pt x="1694" y="1488"/>
                </a:lnTo>
                <a:lnTo>
                  <a:pt x="1698" y="1480"/>
                </a:lnTo>
                <a:lnTo>
                  <a:pt x="1698" y="1470"/>
                </a:lnTo>
                <a:lnTo>
                  <a:pt x="1700" y="1460"/>
                </a:lnTo>
                <a:lnTo>
                  <a:pt x="1700" y="1434"/>
                </a:lnTo>
                <a:lnTo>
                  <a:pt x="1702" y="1418"/>
                </a:lnTo>
                <a:lnTo>
                  <a:pt x="1704" y="1404"/>
                </a:lnTo>
                <a:lnTo>
                  <a:pt x="1708" y="1390"/>
                </a:lnTo>
                <a:lnTo>
                  <a:pt x="1708" y="1378"/>
                </a:lnTo>
                <a:lnTo>
                  <a:pt x="1708" y="1368"/>
                </a:lnTo>
                <a:lnTo>
                  <a:pt x="1706" y="1360"/>
                </a:lnTo>
                <a:lnTo>
                  <a:pt x="1702" y="1342"/>
                </a:lnTo>
                <a:lnTo>
                  <a:pt x="1702" y="1334"/>
                </a:lnTo>
                <a:lnTo>
                  <a:pt x="1702" y="1324"/>
                </a:lnTo>
                <a:lnTo>
                  <a:pt x="1706" y="1252"/>
                </a:lnTo>
                <a:lnTo>
                  <a:pt x="1708" y="1234"/>
                </a:lnTo>
                <a:lnTo>
                  <a:pt x="1710" y="1224"/>
                </a:lnTo>
                <a:lnTo>
                  <a:pt x="1712" y="1220"/>
                </a:lnTo>
                <a:lnTo>
                  <a:pt x="1714" y="1220"/>
                </a:lnTo>
                <a:lnTo>
                  <a:pt x="1718" y="1222"/>
                </a:lnTo>
                <a:lnTo>
                  <a:pt x="1720" y="1226"/>
                </a:lnTo>
                <a:lnTo>
                  <a:pt x="1726" y="1234"/>
                </a:lnTo>
                <a:lnTo>
                  <a:pt x="1730" y="1238"/>
                </a:lnTo>
                <a:lnTo>
                  <a:pt x="1736" y="1238"/>
                </a:lnTo>
                <a:lnTo>
                  <a:pt x="1740" y="1234"/>
                </a:lnTo>
                <a:lnTo>
                  <a:pt x="1746" y="1224"/>
                </a:lnTo>
                <a:lnTo>
                  <a:pt x="1752" y="1212"/>
                </a:lnTo>
                <a:lnTo>
                  <a:pt x="1766" y="1176"/>
                </a:lnTo>
                <a:lnTo>
                  <a:pt x="1774" y="1158"/>
                </a:lnTo>
                <a:lnTo>
                  <a:pt x="1780" y="1146"/>
                </a:lnTo>
                <a:lnTo>
                  <a:pt x="1788" y="1136"/>
                </a:lnTo>
                <a:lnTo>
                  <a:pt x="1794" y="1128"/>
                </a:lnTo>
                <a:lnTo>
                  <a:pt x="1810" y="1112"/>
                </a:lnTo>
                <a:lnTo>
                  <a:pt x="1820" y="1100"/>
                </a:lnTo>
                <a:lnTo>
                  <a:pt x="1830" y="1082"/>
                </a:lnTo>
                <a:lnTo>
                  <a:pt x="1852" y="1044"/>
                </a:lnTo>
                <a:lnTo>
                  <a:pt x="1860" y="1030"/>
                </a:lnTo>
                <a:lnTo>
                  <a:pt x="1866" y="1016"/>
                </a:lnTo>
                <a:lnTo>
                  <a:pt x="1872" y="1002"/>
                </a:lnTo>
                <a:lnTo>
                  <a:pt x="1874" y="988"/>
                </a:lnTo>
                <a:lnTo>
                  <a:pt x="1874" y="972"/>
                </a:lnTo>
                <a:lnTo>
                  <a:pt x="1872" y="956"/>
                </a:lnTo>
                <a:close/>
                <a:moveTo>
                  <a:pt x="1128" y="2234"/>
                </a:moveTo>
                <a:lnTo>
                  <a:pt x="1128" y="2234"/>
                </a:lnTo>
                <a:lnTo>
                  <a:pt x="1132" y="2242"/>
                </a:lnTo>
                <a:lnTo>
                  <a:pt x="1128" y="2234"/>
                </a:lnTo>
                <a:close/>
                <a:moveTo>
                  <a:pt x="698" y="3490"/>
                </a:moveTo>
                <a:lnTo>
                  <a:pt x="698" y="3490"/>
                </a:lnTo>
                <a:lnTo>
                  <a:pt x="692" y="3492"/>
                </a:lnTo>
                <a:lnTo>
                  <a:pt x="688" y="3490"/>
                </a:lnTo>
                <a:lnTo>
                  <a:pt x="684" y="3490"/>
                </a:lnTo>
                <a:lnTo>
                  <a:pt x="678" y="3492"/>
                </a:lnTo>
                <a:lnTo>
                  <a:pt x="670" y="3496"/>
                </a:lnTo>
                <a:lnTo>
                  <a:pt x="666" y="3498"/>
                </a:lnTo>
                <a:lnTo>
                  <a:pt x="670" y="3500"/>
                </a:lnTo>
                <a:lnTo>
                  <a:pt x="672" y="3500"/>
                </a:lnTo>
                <a:lnTo>
                  <a:pt x="678" y="3498"/>
                </a:lnTo>
                <a:lnTo>
                  <a:pt x="682" y="3494"/>
                </a:lnTo>
                <a:lnTo>
                  <a:pt x="684" y="3496"/>
                </a:lnTo>
                <a:lnTo>
                  <a:pt x="686" y="3498"/>
                </a:lnTo>
                <a:lnTo>
                  <a:pt x="690" y="3496"/>
                </a:lnTo>
                <a:lnTo>
                  <a:pt x="694" y="3496"/>
                </a:lnTo>
                <a:lnTo>
                  <a:pt x="696" y="3496"/>
                </a:lnTo>
                <a:lnTo>
                  <a:pt x="700" y="3496"/>
                </a:lnTo>
                <a:lnTo>
                  <a:pt x="702" y="3494"/>
                </a:lnTo>
                <a:lnTo>
                  <a:pt x="704" y="3492"/>
                </a:lnTo>
                <a:lnTo>
                  <a:pt x="702" y="3490"/>
                </a:lnTo>
                <a:lnTo>
                  <a:pt x="698" y="3490"/>
                </a:lnTo>
                <a:close/>
                <a:moveTo>
                  <a:pt x="294" y="3084"/>
                </a:moveTo>
                <a:lnTo>
                  <a:pt x="294" y="3084"/>
                </a:lnTo>
                <a:lnTo>
                  <a:pt x="298" y="3086"/>
                </a:lnTo>
                <a:lnTo>
                  <a:pt x="300" y="3084"/>
                </a:lnTo>
                <a:lnTo>
                  <a:pt x="300" y="3082"/>
                </a:lnTo>
                <a:lnTo>
                  <a:pt x="298" y="3080"/>
                </a:lnTo>
                <a:lnTo>
                  <a:pt x="292" y="3078"/>
                </a:lnTo>
                <a:lnTo>
                  <a:pt x="286" y="3078"/>
                </a:lnTo>
                <a:lnTo>
                  <a:pt x="282" y="3078"/>
                </a:lnTo>
                <a:lnTo>
                  <a:pt x="276" y="3080"/>
                </a:lnTo>
                <a:lnTo>
                  <a:pt x="274" y="3082"/>
                </a:lnTo>
                <a:lnTo>
                  <a:pt x="274" y="3084"/>
                </a:lnTo>
                <a:lnTo>
                  <a:pt x="280" y="3084"/>
                </a:lnTo>
                <a:lnTo>
                  <a:pt x="288" y="3084"/>
                </a:lnTo>
                <a:lnTo>
                  <a:pt x="294" y="3084"/>
                </a:lnTo>
                <a:close/>
                <a:moveTo>
                  <a:pt x="338" y="3318"/>
                </a:moveTo>
                <a:lnTo>
                  <a:pt x="338" y="3318"/>
                </a:lnTo>
                <a:lnTo>
                  <a:pt x="330" y="3322"/>
                </a:lnTo>
                <a:lnTo>
                  <a:pt x="328" y="3324"/>
                </a:lnTo>
                <a:lnTo>
                  <a:pt x="330" y="3326"/>
                </a:lnTo>
                <a:lnTo>
                  <a:pt x="334" y="3326"/>
                </a:lnTo>
                <a:lnTo>
                  <a:pt x="338" y="3322"/>
                </a:lnTo>
                <a:lnTo>
                  <a:pt x="338" y="3318"/>
                </a:lnTo>
                <a:close/>
                <a:moveTo>
                  <a:pt x="292" y="3034"/>
                </a:moveTo>
                <a:lnTo>
                  <a:pt x="292" y="3034"/>
                </a:lnTo>
                <a:lnTo>
                  <a:pt x="290" y="3032"/>
                </a:lnTo>
                <a:lnTo>
                  <a:pt x="288" y="3030"/>
                </a:lnTo>
                <a:lnTo>
                  <a:pt x="284" y="3030"/>
                </a:lnTo>
                <a:lnTo>
                  <a:pt x="282" y="3034"/>
                </a:lnTo>
                <a:lnTo>
                  <a:pt x="284" y="3036"/>
                </a:lnTo>
                <a:lnTo>
                  <a:pt x="286" y="3038"/>
                </a:lnTo>
                <a:lnTo>
                  <a:pt x="290" y="3036"/>
                </a:lnTo>
                <a:lnTo>
                  <a:pt x="292" y="3034"/>
                </a:lnTo>
                <a:close/>
                <a:moveTo>
                  <a:pt x="420" y="3442"/>
                </a:moveTo>
                <a:lnTo>
                  <a:pt x="420" y="3442"/>
                </a:lnTo>
                <a:lnTo>
                  <a:pt x="420" y="3446"/>
                </a:lnTo>
                <a:lnTo>
                  <a:pt x="424" y="3452"/>
                </a:lnTo>
                <a:lnTo>
                  <a:pt x="440" y="3462"/>
                </a:lnTo>
                <a:lnTo>
                  <a:pt x="444" y="3464"/>
                </a:lnTo>
                <a:lnTo>
                  <a:pt x="444" y="3462"/>
                </a:lnTo>
                <a:lnTo>
                  <a:pt x="442" y="3458"/>
                </a:lnTo>
                <a:lnTo>
                  <a:pt x="438" y="3454"/>
                </a:lnTo>
                <a:lnTo>
                  <a:pt x="430" y="3446"/>
                </a:lnTo>
                <a:lnTo>
                  <a:pt x="434" y="3448"/>
                </a:lnTo>
                <a:lnTo>
                  <a:pt x="438" y="3450"/>
                </a:lnTo>
                <a:lnTo>
                  <a:pt x="442" y="3450"/>
                </a:lnTo>
                <a:lnTo>
                  <a:pt x="442" y="3448"/>
                </a:lnTo>
                <a:lnTo>
                  <a:pt x="440" y="3444"/>
                </a:lnTo>
                <a:lnTo>
                  <a:pt x="436" y="3438"/>
                </a:lnTo>
                <a:lnTo>
                  <a:pt x="434" y="3432"/>
                </a:lnTo>
                <a:lnTo>
                  <a:pt x="434" y="3420"/>
                </a:lnTo>
                <a:lnTo>
                  <a:pt x="434" y="3418"/>
                </a:lnTo>
                <a:lnTo>
                  <a:pt x="434" y="3420"/>
                </a:lnTo>
                <a:lnTo>
                  <a:pt x="430" y="3422"/>
                </a:lnTo>
                <a:lnTo>
                  <a:pt x="426" y="3428"/>
                </a:lnTo>
                <a:lnTo>
                  <a:pt x="426" y="3432"/>
                </a:lnTo>
                <a:lnTo>
                  <a:pt x="426" y="3436"/>
                </a:lnTo>
                <a:lnTo>
                  <a:pt x="424" y="3436"/>
                </a:lnTo>
                <a:lnTo>
                  <a:pt x="422" y="3436"/>
                </a:lnTo>
                <a:lnTo>
                  <a:pt x="420" y="3442"/>
                </a:lnTo>
                <a:close/>
                <a:moveTo>
                  <a:pt x="272" y="3186"/>
                </a:moveTo>
                <a:lnTo>
                  <a:pt x="272" y="3186"/>
                </a:lnTo>
                <a:lnTo>
                  <a:pt x="270" y="3186"/>
                </a:lnTo>
                <a:lnTo>
                  <a:pt x="272" y="3180"/>
                </a:lnTo>
                <a:lnTo>
                  <a:pt x="274" y="3174"/>
                </a:lnTo>
                <a:lnTo>
                  <a:pt x="274" y="3168"/>
                </a:lnTo>
                <a:lnTo>
                  <a:pt x="274" y="3150"/>
                </a:lnTo>
                <a:lnTo>
                  <a:pt x="272" y="3136"/>
                </a:lnTo>
                <a:lnTo>
                  <a:pt x="272" y="3132"/>
                </a:lnTo>
                <a:lnTo>
                  <a:pt x="270" y="3132"/>
                </a:lnTo>
                <a:lnTo>
                  <a:pt x="266" y="3132"/>
                </a:lnTo>
                <a:lnTo>
                  <a:pt x="264" y="3130"/>
                </a:lnTo>
                <a:lnTo>
                  <a:pt x="262" y="3130"/>
                </a:lnTo>
                <a:lnTo>
                  <a:pt x="258" y="3132"/>
                </a:lnTo>
                <a:lnTo>
                  <a:pt x="252" y="3136"/>
                </a:lnTo>
                <a:lnTo>
                  <a:pt x="250" y="3138"/>
                </a:lnTo>
                <a:lnTo>
                  <a:pt x="252" y="3140"/>
                </a:lnTo>
                <a:lnTo>
                  <a:pt x="254" y="3142"/>
                </a:lnTo>
                <a:lnTo>
                  <a:pt x="254" y="3144"/>
                </a:lnTo>
                <a:lnTo>
                  <a:pt x="254" y="3146"/>
                </a:lnTo>
                <a:lnTo>
                  <a:pt x="256" y="3148"/>
                </a:lnTo>
                <a:lnTo>
                  <a:pt x="258" y="3150"/>
                </a:lnTo>
                <a:lnTo>
                  <a:pt x="260" y="3154"/>
                </a:lnTo>
                <a:lnTo>
                  <a:pt x="258" y="3164"/>
                </a:lnTo>
                <a:lnTo>
                  <a:pt x="256" y="3166"/>
                </a:lnTo>
                <a:lnTo>
                  <a:pt x="252" y="3164"/>
                </a:lnTo>
                <a:lnTo>
                  <a:pt x="250" y="3162"/>
                </a:lnTo>
                <a:lnTo>
                  <a:pt x="246" y="3162"/>
                </a:lnTo>
                <a:lnTo>
                  <a:pt x="244" y="3164"/>
                </a:lnTo>
                <a:lnTo>
                  <a:pt x="242" y="3162"/>
                </a:lnTo>
                <a:lnTo>
                  <a:pt x="238" y="3162"/>
                </a:lnTo>
                <a:lnTo>
                  <a:pt x="236" y="3164"/>
                </a:lnTo>
                <a:lnTo>
                  <a:pt x="234" y="3168"/>
                </a:lnTo>
                <a:lnTo>
                  <a:pt x="236" y="3172"/>
                </a:lnTo>
                <a:lnTo>
                  <a:pt x="238" y="3178"/>
                </a:lnTo>
                <a:lnTo>
                  <a:pt x="242" y="3184"/>
                </a:lnTo>
                <a:lnTo>
                  <a:pt x="244" y="3190"/>
                </a:lnTo>
                <a:lnTo>
                  <a:pt x="246" y="3194"/>
                </a:lnTo>
                <a:lnTo>
                  <a:pt x="248" y="3200"/>
                </a:lnTo>
                <a:lnTo>
                  <a:pt x="250" y="3200"/>
                </a:lnTo>
                <a:lnTo>
                  <a:pt x="252" y="3200"/>
                </a:lnTo>
                <a:lnTo>
                  <a:pt x="254" y="3196"/>
                </a:lnTo>
                <a:lnTo>
                  <a:pt x="254" y="3190"/>
                </a:lnTo>
                <a:lnTo>
                  <a:pt x="252" y="3184"/>
                </a:lnTo>
                <a:lnTo>
                  <a:pt x="250" y="3180"/>
                </a:lnTo>
                <a:lnTo>
                  <a:pt x="252" y="3178"/>
                </a:lnTo>
                <a:lnTo>
                  <a:pt x="254" y="3178"/>
                </a:lnTo>
                <a:lnTo>
                  <a:pt x="258" y="3182"/>
                </a:lnTo>
                <a:lnTo>
                  <a:pt x="262" y="3184"/>
                </a:lnTo>
                <a:lnTo>
                  <a:pt x="262" y="3186"/>
                </a:lnTo>
                <a:lnTo>
                  <a:pt x="260" y="3186"/>
                </a:lnTo>
                <a:lnTo>
                  <a:pt x="258" y="3190"/>
                </a:lnTo>
                <a:lnTo>
                  <a:pt x="258" y="3192"/>
                </a:lnTo>
                <a:lnTo>
                  <a:pt x="258" y="3194"/>
                </a:lnTo>
                <a:lnTo>
                  <a:pt x="258" y="3198"/>
                </a:lnTo>
                <a:lnTo>
                  <a:pt x="258" y="3202"/>
                </a:lnTo>
                <a:lnTo>
                  <a:pt x="258" y="3206"/>
                </a:lnTo>
                <a:lnTo>
                  <a:pt x="260" y="3208"/>
                </a:lnTo>
                <a:lnTo>
                  <a:pt x="266" y="3208"/>
                </a:lnTo>
                <a:lnTo>
                  <a:pt x="270" y="3208"/>
                </a:lnTo>
                <a:lnTo>
                  <a:pt x="272" y="3206"/>
                </a:lnTo>
                <a:lnTo>
                  <a:pt x="274" y="3200"/>
                </a:lnTo>
                <a:lnTo>
                  <a:pt x="274" y="3194"/>
                </a:lnTo>
                <a:lnTo>
                  <a:pt x="276" y="3192"/>
                </a:lnTo>
                <a:lnTo>
                  <a:pt x="276" y="3190"/>
                </a:lnTo>
                <a:lnTo>
                  <a:pt x="276" y="3188"/>
                </a:lnTo>
                <a:lnTo>
                  <a:pt x="276" y="3186"/>
                </a:lnTo>
                <a:lnTo>
                  <a:pt x="272" y="31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711" name="Freeform 6151">
            <a:extLst>
              <a:ext uri="{FF2B5EF4-FFF2-40B4-BE49-F238E27FC236}">
                <a16:creationId xmlns:a16="http://schemas.microsoft.com/office/drawing/2014/main" id="{0E6121D1-A6EA-4924-9504-030575CFD928}"/>
              </a:ext>
            </a:extLst>
          </p:cNvPr>
          <p:cNvSpPr>
            <a:spLocks noEditPoints="1"/>
          </p:cNvSpPr>
          <p:nvPr/>
        </p:nvSpPr>
        <p:spPr bwMode="auto">
          <a:xfrm>
            <a:off x="7565175" y="4545779"/>
            <a:ext cx="1747778" cy="1518389"/>
          </a:xfrm>
          <a:custGeom>
            <a:avLst/>
            <a:gdLst>
              <a:gd name="T0" fmla="*/ 441960 w 2690"/>
              <a:gd name="T1" fmla="*/ 349032 h 2404"/>
              <a:gd name="T2" fmla="*/ 1037590 w 2690"/>
              <a:gd name="T3" fmla="*/ 357917 h 2404"/>
              <a:gd name="T4" fmla="*/ 979170 w 2690"/>
              <a:gd name="T5" fmla="*/ 750102 h 2404"/>
              <a:gd name="T6" fmla="*/ 911860 w 2690"/>
              <a:gd name="T7" fmla="*/ 630796 h 2404"/>
              <a:gd name="T8" fmla="*/ 789940 w 2690"/>
              <a:gd name="T9" fmla="*/ 445492 h 2404"/>
              <a:gd name="T10" fmla="*/ 726440 w 2690"/>
              <a:gd name="T11" fmla="*/ 403608 h 2404"/>
              <a:gd name="T12" fmla="*/ 579120 w 2690"/>
              <a:gd name="T13" fmla="*/ 472145 h 2404"/>
              <a:gd name="T14" fmla="*/ 584200 w 2690"/>
              <a:gd name="T15" fmla="*/ 383301 h 2404"/>
              <a:gd name="T16" fmla="*/ 478790 w 2690"/>
              <a:gd name="T17" fmla="*/ 352840 h 2404"/>
              <a:gd name="T18" fmla="*/ 388620 w 2690"/>
              <a:gd name="T19" fmla="*/ 458184 h 2404"/>
              <a:gd name="T20" fmla="*/ 262890 w 2690"/>
              <a:gd name="T21" fmla="*/ 533067 h 2404"/>
              <a:gd name="T22" fmla="*/ 69850 w 2690"/>
              <a:gd name="T23" fmla="*/ 656181 h 2404"/>
              <a:gd name="T24" fmla="*/ 5080 w 2690"/>
              <a:gd name="T25" fmla="*/ 802139 h 2404"/>
              <a:gd name="T26" fmla="*/ 60960 w 2690"/>
              <a:gd name="T27" fmla="*/ 1055981 h 2404"/>
              <a:gd name="T28" fmla="*/ 218440 w 2690"/>
              <a:gd name="T29" fmla="*/ 1077558 h 2404"/>
              <a:gd name="T30" fmla="*/ 490220 w 2690"/>
              <a:gd name="T31" fmla="*/ 1012828 h 2404"/>
              <a:gd name="T32" fmla="*/ 628650 w 2690"/>
              <a:gd name="T33" fmla="*/ 1040751 h 2404"/>
              <a:gd name="T34" fmla="*/ 647700 w 2690"/>
              <a:gd name="T35" fmla="*/ 1137210 h 2404"/>
              <a:gd name="T36" fmla="*/ 810260 w 2690"/>
              <a:gd name="T37" fmla="*/ 1215901 h 2404"/>
              <a:gd name="T38" fmla="*/ 938530 w 2690"/>
              <a:gd name="T39" fmla="*/ 1189248 h 2404"/>
              <a:gd name="T40" fmla="*/ 1033780 w 2690"/>
              <a:gd name="T41" fmla="*/ 896061 h 2404"/>
              <a:gd name="T42" fmla="*/ 1059180 w 2690"/>
              <a:gd name="T43" fmla="*/ 154843 h 2404"/>
              <a:gd name="T44" fmla="*/ 788670 w 2690"/>
              <a:gd name="T45" fmla="*/ 1289515 h 2404"/>
              <a:gd name="T46" fmla="*/ 810260 w 2690"/>
              <a:gd name="T47" fmla="*/ 1344091 h 2404"/>
              <a:gd name="T48" fmla="*/ 881380 w 2690"/>
              <a:gd name="T49" fmla="*/ 1394860 h 2404"/>
              <a:gd name="T50" fmla="*/ 623570 w 2690"/>
              <a:gd name="T51" fmla="*/ 1148633 h 2404"/>
              <a:gd name="T52" fmla="*/ 1405890 w 2690"/>
              <a:gd name="T53" fmla="*/ 516568 h 2404"/>
              <a:gd name="T54" fmla="*/ 1370330 w 2690"/>
              <a:gd name="T55" fmla="*/ 696795 h 2404"/>
              <a:gd name="T56" fmla="*/ 1367790 w 2690"/>
              <a:gd name="T57" fmla="*/ 455646 h 2404"/>
              <a:gd name="T58" fmla="*/ 1125220 w 2690"/>
              <a:gd name="T59" fmla="*/ 244957 h 2404"/>
              <a:gd name="T60" fmla="*/ 1106170 w 2690"/>
              <a:gd name="T61" fmla="*/ 201804 h 2404"/>
              <a:gd name="T62" fmla="*/ 1162050 w 2690"/>
              <a:gd name="T63" fmla="*/ 242419 h 2404"/>
              <a:gd name="T64" fmla="*/ 1210310 w 2690"/>
              <a:gd name="T65" fmla="*/ 365532 h 2404"/>
              <a:gd name="T66" fmla="*/ 1394460 w 2690"/>
              <a:gd name="T67" fmla="*/ 512760 h 2404"/>
              <a:gd name="T68" fmla="*/ 1545590 w 2690"/>
              <a:gd name="T69" fmla="*/ 1325053 h 2404"/>
              <a:gd name="T70" fmla="*/ 1426210 w 2690"/>
              <a:gd name="T71" fmla="*/ 1426590 h 2404"/>
              <a:gd name="T72" fmla="*/ 1432560 w 2690"/>
              <a:gd name="T73" fmla="*/ 1525588 h 2404"/>
              <a:gd name="T74" fmla="*/ 1534160 w 2690"/>
              <a:gd name="T75" fmla="*/ 1393590 h 2404"/>
              <a:gd name="T76" fmla="*/ 1692910 w 2690"/>
              <a:gd name="T77" fmla="*/ 521644 h 2404"/>
              <a:gd name="T78" fmla="*/ 1576070 w 2690"/>
              <a:gd name="T79" fmla="*/ 1165133 h 2404"/>
              <a:gd name="T80" fmla="*/ 1564640 w 2690"/>
              <a:gd name="T81" fmla="*/ 1161325 h 2404"/>
              <a:gd name="T82" fmla="*/ 1588770 w 2690"/>
              <a:gd name="T83" fmla="*/ 1345360 h 2404"/>
              <a:gd name="T84" fmla="*/ 1651000 w 2690"/>
              <a:gd name="T85" fmla="*/ 1208286 h 2404"/>
              <a:gd name="T86" fmla="*/ 1428750 w 2690"/>
              <a:gd name="T87" fmla="*/ 587643 h 2404"/>
              <a:gd name="T88" fmla="*/ 966470 w 2690"/>
              <a:gd name="T89" fmla="*/ 312225 h 2404"/>
              <a:gd name="T90" fmla="*/ 867410 w 2690"/>
              <a:gd name="T91" fmla="*/ 159920 h 2404"/>
              <a:gd name="T92" fmla="*/ 584200 w 2690"/>
              <a:gd name="T93" fmla="*/ 49499 h 2404"/>
              <a:gd name="T94" fmla="*/ 539750 w 2690"/>
              <a:gd name="T95" fmla="*/ 182766 h 2404"/>
              <a:gd name="T96" fmla="*/ 631190 w 2690"/>
              <a:gd name="T97" fmla="*/ 243688 h 2404"/>
              <a:gd name="T98" fmla="*/ 673100 w 2690"/>
              <a:gd name="T99" fmla="*/ 510222 h 2404"/>
              <a:gd name="T100" fmla="*/ 769620 w 2690"/>
              <a:gd name="T101" fmla="*/ 279226 h 2404"/>
              <a:gd name="T102" fmla="*/ 889000 w 2690"/>
              <a:gd name="T103" fmla="*/ 312225 h 2404"/>
              <a:gd name="T104" fmla="*/ 885190 w 2690"/>
              <a:gd name="T105" fmla="*/ 244957 h 2404"/>
              <a:gd name="T106" fmla="*/ 774700 w 2690"/>
              <a:gd name="T107" fmla="*/ 107883 h 2404"/>
              <a:gd name="T108" fmla="*/ 922020 w 2690"/>
              <a:gd name="T109" fmla="*/ 187843 h 2404"/>
              <a:gd name="T110" fmla="*/ 971550 w 2690"/>
              <a:gd name="T111" fmla="*/ 153574 h 2404"/>
              <a:gd name="T112" fmla="*/ 1008380 w 2690"/>
              <a:gd name="T113" fmla="*/ 128190 h 2404"/>
              <a:gd name="T114" fmla="*/ 952500 w 2690"/>
              <a:gd name="T115" fmla="*/ 81229 h 2404"/>
              <a:gd name="T116" fmla="*/ 487680 w 2690"/>
              <a:gd name="T117" fmla="*/ 92652 h 2404"/>
              <a:gd name="T118" fmla="*/ 637540 w 2690"/>
              <a:gd name="T119" fmla="*/ 180228 h 2404"/>
              <a:gd name="T120" fmla="*/ 613410 w 2690"/>
              <a:gd name="T121" fmla="*/ 60922 h 2404"/>
              <a:gd name="T122" fmla="*/ 499110 w 2690"/>
              <a:gd name="T123" fmla="*/ 11423 h 2404"/>
              <a:gd name="T124" fmla="*/ 1026160 w 2690"/>
              <a:gd name="T125" fmla="*/ 776755 h 24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690"/>
              <a:gd name="T190" fmla="*/ 0 h 2404"/>
              <a:gd name="T191" fmla="*/ 2690 w 2690"/>
              <a:gd name="T192" fmla="*/ 2404 h 24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690" h="2404">
                <a:moveTo>
                  <a:pt x="692" y="12"/>
                </a:moveTo>
                <a:lnTo>
                  <a:pt x="692" y="12"/>
                </a:lnTo>
                <a:lnTo>
                  <a:pt x="698" y="14"/>
                </a:lnTo>
                <a:lnTo>
                  <a:pt x="702" y="18"/>
                </a:lnTo>
                <a:lnTo>
                  <a:pt x="708" y="20"/>
                </a:lnTo>
                <a:lnTo>
                  <a:pt x="714" y="20"/>
                </a:lnTo>
                <a:lnTo>
                  <a:pt x="716" y="20"/>
                </a:lnTo>
                <a:lnTo>
                  <a:pt x="714" y="18"/>
                </a:lnTo>
                <a:lnTo>
                  <a:pt x="712" y="16"/>
                </a:lnTo>
                <a:lnTo>
                  <a:pt x="710" y="12"/>
                </a:lnTo>
                <a:lnTo>
                  <a:pt x="708" y="12"/>
                </a:lnTo>
                <a:lnTo>
                  <a:pt x="710" y="12"/>
                </a:lnTo>
                <a:lnTo>
                  <a:pt x="714" y="12"/>
                </a:lnTo>
                <a:lnTo>
                  <a:pt x="718" y="16"/>
                </a:lnTo>
                <a:lnTo>
                  <a:pt x="722" y="18"/>
                </a:lnTo>
                <a:lnTo>
                  <a:pt x="728" y="18"/>
                </a:lnTo>
                <a:lnTo>
                  <a:pt x="730" y="16"/>
                </a:lnTo>
                <a:lnTo>
                  <a:pt x="730" y="12"/>
                </a:lnTo>
                <a:lnTo>
                  <a:pt x="724" y="6"/>
                </a:lnTo>
                <a:lnTo>
                  <a:pt x="714" y="2"/>
                </a:lnTo>
                <a:lnTo>
                  <a:pt x="708" y="0"/>
                </a:lnTo>
                <a:lnTo>
                  <a:pt x="702" y="2"/>
                </a:lnTo>
                <a:lnTo>
                  <a:pt x="694" y="4"/>
                </a:lnTo>
                <a:lnTo>
                  <a:pt x="688" y="8"/>
                </a:lnTo>
                <a:lnTo>
                  <a:pt x="688" y="10"/>
                </a:lnTo>
                <a:lnTo>
                  <a:pt x="692" y="12"/>
                </a:lnTo>
                <a:close/>
                <a:moveTo>
                  <a:pt x="742" y="352"/>
                </a:moveTo>
                <a:lnTo>
                  <a:pt x="742" y="352"/>
                </a:lnTo>
                <a:lnTo>
                  <a:pt x="740" y="350"/>
                </a:lnTo>
                <a:lnTo>
                  <a:pt x="736" y="352"/>
                </a:lnTo>
                <a:lnTo>
                  <a:pt x="732" y="358"/>
                </a:lnTo>
                <a:lnTo>
                  <a:pt x="728" y="366"/>
                </a:lnTo>
                <a:lnTo>
                  <a:pt x="724" y="382"/>
                </a:lnTo>
                <a:lnTo>
                  <a:pt x="724" y="386"/>
                </a:lnTo>
                <a:lnTo>
                  <a:pt x="724" y="388"/>
                </a:lnTo>
                <a:lnTo>
                  <a:pt x="726" y="388"/>
                </a:lnTo>
                <a:lnTo>
                  <a:pt x="736" y="382"/>
                </a:lnTo>
                <a:lnTo>
                  <a:pt x="742" y="374"/>
                </a:lnTo>
                <a:lnTo>
                  <a:pt x="744" y="364"/>
                </a:lnTo>
                <a:lnTo>
                  <a:pt x="742" y="352"/>
                </a:lnTo>
                <a:close/>
                <a:moveTo>
                  <a:pt x="696" y="550"/>
                </a:moveTo>
                <a:lnTo>
                  <a:pt x="696" y="550"/>
                </a:lnTo>
                <a:lnTo>
                  <a:pt x="692" y="548"/>
                </a:lnTo>
                <a:lnTo>
                  <a:pt x="690" y="548"/>
                </a:lnTo>
                <a:lnTo>
                  <a:pt x="690" y="552"/>
                </a:lnTo>
                <a:lnTo>
                  <a:pt x="692" y="556"/>
                </a:lnTo>
                <a:lnTo>
                  <a:pt x="700" y="566"/>
                </a:lnTo>
                <a:lnTo>
                  <a:pt x="710" y="578"/>
                </a:lnTo>
                <a:lnTo>
                  <a:pt x="714" y="580"/>
                </a:lnTo>
                <a:lnTo>
                  <a:pt x="718" y="578"/>
                </a:lnTo>
                <a:lnTo>
                  <a:pt x="724" y="576"/>
                </a:lnTo>
                <a:lnTo>
                  <a:pt x="728" y="574"/>
                </a:lnTo>
                <a:lnTo>
                  <a:pt x="734" y="568"/>
                </a:lnTo>
                <a:lnTo>
                  <a:pt x="736" y="564"/>
                </a:lnTo>
                <a:lnTo>
                  <a:pt x="738" y="558"/>
                </a:lnTo>
                <a:lnTo>
                  <a:pt x="736" y="552"/>
                </a:lnTo>
                <a:lnTo>
                  <a:pt x="730" y="546"/>
                </a:lnTo>
                <a:lnTo>
                  <a:pt x="728" y="544"/>
                </a:lnTo>
                <a:lnTo>
                  <a:pt x="724" y="546"/>
                </a:lnTo>
                <a:lnTo>
                  <a:pt x="722" y="548"/>
                </a:lnTo>
                <a:lnTo>
                  <a:pt x="718" y="552"/>
                </a:lnTo>
                <a:lnTo>
                  <a:pt x="712" y="554"/>
                </a:lnTo>
                <a:lnTo>
                  <a:pt x="706" y="554"/>
                </a:lnTo>
                <a:lnTo>
                  <a:pt x="696" y="550"/>
                </a:lnTo>
                <a:close/>
                <a:moveTo>
                  <a:pt x="936" y="688"/>
                </a:moveTo>
                <a:lnTo>
                  <a:pt x="936" y="688"/>
                </a:lnTo>
                <a:lnTo>
                  <a:pt x="938" y="696"/>
                </a:lnTo>
                <a:lnTo>
                  <a:pt x="940" y="696"/>
                </a:lnTo>
                <a:lnTo>
                  <a:pt x="942" y="696"/>
                </a:lnTo>
                <a:lnTo>
                  <a:pt x="946" y="692"/>
                </a:lnTo>
                <a:lnTo>
                  <a:pt x="950" y="684"/>
                </a:lnTo>
                <a:lnTo>
                  <a:pt x="950" y="680"/>
                </a:lnTo>
                <a:lnTo>
                  <a:pt x="950" y="678"/>
                </a:lnTo>
                <a:lnTo>
                  <a:pt x="946" y="676"/>
                </a:lnTo>
                <a:lnTo>
                  <a:pt x="942" y="676"/>
                </a:lnTo>
                <a:lnTo>
                  <a:pt x="940" y="676"/>
                </a:lnTo>
                <a:lnTo>
                  <a:pt x="936" y="680"/>
                </a:lnTo>
                <a:lnTo>
                  <a:pt x="934" y="684"/>
                </a:lnTo>
                <a:lnTo>
                  <a:pt x="936" y="688"/>
                </a:lnTo>
                <a:close/>
                <a:moveTo>
                  <a:pt x="1610" y="556"/>
                </a:moveTo>
                <a:lnTo>
                  <a:pt x="1610" y="556"/>
                </a:lnTo>
                <a:lnTo>
                  <a:pt x="1616" y="560"/>
                </a:lnTo>
                <a:lnTo>
                  <a:pt x="1624" y="562"/>
                </a:lnTo>
                <a:lnTo>
                  <a:pt x="1632" y="564"/>
                </a:lnTo>
                <a:lnTo>
                  <a:pt x="1634" y="564"/>
                </a:lnTo>
                <a:lnTo>
                  <a:pt x="1634" y="562"/>
                </a:lnTo>
                <a:lnTo>
                  <a:pt x="1628" y="558"/>
                </a:lnTo>
                <a:lnTo>
                  <a:pt x="1618" y="552"/>
                </a:lnTo>
                <a:lnTo>
                  <a:pt x="1610" y="550"/>
                </a:lnTo>
                <a:lnTo>
                  <a:pt x="1610" y="552"/>
                </a:lnTo>
                <a:lnTo>
                  <a:pt x="1610" y="556"/>
                </a:lnTo>
                <a:close/>
                <a:moveTo>
                  <a:pt x="1402" y="2052"/>
                </a:moveTo>
                <a:lnTo>
                  <a:pt x="1402" y="2052"/>
                </a:lnTo>
                <a:lnTo>
                  <a:pt x="1404" y="2054"/>
                </a:lnTo>
                <a:lnTo>
                  <a:pt x="1410" y="2056"/>
                </a:lnTo>
                <a:lnTo>
                  <a:pt x="1416" y="2056"/>
                </a:lnTo>
                <a:lnTo>
                  <a:pt x="1420" y="2054"/>
                </a:lnTo>
                <a:lnTo>
                  <a:pt x="1420" y="2052"/>
                </a:lnTo>
                <a:lnTo>
                  <a:pt x="1418" y="2048"/>
                </a:lnTo>
                <a:lnTo>
                  <a:pt x="1412" y="2048"/>
                </a:lnTo>
                <a:lnTo>
                  <a:pt x="1404" y="2048"/>
                </a:lnTo>
                <a:lnTo>
                  <a:pt x="1402" y="2050"/>
                </a:lnTo>
                <a:lnTo>
                  <a:pt x="1402" y="2052"/>
                </a:lnTo>
                <a:close/>
                <a:moveTo>
                  <a:pt x="1610" y="1344"/>
                </a:moveTo>
                <a:lnTo>
                  <a:pt x="1610" y="1344"/>
                </a:lnTo>
                <a:lnTo>
                  <a:pt x="1612" y="1338"/>
                </a:lnTo>
                <a:lnTo>
                  <a:pt x="1614" y="1334"/>
                </a:lnTo>
                <a:lnTo>
                  <a:pt x="1612" y="1324"/>
                </a:lnTo>
                <a:lnTo>
                  <a:pt x="1610" y="1312"/>
                </a:lnTo>
                <a:lnTo>
                  <a:pt x="1608" y="1304"/>
                </a:lnTo>
                <a:lnTo>
                  <a:pt x="1610" y="1294"/>
                </a:lnTo>
                <a:lnTo>
                  <a:pt x="1610" y="1280"/>
                </a:lnTo>
                <a:lnTo>
                  <a:pt x="1608" y="1276"/>
                </a:lnTo>
                <a:lnTo>
                  <a:pt x="1606" y="1276"/>
                </a:lnTo>
                <a:lnTo>
                  <a:pt x="1604" y="1274"/>
                </a:lnTo>
                <a:lnTo>
                  <a:pt x="1600" y="1270"/>
                </a:lnTo>
                <a:lnTo>
                  <a:pt x="1598" y="1266"/>
                </a:lnTo>
                <a:lnTo>
                  <a:pt x="1596" y="1256"/>
                </a:lnTo>
                <a:lnTo>
                  <a:pt x="1594" y="1246"/>
                </a:lnTo>
                <a:lnTo>
                  <a:pt x="1590" y="1238"/>
                </a:lnTo>
                <a:lnTo>
                  <a:pt x="1582" y="1226"/>
                </a:lnTo>
                <a:lnTo>
                  <a:pt x="1570" y="1214"/>
                </a:lnTo>
                <a:lnTo>
                  <a:pt x="1560" y="1198"/>
                </a:lnTo>
                <a:lnTo>
                  <a:pt x="1550" y="1184"/>
                </a:lnTo>
                <a:lnTo>
                  <a:pt x="1548" y="1182"/>
                </a:lnTo>
                <a:lnTo>
                  <a:pt x="1546" y="1182"/>
                </a:lnTo>
                <a:lnTo>
                  <a:pt x="1542" y="1182"/>
                </a:lnTo>
                <a:lnTo>
                  <a:pt x="1538" y="1180"/>
                </a:lnTo>
                <a:lnTo>
                  <a:pt x="1534" y="1176"/>
                </a:lnTo>
                <a:lnTo>
                  <a:pt x="1526" y="1166"/>
                </a:lnTo>
                <a:lnTo>
                  <a:pt x="1518" y="1156"/>
                </a:lnTo>
                <a:lnTo>
                  <a:pt x="1514" y="1146"/>
                </a:lnTo>
                <a:lnTo>
                  <a:pt x="1514" y="1136"/>
                </a:lnTo>
                <a:lnTo>
                  <a:pt x="1514" y="1126"/>
                </a:lnTo>
                <a:lnTo>
                  <a:pt x="1514" y="1110"/>
                </a:lnTo>
                <a:lnTo>
                  <a:pt x="1514" y="1104"/>
                </a:lnTo>
                <a:lnTo>
                  <a:pt x="1510" y="1098"/>
                </a:lnTo>
                <a:lnTo>
                  <a:pt x="1508" y="1096"/>
                </a:lnTo>
                <a:lnTo>
                  <a:pt x="1506" y="1096"/>
                </a:lnTo>
                <a:lnTo>
                  <a:pt x="1502" y="1102"/>
                </a:lnTo>
                <a:lnTo>
                  <a:pt x="1502" y="1104"/>
                </a:lnTo>
                <a:lnTo>
                  <a:pt x="1498" y="1104"/>
                </a:lnTo>
                <a:lnTo>
                  <a:pt x="1494" y="1102"/>
                </a:lnTo>
                <a:lnTo>
                  <a:pt x="1490" y="1096"/>
                </a:lnTo>
                <a:lnTo>
                  <a:pt x="1484" y="1090"/>
                </a:lnTo>
                <a:lnTo>
                  <a:pt x="1480" y="1090"/>
                </a:lnTo>
                <a:lnTo>
                  <a:pt x="1480" y="1092"/>
                </a:lnTo>
                <a:lnTo>
                  <a:pt x="1480" y="1098"/>
                </a:lnTo>
                <a:lnTo>
                  <a:pt x="1478" y="1102"/>
                </a:lnTo>
                <a:lnTo>
                  <a:pt x="1478" y="1106"/>
                </a:lnTo>
                <a:lnTo>
                  <a:pt x="1474" y="1104"/>
                </a:lnTo>
                <a:lnTo>
                  <a:pt x="1470" y="1100"/>
                </a:lnTo>
                <a:lnTo>
                  <a:pt x="1464" y="1092"/>
                </a:lnTo>
                <a:lnTo>
                  <a:pt x="1462" y="1086"/>
                </a:lnTo>
                <a:lnTo>
                  <a:pt x="1462" y="1080"/>
                </a:lnTo>
                <a:lnTo>
                  <a:pt x="1462" y="1076"/>
                </a:lnTo>
                <a:lnTo>
                  <a:pt x="1464" y="1066"/>
                </a:lnTo>
                <a:lnTo>
                  <a:pt x="1462" y="1060"/>
                </a:lnTo>
                <a:lnTo>
                  <a:pt x="1462" y="1054"/>
                </a:lnTo>
                <a:lnTo>
                  <a:pt x="1458" y="1046"/>
                </a:lnTo>
                <a:lnTo>
                  <a:pt x="1452" y="1038"/>
                </a:lnTo>
                <a:lnTo>
                  <a:pt x="1440" y="1022"/>
                </a:lnTo>
                <a:lnTo>
                  <a:pt x="1430" y="1012"/>
                </a:lnTo>
                <a:lnTo>
                  <a:pt x="1428" y="1008"/>
                </a:lnTo>
                <a:lnTo>
                  <a:pt x="1432" y="1008"/>
                </a:lnTo>
                <a:lnTo>
                  <a:pt x="1436" y="1008"/>
                </a:lnTo>
                <a:lnTo>
                  <a:pt x="1438" y="1006"/>
                </a:lnTo>
                <a:lnTo>
                  <a:pt x="1440" y="1002"/>
                </a:lnTo>
                <a:lnTo>
                  <a:pt x="1438" y="998"/>
                </a:lnTo>
                <a:lnTo>
                  <a:pt x="1436" y="994"/>
                </a:lnTo>
                <a:lnTo>
                  <a:pt x="1430" y="988"/>
                </a:lnTo>
                <a:lnTo>
                  <a:pt x="1422" y="984"/>
                </a:lnTo>
                <a:lnTo>
                  <a:pt x="1410" y="978"/>
                </a:lnTo>
                <a:lnTo>
                  <a:pt x="1398" y="974"/>
                </a:lnTo>
                <a:lnTo>
                  <a:pt x="1392" y="968"/>
                </a:lnTo>
                <a:lnTo>
                  <a:pt x="1388" y="964"/>
                </a:lnTo>
                <a:lnTo>
                  <a:pt x="1386" y="960"/>
                </a:lnTo>
                <a:lnTo>
                  <a:pt x="1384" y="956"/>
                </a:lnTo>
                <a:lnTo>
                  <a:pt x="1380" y="952"/>
                </a:lnTo>
                <a:lnTo>
                  <a:pt x="1374" y="950"/>
                </a:lnTo>
                <a:lnTo>
                  <a:pt x="1364" y="946"/>
                </a:lnTo>
                <a:lnTo>
                  <a:pt x="1354" y="942"/>
                </a:lnTo>
                <a:lnTo>
                  <a:pt x="1346" y="938"/>
                </a:lnTo>
                <a:lnTo>
                  <a:pt x="1340" y="934"/>
                </a:lnTo>
                <a:lnTo>
                  <a:pt x="1338" y="928"/>
                </a:lnTo>
                <a:lnTo>
                  <a:pt x="1334" y="916"/>
                </a:lnTo>
                <a:lnTo>
                  <a:pt x="1332" y="908"/>
                </a:lnTo>
                <a:lnTo>
                  <a:pt x="1328" y="902"/>
                </a:lnTo>
                <a:lnTo>
                  <a:pt x="1324" y="896"/>
                </a:lnTo>
                <a:lnTo>
                  <a:pt x="1324" y="886"/>
                </a:lnTo>
                <a:lnTo>
                  <a:pt x="1322" y="864"/>
                </a:lnTo>
                <a:lnTo>
                  <a:pt x="1322" y="852"/>
                </a:lnTo>
                <a:lnTo>
                  <a:pt x="1320" y="840"/>
                </a:lnTo>
                <a:lnTo>
                  <a:pt x="1316" y="828"/>
                </a:lnTo>
                <a:lnTo>
                  <a:pt x="1308" y="818"/>
                </a:lnTo>
                <a:lnTo>
                  <a:pt x="1304" y="812"/>
                </a:lnTo>
                <a:lnTo>
                  <a:pt x="1302" y="806"/>
                </a:lnTo>
                <a:lnTo>
                  <a:pt x="1298" y="794"/>
                </a:lnTo>
                <a:lnTo>
                  <a:pt x="1296" y="780"/>
                </a:lnTo>
                <a:lnTo>
                  <a:pt x="1296" y="764"/>
                </a:lnTo>
                <a:lnTo>
                  <a:pt x="1296" y="750"/>
                </a:lnTo>
                <a:lnTo>
                  <a:pt x="1294" y="736"/>
                </a:lnTo>
                <a:lnTo>
                  <a:pt x="1290" y="726"/>
                </a:lnTo>
                <a:lnTo>
                  <a:pt x="1286" y="722"/>
                </a:lnTo>
                <a:lnTo>
                  <a:pt x="1282" y="718"/>
                </a:lnTo>
                <a:lnTo>
                  <a:pt x="1274" y="712"/>
                </a:lnTo>
                <a:lnTo>
                  <a:pt x="1268" y="704"/>
                </a:lnTo>
                <a:lnTo>
                  <a:pt x="1262" y="692"/>
                </a:lnTo>
                <a:lnTo>
                  <a:pt x="1258" y="690"/>
                </a:lnTo>
                <a:lnTo>
                  <a:pt x="1256" y="688"/>
                </a:lnTo>
                <a:lnTo>
                  <a:pt x="1254" y="690"/>
                </a:lnTo>
                <a:lnTo>
                  <a:pt x="1250" y="698"/>
                </a:lnTo>
                <a:lnTo>
                  <a:pt x="1244" y="702"/>
                </a:lnTo>
                <a:lnTo>
                  <a:pt x="1240" y="704"/>
                </a:lnTo>
                <a:lnTo>
                  <a:pt x="1236" y="702"/>
                </a:lnTo>
                <a:lnTo>
                  <a:pt x="1232" y="696"/>
                </a:lnTo>
                <a:lnTo>
                  <a:pt x="1228" y="690"/>
                </a:lnTo>
                <a:lnTo>
                  <a:pt x="1226" y="682"/>
                </a:lnTo>
                <a:lnTo>
                  <a:pt x="1224" y="664"/>
                </a:lnTo>
                <a:lnTo>
                  <a:pt x="1224" y="650"/>
                </a:lnTo>
                <a:lnTo>
                  <a:pt x="1224" y="634"/>
                </a:lnTo>
                <a:lnTo>
                  <a:pt x="1220" y="620"/>
                </a:lnTo>
                <a:lnTo>
                  <a:pt x="1216" y="614"/>
                </a:lnTo>
                <a:lnTo>
                  <a:pt x="1212" y="606"/>
                </a:lnTo>
                <a:lnTo>
                  <a:pt x="1208" y="600"/>
                </a:lnTo>
                <a:lnTo>
                  <a:pt x="1206" y="596"/>
                </a:lnTo>
                <a:lnTo>
                  <a:pt x="1206" y="588"/>
                </a:lnTo>
                <a:lnTo>
                  <a:pt x="1208" y="584"/>
                </a:lnTo>
                <a:lnTo>
                  <a:pt x="1206" y="582"/>
                </a:lnTo>
                <a:lnTo>
                  <a:pt x="1204" y="578"/>
                </a:lnTo>
                <a:lnTo>
                  <a:pt x="1200" y="576"/>
                </a:lnTo>
                <a:lnTo>
                  <a:pt x="1196" y="572"/>
                </a:lnTo>
                <a:lnTo>
                  <a:pt x="1194" y="562"/>
                </a:lnTo>
                <a:lnTo>
                  <a:pt x="1192" y="548"/>
                </a:lnTo>
                <a:lnTo>
                  <a:pt x="1190" y="534"/>
                </a:lnTo>
                <a:lnTo>
                  <a:pt x="1188" y="526"/>
                </a:lnTo>
                <a:lnTo>
                  <a:pt x="1184" y="522"/>
                </a:lnTo>
                <a:lnTo>
                  <a:pt x="1180" y="520"/>
                </a:lnTo>
                <a:lnTo>
                  <a:pt x="1176" y="520"/>
                </a:lnTo>
                <a:lnTo>
                  <a:pt x="1172" y="522"/>
                </a:lnTo>
                <a:lnTo>
                  <a:pt x="1170" y="526"/>
                </a:lnTo>
                <a:lnTo>
                  <a:pt x="1166" y="532"/>
                </a:lnTo>
                <a:lnTo>
                  <a:pt x="1166" y="538"/>
                </a:lnTo>
                <a:lnTo>
                  <a:pt x="1164" y="552"/>
                </a:lnTo>
                <a:lnTo>
                  <a:pt x="1162" y="564"/>
                </a:lnTo>
                <a:lnTo>
                  <a:pt x="1150" y="594"/>
                </a:lnTo>
                <a:lnTo>
                  <a:pt x="1146" y="602"/>
                </a:lnTo>
                <a:lnTo>
                  <a:pt x="1146" y="608"/>
                </a:lnTo>
                <a:lnTo>
                  <a:pt x="1146" y="612"/>
                </a:lnTo>
                <a:lnTo>
                  <a:pt x="1150" y="614"/>
                </a:lnTo>
                <a:lnTo>
                  <a:pt x="1152" y="616"/>
                </a:lnTo>
                <a:lnTo>
                  <a:pt x="1152" y="618"/>
                </a:lnTo>
                <a:lnTo>
                  <a:pt x="1150" y="622"/>
                </a:lnTo>
                <a:lnTo>
                  <a:pt x="1144" y="630"/>
                </a:lnTo>
                <a:lnTo>
                  <a:pt x="1144" y="636"/>
                </a:lnTo>
                <a:lnTo>
                  <a:pt x="1144" y="646"/>
                </a:lnTo>
                <a:lnTo>
                  <a:pt x="1138" y="658"/>
                </a:lnTo>
                <a:lnTo>
                  <a:pt x="1136" y="668"/>
                </a:lnTo>
                <a:lnTo>
                  <a:pt x="1136" y="676"/>
                </a:lnTo>
                <a:lnTo>
                  <a:pt x="1140" y="700"/>
                </a:lnTo>
                <a:lnTo>
                  <a:pt x="1144" y="724"/>
                </a:lnTo>
                <a:lnTo>
                  <a:pt x="1144" y="736"/>
                </a:lnTo>
                <a:lnTo>
                  <a:pt x="1142" y="748"/>
                </a:lnTo>
                <a:lnTo>
                  <a:pt x="1136" y="768"/>
                </a:lnTo>
                <a:lnTo>
                  <a:pt x="1136" y="780"/>
                </a:lnTo>
                <a:lnTo>
                  <a:pt x="1136" y="792"/>
                </a:lnTo>
                <a:lnTo>
                  <a:pt x="1130" y="806"/>
                </a:lnTo>
                <a:lnTo>
                  <a:pt x="1124" y="816"/>
                </a:lnTo>
                <a:lnTo>
                  <a:pt x="1120" y="826"/>
                </a:lnTo>
                <a:lnTo>
                  <a:pt x="1116" y="840"/>
                </a:lnTo>
                <a:lnTo>
                  <a:pt x="1114" y="850"/>
                </a:lnTo>
                <a:lnTo>
                  <a:pt x="1110" y="856"/>
                </a:lnTo>
                <a:lnTo>
                  <a:pt x="1102" y="862"/>
                </a:lnTo>
                <a:lnTo>
                  <a:pt x="1096" y="866"/>
                </a:lnTo>
                <a:lnTo>
                  <a:pt x="1088" y="866"/>
                </a:lnTo>
                <a:lnTo>
                  <a:pt x="1078" y="864"/>
                </a:lnTo>
                <a:lnTo>
                  <a:pt x="1068" y="860"/>
                </a:lnTo>
                <a:lnTo>
                  <a:pt x="1060" y="854"/>
                </a:lnTo>
                <a:lnTo>
                  <a:pt x="1052" y="848"/>
                </a:lnTo>
                <a:lnTo>
                  <a:pt x="1046" y="842"/>
                </a:lnTo>
                <a:lnTo>
                  <a:pt x="1044" y="836"/>
                </a:lnTo>
                <a:lnTo>
                  <a:pt x="1040" y="830"/>
                </a:lnTo>
                <a:lnTo>
                  <a:pt x="1036" y="826"/>
                </a:lnTo>
                <a:lnTo>
                  <a:pt x="1028" y="824"/>
                </a:lnTo>
                <a:lnTo>
                  <a:pt x="1022" y="822"/>
                </a:lnTo>
                <a:lnTo>
                  <a:pt x="1014" y="818"/>
                </a:lnTo>
                <a:lnTo>
                  <a:pt x="1004" y="812"/>
                </a:lnTo>
                <a:lnTo>
                  <a:pt x="990" y="800"/>
                </a:lnTo>
                <a:lnTo>
                  <a:pt x="978" y="788"/>
                </a:lnTo>
                <a:lnTo>
                  <a:pt x="968" y="782"/>
                </a:lnTo>
                <a:lnTo>
                  <a:pt x="962" y="780"/>
                </a:lnTo>
                <a:lnTo>
                  <a:pt x="956" y="778"/>
                </a:lnTo>
                <a:lnTo>
                  <a:pt x="948" y="776"/>
                </a:lnTo>
                <a:lnTo>
                  <a:pt x="942" y="772"/>
                </a:lnTo>
                <a:lnTo>
                  <a:pt x="934" y="764"/>
                </a:lnTo>
                <a:lnTo>
                  <a:pt x="922" y="752"/>
                </a:lnTo>
                <a:lnTo>
                  <a:pt x="912" y="744"/>
                </a:lnTo>
                <a:lnTo>
                  <a:pt x="898" y="732"/>
                </a:lnTo>
                <a:lnTo>
                  <a:pt x="896" y="728"/>
                </a:lnTo>
                <a:lnTo>
                  <a:pt x="896" y="722"/>
                </a:lnTo>
                <a:lnTo>
                  <a:pt x="900" y="712"/>
                </a:lnTo>
                <a:lnTo>
                  <a:pt x="908" y="700"/>
                </a:lnTo>
                <a:lnTo>
                  <a:pt x="916" y="684"/>
                </a:lnTo>
                <a:lnTo>
                  <a:pt x="920" y="674"/>
                </a:lnTo>
                <a:lnTo>
                  <a:pt x="920" y="670"/>
                </a:lnTo>
                <a:lnTo>
                  <a:pt x="918" y="670"/>
                </a:lnTo>
                <a:lnTo>
                  <a:pt x="916" y="668"/>
                </a:lnTo>
                <a:lnTo>
                  <a:pt x="914" y="666"/>
                </a:lnTo>
                <a:lnTo>
                  <a:pt x="914" y="662"/>
                </a:lnTo>
                <a:lnTo>
                  <a:pt x="918" y="652"/>
                </a:lnTo>
                <a:lnTo>
                  <a:pt x="924" y="644"/>
                </a:lnTo>
                <a:lnTo>
                  <a:pt x="928" y="640"/>
                </a:lnTo>
                <a:lnTo>
                  <a:pt x="930" y="642"/>
                </a:lnTo>
                <a:lnTo>
                  <a:pt x="934" y="646"/>
                </a:lnTo>
                <a:lnTo>
                  <a:pt x="936" y="648"/>
                </a:lnTo>
                <a:lnTo>
                  <a:pt x="936" y="650"/>
                </a:lnTo>
                <a:lnTo>
                  <a:pt x="938" y="646"/>
                </a:lnTo>
                <a:lnTo>
                  <a:pt x="940" y="638"/>
                </a:lnTo>
                <a:lnTo>
                  <a:pt x="942" y="626"/>
                </a:lnTo>
                <a:lnTo>
                  <a:pt x="946" y="618"/>
                </a:lnTo>
                <a:lnTo>
                  <a:pt x="950" y="612"/>
                </a:lnTo>
                <a:lnTo>
                  <a:pt x="956" y="606"/>
                </a:lnTo>
                <a:lnTo>
                  <a:pt x="958" y="604"/>
                </a:lnTo>
                <a:lnTo>
                  <a:pt x="960" y="602"/>
                </a:lnTo>
                <a:lnTo>
                  <a:pt x="960" y="598"/>
                </a:lnTo>
                <a:lnTo>
                  <a:pt x="956" y="596"/>
                </a:lnTo>
                <a:lnTo>
                  <a:pt x="950" y="590"/>
                </a:lnTo>
                <a:lnTo>
                  <a:pt x="946" y="586"/>
                </a:lnTo>
                <a:lnTo>
                  <a:pt x="942" y="580"/>
                </a:lnTo>
                <a:lnTo>
                  <a:pt x="942" y="578"/>
                </a:lnTo>
                <a:lnTo>
                  <a:pt x="940" y="578"/>
                </a:lnTo>
                <a:lnTo>
                  <a:pt x="934" y="582"/>
                </a:lnTo>
                <a:lnTo>
                  <a:pt x="930" y="584"/>
                </a:lnTo>
                <a:lnTo>
                  <a:pt x="928" y="588"/>
                </a:lnTo>
                <a:lnTo>
                  <a:pt x="928" y="594"/>
                </a:lnTo>
                <a:lnTo>
                  <a:pt x="930" y="598"/>
                </a:lnTo>
                <a:lnTo>
                  <a:pt x="928" y="600"/>
                </a:lnTo>
                <a:lnTo>
                  <a:pt x="926" y="602"/>
                </a:lnTo>
                <a:lnTo>
                  <a:pt x="922" y="604"/>
                </a:lnTo>
                <a:lnTo>
                  <a:pt x="920" y="604"/>
                </a:lnTo>
                <a:lnTo>
                  <a:pt x="918" y="598"/>
                </a:lnTo>
                <a:lnTo>
                  <a:pt x="918" y="592"/>
                </a:lnTo>
                <a:lnTo>
                  <a:pt x="918" y="590"/>
                </a:lnTo>
                <a:lnTo>
                  <a:pt x="916" y="590"/>
                </a:lnTo>
                <a:lnTo>
                  <a:pt x="914" y="588"/>
                </a:lnTo>
                <a:lnTo>
                  <a:pt x="914" y="586"/>
                </a:lnTo>
                <a:lnTo>
                  <a:pt x="914" y="578"/>
                </a:lnTo>
                <a:lnTo>
                  <a:pt x="914" y="574"/>
                </a:lnTo>
                <a:lnTo>
                  <a:pt x="912" y="574"/>
                </a:lnTo>
                <a:lnTo>
                  <a:pt x="906" y="576"/>
                </a:lnTo>
                <a:lnTo>
                  <a:pt x="898" y="584"/>
                </a:lnTo>
                <a:lnTo>
                  <a:pt x="888" y="590"/>
                </a:lnTo>
                <a:lnTo>
                  <a:pt x="882" y="594"/>
                </a:lnTo>
                <a:lnTo>
                  <a:pt x="878" y="594"/>
                </a:lnTo>
                <a:lnTo>
                  <a:pt x="874" y="592"/>
                </a:lnTo>
                <a:lnTo>
                  <a:pt x="870" y="586"/>
                </a:lnTo>
                <a:lnTo>
                  <a:pt x="866" y="584"/>
                </a:lnTo>
                <a:lnTo>
                  <a:pt x="860" y="584"/>
                </a:lnTo>
                <a:lnTo>
                  <a:pt x="854" y="586"/>
                </a:lnTo>
                <a:lnTo>
                  <a:pt x="848" y="586"/>
                </a:lnTo>
                <a:lnTo>
                  <a:pt x="844" y="584"/>
                </a:lnTo>
                <a:lnTo>
                  <a:pt x="842" y="580"/>
                </a:lnTo>
                <a:lnTo>
                  <a:pt x="834" y="572"/>
                </a:lnTo>
                <a:lnTo>
                  <a:pt x="830" y="570"/>
                </a:lnTo>
                <a:lnTo>
                  <a:pt x="822" y="570"/>
                </a:lnTo>
                <a:lnTo>
                  <a:pt x="814" y="570"/>
                </a:lnTo>
                <a:lnTo>
                  <a:pt x="808" y="568"/>
                </a:lnTo>
                <a:lnTo>
                  <a:pt x="804" y="564"/>
                </a:lnTo>
                <a:lnTo>
                  <a:pt x="802" y="560"/>
                </a:lnTo>
                <a:lnTo>
                  <a:pt x="798" y="554"/>
                </a:lnTo>
                <a:lnTo>
                  <a:pt x="796" y="554"/>
                </a:lnTo>
                <a:lnTo>
                  <a:pt x="792" y="554"/>
                </a:lnTo>
                <a:lnTo>
                  <a:pt x="788" y="554"/>
                </a:lnTo>
                <a:lnTo>
                  <a:pt x="784" y="554"/>
                </a:lnTo>
                <a:lnTo>
                  <a:pt x="782" y="550"/>
                </a:lnTo>
                <a:lnTo>
                  <a:pt x="776" y="546"/>
                </a:lnTo>
                <a:lnTo>
                  <a:pt x="774" y="544"/>
                </a:lnTo>
                <a:lnTo>
                  <a:pt x="768" y="542"/>
                </a:lnTo>
                <a:lnTo>
                  <a:pt x="758" y="542"/>
                </a:lnTo>
                <a:lnTo>
                  <a:pt x="752" y="544"/>
                </a:lnTo>
                <a:lnTo>
                  <a:pt x="750" y="546"/>
                </a:lnTo>
                <a:lnTo>
                  <a:pt x="750" y="548"/>
                </a:lnTo>
                <a:lnTo>
                  <a:pt x="754" y="556"/>
                </a:lnTo>
                <a:lnTo>
                  <a:pt x="756" y="558"/>
                </a:lnTo>
                <a:lnTo>
                  <a:pt x="762" y="560"/>
                </a:lnTo>
                <a:lnTo>
                  <a:pt x="774" y="560"/>
                </a:lnTo>
                <a:lnTo>
                  <a:pt x="778" y="560"/>
                </a:lnTo>
                <a:lnTo>
                  <a:pt x="782" y="564"/>
                </a:lnTo>
                <a:lnTo>
                  <a:pt x="784" y="570"/>
                </a:lnTo>
                <a:lnTo>
                  <a:pt x="782" y="580"/>
                </a:lnTo>
                <a:lnTo>
                  <a:pt x="778" y="594"/>
                </a:lnTo>
                <a:lnTo>
                  <a:pt x="778" y="596"/>
                </a:lnTo>
                <a:lnTo>
                  <a:pt x="776" y="596"/>
                </a:lnTo>
                <a:lnTo>
                  <a:pt x="768" y="594"/>
                </a:lnTo>
                <a:lnTo>
                  <a:pt x="760" y="594"/>
                </a:lnTo>
                <a:lnTo>
                  <a:pt x="750" y="596"/>
                </a:lnTo>
                <a:lnTo>
                  <a:pt x="742" y="596"/>
                </a:lnTo>
                <a:lnTo>
                  <a:pt x="736" y="596"/>
                </a:lnTo>
                <a:lnTo>
                  <a:pt x="728" y="592"/>
                </a:lnTo>
                <a:lnTo>
                  <a:pt x="726" y="592"/>
                </a:lnTo>
                <a:lnTo>
                  <a:pt x="720" y="594"/>
                </a:lnTo>
                <a:lnTo>
                  <a:pt x="700" y="608"/>
                </a:lnTo>
                <a:lnTo>
                  <a:pt x="688" y="620"/>
                </a:lnTo>
                <a:lnTo>
                  <a:pt x="680" y="628"/>
                </a:lnTo>
                <a:lnTo>
                  <a:pt x="678" y="634"/>
                </a:lnTo>
                <a:lnTo>
                  <a:pt x="676" y="638"/>
                </a:lnTo>
                <a:lnTo>
                  <a:pt x="676" y="644"/>
                </a:lnTo>
                <a:lnTo>
                  <a:pt x="674" y="652"/>
                </a:lnTo>
                <a:lnTo>
                  <a:pt x="670" y="662"/>
                </a:lnTo>
                <a:lnTo>
                  <a:pt x="662" y="674"/>
                </a:lnTo>
                <a:lnTo>
                  <a:pt x="654" y="688"/>
                </a:lnTo>
                <a:lnTo>
                  <a:pt x="650" y="698"/>
                </a:lnTo>
                <a:lnTo>
                  <a:pt x="652" y="706"/>
                </a:lnTo>
                <a:lnTo>
                  <a:pt x="654" y="710"/>
                </a:lnTo>
                <a:lnTo>
                  <a:pt x="662" y="716"/>
                </a:lnTo>
                <a:lnTo>
                  <a:pt x="662" y="720"/>
                </a:lnTo>
                <a:lnTo>
                  <a:pt x="658" y="724"/>
                </a:lnTo>
                <a:lnTo>
                  <a:pt x="652" y="728"/>
                </a:lnTo>
                <a:lnTo>
                  <a:pt x="648" y="730"/>
                </a:lnTo>
                <a:lnTo>
                  <a:pt x="644" y="730"/>
                </a:lnTo>
                <a:lnTo>
                  <a:pt x="640" y="728"/>
                </a:lnTo>
                <a:lnTo>
                  <a:pt x="630" y="722"/>
                </a:lnTo>
                <a:lnTo>
                  <a:pt x="626" y="722"/>
                </a:lnTo>
                <a:lnTo>
                  <a:pt x="618" y="722"/>
                </a:lnTo>
                <a:lnTo>
                  <a:pt x="612" y="722"/>
                </a:lnTo>
                <a:lnTo>
                  <a:pt x="608" y="718"/>
                </a:lnTo>
                <a:lnTo>
                  <a:pt x="596" y="712"/>
                </a:lnTo>
                <a:lnTo>
                  <a:pt x="574" y="688"/>
                </a:lnTo>
                <a:lnTo>
                  <a:pt x="562" y="676"/>
                </a:lnTo>
                <a:lnTo>
                  <a:pt x="554" y="670"/>
                </a:lnTo>
                <a:lnTo>
                  <a:pt x="550" y="668"/>
                </a:lnTo>
                <a:lnTo>
                  <a:pt x="548" y="668"/>
                </a:lnTo>
                <a:lnTo>
                  <a:pt x="546" y="670"/>
                </a:lnTo>
                <a:lnTo>
                  <a:pt x="544" y="674"/>
                </a:lnTo>
                <a:lnTo>
                  <a:pt x="542" y="682"/>
                </a:lnTo>
                <a:lnTo>
                  <a:pt x="540" y="684"/>
                </a:lnTo>
                <a:lnTo>
                  <a:pt x="536" y="684"/>
                </a:lnTo>
                <a:lnTo>
                  <a:pt x="532" y="682"/>
                </a:lnTo>
                <a:lnTo>
                  <a:pt x="526" y="678"/>
                </a:lnTo>
                <a:lnTo>
                  <a:pt x="522" y="678"/>
                </a:lnTo>
                <a:lnTo>
                  <a:pt x="518" y="682"/>
                </a:lnTo>
                <a:lnTo>
                  <a:pt x="516" y="690"/>
                </a:lnTo>
                <a:lnTo>
                  <a:pt x="516" y="698"/>
                </a:lnTo>
                <a:lnTo>
                  <a:pt x="514" y="700"/>
                </a:lnTo>
                <a:lnTo>
                  <a:pt x="510" y="700"/>
                </a:lnTo>
                <a:lnTo>
                  <a:pt x="508" y="698"/>
                </a:lnTo>
                <a:lnTo>
                  <a:pt x="502" y="696"/>
                </a:lnTo>
                <a:lnTo>
                  <a:pt x="498" y="698"/>
                </a:lnTo>
                <a:lnTo>
                  <a:pt x="490" y="704"/>
                </a:lnTo>
                <a:lnTo>
                  <a:pt x="482" y="718"/>
                </a:lnTo>
                <a:lnTo>
                  <a:pt x="474" y="732"/>
                </a:lnTo>
                <a:lnTo>
                  <a:pt x="468" y="742"/>
                </a:lnTo>
                <a:lnTo>
                  <a:pt x="458" y="752"/>
                </a:lnTo>
                <a:lnTo>
                  <a:pt x="454" y="756"/>
                </a:lnTo>
                <a:lnTo>
                  <a:pt x="452" y="762"/>
                </a:lnTo>
                <a:lnTo>
                  <a:pt x="450" y="768"/>
                </a:lnTo>
                <a:lnTo>
                  <a:pt x="448" y="780"/>
                </a:lnTo>
                <a:lnTo>
                  <a:pt x="448" y="794"/>
                </a:lnTo>
                <a:lnTo>
                  <a:pt x="446" y="798"/>
                </a:lnTo>
                <a:lnTo>
                  <a:pt x="444" y="800"/>
                </a:lnTo>
                <a:lnTo>
                  <a:pt x="440" y="798"/>
                </a:lnTo>
                <a:lnTo>
                  <a:pt x="434" y="794"/>
                </a:lnTo>
                <a:lnTo>
                  <a:pt x="428" y="792"/>
                </a:lnTo>
                <a:lnTo>
                  <a:pt x="426" y="792"/>
                </a:lnTo>
                <a:lnTo>
                  <a:pt x="422" y="794"/>
                </a:lnTo>
                <a:lnTo>
                  <a:pt x="420" y="798"/>
                </a:lnTo>
                <a:lnTo>
                  <a:pt x="418" y="804"/>
                </a:lnTo>
                <a:lnTo>
                  <a:pt x="416" y="824"/>
                </a:lnTo>
                <a:lnTo>
                  <a:pt x="414" y="840"/>
                </a:lnTo>
                <a:lnTo>
                  <a:pt x="414" y="842"/>
                </a:lnTo>
                <a:lnTo>
                  <a:pt x="412" y="842"/>
                </a:lnTo>
                <a:lnTo>
                  <a:pt x="408" y="828"/>
                </a:lnTo>
                <a:lnTo>
                  <a:pt x="402" y="818"/>
                </a:lnTo>
                <a:lnTo>
                  <a:pt x="400" y="812"/>
                </a:lnTo>
                <a:lnTo>
                  <a:pt x="396" y="810"/>
                </a:lnTo>
                <a:lnTo>
                  <a:pt x="392" y="810"/>
                </a:lnTo>
                <a:lnTo>
                  <a:pt x="386" y="812"/>
                </a:lnTo>
                <a:lnTo>
                  <a:pt x="382" y="816"/>
                </a:lnTo>
                <a:lnTo>
                  <a:pt x="376" y="822"/>
                </a:lnTo>
                <a:lnTo>
                  <a:pt x="366" y="840"/>
                </a:lnTo>
                <a:lnTo>
                  <a:pt x="360" y="852"/>
                </a:lnTo>
                <a:lnTo>
                  <a:pt x="360" y="864"/>
                </a:lnTo>
                <a:lnTo>
                  <a:pt x="362" y="872"/>
                </a:lnTo>
                <a:lnTo>
                  <a:pt x="362" y="880"/>
                </a:lnTo>
                <a:lnTo>
                  <a:pt x="362" y="886"/>
                </a:lnTo>
                <a:lnTo>
                  <a:pt x="358" y="894"/>
                </a:lnTo>
                <a:lnTo>
                  <a:pt x="350" y="902"/>
                </a:lnTo>
                <a:lnTo>
                  <a:pt x="344" y="908"/>
                </a:lnTo>
                <a:lnTo>
                  <a:pt x="338" y="916"/>
                </a:lnTo>
                <a:lnTo>
                  <a:pt x="334" y="930"/>
                </a:lnTo>
                <a:lnTo>
                  <a:pt x="330" y="940"/>
                </a:lnTo>
                <a:lnTo>
                  <a:pt x="324" y="948"/>
                </a:lnTo>
                <a:lnTo>
                  <a:pt x="316" y="958"/>
                </a:lnTo>
                <a:lnTo>
                  <a:pt x="304" y="968"/>
                </a:lnTo>
                <a:lnTo>
                  <a:pt x="290" y="976"/>
                </a:lnTo>
                <a:lnTo>
                  <a:pt x="276" y="980"/>
                </a:lnTo>
                <a:lnTo>
                  <a:pt x="266" y="982"/>
                </a:lnTo>
                <a:lnTo>
                  <a:pt x="256" y="980"/>
                </a:lnTo>
                <a:lnTo>
                  <a:pt x="240" y="980"/>
                </a:lnTo>
                <a:lnTo>
                  <a:pt x="234" y="982"/>
                </a:lnTo>
                <a:lnTo>
                  <a:pt x="232" y="986"/>
                </a:lnTo>
                <a:lnTo>
                  <a:pt x="228" y="990"/>
                </a:lnTo>
                <a:lnTo>
                  <a:pt x="224" y="994"/>
                </a:lnTo>
                <a:lnTo>
                  <a:pt x="212" y="998"/>
                </a:lnTo>
                <a:lnTo>
                  <a:pt x="198" y="1002"/>
                </a:lnTo>
                <a:lnTo>
                  <a:pt x="180" y="1012"/>
                </a:lnTo>
                <a:lnTo>
                  <a:pt x="170" y="1016"/>
                </a:lnTo>
                <a:lnTo>
                  <a:pt x="162" y="1016"/>
                </a:lnTo>
                <a:lnTo>
                  <a:pt x="150" y="1012"/>
                </a:lnTo>
                <a:lnTo>
                  <a:pt x="142" y="1012"/>
                </a:lnTo>
                <a:lnTo>
                  <a:pt x="134" y="1014"/>
                </a:lnTo>
                <a:lnTo>
                  <a:pt x="124" y="1020"/>
                </a:lnTo>
                <a:lnTo>
                  <a:pt x="110" y="1034"/>
                </a:lnTo>
                <a:lnTo>
                  <a:pt x="98" y="1048"/>
                </a:lnTo>
                <a:lnTo>
                  <a:pt x="86" y="1058"/>
                </a:lnTo>
                <a:lnTo>
                  <a:pt x="78" y="1062"/>
                </a:lnTo>
                <a:lnTo>
                  <a:pt x="72" y="1066"/>
                </a:lnTo>
                <a:lnTo>
                  <a:pt x="66" y="1068"/>
                </a:lnTo>
                <a:lnTo>
                  <a:pt x="60" y="1074"/>
                </a:lnTo>
                <a:lnTo>
                  <a:pt x="54" y="1082"/>
                </a:lnTo>
                <a:lnTo>
                  <a:pt x="50" y="1094"/>
                </a:lnTo>
                <a:lnTo>
                  <a:pt x="44" y="1104"/>
                </a:lnTo>
                <a:lnTo>
                  <a:pt x="42" y="1106"/>
                </a:lnTo>
                <a:lnTo>
                  <a:pt x="42" y="1104"/>
                </a:lnTo>
                <a:lnTo>
                  <a:pt x="40" y="1100"/>
                </a:lnTo>
                <a:lnTo>
                  <a:pt x="38" y="1092"/>
                </a:lnTo>
                <a:lnTo>
                  <a:pt x="38" y="1084"/>
                </a:lnTo>
                <a:lnTo>
                  <a:pt x="36" y="1078"/>
                </a:lnTo>
                <a:lnTo>
                  <a:pt x="34" y="1078"/>
                </a:lnTo>
                <a:lnTo>
                  <a:pt x="30" y="1078"/>
                </a:lnTo>
                <a:lnTo>
                  <a:pt x="24" y="1088"/>
                </a:lnTo>
                <a:lnTo>
                  <a:pt x="18" y="1100"/>
                </a:lnTo>
                <a:lnTo>
                  <a:pt x="16" y="1110"/>
                </a:lnTo>
                <a:lnTo>
                  <a:pt x="18" y="1118"/>
                </a:lnTo>
                <a:lnTo>
                  <a:pt x="20" y="1126"/>
                </a:lnTo>
                <a:lnTo>
                  <a:pt x="22" y="1134"/>
                </a:lnTo>
                <a:lnTo>
                  <a:pt x="22" y="1144"/>
                </a:lnTo>
                <a:lnTo>
                  <a:pt x="20" y="1154"/>
                </a:lnTo>
                <a:lnTo>
                  <a:pt x="12" y="1170"/>
                </a:lnTo>
                <a:lnTo>
                  <a:pt x="8" y="1180"/>
                </a:lnTo>
                <a:lnTo>
                  <a:pt x="4" y="1188"/>
                </a:lnTo>
                <a:lnTo>
                  <a:pt x="4" y="1196"/>
                </a:lnTo>
                <a:lnTo>
                  <a:pt x="4" y="1204"/>
                </a:lnTo>
                <a:lnTo>
                  <a:pt x="8" y="1220"/>
                </a:lnTo>
                <a:lnTo>
                  <a:pt x="16" y="1236"/>
                </a:lnTo>
                <a:lnTo>
                  <a:pt x="34" y="1266"/>
                </a:lnTo>
                <a:lnTo>
                  <a:pt x="40" y="1280"/>
                </a:lnTo>
                <a:lnTo>
                  <a:pt x="40" y="1288"/>
                </a:lnTo>
                <a:lnTo>
                  <a:pt x="42" y="1294"/>
                </a:lnTo>
                <a:lnTo>
                  <a:pt x="40" y="1304"/>
                </a:lnTo>
                <a:lnTo>
                  <a:pt x="38" y="1304"/>
                </a:lnTo>
                <a:lnTo>
                  <a:pt x="36" y="1304"/>
                </a:lnTo>
                <a:lnTo>
                  <a:pt x="32" y="1298"/>
                </a:lnTo>
                <a:lnTo>
                  <a:pt x="26" y="1288"/>
                </a:lnTo>
                <a:lnTo>
                  <a:pt x="14" y="1268"/>
                </a:lnTo>
                <a:lnTo>
                  <a:pt x="10" y="1264"/>
                </a:lnTo>
                <a:lnTo>
                  <a:pt x="8" y="1264"/>
                </a:lnTo>
                <a:lnTo>
                  <a:pt x="6" y="1270"/>
                </a:lnTo>
                <a:lnTo>
                  <a:pt x="8" y="1276"/>
                </a:lnTo>
                <a:lnTo>
                  <a:pt x="14" y="1290"/>
                </a:lnTo>
                <a:lnTo>
                  <a:pt x="20" y="1304"/>
                </a:lnTo>
                <a:lnTo>
                  <a:pt x="22" y="1310"/>
                </a:lnTo>
                <a:lnTo>
                  <a:pt x="22" y="1316"/>
                </a:lnTo>
                <a:lnTo>
                  <a:pt x="20" y="1316"/>
                </a:lnTo>
                <a:lnTo>
                  <a:pt x="16" y="1312"/>
                </a:lnTo>
                <a:lnTo>
                  <a:pt x="10" y="1298"/>
                </a:lnTo>
                <a:lnTo>
                  <a:pt x="6" y="1292"/>
                </a:lnTo>
                <a:lnTo>
                  <a:pt x="2" y="1288"/>
                </a:lnTo>
                <a:lnTo>
                  <a:pt x="0" y="1290"/>
                </a:lnTo>
                <a:lnTo>
                  <a:pt x="0" y="1298"/>
                </a:lnTo>
                <a:lnTo>
                  <a:pt x="0" y="1306"/>
                </a:lnTo>
                <a:lnTo>
                  <a:pt x="4" y="1316"/>
                </a:lnTo>
                <a:lnTo>
                  <a:pt x="18" y="1334"/>
                </a:lnTo>
                <a:lnTo>
                  <a:pt x="30" y="1354"/>
                </a:lnTo>
                <a:lnTo>
                  <a:pt x="34" y="1364"/>
                </a:lnTo>
                <a:lnTo>
                  <a:pt x="36" y="1374"/>
                </a:lnTo>
                <a:lnTo>
                  <a:pt x="36" y="1390"/>
                </a:lnTo>
                <a:lnTo>
                  <a:pt x="40" y="1402"/>
                </a:lnTo>
                <a:lnTo>
                  <a:pt x="48" y="1414"/>
                </a:lnTo>
                <a:lnTo>
                  <a:pt x="60" y="1438"/>
                </a:lnTo>
                <a:lnTo>
                  <a:pt x="66" y="1452"/>
                </a:lnTo>
                <a:lnTo>
                  <a:pt x="68" y="1462"/>
                </a:lnTo>
                <a:lnTo>
                  <a:pt x="68" y="1482"/>
                </a:lnTo>
                <a:lnTo>
                  <a:pt x="70" y="1494"/>
                </a:lnTo>
                <a:lnTo>
                  <a:pt x="72" y="1510"/>
                </a:lnTo>
                <a:lnTo>
                  <a:pt x="76" y="1530"/>
                </a:lnTo>
                <a:lnTo>
                  <a:pt x="86" y="1556"/>
                </a:lnTo>
                <a:lnTo>
                  <a:pt x="96" y="1580"/>
                </a:lnTo>
                <a:lnTo>
                  <a:pt x="100" y="1598"/>
                </a:lnTo>
                <a:lnTo>
                  <a:pt x="102" y="1610"/>
                </a:lnTo>
                <a:lnTo>
                  <a:pt x="100" y="1620"/>
                </a:lnTo>
                <a:lnTo>
                  <a:pt x="96" y="1632"/>
                </a:lnTo>
                <a:lnTo>
                  <a:pt x="94" y="1638"/>
                </a:lnTo>
                <a:lnTo>
                  <a:pt x="94" y="1646"/>
                </a:lnTo>
                <a:lnTo>
                  <a:pt x="96" y="1656"/>
                </a:lnTo>
                <a:lnTo>
                  <a:pt x="96" y="1664"/>
                </a:lnTo>
                <a:lnTo>
                  <a:pt x="94" y="1672"/>
                </a:lnTo>
                <a:lnTo>
                  <a:pt x="92" y="1678"/>
                </a:lnTo>
                <a:lnTo>
                  <a:pt x="88" y="1682"/>
                </a:lnTo>
                <a:lnTo>
                  <a:pt x="84" y="1684"/>
                </a:lnTo>
                <a:lnTo>
                  <a:pt x="80" y="1684"/>
                </a:lnTo>
                <a:lnTo>
                  <a:pt x="74" y="1684"/>
                </a:lnTo>
                <a:lnTo>
                  <a:pt x="70" y="1684"/>
                </a:lnTo>
                <a:lnTo>
                  <a:pt x="68" y="1688"/>
                </a:lnTo>
                <a:lnTo>
                  <a:pt x="66" y="1694"/>
                </a:lnTo>
                <a:lnTo>
                  <a:pt x="66" y="1702"/>
                </a:lnTo>
                <a:lnTo>
                  <a:pt x="68" y="1710"/>
                </a:lnTo>
                <a:lnTo>
                  <a:pt x="70" y="1716"/>
                </a:lnTo>
                <a:lnTo>
                  <a:pt x="76" y="1722"/>
                </a:lnTo>
                <a:lnTo>
                  <a:pt x="82" y="1722"/>
                </a:lnTo>
                <a:lnTo>
                  <a:pt x="88" y="1722"/>
                </a:lnTo>
                <a:lnTo>
                  <a:pt x="92" y="1726"/>
                </a:lnTo>
                <a:lnTo>
                  <a:pt x="104" y="1738"/>
                </a:lnTo>
                <a:lnTo>
                  <a:pt x="114" y="1746"/>
                </a:lnTo>
                <a:lnTo>
                  <a:pt x="124" y="1754"/>
                </a:lnTo>
                <a:lnTo>
                  <a:pt x="138" y="1760"/>
                </a:lnTo>
                <a:lnTo>
                  <a:pt x="156" y="1762"/>
                </a:lnTo>
                <a:lnTo>
                  <a:pt x="174" y="1764"/>
                </a:lnTo>
                <a:lnTo>
                  <a:pt x="188" y="1760"/>
                </a:lnTo>
                <a:lnTo>
                  <a:pt x="200" y="1756"/>
                </a:lnTo>
                <a:lnTo>
                  <a:pt x="208" y="1750"/>
                </a:lnTo>
                <a:lnTo>
                  <a:pt x="222" y="1736"/>
                </a:lnTo>
                <a:lnTo>
                  <a:pt x="230" y="1732"/>
                </a:lnTo>
                <a:lnTo>
                  <a:pt x="238" y="1730"/>
                </a:lnTo>
                <a:lnTo>
                  <a:pt x="246" y="1728"/>
                </a:lnTo>
                <a:lnTo>
                  <a:pt x="252" y="1724"/>
                </a:lnTo>
                <a:lnTo>
                  <a:pt x="254" y="1720"/>
                </a:lnTo>
                <a:lnTo>
                  <a:pt x="258" y="1714"/>
                </a:lnTo>
                <a:lnTo>
                  <a:pt x="260" y="1708"/>
                </a:lnTo>
                <a:lnTo>
                  <a:pt x="264" y="1704"/>
                </a:lnTo>
                <a:lnTo>
                  <a:pt x="270" y="1702"/>
                </a:lnTo>
                <a:lnTo>
                  <a:pt x="278" y="1700"/>
                </a:lnTo>
                <a:lnTo>
                  <a:pt x="290" y="1700"/>
                </a:lnTo>
                <a:lnTo>
                  <a:pt x="300" y="1700"/>
                </a:lnTo>
                <a:lnTo>
                  <a:pt x="316" y="1696"/>
                </a:lnTo>
                <a:lnTo>
                  <a:pt x="322" y="1694"/>
                </a:lnTo>
                <a:lnTo>
                  <a:pt x="328" y="1694"/>
                </a:lnTo>
                <a:lnTo>
                  <a:pt x="336" y="1694"/>
                </a:lnTo>
                <a:lnTo>
                  <a:pt x="344" y="1698"/>
                </a:lnTo>
                <a:lnTo>
                  <a:pt x="354" y="1702"/>
                </a:lnTo>
                <a:lnTo>
                  <a:pt x="360" y="1704"/>
                </a:lnTo>
                <a:lnTo>
                  <a:pt x="364" y="1704"/>
                </a:lnTo>
                <a:lnTo>
                  <a:pt x="368" y="1702"/>
                </a:lnTo>
                <a:lnTo>
                  <a:pt x="372" y="1698"/>
                </a:lnTo>
                <a:lnTo>
                  <a:pt x="378" y="1698"/>
                </a:lnTo>
                <a:lnTo>
                  <a:pt x="386" y="1698"/>
                </a:lnTo>
                <a:lnTo>
                  <a:pt x="398" y="1702"/>
                </a:lnTo>
                <a:lnTo>
                  <a:pt x="406" y="1702"/>
                </a:lnTo>
                <a:lnTo>
                  <a:pt x="410" y="1702"/>
                </a:lnTo>
                <a:lnTo>
                  <a:pt x="416" y="1702"/>
                </a:lnTo>
                <a:lnTo>
                  <a:pt x="420" y="1698"/>
                </a:lnTo>
                <a:lnTo>
                  <a:pt x="426" y="1690"/>
                </a:lnTo>
                <a:lnTo>
                  <a:pt x="430" y="1678"/>
                </a:lnTo>
                <a:lnTo>
                  <a:pt x="434" y="1668"/>
                </a:lnTo>
                <a:lnTo>
                  <a:pt x="438" y="1656"/>
                </a:lnTo>
                <a:lnTo>
                  <a:pt x="446" y="1650"/>
                </a:lnTo>
                <a:lnTo>
                  <a:pt x="450" y="1646"/>
                </a:lnTo>
                <a:lnTo>
                  <a:pt x="454" y="1646"/>
                </a:lnTo>
                <a:lnTo>
                  <a:pt x="464" y="1644"/>
                </a:lnTo>
                <a:lnTo>
                  <a:pt x="472" y="1640"/>
                </a:lnTo>
                <a:lnTo>
                  <a:pt x="484" y="1628"/>
                </a:lnTo>
                <a:lnTo>
                  <a:pt x="492" y="1622"/>
                </a:lnTo>
                <a:lnTo>
                  <a:pt x="502" y="1616"/>
                </a:lnTo>
                <a:lnTo>
                  <a:pt x="514" y="1614"/>
                </a:lnTo>
                <a:lnTo>
                  <a:pt x="530" y="1614"/>
                </a:lnTo>
                <a:lnTo>
                  <a:pt x="544" y="1614"/>
                </a:lnTo>
                <a:lnTo>
                  <a:pt x="556" y="1614"/>
                </a:lnTo>
                <a:lnTo>
                  <a:pt x="578" y="1610"/>
                </a:lnTo>
                <a:lnTo>
                  <a:pt x="596" y="1602"/>
                </a:lnTo>
                <a:lnTo>
                  <a:pt x="614" y="1594"/>
                </a:lnTo>
                <a:lnTo>
                  <a:pt x="630" y="1586"/>
                </a:lnTo>
                <a:lnTo>
                  <a:pt x="644" y="1580"/>
                </a:lnTo>
                <a:lnTo>
                  <a:pt x="660" y="1574"/>
                </a:lnTo>
                <a:lnTo>
                  <a:pt x="668" y="1574"/>
                </a:lnTo>
                <a:lnTo>
                  <a:pt x="676" y="1574"/>
                </a:lnTo>
                <a:lnTo>
                  <a:pt x="696" y="1578"/>
                </a:lnTo>
                <a:lnTo>
                  <a:pt x="706" y="1576"/>
                </a:lnTo>
                <a:lnTo>
                  <a:pt x="712" y="1574"/>
                </a:lnTo>
                <a:lnTo>
                  <a:pt x="716" y="1572"/>
                </a:lnTo>
                <a:lnTo>
                  <a:pt x="718" y="1570"/>
                </a:lnTo>
                <a:lnTo>
                  <a:pt x="724" y="1572"/>
                </a:lnTo>
                <a:lnTo>
                  <a:pt x="752" y="1586"/>
                </a:lnTo>
                <a:lnTo>
                  <a:pt x="772" y="1596"/>
                </a:lnTo>
                <a:lnTo>
                  <a:pt x="786" y="1602"/>
                </a:lnTo>
                <a:lnTo>
                  <a:pt x="798" y="1606"/>
                </a:lnTo>
                <a:lnTo>
                  <a:pt x="806" y="1606"/>
                </a:lnTo>
                <a:lnTo>
                  <a:pt x="822" y="1608"/>
                </a:lnTo>
                <a:lnTo>
                  <a:pt x="828" y="1612"/>
                </a:lnTo>
                <a:lnTo>
                  <a:pt x="838" y="1618"/>
                </a:lnTo>
                <a:lnTo>
                  <a:pt x="846" y="1626"/>
                </a:lnTo>
                <a:lnTo>
                  <a:pt x="848" y="1632"/>
                </a:lnTo>
                <a:lnTo>
                  <a:pt x="848" y="1636"/>
                </a:lnTo>
                <a:lnTo>
                  <a:pt x="846" y="1642"/>
                </a:lnTo>
                <a:lnTo>
                  <a:pt x="844" y="1646"/>
                </a:lnTo>
                <a:lnTo>
                  <a:pt x="844" y="1650"/>
                </a:lnTo>
                <a:lnTo>
                  <a:pt x="848" y="1656"/>
                </a:lnTo>
                <a:lnTo>
                  <a:pt x="860" y="1662"/>
                </a:lnTo>
                <a:lnTo>
                  <a:pt x="866" y="1666"/>
                </a:lnTo>
                <a:lnTo>
                  <a:pt x="870" y="1672"/>
                </a:lnTo>
                <a:lnTo>
                  <a:pt x="876" y="1682"/>
                </a:lnTo>
                <a:lnTo>
                  <a:pt x="880" y="1694"/>
                </a:lnTo>
                <a:lnTo>
                  <a:pt x="882" y="1708"/>
                </a:lnTo>
                <a:lnTo>
                  <a:pt x="884" y="1722"/>
                </a:lnTo>
                <a:lnTo>
                  <a:pt x="886" y="1732"/>
                </a:lnTo>
                <a:lnTo>
                  <a:pt x="892" y="1742"/>
                </a:lnTo>
                <a:lnTo>
                  <a:pt x="894" y="1746"/>
                </a:lnTo>
                <a:lnTo>
                  <a:pt x="900" y="1748"/>
                </a:lnTo>
                <a:lnTo>
                  <a:pt x="914" y="1756"/>
                </a:lnTo>
                <a:lnTo>
                  <a:pt x="914" y="1758"/>
                </a:lnTo>
                <a:lnTo>
                  <a:pt x="914" y="1756"/>
                </a:lnTo>
                <a:lnTo>
                  <a:pt x="914" y="1750"/>
                </a:lnTo>
                <a:lnTo>
                  <a:pt x="916" y="1742"/>
                </a:lnTo>
                <a:lnTo>
                  <a:pt x="920" y="1730"/>
                </a:lnTo>
                <a:lnTo>
                  <a:pt x="932" y="1716"/>
                </a:lnTo>
                <a:lnTo>
                  <a:pt x="944" y="1702"/>
                </a:lnTo>
                <a:lnTo>
                  <a:pt x="952" y="1694"/>
                </a:lnTo>
                <a:lnTo>
                  <a:pt x="958" y="1690"/>
                </a:lnTo>
                <a:lnTo>
                  <a:pt x="962" y="1690"/>
                </a:lnTo>
                <a:lnTo>
                  <a:pt x="964" y="1690"/>
                </a:lnTo>
                <a:lnTo>
                  <a:pt x="966" y="1680"/>
                </a:lnTo>
                <a:lnTo>
                  <a:pt x="968" y="1672"/>
                </a:lnTo>
                <a:lnTo>
                  <a:pt x="972" y="1666"/>
                </a:lnTo>
                <a:lnTo>
                  <a:pt x="980" y="1658"/>
                </a:lnTo>
                <a:lnTo>
                  <a:pt x="986" y="1650"/>
                </a:lnTo>
                <a:lnTo>
                  <a:pt x="988" y="1646"/>
                </a:lnTo>
                <a:lnTo>
                  <a:pt x="990" y="1640"/>
                </a:lnTo>
                <a:lnTo>
                  <a:pt x="990" y="1632"/>
                </a:lnTo>
                <a:lnTo>
                  <a:pt x="990" y="1630"/>
                </a:lnTo>
                <a:lnTo>
                  <a:pt x="990" y="1632"/>
                </a:lnTo>
                <a:lnTo>
                  <a:pt x="998" y="1646"/>
                </a:lnTo>
                <a:lnTo>
                  <a:pt x="998" y="1654"/>
                </a:lnTo>
                <a:lnTo>
                  <a:pt x="996" y="1664"/>
                </a:lnTo>
                <a:lnTo>
                  <a:pt x="988" y="1686"/>
                </a:lnTo>
                <a:lnTo>
                  <a:pt x="980" y="1710"/>
                </a:lnTo>
                <a:lnTo>
                  <a:pt x="978" y="1718"/>
                </a:lnTo>
                <a:lnTo>
                  <a:pt x="978" y="1726"/>
                </a:lnTo>
                <a:lnTo>
                  <a:pt x="980" y="1736"/>
                </a:lnTo>
                <a:lnTo>
                  <a:pt x="980" y="1746"/>
                </a:lnTo>
                <a:lnTo>
                  <a:pt x="976" y="1750"/>
                </a:lnTo>
                <a:lnTo>
                  <a:pt x="972" y="1752"/>
                </a:lnTo>
                <a:lnTo>
                  <a:pt x="968" y="1752"/>
                </a:lnTo>
                <a:lnTo>
                  <a:pt x="964" y="1754"/>
                </a:lnTo>
                <a:lnTo>
                  <a:pt x="960" y="1756"/>
                </a:lnTo>
                <a:lnTo>
                  <a:pt x="956" y="1758"/>
                </a:lnTo>
                <a:lnTo>
                  <a:pt x="954" y="1762"/>
                </a:lnTo>
                <a:lnTo>
                  <a:pt x="954" y="1766"/>
                </a:lnTo>
                <a:lnTo>
                  <a:pt x="958" y="1770"/>
                </a:lnTo>
                <a:lnTo>
                  <a:pt x="962" y="1770"/>
                </a:lnTo>
                <a:lnTo>
                  <a:pt x="972" y="1770"/>
                </a:lnTo>
                <a:lnTo>
                  <a:pt x="978" y="1770"/>
                </a:lnTo>
                <a:lnTo>
                  <a:pt x="982" y="1766"/>
                </a:lnTo>
                <a:lnTo>
                  <a:pt x="990" y="1758"/>
                </a:lnTo>
                <a:lnTo>
                  <a:pt x="994" y="1750"/>
                </a:lnTo>
                <a:lnTo>
                  <a:pt x="996" y="1740"/>
                </a:lnTo>
                <a:lnTo>
                  <a:pt x="1000" y="1730"/>
                </a:lnTo>
                <a:lnTo>
                  <a:pt x="1002" y="1726"/>
                </a:lnTo>
                <a:lnTo>
                  <a:pt x="1004" y="1726"/>
                </a:lnTo>
                <a:lnTo>
                  <a:pt x="1006" y="1726"/>
                </a:lnTo>
                <a:lnTo>
                  <a:pt x="1012" y="1734"/>
                </a:lnTo>
                <a:lnTo>
                  <a:pt x="1016" y="1744"/>
                </a:lnTo>
                <a:lnTo>
                  <a:pt x="1018" y="1754"/>
                </a:lnTo>
                <a:lnTo>
                  <a:pt x="1016" y="1762"/>
                </a:lnTo>
                <a:lnTo>
                  <a:pt x="1014" y="1770"/>
                </a:lnTo>
                <a:lnTo>
                  <a:pt x="1006" y="1784"/>
                </a:lnTo>
                <a:lnTo>
                  <a:pt x="1004" y="1788"/>
                </a:lnTo>
                <a:lnTo>
                  <a:pt x="1006" y="1792"/>
                </a:lnTo>
                <a:lnTo>
                  <a:pt x="1008" y="1794"/>
                </a:lnTo>
                <a:lnTo>
                  <a:pt x="1012" y="1794"/>
                </a:lnTo>
                <a:lnTo>
                  <a:pt x="1020" y="1792"/>
                </a:lnTo>
                <a:lnTo>
                  <a:pt x="1030" y="1792"/>
                </a:lnTo>
                <a:lnTo>
                  <a:pt x="1036" y="1792"/>
                </a:lnTo>
                <a:lnTo>
                  <a:pt x="1042" y="1794"/>
                </a:lnTo>
                <a:lnTo>
                  <a:pt x="1048" y="1800"/>
                </a:lnTo>
                <a:lnTo>
                  <a:pt x="1054" y="1806"/>
                </a:lnTo>
                <a:lnTo>
                  <a:pt x="1060" y="1814"/>
                </a:lnTo>
                <a:lnTo>
                  <a:pt x="1066" y="1824"/>
                </a:lnTo>
                <a:lnTo>
                  <a:pt x="1070" y="1832"/>
                </a:lnTo>
                <a:lnTo>
                  <a:pt x="1072" y="1842"/>
                </a:lnTo>
                <a:lnTo>
                  <a:pt x="1072" y="1850"/>
                </a:lnTo>
                <a:lnTo>
                  <a:pt x="1070" y="1858"/>
                </a:lnTo>
                <a:lnTo>
                  <a:pt x="1068" y="1866"/>
                </a:lnTo>
                <a:lnTo>
                  <a:pt x="1068" y="1874"/>
                </a:lnTo>
                <a:lnTo>
                  <a:pt x="1074" y="1886"/>
                </a:lnTo>
                <a:lnTo>
                  <a:pt x="1080" y="1896"/>
                </a:lnTo>
                <a:lnTo>
                  <a:pt x="1088" y="1904"/>
                </a:lnTo>
                <a:lnTo>
                  <a:pt x="1098" y="1914"/>
                </a:lnTo>
                <a:lnTo>
                  <a:pt x="1106" y="1920"/>
                </a:lnTo>
                <a:lnTo>
                  <a:pt x="1114" y="1924"/>
                </a:lnTo>
                <a:lnTo>
                  <a:pt x="1120" y="1926"/>
                </a:lnTo>
                <a:lnTo>
                  <a:pt x="1126" y="1930"/>
                </a:lnTo>
                <a:lnTo>
                  <a:pt x="1134" y="1938"/>
                </a:lnTo>
                <a:lnTo>
                  <a:pt x="1138" y="1944"/>
                </a:lnTo>
                <a:lnTo>
                  <a:pt x="1142" y="1944"/>
                </a:lnTo>
                <a:lnTo>
                  <a:pt x="1146" y="1942"/>
                </a:lnTo>
                <a:lnTo>
                  <a:pt x="1152" y="1936"/>
                </a:lnTo>
                <a:lnTo>
                  <a:pt x="1156" y="1936"/>
                </a:lnTo>
                <a:lnTo>
                  <a:pt x="1160" y="1936"/>
                </a:lnTo>
                <a:lnTo>
                  <a:pt x="1176" y="1942"/>
                </a:lnTo>
                <a:lnTo>
                  <a:pt x="1198" y="1956"/>
                </a:lnTo>
                <a:lnTo>
                  <a:pt x="1210" y="1962"/>
                </a:lnTo>
                <a:lnTo>
                  <a:pt x="1218" y="1964"/>
                </a:lnTo>
                <a:lnTo>
                  <a:pt x="1224" y="1964"/>
                </a:lnTo>
                <a:lnTo>
                  <a:pt x="1230" y="1960"/>
                </a:lnTo>
                <a:lnTo>
                  <a:pt x="1238" y="1952"/>
                </a:lnTo>
                <a:lnTo>
                  <a:pt x="1244" y="1946"/>
                </a:lnTo>
                <a:lnTo>
                  <a:pt x="1252" y="1940"/>
                </a:lnTo>
                <a:lnTo>
                  <a:pt x="1260" y="1936"/>
                </a:lnTo>
                <a:lnTo>
                  <a:pt x="1264" y="1930"/>
                </a:lnTo>
                <a:lnTo>
                  <a:pt x="1270" y="1920"/>
                </a:lnTo>
                <a:lnTo>
                  <a:pt x="1270" y="1918"/>
                </a:lnTo>
                <a:lnTo>
                  <a:pt x="1272" y="1916"/>
                </a:lnTo>
                <a:lnTo>
                  <a:pt x="1276" y="1916"/>
                </a:lnTo>
                <a:lnTo>
                  <a:pt x="1282" y="1918"/>
                </a:lnTo>
                <a:lnTo>
                  <a:pt x="1286" y="1924"/>
                </a:lnTo>
                <a:lnTo>
                  <a:pt x="1288" y="1928"/>
                </a:lnTo>
                <a:lnTo>
                  <a:pt x="1284" y="1930"/>
                </a:lnTo>
                <a:lnTo>
                  <a:pt x="1280" y="1934"/>
                </a:lnTo>
                <a:lnTo>
                  <a:pt x="1274" y="1940"/>
                </a:lnTo>
                <a:lnTo>
                  <a:pt x="1274" y="1944"/>
                </a:lnTo>
                <a:lnTo>
                  <a:pt x="1278" y="1946"/>
                </a:lnTo>
                <a:lnTo>
                  <a:pt x="1282" y="1948"/>
                </a:lnTo>
                <a:lnTo>
                  <a:pt x="1288" y="1948"/>
                </a:lnTo>
                <a:lnTo>
                  <a:pt x="1290" y="1944"/>
                </a:lnTo>
                <a:lnTo>
                  <a:pt x="1292" y="1942"/>
                </a:lnTo>
                <a:lnTo>
                  <a:pt x="1296" y="1936"/>
                </a:lnTo>
                <a:lnTo>
                  <a:pt x="1296" y="1942"/>
                </a:lnTo>
                <a:lnTo>
                  <a:pt x="1298" y="1948"/>
                </a:lnTo>
                <a:lnTo>
                  <a:pt x="1300" y="1952"/>
                </a:lnTo>
                <a:lnTo>
                  <a:pt x="1306" y="1956"/>
                </a:lnTo>
                <a:lnTo>
                  <a:pt x="1316" y="1964"/>
                </a:lnTo>
                <a:lnTo>
                  <a:pt x="1324" y="1970"/>
                </a:lnTo>
                <a:lnTo>
                  <a:pt x="1334" y="1982"/>
                </a:lnTo>
                <a:lnTo>
                  <a:pt x="1338" y="1988"/>
                </a:lnTo>
                <a:lnTo>
                  <a:pt x="1340" y="1988"/>
                </a:lnTo>
                <a:lnTo>
                  <a:pt x="1340" y="1980"/>
                </a:lnTo>
                <a:lnTo>
                  <a:pt x="1340" y="1974"/>
                </a:lnTo>
                <a:lnTo>
                  <a:pt x="1340" y="1968"/>
                </a:lnTo>
                <a:lnTo>
                  <a:pt x="1342" y="1962"/>
                </a:lnTo>
                <a:lnTo>
                  <a:pt x="1346" y="1960"/>
                </a:lnTo>
                <a:lnTo>
                  <a:pt x="1354" y="1956"/>
                </a:lnTo>
                <a:lnTo>
                  <a:pt x="1362" y="1950"/>
                </a:lnTo>
                <a:lnTo>
                  <a:pt x="1386" y="1930"/>
                </a:lnTo>
                <a:lnTo>
                  <a:pt x="1398" y="1920"/>
                </a:lnTo>
                <a:lnTo>
                  <a:pt x="1412" y="1912"/>
                </a:lnTo>
                <a:lnTo>
                  <a:pt x="1428" y="1908"/>
                </a:lnTo>
                <a:lnTo>
                  <a:pt x="1434" y="1908"/>
                </a:lnTo>
                <a:lnTo>
                  <a:pt x="1442" y="1908"/>
                </a:lnTo>
                <a:lnTo>
                  <a:pt x="1456" y="1910"/>
                </a:lnTo>
                <a:lnTo>
                  <a:pt x="1466" y="1906"/>
                </a:lnTo>
                <a:lnTo>
                  <a:pt x="1474" y="1902"/>
                </a:lnTo>
                <a:lnTo>
                  <a:pt x="1478" y="1896"/>
                </a:lnTo>
                <a:lnTo>
                  <a:pt x="1482" y="1890"/>
                </a:lnTo>
                <a:lnTo>
                  <a:pt x="1482" y="1884"/>
                </a:lnTo>
                <a:lnTo>
                  <a:pt x="1482" y="1878"/>
                </a:lnTo>
                <a:lnTo>
                  <a:pt x="1478" y="1874"/>
                </a:lnTo>
                <a:lnTo>
                  <a:pt x="1476" y="1870"/>
                </a:lnTo>
                <a:lnTo>
                  <a:pt x="1476" y="1866"/>
                </a:lnTo>
                <a:lnTo>
                  <a:pt x="1480" y="1856"/>
                </a:lnTo>
                <a:lnTo>
                  <a:pt x="1486" y="1842"/>
                </a:lnTo>
                <a:lnTo>
                  <a:pt x="1488" y="1836"/>
                </a:lnTo>
                <a:lnTo>
                  <a:pt x="1488" y="1828"/>
                </a:lnTo>
                <a:lnTo>
                  <a:pt x="1490" y="1812"/>
                </a:lnTo>
                <a:lnTo>
                  <a:pt x="1494" y="1794"/>
                </a:lnTo>
                <a:lnTo>
                  <a:pt x="1502" y="1776"/>
                </a:lnTo>
                <a:lnTo>
                  <a:pt x="1506" y="1770"/>
                </a:lnTo>
                <a:lnTo>
                  <a:pt x="1510" y="1766"/>
                </a:lnTo>
                <a:lnTo>
                  <a:pt x="1514" y="1760"/>
                </a:lnTo>
                <a:lnTo>
                  <a:pt x="1518" y="1750"/>
                </a:lnTo>
                <a:lnTo>
                  <a:pt x="1526" y="1718"/>
                </a:lnTo>
                <a:lnTo>
                  <a:pt x="1530" y="1700"/>
                </a:lnTo>
                <a:lnTo>
                  <a:pt x="1538" y="1680"/>
                </a:lnTo>
                <a:lnTo>
                  <a:pt x="1548" y="1662"/>
                </a:lnTo>
                <a:lnTo>
                  <a:pt x="1554" y="1654"/>
                </a:lnTo>
                <a:lnTo>
                  <a:pt x="1562" y="1646"/>
                </a:lnTo>
                <a:lnTo>
                  <a:pt x="1574" y="1634"/>
                </a:lnTo>
                <a:lnTo>
                  <a:pt x="1582" y="1626"/>
                </a:lnTo>
                <a:lnTo>
                  <a:pt x="1586" y="1618"/>
                </a:lnTo>
                <a:lnTo>
                  <a:pt x="1588" y="1612"/>
                </a:lnTo>
                <a:lnTo>
                  <a:pt x="1588" y="1604"/>
                </a:lnTo>
                <a:lnTo>
                  <a:pt x="1590" y="1598"/>
                </a:lnTo>
                <a:lnTo>
                  <a:pt x="1594" y="1590"/>
                </a:lnTo>
                <a:lnTo>
                  <a:pt x="1598" y="1576"/>
                </a:lnTo>
                <a:lnTo>
                  <a:pt x="1602" y="1566"/>
                </a:lnTo>
                <a:lnTo>
                  <a:pt x="1602" y="1556"/>
                </a:lnTo>
                <a:lnTo>
                  <a:pt x="1602" y="1546"/>
                </a:lnTo>
                <a:lnTo>
                  <a:pt x="1602" y="1532"/>
                </a:lnTo>
                <a:lnTo>
                  <a:pt x="1604" y="1524"/>
                </a:lnTo>
                <a:lnTo>
                  <a:pt x="1606" y="1516"/>
                </a:lnTo>
                <a:lnTo>
                  <a:pt x="1612" y="1504"/>
                </a:lnTo>
                <a:lnTo>
                  <a:pt x="1614" y="1494"/>
                </a:lnTo>
                <a:lnTo>
                  <a:pt x="1616" y="1476"/>
                </a:lnTo>
                <a:lnTo>
                  <a:pt x="1618" y="1458"/>
                </a:lnTo>
                <a:lnTo>
                  <a:pt x="1620" y="1448"/>
                </a:lnTo>
                <a:lnTo>
                  <a:pt x="1626" y="1438"/>
                </a:lnTo>
                <a:lnTo>
                  <a:pt x="1628" y="1432"/>
                </a:lnTo>
                <a:lnTo>
                  <a:pt x="1630" y="1426"/>
                </a:lnTo>
                <a:lnTo>
                  <a:pt x="1628" y="1412"/>
                </a:lnTo>
                <a:lnTo>
                  <a:pt x="1626" y="1398"/>
                </a:lnTo>
                <a:lnTo>
                  <a:pt x="1622" y="1384"/>
                </a:lnTo>
                <a:lnTo>
                  <a:pt x="1612" y="1358"/>
                </a:lnTo>
                <a:lnTo>
                  <a:pt x="1610" y="1350"/>
                </a:lnTo>
                <a:lnTo>
                  <a:pt x="1610" y="1344"/>
                </a:lnTo>
                <a:close/>
                <a:moveTo>
                  <a:pt x="1412" y="2026"/>
                </a:moveTo>
                <a:lnTo>
                  <a:pt x="1412" y="2026"/>
                </a:lnTo>
                <a:lnTo>
                  <a:pt x="1408" y="2024"/>
                </a:lnTo>
                <a:lnTo>
                  <a:pt x="1406" y="2020"/>
                </a:lnTo>
                <a:lnTo>
                  <a:pt x="1404" y="2016"/>
                </a:lnTo>
                <a:lnTo>
                  <a:pt x="1402" y="2014"/>
                </a:lnTo>
                <a:lnTo>
                  <a:pt x="1400" y="2014"/>
                </a:lnTo>
                <a:lnTo>
                  <a:pt x="1396" y="2018"/>
                </a:lnTo>
                <a:lnTo>
                  <a:pt x="1392" y="2022"/>
                </a:lnTo>
                <a:lnTo>
                  <a:pt x="1392" y="2024"/>
                </a:lnTo>
                <a:lnTo>
                  <a:pt x="1394" y="2024"/>
                </a:lnTo>
                <a:lnTo>
                  <a:pt x="1396" y="2026"/>
                </a:lnTo>
                <a:lnTo>
                  <a:pt x="1398" y="2028"/>
                </a:lnTo>
                <a:lnTo>
                  <a:pt x="1400" y="2038"/>
                </a:lnTo>
                <a:lnTo>
                  <a:pt x="1402" y="2040"/>
                </a:lnTo>
                <a:lnTo>
                  <a:pt x="1404" y="2042"/>
                </a:lnTo>
                <a:lnTo>
                  <a:pt x="1410" y="2044"/>
                </a:lnTo>
                <a:lnTo>
                  <a:pt x="1414" y="2042"/>
                </a:lnTo>
                <a:lnTo>
                  <a:pt x="1414" y="2040"/>
                </a:lnTo>
                <a:lnTo>
                  <a:pt x="1414" y="2036"/>
                </a:lnTo>
                <a:lnTo>
                  <a:pt x="1412" y="2034"/>
                </a:lnTo>
                <a:lnTo>
                  <a:pt x="1412" y="2032"/>
                </a:lnTo>
                <a:lnTo>
                  <a:pt x="1414" y="2030"/>
                </a:lnTo>
                <a:lnTo>
                  <a:pt x="1416" y="2028"/>
                </a:lnTo>
                <a:lnTo>
                  <a:pt x="1412" y="2026"/>
                </a:lnTo>
                <a:close/>
                <a:moveTo>
                  <a:pt x="1708" y="300"/>
                </a:moveTo>
                <a:lnTo>
                  <a:pt x="1708" y="300"/>
                </a:lnTo>
                <a:lnTo>
                  <a:pt x="1704" y="298"/>
                </a:lnTo>
                <a:lnTo>
                  <a:pt x="1700" y="294"/>
                </a:lnTo>
                <a:lnTo>
                  <a:pt x="1694" y="284"/>
                </a:lnTo>
                <a:lnTo>
                  <a:pt x="1688" y="274"/>
                </a:lnTo>
                <a:lnTo>
                  <a:pt x="1686" y="272"/>
                </a:lnTo>
                <a:lnTo>
                  <a:pt x="1682" y="268"/>
                </a:lnTo>
                <a:lnTo>
                  <a:pt x="1678" y="266"/>
                </a:lnTo>
                <a:lnTo>
                  <a:pt x="1676" y="262"/>
                </a:lnTo>
                <a:lnTo>
                  <a:pt x="1672" y="252"/>
                </a:lnTo>
                <a:lnTo>
                  <a:pt x="1668" y="244"/>
                </a:lnTo>
                <a:lnTo>
                  <a:pt x="1668" y="242"/>
                </a:lnTo>
                <a:lnTo>
                  <a:pt x="1664" y="244"/>
                </a:lnTo>
                <a:lnTo>
                  <a:pt x="1662" y="248"/>
                </a:lnTo>
                <a:lnTo>
                  <a:pt x="1662" y="250"/>
                </a:lnTo>
                <a:lnTo>
                  <a:pt x="1666" y="256"/>
                </a:lnTo>
                <a:lnTo>
                  <a:pt x="1670" y="264"/>
                </a:lnTo>
                <a:lnTo>
                  <a:pt x="1672" y="268"/>
                </a:lnTo>
                <a:lnTo>
                  <a:pt x="1672" y="276"/>
                </a:lnTo>
                <a:lnTo>
                  <a:pt x="1672" y="282"/>
                </a:lnTo>
                <a:lnTo>
                  <a:pt x="1672" y="288"/>
                </a:lnTo>
                <a:lnTo>
                  <a:pt x="1680" y="298"/>
                </a:lnTo>
                <a:lnTo>
                  <a:pt x="1688" y="306"/>
                </a:lnTo>
                <a:lnTo>
                  <a:pt x="1690" y="310"/>
                </a:lnTo>
                <a:lnTo>
                  <a:pt x="1692" y="316"/>
                </a:lnTo>
                <a:lnTo>
                  <a:pt x="1694" y="324"/>
                </a:lnTo>
                <a:lnTo>
                  <a:pt x="1700" y="330"/>
                </a:lnTo>
                <a:lnTo>
                  <a:pt x="1708" y="332"/>
                </a:lnTo>
                <a:lnTo>
                  <a:pt x="1716" y="330"/>
                </a:lnTo>
                <a:lnTo>
                  <a:pt x="1720" y="328"/>
                </a:lnTo>
                <a:lnTo>
                  <a:pt x="1722" y="326"/>
                </a:lnTo>
                <a:lnTo>
                  <a:pt x="1722" y="322"/>
                </a:lnTo>
                <a:lnTo>
                  <a:pt x="1720" y="316"/>
                </a:lnTo>
                <a:lnTo>
                  <a:pt x="1716" y="306"/>
                </a:lnTo>
                <a:lnTo>
                  <a:pt x="1712" y="304"/>
                </a:lnTo>
                <a:lnTo>
                  <a:pt x="1708" y="300"/>
                </a:lnTo>
                <a:close/>
                <a:moveTo>
                  <a:pt x="1712" y="342"/>
                </a:moveTo>
                <a:lnTo>
                  <a:pt x="1712" y="342"/>
                </a:lnTo>
                <a:lnTo>
                  <a:pt x="1712" y="346"/>
                </a:lnTo>
                <a:lnTo>
                  <a:pt x="1716" y="346"/>
                </a:lnTo>
                <a:lnTo>
                  <a:pt x="1718" y="346"/>
                </a:lnTo>
                <a:lnTo>
                  <a:pt x="1720" y="344"/>
                </a:lnTo>
                <a:lnTo>
                  <a:pt x="1718" y="340"/>
                </a:lnTo>
                <a:lnTo>
                  <a:pt x="1716" y="338"/>
                </a:lnTo>
                <a:lnTo>
                  <a:pt x="1712" y="340"/>
                </a:lnTo>
                <a:lnTo>
                  <a:pt x="1712" y="342"/>
                </a:lnTo>
                <a:close/>
                <a:moveTo>
                  <a:pt x="1238" y="2006"/>
                </a:moveTo>
                <a:lnTo>
                  <a:pt x="1238" y="2006"/>
                </a:lnTo>
                <a:lnTo>
                  <a:pt x="1236" y="2012"/>
                </a:lnTo>
                <a:lnTo>
                  <a:pt x="1234" y="2024"/>
                </a:lnTo>
                <a:lnTo>
                  <a:pt x="1236" y="2032"/>
                </a:lnTo>
                <a:lnTo>
                  <a:pt x="1240" y="2034"/>
                </a:lnTo>
                <a:lnTo>
                  <a:pt x="1242" y="2032"/>
                </a:lnTo>
                <a:lnTo>
                  <a:pt x="1244" y="2028"/>
                </a:lnTo>
                <a:lnTo>
                  <a:pt x="1246" y="2024"/>
                </a:lnTo>
                <a:lnTo>
                  <a:pt x="1246" y="2014"/>
                </a:lnTo>
                <a:lnTo>
                  <a:pt x="1242" y="2006"/>
                </a:lnTo>
                <a:lnTo>
                  <a:pt x="1240" y="2004"/>
                </a:lnTo>
                <a:lnTo>
                  <a:pt x="1238" y="2006"/>
                </a:lnTo>
                <a:close/>
                <a:moveTo>
                  <a:pt x="1414" y="2116"/>
                </a:moveTo>
                <a:lnTo>
                  <a:pt x="1414" y="2116"/>
                </a:lnTo>
                <a:lnTo>
                  <a:pt x="1414" y="2106"/>
                </a:lnTo>
                <a:lnTo>
                  <a:pt x="1414" y="2096"/>
                </a:lnTo>
                <a:lnTo>
                  <a:pt x="1414" y="2088"/>
                </a:lnTo>
                <a:lnTo>
                  <a:pt x="1412" y="2082"/>
                </a:lnTo>
                <a:lnTo>
                  <a:pt x="1408" y="2076"/>
                </a:lnTo>
                <a:lnTo>
                  <a:pt x="1406" y="2072"/>
                </a:lnTo>
                <a:lnTo>
                  <a:pt x="1402" y="2072"/>
                </a:lnTo>
                <a:lnTo>
                  <a:pt x="1400" y="2074"/>
                </a:lnTo>
                <a:lnTo>
                  <a:pt x="1398" y="2078"/>
                </a:lnTo>
                <a:lnTo>
                  <a:pt x="1396" y="2078"/>
                </a:lnTo>
                <a:lnTo>
                  <a:pt x="1392" y="2076"/>
                </a:lnTo>
                <a:lnTo>
                  <a:pt x="1388" y="2076"/>
                </a:lnTo>
                <a:lnTo>
                  <a:pt x="1386" y="2078"/>
                </a:lnTo>
                <a:lnTo>
                  <a:pt x="1382" y="2080"/>
                </a:lnTo>
                <a:lnTo>
                  <a:pt x="1380" y="2082"/>
                </a:lnTo>
                <a:lnTo>
                  <a:pt x="1378" y="2082"/>
                </a:lnTo>
                <a:lnTo>
                  <a:pt x="1370" y="2082"/>
                </a:lnTo>
                <a:lnTo>
                  <a:pt x="1352" y="2088"/>
                </a:lnTo>
                <a:lnTo>
                  <a:pt x="1340" y="2092"/>
                </a:lnTo>
                <a:lnTo>
                  <a:pt x="1332" y="2094"/>
                </a:lnTo>
                <a:lnTo>
                  <a:pt x="1324" y="2092"/>
                </a:lnTo>
                <a:lnTo>
                  <a:pt x="1320" y="2088"/>
                </a:lnTo>
                <a:lnTo>
                  <a:pt x="1310" y="2080"/>
                </a:lnTo>
                <a:lnTo>
                  <a:pt x="1304" y="2076"/>
                </a:lnTo>
                <a:lnTo>
                  <a:pt x="1296" y="2076"/>
                </a:lnTo>
                <a:lnTo>
                  <a:pt x="1288" y="2074"/>
                </a:lnTo>
                <a:lnTo>
                  <a:pt x="1282" y="2072"/>
                </a:lnTo>
                <a:lnTo>
                  <a:pt x="1274" y="2066"/>
                </a:lnTo>
                <a:lnTo>
                  <a:pt x="1272" y="2064"/>
                </a:lnTo>
                <a:lnTo>
                  <a:pt x="1270" y="2064"/>
                </a:lnTo>
                <a:lnTo>
                  <a:pt x="1266" y="2078"/>
                </a:lnTo>
                <a:lnTo>
                  <a:pt x="1264" y="2086"/>
                </a:lnTo>
                <a:lnTo>
                  <a:pt x="1266" y="2094"/>
                </a:lnTo>
                <a:lnTo>
                  <a:pt x="1276" y="2118"/>
                </a:lnTo>
                <a:lnTo>
                  <a:pt x="1280" y="2130"/>
                </a:lnTo>
                <a:lnTo>
                  <a:pt x="1284" y="2134"/>
                </a:lnTo>
                <a:lnTo>
                  <a:pt x="1288" y="2136"/>
                </a:lnTo>
                <a:lnTo>
                  <a:pt x="1288" y="2144"/>
                </a:lnTo>
                <a:lnTo>
                  <a:pt x="1288" y="2158"/>
                </a:lnTo>
                <a:lnTo>
                  <a:pt x="1292" y="2174"/>
                </a:lnTo>
                <a:lnTo>
                  <a:pt x="1296" y="2186"/>
                </a:lnTo>
                <a:lnTo>
                  <a:pt x="1300" y="2192"/>
                </a:lnTo>
                <a:lnTo>
                  <a:pt x="1304" y="2198"/>
                </a:lnTo>
                <a:lnTo>
                  <a:pt x="1310" y="2202"/>
                </a:lnTo>
                <a:lnTo>
                  <a:pt x="1312" y="2206"/>
                </a:lnTo>
                <a:lnTo>
                  <a:pt x="1318" y="2216"/>
                </a:lnTo>
                <a:lnTo>
                  <a:pt x="1322" y="2224"/>
                </a:lnTo>
                <a:lnTo>
                  <a:pt x="1324" y="2226"/>
                </a:lnTo>
                <a:lnTo>
                  <a:pt x="1328" y="2226"/>
                </a:lnTo>
                <a:lnTo>
                  <a:pt x="1332" y="2226"/>
                </a:lnTo>
                <a:lnTo>
                  <a:pt x="1338" y="2226"/>
                </a:lnTo>
                <a:lnTo>
                  <a:pt x="1352" y="2230"/>
                </a:lnTo>
                <a:lnTo>
                  <a:pt x="1356" y="2232"/>
                </a:lnTo>
                <a:lnTo>
                  <a:pt x="1358" y="2230"/>
                </a:lnTo>
                <a:lnTo>
                  <a:pt x="1360" y="2226"/>
                </a:lnTo>
                <a:lnTo>
                  <a:pt x="1362" y="2220"/>
                </a:lnTo>
                <a:lnTo>
                  <a:pt x="1366" y="2214"/>
                </a:lnTo>
                <a:lnTo>
                  <a:pt x="1370" y="2212"/>
                </a:lnTo>
                <a:lnTo>
                  <a:pt x="1372" y="2208"/>
                </a:lnTo>
                <a:lnTo>
                  <a:pt x="1374" y="2200"/>
                </a:lnTo>
                <a:lnTo>
                  <a:pt x="1376" y="2194"/>
                </a:lnTo>
                <a:lnTo>
                  <a:pt x="1378" y="2194"/>
                </a:lnTo>
                <a:lnTo>
                  <a:pt x="1378" y="2196"/>
                </a:lnTo>
                <a:lnTo>
                  <a:pt x="1380" y="2198"/>
                </a:lnTo>
                <a:lnTo>
                  <a:pt x="1382" y="2198"/>
                </a:lnTo>
                <a:lnTo>
                  <a:pt x="1382" y="2194"/>
                </a:lnTo>
                <a:lnTo>
                  <a:pt x="1384" y="2190"/>
                </a:lnTo>
                <a:lnTo>
                  <a:pt x="1386" y="2188"/>
                </a:lnTo>
                <a:lnTo>
                  <a:pt x="1388" y="2188"/>
                </a:lnTo>
                <a:lnTo>
                  <a:pt x="1392" y="2192"/>
                </a:lnTo>
                <a:lnTo>
                  <a:pt x="1394" y="2194"/>
                </a:lnTo>
                <a:lnTo>
                  <a:pt x="1394" y="2196"/>
                </a:lnTo>
                <a:lnTo>
                  <a:pt x="1392" y="2196"/>
                </a:lnTo>
                <a:lnTo>
                  <a:pt x="1388" y="2198"/>
                </a:lnTo>
                <a:lnTo>
                  <a:pt x="1388" y="2202"/>
                </a:lnTo>
                <a:lnTo>
                  <a:pt x="1390" y="2206"/>
                </a:lnTo>
                <a:lnTo>
                  <a:pt x="1398" y="2210"/>
                </a:lnTo>
                <a:lnTo>
                  <a:pt x="1402" y="2208"/>
                </a:lnTo>
                <a:lnTo>
                  <a:pt x="1404" y="2206"/>
                </a:lnTo>
                <a:lnTo>
                  <a:pt x="1402" y="2194"/>
                </a:lnTo>
                <a:lnTo>
                  <a:pt x="1400" y="2180"/>
                </a:lnTo>
                <a:lnTo>
                  <a:pt x="1400" y="2174"/>
                </a:lnTo>
                <a:lnTo>
                  <a:pt x="1402" y="2170"/>
                </a:lnTo>
                <a:lnTo>
                  <a:pt x="1404" y="2168"/>
                </a:lnTo>
                <a:lnTo>
                  <a:pt x="1404" y="2166"/>
                </a:lnTo>
                <a:lnTo>
                  <a:pt x="1402" y="2160"/>
                </a:lnTo>
                <a:lnTo>
                  <a:pt x="1402" y="2152"/>
                </a:lnTo>
                <a:lnTo>
                  <a:pt x="1402" y="2150"/>
                </a:lnTo>
                <a:lnTo>
                  <a:pt x="1404" y="2146"/>
                </a:lnTo>
                <a:lnTo>
                  <a:pt x="1408" y="2144"/>
                </a:lnTo>
                <a:lnTo>
                  <a:pt x="1410" y="2144"/>
                </a:lnTo>
                <a:lnTo>
                  <a:pt x="1410" y="2150"/>
                </a:lnTo>
                <a:lnTo>
                  <a:pt x="1412" y="2154"/>
                </a:lnTo>
                <a:lnTo>
                  <a:pt x="1414" y="2152"/>
                </a:lnTo>
                <a:lnTo>
                  <a:pt x="1416" y="2148"/>
                </a:lnTo>
                <a:lnTo>
                  <a:pt x="1416" y="2146"/>
                </a:lnTo>
                <a:lnTo>
                  <a:pt x="1414" y="2140"/>
                </a:lnTo>
                <a:lnTo>
                  <a:pt x="1412" y="2132"/>
                </a:lnTo>
                <a:lnTo>
                  <a:pt x="1412" y="2124"/>
                </a:lnTo>
                <a:lnTo>
                  <a:pt x="1414" y="2116"/>
                </a:lnTo>
                <a:close/>
                <a:moveTo>
                  <a:pt x="984" y="1792"/>
                </a:moveTo>
                <a:lnTo>
                  <a:pt x="984" y="1792"/>
                </a:lnTo>
                <a:lnTo>
                  <a:pt x="980" y="1788"/>
                </a:lnTo>
                <a:lnTo>
                  <a:pt x="974" y="1788"/>
                </a:lnTo>
                <a:lnTo>
                  <a:pt x="966" y="1788"/>
                </a:lnTo>
                <a:lnTo>
                  <a:pt x="958" y="1792"/>
                </a:lnTo>
                <a:lnTo>
                  <a:pt x="950" y="1794"/>
                </a:lnTo>
                <a:lnTo>
                  <a:pt x="944" y="1798"/>
                </a:lnTo>
                <a:lnTo>
                  <a:pt x="942" y="1804"/>
                </a:lnTo>
                <a:lnTo>
                  <a:pt x="940" y="1808"/>
                </a:lnTo>
                <a:lnTo>
                  <a:pt x="942" y="1810"/>
                </a:lnTo>
                <a:lnTo>
                  <a:pt x="948" y="1812"/>
                </a:lnTo>
                <a:lnTo>
                  <a:pt x="960" y="1814"/>
                </a:lnTo>
                <a:lnTo>
                  <a:pt x="974" y="1812"/>
                </a:lnTo>
                <a:lnTo>
                  <a:pt x="982" y="1810"/>
                </a:lnTo>
                <a:lnTo>
                  <a:pt x="990" y="1808"/>
                </a:lnTo>
                <a:lnTo>
                  <a:pt x="998" y="1808"/>
                </a:lnTo>
                <a:lnTo>
                  <a:pt x="1004" y="1806"/>
                </a:lnTo>
                <a:lnTo>
                  <a:pt x="1004" y="1804"/>
                </a:lnTo>
                <a:lnTo>
                  <a:pt x="1002" y="1800"/>
                </a:lnTo>
                <a:lnTo>
                  <a:pt x="1000" y="1798"/>
                </a:lnTo>
                <a:lnTo>
                  <a:pt x="994" y="1798"/>
                </a:lnTo>
                <a:lnTo>
                  <a:pt x="990" y="1796"/>
                </a:lnTo>
                <a:lnTo>
                  <a:pt x="984" y="1792"/>
                </a:lnTo>
                <a:close/>
                <a:moveTo>
                  <a:pt x="2204" y="1064"/>
                </a:moveTo>
                <a:lnTo>
                  <a:pt x="2204" y="1064"/>
                </a:lnTo>
                <a:lnTo>
                  <a:pt x="2206" y="1066"/>
                </a:lnTo>
                <a:lnTo>
                  <a:pt x="2208" y="1066"/>
                </a:lnTo>
                <a:lnTo>
                  <a:pt x="2212" y="1066"/>
                </a:lnTo>
                <a:lnTo>
                  <a:pt x="2214" y="1060"/>
                </a:lnTo>
                <a:lnTo>
                  <a:pt x="2214" y="1058"/>
                </a:lnTo>
                <a:lnTo>
                  <a:pt x="2212" y="1054"/>
                </a:lnTo>
                <a:lnTo>
                  <a:pt x="2210" y="1050"/>
                </a:lnTo>
                <a:lnTo>
                  <a:pt x="2208" y="1048"/>
                </a:lnTo>
                <a:lnTo>
                  <a:pt x="2206" y="1048"/>
                </a:lnTo>
                <a:lnTo>
                  <a:pt x="2204" y="1050"/>
                </a:lnTo>
                <a:lnTo>
                  <a:pt x="2202" y="1054"/>
                </a:lnTo>
                <a:lnTo>
                  <a:pt x="2204" y="1064"/>
                </a:lnTo>
                <a:close/>
                <a:moveTo>
                  <a:pt x="2218" y="862"/>
                </a:moveTo>
                <a:lnTo>
                  <a:pt x="2218" y="862"/>
                </a:lnTo>
                <a:lnTo>
                  <a:pt x="2216" y="866"/>
                </a:lnTo>
                <a:lnTo>
                  <a:pt x="2218" y="870"/>
                </a:lnTo>
                <a:lnTo>
                  <a:pt x="2222" y="872"/>
                </a:lnTo>
                <a:lnTo>
                  <a:pt x="2228" y="874"/>
                </a:lnTo>
                <a:lnTo>
                  <a:pt x="2230" y="872"/>
                </a:lnTo>
                <a:lnTo>
                  <a:pt x="2230" y="870"/>
                </a:lnTo>
                <a:lnTo>
                  <a:pt x="2228" y="864"/>
                </a:lnTo>
                <a:lnTo>
                  <a:pt x="2222" y="860"/>
                </a:lnTo>
                <a:lnTo>
                  <a:pt x="2220" y="860"/>
                </a:lnTo>
                <a:lnTo>
                  <a:pt x="2218" y="862"/>
                </a:lnTo>
                <a:close/>
                <a:moveTo>
                  <a:pt x="2220" y="824"/>
                </a:moveTo>
                <a:lnTo>
                  <a:pt x="2220" y="824"/>
                </a:lnTo>
                <a:lnTo>
                  <a:pt x="2222" y="824"/>
                </a:lnTo>
                <a:lnTo>
                  <a:pt x="2222" y="822"/>
                </a:lnTo>
                <a:lnTo>
                  <a:pt x="2216" y="814"/>
                </a:lnTo>
                <a:lnTo>
                  <a:pt x="2216" y="812"/>
                </a:lnTo>
                <a:lnTo>
                  <a:pt x="2214" y="814"/>
                </a:lnTo>
                <a:lnTo>
                  <a:pt x="2212" y="816"/>
                </a:lnTo>
                <a:lnTo>
                  <a:pt x="2214" y="822"/>
                </a:lnTo>
                <a:lnTo>
                  <a:pt x="2216" y="822"/>
                </a:lnTo>
                <a:lnTo>
                  <a:pt x="2220" y="824"/>
                </a:lnTo>
                <a:close/>
                <a:moveTo>
                  <a:pt x="2124" y="1064"/>
                </a:moveTo>
                <a:lnTo>
                  <a:pt x="2124" y="1064"/>
                </a:lnTo>
                <a:lnTo>
                  <a:pt x="2118" y="1060"/>
                </a:lnTo>
                <a:lnTo>
                  <a:pt x="2116" y="1060"/>
                </a:lnTo>
                <a:lnTo>
                  <a:pt x="2114" y="1062"/>
                </a:lnTo>
                <a:lnTo>
                  <a:pt x="2096" y="1042"/>
                </a:lnTo>
                <a:lnTo>
                  <a:pt x="2094" y="1038"/>
                </a:lnTo>
                <a:lnTo>
                  <a:pt x="2090" y="1032"/>
                </a:lnTo>
                <a:lnTo>
                  <a:pt x="2076" y="1018"/>
                </a:lnTo>
                <a:lnTo>
                  <a:pt x="2060" y="1008"/>
                </a:lnTo>
                <a:lnTo>
                  <a:pt x="2050" y="1000"/>
                </a:lnTo>
                <a:lnTo>
                  <a:pt x="2050" y="1004"/>
                </a:lnTo>
                <a:lnTo>
                  <a:pt x="2044" y="998"/>
                </a:lnTo>
                <a:lnTo>
                  <a:pt x="2040" y="994"/>
                </a:lnTo>
                <a:lnTo>
                  <a:pt x="2036" y="992"/>
                </a:lnTo>
                <a:lnTo>
                  <a:pt x="2040" y="1000"/>
                </a:lnTo>
                <a:lnTo>
                  <a:pt x="2050" y="1020"/>
                </a:lnTo>
                <a:lnTo>
                  <a:pt x="2052" y="1024"/>
                </a:lnTo>
                <a:lnTo>
                  <a:pt x="2052" y="1026"/>
                </a:lnTo>
                <a:lnTo>
                  <a:pt x="2064" y="1036"/>
                </a:lnTo>
                <a:lnTo>
                  <a:pt x="2070" y="1042"/>
                </a:lnTo>
                <a:lnTo>
                  <a:pt x="2076" y="1056"/>
                </a:lnTo>
                <a:lnTo>
                  <a:pt x="2076" y="1054"/>
                </a:lnTo>
                <a:lnTo>
                  <a:pt x="2078" y="1058"/>
                </a:lnTo>
                <a:lnTo>
                  <a:pt x="2082" y="1058"/>
                </a:lnTo>
                <a:lnTo>
                  <a:pt x="2088" y="1064"/>
                </a:lnTo>
                <a:lnTo>
                  <a:pt x="2094" y="1070"/>
                </a:lnTo>
                <a:lnTo>
                  <a:pt x="2102" y="1074"/>
                </a:lnTo>
                <a:lnTo>
                  <a:pt x="2110" y="1080"/>
                </a:lnTo>
                <a:lnTo>
                  <a:pt x="2116" y="1086"/>
                </a:lnTo>
                <a:lnTo>
                  <a:pt x="2136" y="1098"/>
                </a:lnTo>
                <a:lnTo>
                  <a:pt x="2136" y="1102"/>
                </a:lnTo>
                <a:lnTo>
                  <a:pt x="2136" y="1104"/>
                </a:lnTo>
                <a:lnTo>
                  <a:pt x="2154" y="1100"/>
                </a:lnTo>
                <a:lnTo>
                  <a:pt x="2158" y="1098"/>
                </a:lnTo>
                <a:lnTo>
                  <a:pt x="2158" y="1096"/>
                </a:lnTo>
                <a:lnTo>
                  <a:pt x="2148" y="1086"/>
                </a:lnTo>
                <a:lnTo>
                  <a:pt x="2124" y="1064"/>
                </a:lnTo>
                <a:close/>
                <a:moveTo>
                  <a:pt x="2172" y="1036"/>
                </a:moveTo>
                <a:lnTo>
                  <a:pt x="2172" y="1036"/>
                </a:lnTo>
                <a:lnTo>
                  <a:pt x="2178" y="1038"/>
                </a:lnTo>
                <a:lnTo>
                  <a:pt x="2182" y="1040"/>
                </a:lnTo>
                <a:lnTo>
                  <a:pt x="2184" y="1038"/>
                </a:lnTo>
                <a:lnTo>
                  <a:pt x="2186" y="1036"/>
                </a:lnTo>
                <a:lnTo>
                  <a:pt x="2186" y="1030"/>
                </a:lnTo>
                <a:lnTo>
                  <a:pt x="2182" y="1024"/>
                </a:lnTo>
                <a:lnTo>
                  <a:pt x="2176" y="1018"/>
                </a:lnTo>
                <a:lnTo>
                  <a:pt x="2172" y="1016"/>
                </a:lnTo>
                <a:lnTo>
                  <a:pt x="2168" y="1018"/>
                </a:lnTo>
                <a:lnTo>
                  <a:pt x="2168" y="1020"/>
                </a:lnTo>
                <a:lnTo>
                  <a:pt x="2170" y="1020"/>
                </a:lnTo>
                <a:lnTo>
                  <a:pt x="2172" y="1022"/>
                </a:lnTo>
                <a:lnTo>
                  <a:pt x="2172" y="1024"/>
                </a:lnTo>
                <a:lnTo>
                  <a:pt x="2170" y="1028"/>
                </a:lnTo>
                <a:lnTo>
                  <a:pt x="2168" y="1032"/>
                </a:lnTo>
                <a:lnTo>
                  <a:pt x="2170" y="1034"/>
                </a:lnTo>
                <a:lnTo>
                  <a:pt x="2172" y="1036"/>
                </a:lnTo>
                <a:close/>
                <a:moveTo>
                  <a:pt x="2152" y="752"/>
                </a:moveTo>
                <a:lnTo>
                  <a:pt x="2152" y="752"/>
                </a:lnTo>
                <a:lnTo>
                  <a:pt x="2154" y="760"/>
                </a:lnTo>
                <a:lnTo>
                  <a:pt x="2156" y="764"/>
                </a:lnTo>
                <a:lnTo>
                  <a:pt x="2160" y="766"/>
                </a:lnTo>
                <a:lnTo>
                  <a:pt x="2168" y="764"/>
                </a:lnTo>
                <a:lnTo>
                  <a:pt x="2172" y="762"/>
                </a:lnTo>
                <a:lnTo>
                  <a:pt x="2174" y="760"/>
                </a:lnTo>
                <a:lnTo>
                  <a:pt x="2176" y="758"/>
                </a:lnTo>
                <a:lnTo>
                  <a:pt x="2176" y="754"/>
                </a:lnTo>
                <a:lnTo>
                  <a:pt x="2174" y="746"/>
                </a:lnTo>
                <a:lnTo>
                  <a:pt x="2170" y="736"/>
                </a:lnTo>
                <a:lnTo>
                  <a:pt x="2168" y="732"/>
                </a:lnTo>
                <a:lnTo>
                  <a:pt x="2166" y="732"/>
                </a:lnTo>
                <a:lnTo>
                  <a:pt x="2164" y="734"/>
                </a:lnTo>
                <a:lnTo>
                  <a:pt x="2162" y="736"/>
                </a:lnTo>
                <a:lnTo>
                  <a:pt x="2158" y="730"/>
                </a:lnTo>
                <a:lnTo>
                  <a:pt x="2156" y="724"/>
                </a:lnTo>
                <a:lnTo>
                  <a:pt x="2154" y="718"/>
                </a:lnTo>
                <a:lnTo>
                  <a:pt x="2152" y="716"/>
                </a:lnTo>
                <a:lnTo>
                  <a:pt x="2148" y="716"/>
                </a:lnTo>
                <a:lnTo>
                  <a:pt x="2146" y="718"/>
                </a:lnTo>
                <a:lnTo>
                  <a:pt x="2146" y="722"/>
                </a:lnTo>
                <a:lnTo>
                  <a:pt x="2148" y="726"/>
                </a:lnTo>
                <a:lnTo>
                  <a:pt x="2152" y="736"/>
                </a:lnTo>
                <a:lnTo>
                  <a:pt x="2152" y="742"/>
                </a:lnTo>
                <a:lnTo>
                  <a:pt x="2152" y="746"/>
                </a:lnTo>
                <a:lnTo>
                  <a:pt x="2152" y="752"/>
                </a:lnTo>
                <a:close/>
                <a:moveTo>
                  <a:pt x="2196" y="758"/>
                </a:moveTo>
                <a:lnTo>
                  <a:pt x="2196" y="758"/>
                </a:lnTo>
                <a:lnTo>
                  <a:pt x="2202" y="754"/>
                </a:lnTo>
                <a:lnTo>
                  <a:pt x="2206" y="750"/>
                </a:lnTo>
                <a:lnTo>
                  <a:pt x="2208" y="748"/>
                </a:lnTo>
                <a:lnTo>
                  <a:pt x="2206" y="746"/>
                </a:lnTo>
                <a:lnTo>
                  <a:pt x="2202" y="746"/>
                </a:lnTo>
                <a:lnTo>
                  <a:pt x="2198" y="748"/>
                </a:lnTo>
                <a:lnTo>
                  <a:pt x="2194" y="752"/>
                </a:lnTo>
                <a:lnTo>
                  <a:pt x="2194" y="754"/>
                </a:lnTo>
                <a:lnTo>
                  <a:pt x="2196" y="758"/>
                </a:lnTo>
                <a:close/>
                <a:moveTo>
                  <a:pt x="2206" y="798"/>
                </a:moveTo>
                <a:lnTo>
                  <a:pt x="2206" y="798"/>
                </a:lnTo>
                <a:lnTo>
                  <a:pt x="2210" y="800"/>
                </a:lnTo>
                <a:lnTo>
                  <a:pt x="2214" y="800"/>
                </a:lnTo>
                <a:lnTo>
                  <a:pt x="2216" y="798"/>
                </a:lnTo>
                <a:lnTo>
                  <a:pt x="2216" y="792"/>
                </a:lnTo>
                <a:lnTo>
                  <a:pt x="2216" y="790"/>
                </a:lnTo>
                <a:lnTo>
                  <a:pt x="2214" y="788"/>
                </a:lnTo>
                <a:lnTo>
                  <a:pt x="2208" y="790"/>
                </a:lnTo>
                <a:lnTo>
                  <a:pt x="2204" y="794"/>
                </a:lnTo>
                <a:lnTo>
                  <a:pt x="2204" y="796"/>
                </a:lnTo>
                <a:lnTo>
                  <a:pt x="2206" y="798"/>
                </a:lnTo>
                <a:close/>
                <a:moveTo>
                  <a:pt x="1762" y="382"/>
                </a:moveTo>
                <a:lnTo>
                  <a:pt x="1762" y="382"/>
                </a:lnTo>
                <a:lnTo>
                  <a:pt x="1762" y="386"/>
                </a:lnTo>
                <a:lnTo>
                  <a:pt x="1764" y="392"/>
                </a:lnTo>
                <a:lnTo>
                  <a:pt x="1768" y="394"/>
                </a:lnTo>
                <a:lnTo>
                  <a:pt x="1770" y="394"/>
                </a:lnTo>
                <a:lnTo>
                  <a:pt x="1772" y="392"/>
                </a:lnTo>
                <a:lnTo>
                  <a:pt x="1774" y="390"/>
                </a:lnTo>
                <a:lnTo>
                  <a:pt x="1772" y="386"/>
                </a:lnTo>
                <a:lnTo>
                  <a:pt x="1770" y="382"/>
                </a:lnTo>
                <a:lnTo>
                  <a:pt x="1766" y="378"/>
                </a:lnTo>
                <a:lnTo>
                  <a:pt x="1764" y="380"/>
                </a:lnTo>
                <a:lnTo>
                  <a:pt x="1762" y="382"/>
                </a:lnTo>
                <a:close/>
                <a:moveTo>
                  <a:pt x="1786" y="386"/>
                </a:moveTo>
                <a:lnTo>
                  <a:pt x="1786" y="386"/>
                </a:lnTo>
                <a:lnTo>
                  <a:pt x="1784" y="386"/>
                </a:lnTo>
                <a:lnTo>
                  <a:pt x="1780" y="388"/>
                </a:lnTo>
                <a:lnTo>
                  <a:pt x="1776" y="396"/>
                </a:lnTo>
                <a:lnTo>
                  <a:pt x="1776" y="402"/>
                </a:lnTo>
                <a:lnTo>
                  <a:pt x="1778" y="404"/>
                </a:lnTo>
                <a:lnTo>
                  <a:pt x="1780" y="404"/>
                </a:lnTo>
                <a:lnTo>
                  <a:pt x="1784" y="402"/>
                </a:lnTo>
                <a:lnTo>
                  <a:pt x="1788" y="404"/>
                </a:lnTo>
                <a:lnTo>
                  <a:pt x="1790" y="410"/>
                </a:lnTo>
                <a:lnTo>
                  <a:pt x="1794" y="414"/>
                </a:lnTo>
                <a:lnTo>
                  <a:pt x="1796" y="416"/>
                </a:lnTo>
                <a:lnTo>
                  <a:pt x="1800" y="412"/>
                </a:lnTo>
                <a:lnTo>
                  <a:pt x="1798" y="408"/>
                </a:lnTo>
                <a:lnTo>
                  <a:pt x="1794" y="402"/>
                </a:lnTo>
                <a:lnTo>
                  <a:pt x="1790" y="396"/>
                </a:lnTo>
                <a:lnTo>
                  <a:pt x="1790" y="392"/>
                </a:lnTo>
                <a:lnTo>
                  <a:pt x="1790" y="390"/>
                </a:lnTo>
                <a:lnTo>
                  <a:pt x="1786" y="386"/>
                </a:lnTo>
                <a:close/>
                <a:moveTo>
                  <a:pt x="1754" y="340"/>
                </a:moveTo>
                <a:lnTo>
                  <a:pt x="1754" y="340"/>
                </a:lnTo>
                <a:lnTo>
                  <a:pt x="1758" y="346"/>
                </a:lnTo>
                <a:lnTo>
                  <a:pt x="1766" y="354"/>
                </a:lnTo>
                <a:lnTo>
                  <a:pt x="1776" y="360"/>
                </a:lnTo>
                <a:lnTo>
                  <a:pt x="1780" y="360"/>
                </a:lnTo>
                <a:lnTo>
                  <a:pt x="1784" y="360"/>
                </a:lnTo>
                <a:lnTo>
                  <a:pt x="1788" y="358"/>
                </a:lnTo>
                <a:lnTo>
                  <a:pt x="1784" y="356"/>
                </a:lnTo>
                <a:lnTo>
                  <a:pt x="1776" y="352"/>
                </a:lnTo>
                <a:lnTo>
                  <a:pt x="1774" y="348"/>
                </a:lnTo>
                <a:lnTo>
                  <a:pt x="1772" y="344"/>
                </a:lnTo>
                <a:lnTo>
                  <a:pt x="1768" y="336"/>
                </a:lnTo>
                <a:lnTo>
                  <a:pt x="1764" y="332"/>
                </a:lnTo>
                <a:lnTo>
                  <a:pt x="1746" y="320"/>
                </a:lnTo>
                <a:lnTo>
                  <a:pt x="1742" y="318"/>
                </a:lnTo>
                <a:lnTo>
                  <a:pt x="1740" y="320"/>
                </a:lnTo>
                <a:lnTo>
                  <a:pt x="1742" y="328"/>
                </a:lnTo>
                <a:lnTo>
                  <a:pt x="1744" y="332"/>
                </a:lnTo>
                <a:lnTo>
                  <a:pt x="1748" y="334"/>
                </a:lnTo>
                <a:lnTo>
                  <a:pt x="1752" y="336"/>
                </a:lnTo>
                <a:lnTo>
                  <a:pt x="1754" y="340"/>
                </a:lnTo>
                <a:close/>
                <a:moveTo>
                  <a:pt x="1744" y="368"/>
                </a:moveTo>
                <a:lnTo>
                  <a:pt x="1744" y="368"/>
                </a:lnTo>
                <a:lnTo>
                  <a:pt x="1744" y="374"/>
                </a:lnTo>
                <a:lnTo>
                  <a:pt x="1748" y="378"/>
                </a:lnTo>
                <a:lnTo>
                  <a:pt x="1752" y="382"/>
                </a:lnTo>
                <a:lnTo>
                  <a:pt x="1754" y="380"/>
                </a:lnTo>
                <a:lnTo>
                  <a:pt x="1756" y="380"/>
                </a:lnTo>
                <a:lnTo>
                  <a:pt x="1758" y="376"/>
                </a:lnTo>
                <a:lnTo>
                  <a:pt x="1758" y="374"/>
                </a:lnTo>
                <a:lnTo>
                  <a:pt x="1752" y="368"/>
                </a:lnTo>
                <a:lnTo>
                  <a:pt x="1746" y="366"/>
                </a:lnTo>
                <a:lnTo>
                  <a:pt x="1744" y="366"/>
                </a:lnTo>
                <a:lnTo>
                  <a:pt x="1744" y="368"/>
                </a:lnTo>
                <a:close/>
                <a:moveTo>
                  <a:pt x="1802" y="416"/>
                </a:moveTo>
                <a:lnTo>
                  <a:pt x="1802" y="416"/>
                </a:lnTo>
                <a:lnTo>
                  <a:pt x="1800" y="420"/>
                </a:lnTo>
                <a:lnTo>
                  <a:pt x="1800" y="424"/>
                </a:lnTo>
                <a:lnTo>
                  <a:pt x="1804" y="426"/>
                </a:lnTo>
                <a:lnTo>
                  <a:pt x="1810" y="424"/>
                </a:lnTo>
                <a:lnTo>
                  <a:pt x="1810" y="422"/>
                </a:lnTo>
                <a:lnTo>
                  <a:pt x="1812" y="420"/>
                </a:lnTo>
                <a:lnTo>
                  <a:pt x="1810" y="416"/>
                </a:lnTo>
                <a:lnTo>
                  <a:pt x="1806" y="414"/>
                </a:lnTo>
                <a:lnTo>
                  <a:pt x="1804" y="414"/>
                </a:lnTo>
                <a:lnTo>
                  <a:pt x="1802" y="416"/>
                </a:lnTo>
                <a:close/>
                <a:moveTo>
                  <a:pt x="1858" y="386"/>
                </a:moveTo>
                <a:lnTo>
                  <a:pt x="1858" y="386"/>
                </a:lnTo>
                <a:lnTo>
                  <a:pt x="1848" y="382"/>
                </a:lnTo>
                <a:lnTo>
                  <a:pt x="1844" y="378"/>
                </a:lnTo>
                <a:lnTo>
                  <a:pt x="1840" y="374"/>
                </a:lnTo>
                <a:lnTo>
                  <a:pt x="1832" y="368"/>
                </a:lnTo>
                <a:lnTo>
                  <a:pt x="1828" y="366"/>
                </a:lnTo>
                <a:lnTo>
                  <a:pt x="1826" y="368"/>
                </a:lnTo>
                <a:lnTo>
                  <a:pt x="1828" y="378"/>
                </a:lnTo>
                <a:lnTo>
                  <a:pt x="1830" y="382"/>
                </a:lnTo>
                <a:lnTo>
                  <a:pt x="1834" y="386"/>
                </a:lnTo>
                <a:lnTo>
                  <a:pt x="1848" y="394"/>
                </a:lnTo>
                <a:lnTo>
                  <a:pt x="1864" y="404"/>
                </a:lnTo>
                <a:lnTo>
                  <a:pt x="1878" y="414"/>
                </a:lnTo>
                <a:lnTo>
                  <a:pt x="1880" y="416"/>
                </a:lnTo>
                <a:lnTo>
                  <a:pt x="1882" y="416"/>
                </a:lnTo>
                <a:lnTo>
                  <a:pt x="1878" y="408"/>
                </a:lnTo>
                <a:lnTo>
                  <a:pt x="1870" y="396"/>
                </a:lnTo>
                <a:lnTo>
                  <a:pt x="1864" y="390"/>
                </a:lnTo>
                <a:lnTo>
                  <a:pt x="1858" y="386"/>
                </a:lnTo>
                <a:close/>
                <a:moveTo>
                  <a:pt x="1882" y="456"/>
                </a:moveTo>
                <a:lnTo>
                  <a:pt x="1882" y="456"/>
                </a:lnTo>
                <a:lnTo>
                  <a:pt x="1876" y="450"/>
                </a:lnTo>
                <a:lnTo>
                  <a:pt x="1872" y="450"/>
                </a:lnTo>
                <a:lnTo>
                  <a:pt x="1870" y="454"/>
                </a:lnTo>
                <a:lnTo>
                  <a:pt x="1870" y="462"/>
                </a:lnTo>
                <a:lnTo>
                  <a:pt x="1870" y="468"/>
                </a:lnTo>
                <a:lnTo>
                  <a:pt x="1876" y="474"/>
                </a:lnTo>
                <a:lnTo>
                  <a:pt x="1882" y="478"/>
                </a:lnTo>
                <a:lnTo>
                  <a:pt x="1892" y="478"/>
                </a:lnTo>
                <a:lnTo>
                  <a:pt x="1900" y="476"/>
                </a:lnTo>
                <a:lnTo>
                  <a:pt x="1900" y="478"/>
                </a:lnTo>
                <a:lnTo>
                  <a:pt x="1902" y="480"/>
                </a:lnTo>
                <a:lnTo>
                  <a:pt x="1912" y="482"/>
                </a:lnTo>
                <a:lnTo>
                  <a:pt x="1916" y="482"/>
                </a:lnTo>
                <a:lnTo>
                  <a:pt x="1920" y="482"/>
                </a:lnTo>
                <a:lnTo>
                  <a:pt x="1920" y="480"/>
                </a:lnTo>
                <a:lnTo>
                  <a:pt x="1918" y="476"/>
                </a:lnTo>
                <a:lnTo>
                  <a:pt x="1914" y="468"/>
                </a:lnTo>
                <a:lnTo>
                  <a:pt x="1906" y="460"/>
                </a:lnTo>
                <a:lnTo>
                  <a:pt x="1902" y="458"/>
                </a:lnTo>
                <a:lnTo>
                  <a:pt x="1900" y="456"/>
                </a:lnTo>
                <a:lnTo>
                  <a:pt x="1892" y="456"/>
                </a:lnTo>
                <a:lnTo>
                  <a:pt x="1886" y="458"/>
                </a:lnTo>
                <a:lnTo>
                  <a:pt x="1884" y="456"/>
                </a:lnTo>
                <a:lnTo>
                  <a:pt x="1882" y="456"/>
                </a:lnTo>
                <a:close/>
                <a:moveTo>
                  <a:pt x="1884" y="560"/>
                </a:moveTo>
                <a:lnTo>
                  <a:pt x="1884" y="560"/>
                </a:lnTo>
                <a:lnTo>
                  <a:pt x="1886" y="564"/>
                </a:lnTo>
                <a:lnTo>
                  <a:pt x="1894" y="570"/>
                </a:lnTo>
                <a:lnTo>
                  <a:pt x="1902" y="576"/>
                </a:lnTo>
                <a:lnTo>
                  <a:pt x="1906" y="576"/>
                </a:lnTo>
                <a:lnTo>
                  <a:pt x="1910" y="576"/>
                </a:lnTo>
                <a:lnTo>
                  <a:pt x="1910" y="574"/>
                </a:lnTo>
                <a:lnTo>
                  <a:pt x="1908" y="570"/>
                </a:lnTo>
                <a:lnTo>
                  <a:pt x="1900" y="562"/>
                </a:lnTo>
                <a:lnTo>
                  <a:pt x="1890" y="558"/>
                </a:lnTo>
                <a:lnTo>
                  <a:pt x="1886" y="558"/>
                </a:lnTo>
                <a:lnTo>
                  <a:pt x="1884" y="560"/>
                </a:lnTo>
                <a:close/>
                <a:moveTo>
                  <a:pt x="1966" y="508"/>
                </a:moveTo>
                <a:lnTo>
                  <a:pt x="1966" y="508"/>
                </a:lnTo>
                <a:lnTo>
                  <a:pt x="1958" y="506"/>
                </a:lnTo>
                <a:lnTo>
                  <a:pt x="1950" y="502"/>
                </a:lnTo>
                <a:lnTo>
                  <a:pt x="1942" y="498"/>
                </a:lnTo>
                <a:lnTo>
                  <a:pt x="1938" y="498"/>
                </a:lnTo>
                <a:lnTo>
                  <a:pt x="1936" y="500"/>
                </a:lnTo>
                <a:lnTo>
                  <a:pt x="1934" y="500"/>
                </a:lnTo>
                <a:lnTo>
                  <a:pt x="1934" y="502"/>
                </a:lnTo>
                <a:lnTo>
                  <a:pt x="1938" y="504"/>
                </a:lnTo>
                <a:lnTo>
                  <a:pt x="1942" y="506"/>
                </a:lnTo>
                <a:lnTo>
                  <a:pt x="1944" y="510"/>
                </a:lnTo>
                <a:lnTo>
                  <a:pt x="1944" y="512"/>
                </a:lnTo>
                <a:lnTo>
                  <a:pt x="1946" y="516"/>
                </a:lnTo>
                <a:lnTo>
                  <a:pt x="1948" y="518"/>
                </a:lnTo>
                <a:lnTo>
                  <a:pt x="1956" y="524"/>
                </a:lnTo>
                <a:lnTo>
                  <a:pt x="1966" y="528"/>
                </a:lnTo>
                <a:lnTo>
                  <a:pt x="1974" y="528"/>
                </a:lnTo>
                <a:lnTo>
                  <a:pt x="1976" y="528"/>
                </a:lnTo>
                <a:lnTo>
                  <a:pt x="1978" y="526"/>
                </a:lnTo>
                <a:lnTo>
                  <a:pt x="1976" y="518"/>
                </a:lnTo>
                <a:lnTo>
                  <a:pt x="1972" y="512"/>
                </a:lnTo>
                <a:lnTo>
                  <a:pt x="1968" y="510"/>
                </a:lnTo>
                <a:lnTo>
                  <a:pt x="1966" y="508"/>
                </a:lnTo>
                <a:close/>
                <a:moveTo>
                  <a:pt x="2174" y="784"/>
                </a:moveTo>
                <a:lnTo>
                  <a:pt x="2174" y="784"/>
                </a:lnTo>
                <a:lnTo>
                  <a:pt x="2174" y="788"/>
                </a:lnTo>
                <a:lnTo>
                  <a:pt x="2180" y="792"/>
                </a:lnTo>
                <a:lnTo>
                  <a:pt x="2182" y="794"/>
                </a:lnTo>
                <a:lnTo>
                  <a:pt x="2184" y="798"/>
                </a:lnTo>
                <a:lnTo>
                  <a:pt x="2186" y="804"/>
                </a:lnTo>
                <a:lnTo>
                  <a:pt x="2188" y="808"/>
                </a:lnTo>
                <a:lnTo>
                  <a:pt x="2192" y="808"/>
                </a:lnTo>
                <a:lnTo>
                  <a:pt x="2196" y="808"/>
                </a:lnTo>
                <a:lnTo>
                  <a:pt x="2198" y="806"/>
                </a:lnTo>
                <a:lnTo>
                  <a:pt x="2198" y="800"/>
                </a:lnTo>
                <a:lnTo>
                  <a:pt x="2196" y="794"/>
                </a:lnTo>
                <a:lnTo>
                  <a:pt x="2190" y="788"/>
                </a:lnTo>
                <a:lnTo>
                  <a:pt x="2186" y="784"/>
                </a:lnTo>
                <a:lnTo>
                  <a:pt x="2180" y="780"/>
                </a:lnTo>
                <a:lnTo>
                  <a:pt x="2176" y="780"/>
                </a:lnTo>
                <a:lnTo>
                  <a:pt x="2174" y="784"/>
                </a:lnTo>
                <a:close/>
                <a:moveTo>
                  <a:pt x="1938" y="458"/>
                </a:moveTo>
                <a:lnTo>
                  <a:pt x="1938" y="458"/>
                </a:lnTo>
                <a:lnTo>
                  <a:pt x="1938" y="454"/>
                </a:lnTo>
                <a:lnTo>
                  <a:pt x="1938" y="448"/>
                </a:lnTo>
                <a:lnTo>
                  <a:pt x="1936" y="444"/>
                </a:lnTo>
                <a:lnTo>
                  <a:pt x="1930" y="438"/>
                </a:lnTo>
                <a:lnTo>
                  <a:pt x="1928" y="434"/>
                </a:lnTo>
                <a:lnTo>
                  <a:pt x="1926" y="428"/>
                </a:lnTo>
                <a:lnTo>
                  <a:pt x="1922" y="420"/>
                </a:lnTo>
                <a:lnTo>
                  <a:pt x="1920" y="410"/>
                </a:lnTo>
                <a:lnTo>
                  <a:pt x="1916" y="408"/>
                </a:lnTo>
                <a:lnTo>
                  <a:pt x="1910" y="406"/>
                </a:lnTo>
                <a:lnTo>
                  <a:pt x="1908" y="404"/>
                </a:lnTo>
                <a:lnTo>
                  <a:pt x="1906" y="406"/>
                </a:lnTo>
                <a:lnTo>
                  <a:pt x="1906" y="412"/>
                </a:lnTo>
                <a:lnTo>
                  <a:pt x="1912" y="422"/>
                </a:lnTo>
                <a:lnTo>
                  <a:pt x="1916" y="440"/>
                </a:lnTo>
                <a:lnTo>
                  <a:pt x="1918" y="446"/>
                </a:lnTo>
                <a:lnTo>
                  <a:pt x="1920" y="448"/>
                </a:lnTo>
                <a:lnTo>
                  <a:pt x="1926" y="452"/>
                </a:lnTo>
                <a:lnTo>
                  <a:pt x="1930" y="460"/>
                </a:lnTo>
                <a:lnTo>
                  <a:pt x="1936" y="466"/>
                </a:lnTo>
                <a:lnTo>
                  <a:pt x="1940" y="470"/>
                </a:lnTo>
                <a:lnTo>
                  <a:pt x="1942" y="468"/>
                </a:lnTo>
                <a:lnTo>
                  <a:pt x="1938" y="458"/>
                </a:lnTo>
                <a:close/>
                <a:moveTo>
                  <a:pt x="2456" y="2102"/>
                </a:moveTo>
                <a:lnTo>
                  <a:pt x="2456" y="2102"/>
                </a:lnTo>
                <a:lnTo>
                  <a:pt x="2460" y="2096"/>
                </a:lnTo>
                <a:lnTo>
                  <a:pt x="2460" y="2090"/>
                </a:lnTo>
                <a:lnTo>
                  <a:pt x="2458" y="2084"/>
                </a:lnTo>
                <a:lnTo>
                  <a:pt x="2456" y="2082"/>
                </a:lnTo>
                <a:lnTo>
                  <a:pt x="2450" y="2082"/>
                </a:lnTo>
                <a:lnTo>
                  <a:pt x="2442" y="2084"/>
                </a:lnTo>
                <a:lnTo>
                  <a:pt x="2434" y="2088"/>
                </a:lnTo>
                <a:lnTo>
                  <a:pt x="2426" y="2094"/>
                </a:lnTo>
                <a:lnTo>
                  <a:pt x="2418" y="2100"/>
                </a:lnTo>
                <a:lnTo>
                  <a:pt x="2412" y="2100"/>
                </a:lnTo>
                <a:lnTo>
                  <a:pt x="2410" y="2098"/>
                </a:lnTo>
                <a:lnTo>
                  <a:pt x="2410" y="2094"/>
                </a:lnTo>
                <a:lnTo>
                  <a:pt x="2410" y="2080"/>
                </a:lnTo>
                <a:lnTo>
                  <a:pt x="2410" y="2076"/>
                </a:lnTo>
                <a:lnTo>
                  <a:pt x="2408" y="2074"/>
                </a:lnTo>
                <a:lnTo>
                  <a:pt x="2400" y="2072"/>
                </a:lnTo>
                <a:lnTo>
                  <a:pt x="2398" y="2070"/>
                </a:lnTo>
                <a:lnTo>
                  <a:pt x="2398" y="2068"/>
                </a:lnTo>
                <a:lnTo>
                  <a:pt x="2404" y="2064"/>
                </a:lnTo>
                <a:lnTo>
                  <a:pt x="2408" y="2062"/>
                </a:lnTo>
                <a:lnTo>
                  <a:pt x="2408" y="2058"/>
                </a:lnTo>
                <a:lnTo>
                  <a:pt x="2408" y="2056"/>
                </a:lnTo>
                <a:lnTo>
                  <a:pt x="2404" y="2054"/>
                </a:lnTo>
                <a:lnTo>
                  <a:pt x="2400" y="2054"/>
                </a:lnTo>
                <a:lnTo>
                  <a:pt x="2396" y="2056"/>
                </a:lnTo>
                <a:lnTo>
                  <a:pt x="2388" y="2060"/>
                </a:lnTo>
                <a:lnTo>
                  <a:pt x="2380" y="2068"/>
                </a:lnTo>
                <a:lnTo>
                  <a:pt x="2376" y="2074"/>
                </a:lnTo>
                <a:lnTo>
                  <a:pt x="2374" y="2080"/>
                </a:lnTo>
                <a:lnTo>
                  <a:pt x="2374" y="2096"/>
                </a:lnTo>
                <a:lnTo>
                  <a:pt x="2372" y="2104"/>
                </a:lnTo>
                <a:lnTo>
                  <a:pt x="2370" y="2110"/>
                </a:lnTo>
                <a:lnTo>
                  <a:pt x="2366" y="2116"/>
                </a:lnTo>
                <a:lnTo>
                  <a:pt x="2358" y="2120"/>
                </a:lnTo>
                <a:lnTo>
                  <a:pt x="2352" y="2126"/>
                </a:lnTo>
                <a:lnTo>
                  <a:pt x="2346" y="2134"/>
                </a:lnTo>
                <a:lnTo>
                  <a:pt x="2336" y="2156"/>
                </a:lnTo>
                <a:lnTo>
                  <a:pt x="2324" y="2180"/>
                </a:lnTo>
                <a:lnTo>
                  <a:pt x="2318" y="2190"/>
                </a:lnTo>
                <a:lnTo>
                  <a:pt x="2310" y="2196"/>
                </a:lnTo>
                <a:lnTo>
                  <a:pt x="2298" y="2206"/>
                </a:lnTo>
                <a:lnTo>
                  <a:pt x="2286" y="2218"/>
                </a:lnTo>
                <a:lnTo>
                  <a:pt x="2274" y="2228"/>
                </a:lnTo>
                <a:lnTo>
                  <a:pt x="2270" y="2230"/>
                </a:lnTo>
                <a:lnTo>
                  <a:pt x="2264" y="2232"/>
                </a:lnTo>
                <a:lnTo>
                  <a:pt x="2260" y="2234"/>
                </a:lnTo>
                <a:lnTo>
                  <a:pt x="2256" y="2236"/>
                </a:lnTo>
                <a:lnTo>
                  <a:pt x="2250" y="2242"/>
                </a:lnTo>
                <a:lnTo>
                  <a:pt x="2246" y="2248"/>
                </a:lnTo>
                <a:lnTo>
                  <a:pt x="2242" y="2250"/>
                </a:lnTo>
                <a:lnTo>
                  <a:pt x="2236" y="2250"/>
                </a:lnTo>
                <a:lnTo>
                  <a:pt x="2228" y="2250"/>
                </a:lnTo>
                <a:lnTo>
                  <a:pt x="2222" y="2254"/>
                </a:lnTo>
                <a:lnTo>
                  <a:pt x="2216" y="2260"/>
                </a:lnTo>
                <a:lnTo>
                  <a:pt x="2210" y="2266"/>
                </a:lnTo>
                <a:lnTo>
                  <a:pt x="2200" y="2282"/>
                </a:lnTo>
                <a:lnTo>
                  <a:pt x="2186" y="2298"/>
                </a:lnTo>
                <a:lnTo>
                  <a:pt x="2174" y="2310"/>
                </a:lnTo>
                <a:lnTo>
                  <a:pt x="2162" y="2322"/>
                </a:lnTo>
                <a:lnTo>
                  <a:pt x="2160" y="2328"/>
                </a:lnTo>
                <a:lnTo>
                  <a:pt x="2156" y="2334"/>
                </a:lnTo>
                <a:lnTo>
                  <a:pt x="2156" y="2338"/>
                </a:lnTo>
                <a:lnTo>
                  <a:pt x="2158" y="2344"/>
                </a:lnTo>
                <a:lnTo>
                  <a:pt x="2160" y="2348"/>
                </a:lnTo>
                <a:lnTo>
                  <a:pt x="2158" y="2352"/>
                </a:lnTo>
                <a:lnTo>
                  <a:pt x="2152" y="2356"/>
                </a:lnTo>
                <a:lnTo>
                  <a:pt x="2146" y="2360"/>
                </a:lnTo>
                <a:lnTo>
                  <a:pt x="2146" y="2362"/>
                </a:lnTo>
                <a:lnTo>
                  <a:pt x="2146" y="2368"/>
                </a:lnTo>
                <a:lnTo>
                  <a:pt x="2152" y="2376"/>
                </a:lnTo>
                <a:lnTo>
                  <a:pt x="2162" y="2382"/>
                </a:lnTo>
                <a:lnTo>
                  <a:pt x="2168" y="2384"/>
                </a:lnTo>
                <a:lnTo>
                  <a:pt x="2172" y="2384"/>
                </a:lnTo>
                <a:lnTo>
                  <a:pt x="2178" y="2382"/>
                </a:lnTo>
                <a:lnTo>
                  <a:pt x="2184" y="2378"/>
                </a:lnTo>
                <a:lnTo>
                  <a:pt x="2190" y="2376"/>
                </a:lnTo>
                <a:lnTo>
                  <a:pt x="2192" y="2374"/>
                </a:lnTo>
                <a:lnTo>
                  <a:pt x="2194" y="2376"/>
                </a:lnTo>
                <a:lnTo>
                  <a:pt x="2196" y="2378"/>
                </a:lnTo>
                <a:lnTo>
                  <a:pt x="2200" y="2384"/>
                </a:lnTo>
                <a:lnTo>
                  <a:pt x="2202" y="2386"/>
                </a:lnTo>
                <a:lnTo>
                  <a:pt x="2208" y="2386"/>
                </a:lnTo>
                <a:lnTo>
                  <a:pt x="2212" y="2386"/>
                </a:lnTo>
                <a:lnTo>
                  <a:pt x="2216" y="2388"/>
                </a:lnTo>
                <a:lnTo>
                  <a:pt x="2218" y="2392"/>
                </a:lnTo>
                <a:lnTo>
                  <a:pt x="2218" y="2396"/>
                </a:lnTo>
                <a:lnTo>
                  <a:pt x="2220" y="2398"/>
                </a:lnTo>
                <a:lnTo>
                  <a:pt x="2224" y="2402"/>
                </a:lnTo>
                <a:lnTo>
                  <a:pt x="2232" y="2402"/>
                </a:lnTo>
                <a:lnTo>
                  <a:pt x="2248" y="2404"/>
                </a:lnTo>
                <a:lnTo>
                  <a:pt x="2256" y="2404"/>
                </a:lnTo>
                <a:lnTo>
                  <a:pt x="2262" y="2404"/>
                </a:lnTo>
                <a:lnTo>
                  <a:pt x="2268" y="2402"/>
                </a:lnTo>
                <a:lnTo>
                  <a:pt x="2276" y="2398"/>
                </a:lnTo>
                <a:lnTo>
                  <a:pt x="2282" y="2390"/>
                </a:lnTo>
                <a:lnTo>
                  <a:pt x="2288" y="2380"/>
                </a:lnTo>
                <a:lnTo>
                  <a:pt x="2296" y="2372"/>
                </a:lnTo>
                <a:lnTo>
                  <a:pt x="2302" y="2366"/>
                </a:lnTo>
                <a:lnTo>
                  <a:pt x="2308" y="2362"/>
                </a:lnTo>
                <a:lnTo>
                  <a:pt x="2314" y="2360"/>
                </a:lnTo>
                <a:lnTo>
                  <a:pt x="2320" y="2358"/>
                </a:lnTo>
                <a:lnTo>
                  <a:pt x="2320" y="2356"/>
                </a:lnTo>
                <a:lnTo>
                  <a:pt x="2318" y="2352"/>
                </a:lnTo>
                <a:lnTo>
                  <a:pt x="2318" y="2346"/>
                </a:lnTo>
                <a:lnTo>
                  <a:pt x="2318" y="2340"/>
                </a:lnTo>
                <a:lnTo>
                  <a:pt x="2324" y="2328"/>
                </a:lnTo>
                <a:lnTo>
                  <a:pt x="2332" y="2312"/>
                </a:lnTo>
                <a:lnTo>
                  <a:pt x="2336" y="2300"/>
                </a:lnTo>
                <a:lnTo>
                  <a:pt x="2336" y="2288"/>
                </a:lnTo>
                <a:lnTo>
                  <a:pt x="2340" y="2276"/>
                </a:lnTo>
                <a:lnTo>
                  <a:pt x="2346" y="2266"/>
                </a:lnTo>
                <a:lnTo>
                  <a:pt x="2354" y="2258"/>
                </a:lnTo>
                <a:lnTo>
                  <a:pt x="2364" y="2252"/>
                </a:lnTo>
                <a:lnTo>
                  <a:pt x="2376" y="2248"/>
                </a:lnTo>
                <a:lnTo>
                  <a:pt x="2386" y="2246"/>
                </a:lnTo>
                <a:lnTo>
                  <a:pt x="2394" y="2244"/>
                </a:lnTo>
                <a:lnTo>
                  <a:pt x="2400" y="2246"/>
                </a:lnTo>
                <a:lnTo>
                  <a:pt x="2406" y="2246"/>
                </a:lnTo>
                <a:lnTo>
                  <a:pt x="2410" y="2246"/>
                </a:lnTo>
                <a:lnTo>
                  <a:pt x="2414" y="2244"/>
                </a:lnTo>
                <a:lnTo>
                  <a:pt x="2416" y="2242"/>
                </a:lnTo>
                <a:lnTo>
                  <a:pt x="2418" y="2238"/>
                </a:lnTo>
                <a:lnTo>
                  <a:pt x="2418" y="2236"/>
                </a:lnTo>
                <a:lnTo>
                  <a:pt x="2416" y="2232"/>
                </a:lnTo>
                <a:lnTo>
                  <a:pt x="2410" y="2230"/>
                </a:lnTo>
                <a:lnTo>
                  <a:pt x="2404" y="2228"/>
                </a:lnTo>
                <a:lnTo>
                  <a:pt x="2402" y="2224"/>
                </a:lnTo>
                <a:lnTo>
                  <a:pt x="2400" y="2218"/>
                </a:lnTo>
                <a:lnTo>
                  <a:pt x="2400" y="2214"/>
                </a:lnTo>
                <a:lnTo>
                  <a:pt x="2400" y="2208"/>
                </a:lnTo>
                <a:lnTo>
                  <a:pt x="2402" y="2204"/>
                </a:lnTo>
                <a:lnTo>
                  <a:pt x="2406" y="2200"/>
                </a:lnTo>
                <a:lnTo>
                  <a:pt x="2410" y="2198"/>
                </a:lnTo>
                <a:lnTo>
                  <a:pt x="2416" y="2196"/>
                </a:lnTo>
                <a:lnTo>
                  <a:pt x="2420" y="2192"/>
                </a:lnTo>
                <a:lnTo>
                  <a:pt x="2430" y="2178"/>
                </a:lnTo>
                <a:lnTo>
                  <a:pt x="2440" y="2160"/>
                </a:lnTo>
                <a:lnTo>
                  <a:pt x="2454" y="2138"/>
                </a:lnTo>
                <a:lnTo>
                  <a:pt x="2460" y="2130"/>
                </a:lnTo>
                <a:lnTo>
                  <a:pt x="2462" y="2124"/>
                </a:lnTo>
                <a:lnTo>
                  <a:pt x="2462" y="2120"/>
                </a:lnTo>
                <a:lnTo>
                  <a:pt x="2460" y="2118"/>
                </a:lnTo>
                <a:lnTo>
                  <a:pt x="2456" y="2116"/>
                </a:lnTo>
                <a:lnTo>
                  <a:pt x="2454" y="2114"/>
                </a:lnTo>
                <a:lnTo>
                  <a:pt x="2454" y="2110"/>
                </a:lnTo>
                <a:lnTo>
                  <a:pt x="2456" y="2102"/>
                </a:lnTo>
                <a:close/>
                <a:moveTo>
                  <a:pt x="2684" y="808"/>
                </a:moveTo>
                <a:lnTo>
                  <a:pt x="2684" y="808"/>
                </a:lnTo>
                <a:lnTo>
                  <a:pt x="2680" y="812"/>
                </a:lnTo>
                <a:lnTo>
                  <a:pt x="2678" y="810"/>
                </a:lnTo>
                <a:lnTo>
                  <a:pt x="2682" y="802"/>
                </a:lnTo>
                <a:lnTo>
                  <a:pt x="2688" y="794"/>
                </a:lnTo>
                <a:lnTo>
                  <a:pt x="2690" y="792"/>
                </a:lnTo>
                <a:lnTo>
                  <a:pt x="2690" y="790"/>
                </a:lnTo>
                <a:lnTo>
                  <a:pt x="2688" y="788"/>
                </a:lnTo>
                <a:lnTo>
                  <a:pt x="2684" y="790"/>
                </a:lnTo>
                <a:lnTo>
                  <a:pt x="2676" y="794"/>
                </a:lnTo>
                <a:lnTo>
                  <a:pt x="2664" y="800"/>
                </a:lnTo>
                <a:lnTo>
                  <a:pt x="2658" y="804"/>
                </a:lnTo>
                <a:lnTo>
                  <a:pt x="2652" y="806"/>
                </a:lnTo>
                <a:lnTo>
                  <a:pt x="2648" y="806"/>
                </a:lnTo>
                <a:lnTo>
                  <a:pt x="2646" y="812"/>
                </a:lnTo>
                <a:lnTo>
                  <a:pt x="2644" y="814"/>
                </a:lnTo>
                <a:lnTo>
                  <a:pt x="2642" y="816"/>
                </a:lnTo>
                <a:lnTo>
                  <a:pt x="2636" y="814"/>
                </a:lnTo>
                <a:lnTo>
                  <a:pt x="2634" y="814"/>
                </a:lnTo>
                <a:lnTo>
                  <a:pt x="2634" y="816"/>
                </a:lnTo>
                <a:lnTo>
                  <a:pt x="2636" y="826"/>
                </a:lnTo>
                <a:lnTo>
                  <a:pt x="2640" y="832"/>
                </a:lnTo>
                <a:lnTo>
                  <a:pt x="2642" y="832"/>
                </a:lnTo>
                <a:lnTo>
                  <a:pt x="2656" y="822"/>
                </a:lnTo>
                <a:lnTo>
                  <a:pt x="2660" y="820"/>
                </a:lnTo>
                <a:lnTo>
                  <a:pt x="2662" y="820"/>
                </a:lnTo>
                <a:lnTo>
                  <a:pt x="2664" y="820"/>
                </a:lnTo>
                <a:lnTo>
                  <a:pt x="2666" y="822"/>
                </a:lnTo>
                <a:lnTo>
                  <a:pt x="2666" y="824"/>
                </a:lnTo>
                <a:lnTo>
                  <a:pt x="2668" y="824"/>
                </a:lnTo>
                <a:lnTo>
                  <a:pt x="2670" y="824"/>
                </a:lnTo>
                <a:lnTo>
                  <a:pt x="2678" y="820"/>
                </a:lnTo>
                <a:lnTo>
                  <a:pt x="2684" y="820"/>
                </a:lnTo>
                <a:lnTo>
                  <a:pt x="2690" y="820"/>
                </a:lnTo>
                <a:lnTo>
                  <a:pt x="2688" y="816"/>
                </a:lnTo>
                <a:lnTo>
                  <a:pt x="2688" y="810"/>
                </a:lnTo>
                <a:lnTo>
                  <a:pt x="2688" y="806"/>
                </a:lnTo>
                <a:lnTo>
                  <a:pt x="2684" y="808"/>
                </a:lnTo>
                <a:close/>
                <a:moveTo>
                  <a:pt x="2600" y="1904"/>
                </a:moveTo>
                <a:lnTo>
                  <a:pt x="2600" y="1904"/>
                </a:lnTo>
                <a:lnTo>
                  <a:pt x="2596" y="1910"/>
                </a:lnTo>
                <a:lnTo>
                  <a:pt x="2592" y="1916"/>
                </a:lnTo>
                <a:lnTo>
                  <a:pt x="2586" y="1918"/>
                </a:lnTo>
                <a:lnTo>
                  <a:pt x="2580" y="1918"/>
                </a:lnTo>
                <a:lnTo>
                  <a:pt x="2574" y="1918"/>
                </a:lnTo>
                <a:lnTo>
                  <a:pt x="2566" y="1914"/>
                </a:lnTo>
                <a:lnTo>
                  <a:pt x="2548" y="1906"/>
                </a:lnTo>
                <a:lnTo>
                  <a:pt x="2540" y="1900"/>
                </a:lnTo>
                <a:lnTo>
                  <a:pt x="2534" y="1892"/>
                </a:lnTo>
                <a:lnTo>
                  <a:pt x="2530" y="1884"/>
                </a:lnTo>
                <a:lnTo>
                  <a:pt x="2528" y="1876"/>
                </a:lnTo>
                <a:lnTo>
                  <a:pt x="2522" y="1856"/>
                </a:lnTo>
                <a:lnTo>
                  <a:pt x="2518" y="1848"/>
                </a:lnTo>
                <a:lnTo>
                  <a:pt x="2514" y="1840"/>
                </a:lnTo>
                <a:lnTo>
                  <a:pt x="2508" y="1834"/>
                </a:lnTo>
                <a:lnTo>
                  <a:pt x="2504" y="1832"/>
                </a:lnTo>
                <a:lnTo>
                  <a:pt x="2504" y="1834"/>
                </a:lnTo>
                <a:lnTo>
                  <a:pt x="2504" y="1838"/>
                </a:lnTo>
                <a:lnTo>
                  <a:pt x="2506" y="1850"/>
                </a:lnTo>
                <a:lnTo>
                  <a:pt x="2512" y="1868"/>
                </a:lnTo>
                <a:lnTo>
                  <a:pt x="2514" y="1874"/>
                </a:lnTo>
                <a:lnTo>
                  <a:pt x="2512" y="1876"/>
                </a:lnTo>
                <a:lnTo>
                  <a:pt x="2506" y="1874"/>
                </a:lnTo>
                <a:lnTo>
                  <a:pt x="2498" y="1868"/>
                </a:lnTo>
                <a:lnTo>
                  <a:pt x="2490" y="1862"/>
                </a:lnTo>
                <a:lnTo>
                  <a:pt x="2484" y="1854"/>
                </a:lnTo>
                <a:lnTo>
                  <a:pt x="2482" y="1844"/>
                </a:lnTo>
                <a:lnTo>
                  <a:pt x="2482" y="1836"/>
                </a:lnTo>
                <a:lnTo>
                  <a:pt x="2482" y="1830"/>
                </a:lnTo>
                <a:lnTo>
                  <a:pt x="2482" y="1826"/>
                </a:lnTo>
                <a:lnTo>
                  <a:pt x="2478" y="1818"/>
                </a:lnTo>
                <a:lnTo>
                  <a:pt x="2474" y="1810"/>
                </a:lnTo>
                <a:lnTo>
                  <a:pt x="2472" y="1806"/>
                </a:lnTo>
                <a:lnTo>
                  <a:pt x="2472" y="1802"/>
                </a:lnTo>
                <a:lnTo>
                  <a:pt x="2472" y="1792"/>
                </a:lnTo>
                <a:lnTo>
                  <a:pt x="2470" y="1786"/>
                </a:lnTo>
                <a:lnTo>
                  <a:pt x="2466" y="1780"/>
                </a:lnTo>
                <a:lnTo>
                  <a:pt x="2462" y="1770"/>
                </a:lnTo>
                <a:lnTo>
                  <a:pt x="2454" y="1762"/>
                </a:lnTo>
                <a:lnTo>
                  <a:pt x="2448" y="1758"/>
                </a:lnTo>
                <a:lnTo>
                  <a:pt x="2440" y="1754"/>
                </a:lnTo>
                <a:lnTo>
                  <a:pt x="2428" y="1752"/>
                </a:lnTo>
                <a:lnTo>
                  <a:pt x="2424" y="1750"/>
                </a:lnTo>
                <a:lnTo>
                  <a:pt x="2422" y="1748"/>
                </a:lnTo>
                <a:lnTo>
                  <a:pt x="2418" y="1738"/>
                </a:lnTo>
                <a:lnTo>
                  <a:pt x="2412" y="1730"/>
                </a:lnTo>
                <a:lnTo>
                  <a:pt x="2408" y="1726"/>
                </a:lnTo>
                <a:lnTo>
                  <a:pt x="2402" y="1726"/>
                </a:lnTo>
                <a:lnTo>
                  <a:pt x="2394" y="1726"/>
                </a:lnTo>
                <a:lnTo>
                  <a:pt x="2394" y="1728"/>
                </a:lnTo>
                <a:lnTo>
                  <a:pt x="2394" y="1730"/>
                </a:lnTo>
                <a:lnTo>
                  <a:pt x="2400" y="1736"/>
                </a:lnTo>
                <a:lnTo>
                  <a:pt x="2410" y="1748"/>
                </a:lnTo>
                <a:lnTo>
                  <a:pt x="2414" y="1754"/>
                </a:lnTo>
                <a:lnTo>
                  <a:pt x="2416" y="1758"/>
                </a:lnTo>
                <a:lnTo>
                  <a:pt x="2416" y="1762"/>
                </a:lnTo>
                <a:lnTo>
                  <a:pt x="2416" y="1764"/>
                </a:lnTo>
                <a:lnTo>
                  <a:pt x="2414" y="1768"/>
                </a:lnTo>
                <a:lnTo>
                  <a:pt x="2420" y="1776"/>
                </a:lnTo>
                <a:lnTo>
                  <a:pt x="2426" y="1784"/>
                </a:lnTo>
                <a:lnTo>
                  <a:pt x="2430" y="1794"/>
                </a:lnTo>
                <a:lnTo>
                  <a:pt x="2440" y="1814"/>
                </a:lnTo>
                <a:lnTo>
                  <a:pt x="2444" y="1822"/>
                </a:lnTo>
                <a:lnTo>
                  <a:pt x="2448" y="1828"/>
                </a:lnTo>
                <a:lnTo>
                  <a:pt x="2452" y="1830"/>
                </a:lnTo>
                <a:lnTo>
                  <a:pt x="2454" y="1826"/>
                </a:lnTo>
                <a:lnTo>
                  <a:pt x="2456" y="1822"/>
                </a:lnTo>
                <a:lnTo>
                  <a:pt x="2460" y="1822"/>
                </a:lnTo>
                <a:lnTo>
                  <a:pt x="2464" y="1830"/>
                </a:lnTo>
                <a:lnTo>
                  <a:pt x="2466" y="1840"/>
                </a:lnTo>
                <a:lnTo>
                  <a:pt x="2466" y="1842"/>
                </a:lnTo>
                <a:lnTo>
                  <a:pt x="2464" y="1842"/>
                </a:lnTo>
                <a:lnTo>
                  <a:pt x="2458" y="1838"/>
                </a:lnTo>
                <a:lnTo>
                  <a:pt x="2458" y="1842"/>
                </a:lnTo>
                <a:lnTo>
                  <a:pt x="2474" y="1878"/>
                </a:lnTo>
                <a:lnTo>
                  <a:pt x="2480" y="1892"/>
                </a:lnTo>
                <a:lnTo>
                  <a:pt x="2482" y="1902"/>
                </a:lnTo>
                <a:lnTo>
                  <a:pt x="2482" y="1910"/>
                </a:lnTo>
                <a:lnTo>
                  <a:pt x="2482" y="1916"/>
                </a:lnTo>
                <a:lnTo>
                  <a:pt x="2478" y="1928"/>
                </a:lnTo>
                <a:lnTo>
                  <a:pt x="2476" y="1936"/>
                </a:lnTo>
                <a:lnTo>
                  <a:pt x="2476" y="1946"/>
                </a:lnTo>
                <a:lnTo>
                  <a:pt x="2476" y="1954"/>
                </a:lnTo>
                <a:lnTo>
                  <a:pt x="2472" y="1962"/>
                </a:lnTo>
                <a:lnTo>
                  <a:pt x="2466" y="1968"/>
                </a:lnTo>
                <a:lnTo>
                  <a:pt x="2460" y="1972"/>
                </a:lnTo>
                <a:lnTo>
                  <a:pt x="2446" y="1980"/>
                </a:lnTo>
                <a:lnTo>
                  <a:pt x="2442" y="1984"/>
                </a:lnTo>
                <a:lnTo>
                  <a:pt x="2440" y="1988"/>
                </a:lnTo>
                <a:lnTo>
                  <a:pt x="2440" y="1994"/>
                </a:lnTo>
                <a:lnTo>
                  <a:pt x="2444" y="2000"/>
                </a:lnTo>
                <a:lnTo>
                  <a:pt x="2456" y="2010"/>
                </a:lnTo>
                <a:lnTo>
                  <a:pt x="2474" y="2020"/>
                </a:lnTo>
                <a:lnTo>
                  <a:pt x="2488" y="2028"/>
                </a:lnTo>
                <a:lnTo>
                  <a:pt x="2494" y="2032"/>
                </a:lnTo>
                <a:lnTo>
                  <a:pt x="2496" y="2040"/>
                </a:lnTo>
                <a:lnTo>
                  <a:pt x="2498" y="2048"/>
                </a:lnTo>
                <a:lnTo>
                  <a:pt x="2496" y="2058"/>
                </a:lnTo>
                <a:lnTo>
                  <a:pt x="2492" y="2076"/>
                </a:lnTo>
                <a:lnTo>
                  <a:pt x="2488" y="2082"/>
                </a:lnTo>
                <a:lnTo>
                  <a:pt x="2484" y="2088"/>
                </a:lnTo>
                <a:lnTo>
                  <a:pt x="2478" y="2092"/>
                </a:lnTo>
                <a:lnTo>
                  <a:pt x="2474" y="2098"/>
                </a:lnTo>
                <a:lnTo>
                  <a:pt x="2474" y="2100"/>
                </a:lnTo>
                <a:lnTo>
                  <a:pt x="2476" y="2100"/>
                </a:lnTo>
                <a:lnTo>
                  <a:pt x="2488" y="2106"/>
                </a:lnTo>
                <a:lnTo>
                  <a:pt x="2492" y="2108"/>
                </a:lnTo>
                <a:lnTo>
                  <a:pt x="2494" y="2110"/>
                </a:lnTo>
                <a:lnTo>
                  <a:pt x="2498" y="2116"/>
                </a:lnTo>
                <a:lnTo>
                  <a:pt x="2498" y="2120"/>
                </a:lnTo>
                <a:lnTo>
                  <a:pt x="2502" y="2120"/>
                </a:lnTo>
                <a:lnTo>
                  <a:pt x="2506" y="2118"/>
                </a:lnTo>
                <a:lnTo>
                  <a:pt x="2512" y="2114"/>
                </a:lnTo>
                <a:lnTo>
                  <a:pt x="2520" y="2108"/>
                </a:lnTo>
                <a:lnTo>
                  <a:pt x="2530" y="2094"/>
                </a:lnTo>
                <a:lnTo>
                  <a:pt x="2552" y="2062"/>
                </a:lnTo>
                <a:lnTo>
                  <a:pt x="2560" y="2044"/>
                </a:lnTo>
                <a:lnTo>
                  <a:pt x="2568" y="2028"/>
                </a:lnTo>
                <a:lnTo>
                  <a:pt x="2570" y="2016"/>
                </a:lnTo>
                <a:lnTo>
                  <a:pt x="2570" y="2010"/>
                </a:lnTo>
                <a:lnTo>
                  <a:pt x="2568" y="2006"/>
                </a:lnTo>
                <a:lnTo>
                  <a:pt x="2566" y="2002"/>
                </a:lnTo>
                <a:lnTo>
                  <a:pt x="2568" y="1998"/>
                </a:lnTo>
                <a:lnTo>
                  <a:pt x="2570" y="1992"/>
                </a:lnTo>
                <a:lnTo>
                  <a:pt x="2574" y="1986"/>
                </a:lnTo>
                <a:lnTo>
                  <a:pt x="2580" y="1982"/>
                </a:lnTo>
                <a:lnTo>
                  <a:pt x="2586" y="1980"/>
                </a:lnTo>
                <a:lnTo>
                  <a:pt x="2594" y="1982"/>
                </a:lnTo>
                <a:lnTo>
                  <a:pt x="2602" y="1986"/>
                </a:lnTo>
                <a:lnTo>
                  <a:pt x="2608" y="1990"/>
                </a:lnTo>
                <a:lnTo>
                  <a:pt x="2610" y="1990"/>
                </a:lnTo>
                <a:lnTo>
                  <a:pt x="2612" y="1988"/>
                </a:lnTo>
                <a:lnTo>
                  <a:pt x="2612" y="1984"/>
                </a:lnTo>
                <a:lnTo>
                  <a:pt x="2610" y="1978"/>
                </a:lnTo>
                <a:lnTo>
                  <a:pt x="2608" y="1970"/>
                </a:lnTo>
                <a:lnTo>
                  <a:pt x="2608" y="1964"/>
                </a:lnTo>
                <a:lnTo>
                  <a:pt x="2610" y="1958"/>
                </a:lnTo>
                <a:lnTo>
                  <a:pt x="2612" y="1956"/>
                </a:lnTo>
                <a:lnTo>
                  <a:pt x="2614" y="1954"/>
                </a:lnTo>
                <a:lnTo>
                  <a:pt x="2620" y="1952"/>
                </a:lnTo>
                <a:lnTo>
                  <a:pt x="2624" y="1948"/>
                </a:lnTo>
                <a:lnTo>
                  <a:pt x="2626" y="1942"/>
                </a:lnTo>
                <a:lnTo>
                  <a:pt x="2626" y="1934"/>
                </a:lnTo>
                <a:lnTo>
                  <a:pt x="2628" y="1920"/>
                </a:lnTo>
                <a:lnTo>
                  <a:pt x="2628" y="1912"/>
                </a:lnTo>
                <a:lnTo>
                  <a:pt x="2630" y="1908"/>
                </a:lnTo>
                <a:lnTo>
                  <a:pt x="2632" y="1904"/>
                </a:lnTo>
                <a:lnTo>
                  <a:pt x="2630" y="1900"/>
                </a:lnTo>
                <a:lnTo>
                  <a:pt x="2626" y="1896"/>
                </a:lnTo>
                <a:lnTo>
                  <a:pt x="2620" y="1894"/>
                </a:lnTo>
                <a:lnTo>
                  <a:pt x="2614" y="1894"/>
                </a:lnTo>
                <a:lnTo>
                  <a:pt x="2608" y="1896"/>
                </a:lnTo>
                <a:lnTo>
                  <a:pt x="2604" y="1900"/>
                </a:lnTo>
                <a:lnTo>
                  <a:pt x="2600" y="1904"/>
                </a:lnTo>
                <a:close/>
                <a:moveTo>
                  <a:pt x="2636" y="868"/>
                </a:moveTo>
                <a:lnTo>
                  <a:pt x="2636" y="868"/>
                </a:lnTo>
                <a:lnTo>
                  <a:pt x="2636" y="864"/>
                </a:lnTo>
                <a:lnTo>
                  <a:pt x="2634" y="860"/>
                </a:lnTo>
                <a:lnTo>
                  <a:pt x="2630" y="856"/>
                </a:lnTo>
                <a:lnTo>
                  <a:pt x="2626" y="854"/>
                </a:lnTo>
                <a:lnTo>
                  <a:pt x="2616" y="850"/>
                </a:lnTo>
                <a:lnTo>
                  <a:pt x="2606" y="852"/>
                </a:lnTo>
                <a:lnTo>
                  <a:pt x="2596" y="858"/>
                </a:lnTo>
                <a:lnTo>
                  <a:pt x="2588" y="864"/>
                </a:lnTo>
                <a:lnTo>
                  <a:pt x="2582" y="870"/>
                </a:lnTo>
                <a:lnTo>
                  <a:pt x="2580" y="876"/>
                </a:lnTo>
                <a:lnTo>
                  <a:pt x="2580" y="880"/>
                </a:lnTo>
                <a:lnTo>
                  <a:pt x="2580" y="882"/>
                </a:lnTo>
                <a:lnTo>
                  <a:pt x="2582" y="886"/>
                </a:lnTo>
                <a:lnTo>
                  <a:pt x="2586" y="888"/>
                </a:lnTo>
                <a:lnTo>
                  <a:pt x="2600" y="892"/>
                </a:lnTo>
                <a:lnTo>
                  <a:pt x="2610" y="896"/>
                </a:lnTo>
                <a:lnTo>
                  <a:pt x="2616" y="894"/>
                </a:lnTo>
                <a:lnTo>
                  <a:pt x="2620" y="890"/>
                </a:lnTo>
                <a:lnTo>
                  <a:pt x="2624" y="888"/>
                </a:lnTo>
                <a:lnTo>
                  <a:pt x="2626" y="886"/>
                </a:lnTo>
                <a:lnTo>
                  <a:pt x="2630" y="888"/>
                </a:lnTo>
                <a:lnTo>
                  <a:pt x="2636" y="890"/>
                </a:lnTo>
                <a:lnTo>
                  <a:pt x="2638" y="890"/>
                </a:lnTo>
                <a:lnTo>
                  <a:pt x="2640" y="888"/>
                </a:lnTo>
                <a:lnTo>
                  <a:pt x="2642" y="886"/>
                </a:lnTo>
                <a:lnTo>
                  <a:pt x="2640" y="882"/>
                </a:lnTo>
                <a:lnTo>
                  <a:pt x="2636" y="876"/>
                </a:lnTo>
                <a:lnTo>
                  <a:pt x="2636" y="872"/>
                </a:lnTo>
                <a:lnTo>
                  <a:pt x="2636" y="868"/>
                </a:lnTo>
                <a:close/>
                <a:moveTo>
                  <a:pt x="2260" y="930"/>
                </a:moveTo>
                <a:lnTo>
                  <a:pt x="2260" y="930"/>
                </a:lnTo>
                <a:lnTo>
                  <a:pt x="2260" y="928"/>
                </a:lnTo>
                <a:lnTo>
                  <a:pt x="2262" y="924"/>
                </a:lnTo>
                <a:lnTo>
                  <a:pt x="2258" y="918"/>
                </a:lnTo>
                <a:lnTo>
                  <a:pt x="2254" y="912"/>
                </a:lnTo>
                <a:lnTo>
                  <a:pt x="2252" y="912"/>
                </a:lnTo>
                <a:lnTo>
                  <a:pt x="2248" y="914"/>
                </a:lnTo>
                <a:lnTo>
                  <a:pt x="2248" y="918"/>
                </a:lnTo>
                <a:lnTo>
                  <a:pt x="2248" y="920"/>
                </a:lnTo>
                <a:lnTo>
                  <a:pt x="2250" y="926"/>
                </a:lnTo>
                <a:lnTo>
                  <a:pt x="2256" y="930"/>
                </a:lnTo>
                <a:lnTo>
                  <a:pt x="2258" y="930"/>
                </a:lnTo>
                <a:lnTo>
                  <a:pt x="2260" y="930"/>
                </a:lnTo>
                <a:close/>
                <a:moveTo>
                  <a:pt x="2258" y="948"/>
                </a:moveTo>
                <a:lnTo>
                  <a:pt x="2258" y="948"/>
                </a:lnTo>
                <a:lnTo>
                  <a:pt x="2256" y="950"/>
                </a:lnTo>
                <a:lnTo>
                  <a:pt x="2256" y="954"/>
                </a:lnTo>
                <a:lnTo>
                  <a:pt x="2258" y="960"/>
                </a:lnTo>
                <a:lnTo>
                  <a:pt x="2262" y="964"/>
                </a:lnTo>
                <a:lnTo>
                  <a:pt x="2266" y="966"/>
                </a:lnTo>
                <a:lnTo>
                  <a:pt x="2268" y="964"/>
                </a:lnTo>
                <a:lnTo>
                  <a:pt x="2268" y="962"/>
                </a:lnTo>
                <a:lnTo>
                  <a:pt x="2266" y="954"/>
                </a:lnTo>
                <a:lnTo>
                  <a:pt x="2262" y="948"/>
                </a:lnTo>
                <a:lnTo>
                  <a:pt x="2260" y="948"/>
                </a:lnTo>
                <a:lnTo>
                  <a:pt x="2258" y="948"/>
                </a:lnTo>
                <a:close/>
                <a:moveTo>
                  <a:pt x="1490" y="460"/>
                </a:moveTo>
                <a:lnTo>
                  <a:pt x="1490" y="460"/>
                </a:lnTo>
                <a:lnTo>
                  <a:pt x="1492" y="462"/>
                </a:lnTo>
                <a:lnTo>
                  <a:pt x="1494" y="464"/>
                </a:lnTo>
                <a:lnTo>
                  <a:pt x="1496" y="462"/>
                </a:lnTo>
                <a:lnTo>
                  <a:pt x="1496" y="460"/>
                </a:lnTo>
                <a:lnTo>
                  <a:pt x="1496" y="454"/>
                </a:lnTo>
                <a:lnTo>
                  <a:pt x="1494" y="448"/>
                </a:lnTo>
                <a:lnTo>
                  <a:pt x="1490" y="446"/>
                </a:lnTo>
                <a:lnTo>
                  <a:pt x="1486" y="448"/>
                </a:lnTo>
                <a:lnTo>
                  <a:pt x="1486" y="452"/>
                </a:lnTo>
                <a:lnTo>
                  <a:pt x="1490" y="460"/>
                </a:lnTo>
                <a:close/>
                <a:moveTo>
                  <a:pt x="1532" y="492"/>
                </a:moveTo>
                <a:lnTo>
                  <a:pt x="1532" y="492"/>
                </a:lnTo>
                <a:lnTo>
                  <a:pt x="1534" y="486"/>
                </a:lnTo>
                <a:lnTo>
                  <a:pt x="1534" y="482"/>
                </a:lnTo>
                <a:lnTo>
                  <a:pt x="1532" y="482"/>
                </a:lnTo>
                <a:lnTo>
                  <a:pt x="1530" y="482"/>
                </a:lnTo>
                <a:lnTo>
                  <a:pt x="1528" y="484"/>
                </a:lnTo>
                <a:lnTo>
                  <a:pt x="1526" y="484"/>
                </a:lnTo>
                <a:lnTo>
                  <a:pt x="1522" y="480"/>
                </a:lnTo>
                <a:lnTo>
                  <a:pt x="1518" y="478"/>
                </a:lnTo>
                <a:lnTo>
                  <a:pt x="1516" y="478"/>
                </a:lnTo>
                <a:lnTo>
                  <a:pt x="1518" y="486"/>
                </a:lnTo>
                <a:lnTo>
                  <a:pt x="1522" y="492"/>
                </a:lnTo>
                <a:lnTo>
                  <a:pt x="1528" y="496"/>
                </a:lnTo>
                <a:lnTo>
                  <a:pt x="1532" y="496"/>
                </a:lnTo>
                <a:lnTo>
                  <a:pt x="1532" y="492"/>
                </a:lnTo>
                <a:close/>
                <a:moveTo>
                  <a:pt x="1520" y="466"/>
                </a:moveTo>
                <a:lnTo>
                  <a:pt x="1520" y="466"/>
                </a:lnTo>
                <a:lnTo>
                  <a:pt x="1516" y="458"/>
                </a:lnTo>
                <a:lnTo>
                  <a:pt x="1512" y="454"/>
                </a:lnTo>
                <a:lnTo>
                  <a:pt x="1508" y="454"/>
                </a:lnTo>
                <a:lnTo>
                  <a:pt x="1506" y="454"/>
                </a:lnTo>
                <a:lnTo>
                  <a:pt x="1504" y="456"/>
                </a:lnTo>
                <a:lnTo>
                  <a:pt x="1502" y="460"/>
                </a:lnTo>
                <a:lnTo>
                  <a:pt x="1500" y="468"/>
                </a:lnTo>
                <a:lnTo>
                  <a:pt x="1500" y="470"/>
                </a:lnTo>
                <a:lnTo>
                  <a:pt x="1504" y="470"/>
                </a:lnTo>
                <a:lnTo>
                  <a:pt x="1514" y="472"/>
                </a:lnTo>
                <a:lnTo>
                  <a:pt x="1518" y="470"/>
                </a:lnTo>
                <a:lnTo>
                  <a:pt x="1520" y="466"/>
                </a:lnTo>
                <a:close/>
                <a:moveTo>
                  <a:pt x="1400" y="268"/>
                </a:moveTo>
                <a:lnTo>
                  <a:pt x="1400" y="268"/>
                </a:lnTo>
                <a:lnTo>
                  <a:pt x="1394" y="264"/>
                </a:lnTo>
                <a:lnTo>
                  <a:pt x="1392" y="264"/>
                </a:lnTo>
                <a:lnTo>
                  <a:pt x="1390" y="266"/>
                </a:lnTo>
                <a:lnTo>
                  <a:pt x="1392" y="272"/>
                </a:lnTo>
                <a:lnTo>
                  <a:pt x="1396" y="280"/>
                </a:lnTo>
                <a:lnTo>
                  <a:pt x="1398" y="282"/>
                </a:lnTo>
                <a:lnTo>
                  <a:pt x="1400" y="284"/>
                </a:lnTo>
                <a:lnTo>
                  <a:pt x="1402" y="282"/>
                </a:lnTo>
                <a:lnTo>
                  <a:pt x="1404" y="280"/>
                </a:lnTo>
                <a:lnTo>
                  <a:pt x="1404" y="274"/>
                </a:lnTo>
                <a:lnTo>
                  <a:pt x="1402" y="272"/>
                </a:lnTo>
                <a:lnTo>
                  <a:pt x="1400" y="268"/>
                </a:lnTo>
                <a:close/>
                <a:moveTo>
                  <a:pt x="1360" y="254"/>
                </a:moveTo>
                <a:lnTo>
                  <a:pt x="1360" y="254"/>
                </a:lnTo>
                <a:lnTo>
                  <a:pt x="1360" y="256"/>
                </a:lnTo>
                <a:lnTo>
                  <a:pt x="1360" y="260"/>
                </a:lnTo>
                <a:lnTo>
                  <a:pt x="1362" y="264"/>
                </a:lnTo>
                <a:lnTo>
                  <a:pt x="1368" y="266"/>
                </a:lnTo>
                <a:lnTo>
                  <a:pt x="1372" y="264"/>
                </a:lnTo>
                <a:lnTo>
                  <a:pt x="1372" y="262"/>
                </a:lnTo>
                <a:lnTo>
                  <a:pt x="1372" y="260"/>
                </a:lnTo>
                <a:lnTo>
                  <a:pt x="1370" y="254"/>
                </a:lnTo>
                <a:lnTo>
                  <a:pt x="1366" y="252"/>
                </a:lnTo>
                <a:lnTo>
                  <a:pt x="1364" y="252"/>
                </a:lnTo>
                <a:lnTo>
                  <a:pt x="1360" y="254"/>
                </a:lnTo>
                <a:close/>
                <a:moveTo>
                  <a:pt x="1320" y="218"/>
                </a:moveTo>
                <a:lnTo>
                  <a:pt x="1320" y="218"/>
                </a:lnTo>
                <a:lnTo>
                  <a:pt x="1318" y="216"/>
                </a:lnTo>
                <a:lnTo>
                  <a:pt x="1316" y="218"/>
                </a:lnTo>
                <a:lnTo>
                  <a:pt x="1314" y="220"/>
                </a:lnTo>
                <a:lnTo>
                  <a:pt x="1314" y="226"/>
                </a:lnTo>
                <a:lnTo>
                  <a:pt x="1316" y="232"/>
                </a:lnTo>
                <a:lnTo>
                  <a:pt x="1318" y="232"/>
                </a:lnTo>
                <a:lnTo>
                  <a:pt x="1320" y="232"/>
                </a:lnTo>
                <a:lnTo>
                  <a:pt x="1324" y="228"/>
                </a:lnTo>
                <a:lnTo>
                  <a:pt x="1324" y="224"/>
                </a:lnTo>
                <a:lnTo>
                  <a:pt x="1324" y="220"/>
                </a:lnTo>
                <a:lnTo>
                  <a:pt x="1320" y="218"/>
                </a:lnTo>
                <a:close/>
                <a:moveTo>
                  <a:pt x="1360" y="106"/>
                </a:moveTo>
                <a:lnTo>
                  <a:pt x="1360" y="106"/>
                </a:lnTo>
                <a:lnTo>
                  <a:pt x="1370" y="106"/>
                </a:lnTo>
                <a:lnTo>
                  <a:pt x="1376" y="102"/>
                </a:lnTo>
                <a:lnTo>
                  <a:pt x="1376" y="100"/>
                </a:lnTo>
                <a:lnTo>
                  <a:pt x="1376" y="98"/>
                </a:lnTo>
                <a:lnTo>
                  <a:pt x="1374" y="98"/>
                </a:lnTo>
                <a:lnTo>
                  <a:pt x="1370" y="96"/>
                </a:lnTo>
                <a:lnTo>
                  <a:pt x="1362" y="94"/>
                </a:lnTo>
                <a:lnTo>
                  <a:pt x="1352" y="94"/>
                </a:lnTo>
                <a:lnTo>
                  <a:pt x="1344" y="96"/>
                </a:lnTo>
                <a:lnTo>
                  <a:pt x="1342" y="100"/>
                </a:lnTo>
                <a:lnTo>
                  <a:pt x="1340" y="102"/>
                </a:lnTo>
                <a:lnTo>
                  <a:pt x="1340" y="108"/>
                </a:lnTo>
                <a:lnTo>
                  <a:pt x="1344" y="108"/>
                </a:lnTo>
                <a:lnTo>
                  <a:pt x="1352" y="108"/>
                </a:lnTo>
                <a:lnTo>
                  <a:pt x="1360" y="106"/>
                </a:lnTo>
                <a:close/>
                <a:moveTo>
                  <a:pt x="918" y="88"/>
                </a:moveTo>
                <a:lnTo>
                  <a:pt x="918" y="88"/>
                </a:lnTo>
                <a:lnTo>
                  <a:pt x="922" y="90"/>
                </a:lnTo>
                <a:lnTo>
                  <a:pt x="926" y="92"/>
                </a:lnTo>
                <a:lnTo>
                  <a:pt x="948" y="88"/>
                </a:lnTo>
                <a:lnTo>
                  <a:pt x="958" y="84"/>
                </a:lnTo>
                <a:lnTo>
                  <a:pt x="954" y="82"/>
                </a:lnTo>
                <a:lnTo>
                  <a:pt x="920" y="78"/>
                </a:lnTo>
                <a:lnTo>
                  <a:pt x="906" y="76"/>
                </a:lnTo>
                <a:lnTo>
                  <a:pt x="902" y="78"/>
                </a:lnTo>
                <a:lnTo>
                  <a:pt x="908" y="80"/>
                </a:lnTo>
                <a:lnTo>
                  <a:pt x="918" y="88"/>
                </a:lnTo>
                <a:close/>
                <a:moveTo>
                  <a:pt x="910" y="44"/>
                </a:moveTo>
                <a:lnTo>
                  <a:pt x="910" y="44"/>
                </a:lnTo>
                <a:lnTo>
                  <a:pt x="912" y="46"/>
                </a:lnTo>
                <a:lnTo>
                  <a:pt x="914" y="48"/>
                </a:lnTo>
                <a:lnTo>
                  <a:pt x="914" y="54"/>
                </a:lnTo>
                <a:lnTo>
                  <a:pt x="916" y="56"/>
                </a:lnTo>
                <a:lnTo>
                  <a:pt x="918" y="56"/>
                </a:lnTo>
                <a:lnTo>
                  <a:pt x="922" y="58"/>
                </a:lnTo>
                <a:lnTo>
                  <a:pt x="930" y="56"/>
                </a:lnTo>
                <a:lnTo>
                  <a:pt x="936" y="54"/>
                </a:lnTo>
                <a:lnTo>
                  <a:pt x="938" y="52"/>
                </a:lnTo>
                <a:lnTo>
                  <a:pt x="936" y="50"/>
                </a:lnTo>
                <a:lnTo>
                  <a:pt x="928" y="46"/>
                </a:lnTo>
                <a:lnTo>
                  <a:pt x="924" y="44"/>
                </a:lnTo>
                <a:lnTo>
                  <a:pt x="920" y="38"/>
                </a:lnTo>
                <a:lnTo>
                  <a:pt x="916" y="34"/>
                </a:lnTo>
                <a:lnTo>
                  <a:pt x="906" y="30"/>
                </a:lnTo>
                <a:lnTo>
                  <a:pt x="896" y="30"/>
                </a:lnTo>
                <a:lnTo>
                  <a:pt x="894" y="30"/>
                </a:lnTo>
                <a:lnTo>
                  <a:pt x="896" y="32"/>
                </a:lnTo>
                <a:lnTo>
                  <a:pt x="902" y="38"/>
                </a:lnTo>
                <a:lnTo>
                  <a:pt x="910" y="44"/>
                </a:lnTo>
                <a:close/>
                <a:moveTo>
                  <a:pt x="868" y="284"/>
                </a:moveTo>
                <a:lnTo>
                  <a:pt x="868" y="284"/>
                </a:lnTo>
                <a:lnTo>
                  <a:pt x="866" y="272"/>
                </a:lnTo>
                <a:lnTo>
                  <a:pt x="862" y="266"/>
                </a:lnTo>
                <a:lnTo>
                  <a:pt x="860" y="264"/>
                </a:lnTo>
                <a:lnTo>
                  <a:pt x="858" y="264"/>
                </a:lnTo>
                <a:lnTo>
                  <a:pt x="856" y="270"/>
                </a:lnTo>
                <a:lnTo>
                  <a:pt x="852" y="276"/>
                </a:lnTo>
                <a:lnTo>
                  <a:pt x="850" y="276"/>
                </a:lnTo>
                <a:lnTo>
                  <a:pt x="848" y="276"/>
                </a:lnTo>
                <a:lnTo>
                  <a:pt x="846" y="278"/>
                </a:lnTo>
                <a:lnTo>
                  <a:pt x="848" y="280"/>
                </a:lnTo>
                <a:lnTo>
                  <a:pt x="848" y="282"/>
                </a:lnTo>
                <a:lnTo>
                  <a:pt x="850" y="284"/>
                </a:lnTo>
                <a:lnTo>
                  <a:pt x="850" y="288"/>
                </a:lnTo>
                <a:lnTo>
                  <a:pt x="850" y="296"/>
                </a:lnTo>
                <a:lnTo>
                  <a:pt x="852" y="300"/>
                </a:lnTo>
                <a:lnTo>
                  <a:pt x="860" y="308"/>
                </a:lnTo>
                <a:lnTo>
                  <a:pt x="864" y="310"/>
                </a:lnTo>
                <a:lnTo>
                  <a:pt x="866" y="306"/>
                </a:lnTo>
                <a:lnTo>
                  <a:pt x="868" y="298"/>
                </a:lnTo>
                <a:lnTo>
                  <a:pt x="868" y="284"/>
                </a:lnTo>
                <a:close/>
                <a:moveTo>
                  <a:pt x="852" y="306"/>
                </a:moveTo>
                <a:lnTo>
                  <a:pt x="852" y="306"/>
                </a:lnTo>
                <a:lnTo>
                  <a:pt x="848" y="302"/>
                </a:lnTo>
                <a:lnTo>
                  <a:pt x="846" y="298"/>
                </a:lnTo>
                <a:lnTo>
                  <a:pt x="844" y="296"/>
                </a:lnTo>
                <a:lnTo>
                  <a:pt x="844" y="302"/>
                </a:lnTo>
                <a:lnTo>
                  <a:pt x="846" y="304"/>
                </a:lnTo>
                <a:lnTo>
                  <a:pt x="852" y="310"/>
                </a:lnTo>
                <a:lnTo>
                  <a:pt x="858" y="318"/>
                </a:lnTo>
                <a:lnTo>
                  <a:pt x="858" y="314"/>
                </a:lnTo>
                <a:lnTo>
                  <a:pt x="856" y="310"/>
                </a:lnTo>
                <a:lnTo>
                  <a:pt x="852" y="306"/>
                </a:lnTo>
                <a:close/>
                <a:moveTo>
                  <a:pt x="1028" y="396"/>
                </a:moveTo>
                <a:lnTo>
                  <a:pt x="1028" y="396"/>
                </a:lnTo>
                <a:lnTo>
                  <a:pt x="1032" y="394"/>
                </a:lnTo>
                <a:lnTo>
                  <a:pt x="1032" y="392"/>
                </a:lnTo>
                <a:lnTo>
                  <a:pt x="1036" y="380"/>
                </a:lnTo>
                <a:lnTo>
                  <a:pt x="1040" y="372"/>
                </a:lnTo>
                <a:lnTo>
                  <a:pt x="1040" y="370"/>
                </a:lnTo>
                <a:lnTo>
                  <a:pt x="1036" y="368"/>
                </a:lnTo>
                <a:lnTo>
                  <a:pt x="1034" y="366"/>
                </a:lnTo>
                <a:lnTo>
                  <a:pt x="1032" y="364"/>
                </a:lnTo>
                <a:lnTo>
                  <a:pt x="1032" y="362"/>
                </a:lnTo>
                <a:lnTo>
                  <a:pt x="1028" y="360"/>
                </a:lnTo>
                <a:lnTo>
                  <a:pt x="1024" y="358"/>
                </a:lnTo>
                <a:lnTo>
                  <a:pt x="1018" y="360"/>
                </a:lnTo>
                <a:lnTo>
                  <a:pt x="1008" y="366"/>
                </a:lnTo>
                <a:lnTo>
                  <a:pt x="998" y="374"/>
                </a:lnTo>
                <a:lnTo>
                  <a:pt x="994" y="378"/>
                </a:lnTo>
                <a:lnTo>
                  <a:pt x="994" y="384"/>
                </a:lnTo>
                <a:lnTo>
                  <a:pt x="992" y="388"/>
                </a:lnTo>
                <a:lnTo>
                  <a:pt x="988" y="396"/>
                </a:lnTo>
                <a:lnTo>
                  <a:pt x="984" y="402"/>
                </a:lnTo>
                <a:lnTo>
                  <a:pt x="984" y="408"/>
                </a:lnTo>
                <a:lnTo>
                  <a:pt x="984" y="410"/>
                </a:lnTo>
                <a:lnTo>
                  <a:pt x="984" y="412"/>
                </a:lnTo>
                <a:lnTo>
                  <a:pt x="988" y="410"/>
                </a:lnTo>
                <a:lnTo>
                  <a:pt x="996" y="408"/>
                </a:lnTo>
                <a:lnTo>
                  <a:pt x="1000" y="408"/>
                </a:lnTo>
                <a:lnTo>
                  <a:pt x="1006" y="410"/>
                </a:lnTo>
                <a:lnTo>
                  <a:pt x="1012" y="410"/>
                </a:lnTo>
                <a:lnTo>
                  <a:pt x="1016" y="410"/>
                </a:lnTo>
                <a:lnTo>
                  <a:pt x="1020" y="406"/>
                </a:lnTo>
                <a:lnTo>
                  <a:pt x="1024" y="400"/>
                </a:lnTo>
                <a:lnTo>
                  <a:pt x="1028" y="396"/>
                </a:lnTo>
                <a:close/>
                <a:moveTo>
                  <a:pt x="1032" y="410"/>
                </a:moveTo>
                <a:lnTo>
                  <a:pt x="1032" y="410"/>
                </a:lnTo>
                <a:lnTo>
                  <a:pt x="1036" y="410"/>
                </a:lnTo>
                <a:lnTo>
                  <a:pt x="1036" y="406"/>
                </a:lnTo>
                <a:lnTo>
                  <a:pt x="1034" y="402"/>
                </a:lnTo>
                <a:lnTo>
                  <a:pt x="1032" y="400"/>
                </a:lnTo>
                <a:lnTo>
                  <a:pt x="1032" y="398"/>
                </a:lnTo>
                <a:lnTo>
                  <a:pt x="1030" y="398"/>
                </a:lnTo>
                <a:lnTo>
                  <a:pt x="1026" y="400"/>
                </a:lnTo>
                <a:lnTo>
                  <a:pt x="1024" y="404"/>
                </a:lnTo>
                <a:lnTo>
                  <a:pt x="1024" y="408"/>
                </a:lnTo>
                <a:lnTo>
                  <a:pt x="1024" y="410"/>
                </a:lnTo>
                <a:lnTo>
                  <a:pt x="1032" y="410"/>
                </a:lnTo>
                <a:close/>
                <a:moveTo>
                  <a:pt x="1044" y="820"/>
                </a:moveTo>
                <a:lnTo>
                  <a:pt x="1044" y="820"/>
                </a:lnTo>
                <a:lnTo>
                  <a:pt x="1046" y="820"/>
                </a:lnTo>
                <a:lnTo>
                  <a:pt x="1050" y="820"/>
                </a:lnTo>
                <a:lnTo>
                  <a:pt x="1054" y="816"/>
                </a:lnTo>
                <a:lnTo>
                  <a:pt x="1056" y="812"/>
                </a:lnTo>
                <a:lnTo>
                  <a:pt x="1060" y="812"/>
                </a:lnTo>
                <a:lnTo>
                  <a:pt x="1064" y="810"/>
                </a:lnTo>
                <a:lnTo>
                  <a:pt x="1068" y="808"/>
                </a:lnTo>
                <a:lnTo>
                  <a:pt x="1068" y="806"/>
                </a:lnTo>
                <a:lnTo>
                  <a:pt x="1066" y="804"/>
                </a:lnTo>
                <a:lnTo>
                  <a:pt x="1064" y="802"/>
                </a:lnTo>
                <a:lnTo>
                  <a:pt x="1060" y="804"/>
                </a:lnTo>
                <a:lnTo>
                  <a:pt x="1052" y="808"/>
                </a:lnTo>
                <a:lnTo>
                  <a:pt x="1046" y="814"/>
                </a:lnTo>
                <a:lnTo>
                  <a:pt x="1044" y="818"/>
                </a:lnTo>
                <a:lnTo>
                  <a:pt x="1044" y="820"/>
                </a:lnTo>
                <a:close/>
                <a:moveTo>
                  <a:pt x="844" y="336"/>
                </a:moveTo>
                <a:lnTo>
                  <a:pt x="844" y="336"/>
                </a:lnTo>
                <a:lnTo>
                  <a:pt x="852" y="332"/>
                </a:lnTo>
                <a:lnTo>
                  <a:pt x="856" y="326"/>
                </a:lnTo>
                <a:lnTo>
                  <a:pt x="854" y="320"/>
                </a:lnTo>
                <a:lnTo>
                  <a:pt x="850" y="312"/>
                </a:lnTo>
                <a:lnTo>
                  <a:pt x="846" y="306"/>
                </a:lnTo>
                <a:lnTo>
                  <a:pt x="842" y="306"/>
                </a:lnTo>
                <a:lnTo>
                  <a:pt x="840" y="310"/>
                </a:lnTo>
                <a:lnTo>
                  <a:pt x="840" y="316"/>
                </a:lnTo>
                <a:lnTo>
                  <a:pt x="840" y="330"/>
                </a:lnTo>
                <a:lnTo>
                  <a:pt x="842" y="336"/>
                </a:lnTo>
                <a:lnTo>
                  <a:pt x="844" y="336"/>
                </a:lnTo>
                <a:close/>
                <a:moveTo>
                  <a:pt x="794" y="292"/>
                </a:moveTo>
                <a:lnTo>
                  <a:pt x="794" y="292"/>
                </a:lnTo>
                <a:lnTo>
                  <a:pt x="800" y="276"/>
                </a:lnTo>
                <a:lnTo>
                  <a:pt x="804" y="264"/>
                </a:lnTo>
                <a:lnTo>
                  <a:pt x="806" y="256"/>
                </a:lnTo>
                <a:lnTo>
                  <a:pt x="804" y="256"/>
                </a:lnTo>
                <a:lnTo>
                  <a:pt x="798" y="264"/>
                </a:lnTo>
                <a:lnTo>
                  <a:pt x="794" y="278"/>
                </a:lnTo>
                <a:lnTo>
                  <a:pt x="794" y="292"/>
                </a:lnTo>
                <a:close/>
                <a:moveTo>
                  <a:pt x="1118" y="446"/>
                </a:moveTo>
                <a:lnTo>
                  <a:pt x="1118" y="446"/>
                </a:lnTo>
                <a:lnTo>
                  <a:pt x="1122" y="448"/>
                </a:lnTo>
                <a:lnTo>
                  <a:pt x="1128" y="450"/>
                </a:lnTo>
                <a:lnTo>
                  <a:pt x="1142" y="448"/>
                </a:lnTo>
                <a:lnTo>
                  <a:pt x="1158" y="448"/>
                </a:lnTo>
                <a:lnTo>
                  <a:pt x="1166" y="450"/>
                </a:lnTo>
                <a:lnTo>
                  <a:pt x="1172" y="452"/>
                </a:lnTo>
                <a:lnTo>
                  <a:pt x="1180" y="454"/>
                </a:lnTo>
                <a:lnTo>
                  <a:pt x="1186" y="454"/>
                </a:lnTo>
                <a:lnTo>
                  <a:pt x="1190" y="452"/>
                </a:lnTo>
                <a:lnTo>
                  <a:pt x="1194" y="450"/>
                </a:lnTo>
                <a:lnTo>
                  <a:pt x="1204" y="442"/>
                </a:lnTo>
                <a:lnTo>
                  <a:pt x="1208" y="440"/>
                </a:lnTo>
                <a:lnTo>
                  <a:pt x="1212" y="440"/>
                </a:lnTo>
                <a:lnTo>
                  <a:pt x="1216" y="440"/>
                </a:lnTo>
                <a:lnTo>
                  <a:pt x="1218" y="438"/>
                </a:lnTo>
                <a:lnTo>
                  <a:pt x="1218" y="434"/>
                </a:lnTo>
                <a:lnTo>
                  <a:pt x="1218" y="430"/>
                </a:lnTo>
                <a:lnTo>
                  <a:pt x="1214" y="420"/>
                </a:lnTo>
                <a:lnTo>
                  <a:pt x="1206" y="414"/>
                </a:lnTo>
                <a:lnTo>
                  <a:pt x="1200" y="410"/>
                </a:lnTo>
                <a:lnTo>
                  <a:pt x="1198" y="406"/>
                </a:lnTo>
                <a:lnTo>
                  <a:pt x="1200" y="406"/>
                </a:lnTo>
                <a:lnTo>
                  <a:pt x="1206" y="404"/>
                </a:lnTo>
                <a:lnTo>
                  <a:pt x="1218" y="402"/>
                </a:lnTo>
                <a:lnTo>
                  <a:pt x="1222" y="398"/>
                </a:lnTo>
                <a:lnTo>
                  <a:pt x="1222" y="394"/>
                </a:lnTo>
                <a:lnTo>
                  <a:pt x="1222" y="392"/>
                </a:lnTo>
                <a:lnTo>
                  <a:pt x="1224" y="390"/>
                </a:lnTo>
                <a:lnTo>
                  <a:pt x="1230" y="388"/>
                </a:lnTo>
                <a:lnTo>
                  <a:pt x="1232" y="388"/>
                </a:lnTo>
                <a:lnTo>
                  <a:pt x="1232" y="384"/>
                </a:lnTo>
                <a:lnTo>
                  <a:pt x="1232" y="376"/>
                </a:lnTo>
                <a:lnTo>
                  <a:pt x="1228" y="364"/>
                </a:lnTo>
                <a:lnTo>
                  <a:pt x="1234" y="372"/>
                </a:lnTo>
                <a:lnTo>
                  <a:pt x="1240" y="376"/>
                </a:lnTo>
                <a:lnTo>
                  <a:pt x="1246" y="378"/>
                </a:lnTo>
                <a:lnTo>
                  <a:pt x="1256" y="376"/>
                </a:lnTo>
                <a:lnTo>
                  <a:pt x="1268" y="372"/>
                </a:lnTo>
                <a:lnTo>
                  <a:pt x="1272" y="374"/>
                </a:lnTo>
                <a:lnTo>
                  <a:pt x="1272" y="376"/>
                </a:lnTo>
                <a:lnTo>
                  <a:pt x="1274" y="378"/>
                </a:lnTo>
                <a:lnTo>
                  <a:pt x="1278" y="382"/>
                </a:lnTo>
                <a:lnTo>
                  <a:pt x="1284" y="384"/>
                </a:lnTo>
                <a:lnTo>
                  <a:pt x="1296" y="386"/>
                </a:lnTo>
                <a:lnTo>
                  <a:pt x="1308" y="388"/>
                </a:lnTo>
                <a:lnTo>
                  <a:pt x="1316" y="392"/>
                </a:lnTo>
                <a:lnTo>
                  <a:pt x="1324" y="398"/>
                </a:lnTo>
                <a:lnTo>
                  <a:pt x="1330" y="406"/>
                </a:lnTo>
                <a:lnTo>
                  <a:pt x="1340" y="426"/>
                </a:lnTo>
                <a:lnTo>
                  <a:pt x="1348" y="438"/>
                </a:lnTo>
                <a:lnTo>
                  <a:pt x="1358" y="450"/>
                </a:lnTo>
                <a:lnTo>
                  <a:pt x="1374" y="472"/>
                </a:lnTo>
                <a:lnTo>
                  <a:pt x="1380" y="480"/>
                </a:lnTo>
                <a:lnTo>
                  <a:pt x="1384" y="486"/>
                </a:lnTo>
                <a:lnTo>
                  <a:pt x="1392" y="488"/>
                </a:lnTo>
                <a:lnTo>
                  <a:pt x="1400" y="492"/>
                </a:lnTo>
                <a:lnTo>
                  <a:pt x="1432" y="498"/>
                </a:lnTo>
                <a:lnTo>
                  <a:pt x="1450" y="502"/>
                </a:lnTo>
                <a:lnTo>
                  <a:pt x="1462" y="506"/>
                </a:lnTo>
                <a:lnTo>
                  <a:pt x="1470" y="510"/>
                </a:lnTo>
                <a:lnTo>
                  <a:pt x="1476" y="512"/>
                </a:lnTo>
                <a:lnTo>
                  <a:pt x="1482" y="518"/>
                </a:lnTo>
                <a:lnTo>
                  <a:pt x="1488" y="520"/>
                </a:lnTo>
                <a:lnTo>
                  <a:pt x="1492" y="520"/>
                </a:lnTo>
                <a:lnTo>
                  <a:pt x="1500" y="520"/>
                </a:lnTo>
                <a:lnTo>
                  <a:pt x="1506" y="518"/>
                </a:lnTo>
                <a:lnTo>
                  <a:pt x="1512" y="514"/>
                </a:lnTo>
                <a:lnTo>
                  <a:pt x="1514" y="510"/>
                </a:lnTo>
                <a:lnTo>
                  <a:pt x="1514" y="506"/>
                </a:lnTo>
                <a:lnTo>
                  <a:pt x="1512" y="502"/>
                </a:lnTo>
                <a:lnTo>
                  <a:pt x="1508" y="498"/>
                </a:lnTo>
                <a:lnTo>
                  <a:pt x="1498" y="494"/>
                </a:lnTo>
                <a:lnTo>
                  <a:pt x="1482" y="490"/>
                </a:lnTo>
                <a:lnTo>
                  <a:pt x="1474" y="484"/>
                </a:lnTo>
                <a:lnTo>
                  <a:pt x="1472" y="482"/>
                </a:lnTo>
                <a:lnTo>
                  <a:pt x="1472" y="480"/>
                </a:lnTo>
                <a:lnTo>
                  <a:pt x="1474" y="476"/>
                </a:lnTo>
                <a:lnTo>
                  <a:pt x="1478" y="472"/>
                </a:lnTo>
                <a:lnTo>
                  <a:pt x="1478" y="470"/>
                </a:lnTo>
                <a:lnTo>
                  <a:pt x="1476" y="468"/>
                </a:lnTo>
                <a:lnTo>
                  <a:pt x="1464" y="466"/>
                </a:lnTo>
                <a:lnTo>
                  <a:pt x="1454" y="464"/>
                </a:lnTo>
                <a:lnTo>
                  <a:pt x="1450" y="462"/>
                </a:lnTo>
                <a:lnTo>
                  <a:pt x="1448" y="458"/>
                </a:lnTo>
                <a:lnTo>
                  <a:pt x="1448" y="454"/>
                </a:lnTo>
                <a:lnTo>
                  <a:pt x="1450" y="448"/>
                </a:lnTo>
                <a:lnTo>
                  <a:pt x="1454" y="442"/>
                </a:lnTo>
                <a:lnTo>
                  <a:pt x="1454" y="438"/>
                </a:lnTo>
                <a:lnTo>
                  <a:pt x="1448" y="438"/>
                </a:lnTo>
                <a:lnTo>
                  <a:pt x="1436" y="440"/>
                </a:lnTo>
                <a:lnTo>
                  <a:pt x="1432" y="440"/>
                </a:lnTo>
                <a:lnTo>
                  <a:pt x="1428" y="440"/>
                </a:lnTo>
                <a:lnTo>
                  <a:pt x="1422" y="436"/>
                </a:lnTo>
                <a:lnTo>
                  <a:pt x="1416" y="428"/>
                </a:lnTo>
                <a:lnTo>
                  <a:pt x="1412" y="420"/>
                </a:lnTo>
                <a:lnTo>
                  <a:pt x="1408" y="400"/>
                </a:lnTo>
                <a:lnTo>
                  <a:pt x="1404" y="394"/>
                </a:lnTo>
                <a:lnTo>
                  <a:pt x="1400" y="390"/>
                </a:lnTo>
                <a:lnTo>
                  <a:pt x="1394" y="386"/>
                </a:lnTo>
                <a:lnTo>
                  <a:pt x="1386" y="378"/>
                </a:lnTo>
                <a:lnTo>
                  <a:pt x="1370" y="360"/>
                </a:lnTo>
                <a:lnTo>
                  <a:pt x="1364" y="350"/>
                </a:lnTo>
                <a:lnTo>
                  <a:pt x="1358" y="340"/>
                </a:lnTo>
                <a:lnTo>
                  <a:pt x="1356" y="334"/>
                </a:lnTo>
                <a:lnTo>
                  <a:pt x="1356" y="332"/>
                </a:lnTo>
                <a:lnTo>
                  <a:pt x="1358" y="330"/>
                </a:lnTo>
                <a:lnTo>
                  <a:pt x="1362" y="328"/>
                </a:lnTo>
                <a:lnTo>
                  <a:pt x="1366" y="326"/>
                </a:lnTo>
                <a:lnTo>
                  <a:pt x="1376" y="328"/>
                </a:lnTo>
                <a:lnTo>
                  <a:pt x="1388" y="328"/>
                </a:lnTo>
                <a:lnTo>
                  <a:pt x="1392" y="326"/>
                </a:lnTo>
                <a:lnTo>
                  <a:pt x="1394" y="324"/>
                </a:lnTo>
                <a:lnTo>
                  <a:pt x="1396" y="320"/>
                </a:lnTo>
                <a:lnTo>
                  <a:pt x="1396" y="314"/>
                </a:lnTo>
                <a:lnTo>
                  <a:pt x="1390" y="302"/>
                </a:lnTo>
                <a:lnTo>
                  <a:pt x="1386" y="296"/>
                </a:lnTo>
                <a:lnTo>
                  <a:pt x="1380" y="292"/>
                </a:lnTo>
                <a:lnTo>
                  <a:pt x="1374" y="290"/>
                </a:lnTo>
                <a:lnTo>
                  <a:pt x="1370" y="290"/>
                </a:lnTo>
                <a:lnTo>
                  <a:pt x="1364" y="290"/>
                </a:lnTo>
                <a:lnTo>
                  <a:pt x="1360" y="290"/>
                </a:lnTo>
                <a:lnTo>
                  <a:pt x="1354" y="284"/>
                </a:lnTo>
                <a:lnTo>
                  <a:pt x="1344" y="276"/>
                </a:lnTo>
                <a:lnTo>
                  <a:pt x="1338" y="272"/>
                </a:lnTo>
                <a:lnTo>
                  <a:pt x="1328" y="270"/>
                </a:lnTo>
                <a:lnTo>
                  <a:pt x="1312" y="264"/>
                </a:lnTo>
                <a:lnTo>
                  <a:pt x="1310" y="262"/>
                </a:lnTo>
                <a:lnTo>
                  <a:pt x="1308" y="260"/>
                </a:lnTo>
                <a:lnTo>
                  <a:pt x="1310" y="256"/>
                </a:lnTo>
                <a:lnTo>
                  <a:pt x="1312" y="246"/>
                </a:lnTo>
                <a:lnTo>
                  <a:pt x="1312" y="238"/>
                </a:lnTo>
                <a:lnTo>
                  <a:pt x="1306" y="230"/>
                </a:lnTo>
                <a:lnTo>
                  <a:pt x="1298" y="220"/>
                </a:lnTo>
                <a:lnTo>
                  <a:pt x="1288" y="210"/>
                </a:lnTo>
                <a:lnTo>
                  <a:pt x="1278" y="200"/>
                </a:lnTo>
                <a:lnTo>
                  <a:pt x="1266" y="192"/>
                </a:lnTo>
                <a:lnTo>
                  <a:pt x="1256" y="188"/>
                </a:lnTo>
                <a:lnTo>
                  <a:pt x="1248" y="186"/>
                </a:lnTo>
                <a:lnTo>
                  <a:pt x="1242" y="186"/>
                </a:lnTo>
                <a:lnTo>
                  <a:pt x="1238" y="184"/>
                </a:lnTo>
                <a:lnTo>
                  <a:pt x="1230" y="178"/>
                </a:lnTo>
                <a:lnTo>
                  <a:pt x="1220" y="170"/>
                </a:lnTo>
                <a:lnTo>
                  <a:pt x="1214" y="166"/>
                </a:lnTo>
                <a:lnTo>
                  <a:pt x="1202" y="162"/>
                </a:lnTo>
                <a:lnTo>
                  <a:pt x="1190" y="158"/>
                </a:lnTo>
                <a:lnTo>
                  <a:pt x="1174" y="152"/>
                </a:lnTo>
                <a:lnTo>
                  <a:pt x="1140" y="134"/>
                </a:lnTo>
                <a:lnTo>
                  <a:pt x="1106" y="120"/>
                </a:lnTo>
                <a:lnTo>
                  <a:pt x="1092" y="116"/>
                </a:lnTo>
                <a:lnTo>
                  <a:pt x="1078" y="116"/>
                </a:lnTo>
                <a:lnTo>
                  <a:pt x="1080" y="404"/>
                </a:lnTo>
                <a:lnTo>
                  <a:pt x="1094" y="414"/>
                </a:lnTo>
                <a:lnTo>
                  <a:pt x="1104" y="426"/>
                </a:lnTo>
                <a:lnTo>
                  <a:pt x="1118" y="446"/>
                </a:lnTo>
                <a:close/>
                <a:moveTo>
                  <a:pt x="784" y="288"/>
                </a:moveTo>
                <a:lnTo>
                  <a:pt x="784" y="288"/>
                </a:lnTo>
                <a:lnTo>
                  <a:pt x="786" y="290"/>
                </a:lnTo>
                <a:lnTo>
                  <a:pt x="788" y="288"/>
                </a:lnTo>
                <a:lnTo>
                  <a:pt x="790" y="286"/>
                </a:lnTo>
                <a:lnTo>
                  <a:pt x="790" y="282"/>
                </a:lnTo>
                <a:lnTo>
                  <a:pt x="788" y="278"/>
                </a:lnTo>
                <a:lnTo>
                  <a:pt x="784" y="274"/>
                </a:lnTo>
                <a:lnTo>
                  <a:pt x="782" y="276"/>
                </a:lnTo>
                <a:lnTo>
                  <a:pt x="784" y="288"/>
                </a:lnTo>
                <a:close/>
                <a:moveTo>
                  <a:pt x="1474" y="80"/>
                </a:moveTo>
                <a:lnTo>
                  <a:pt x="1474" y="80"/>
                </a:lnTo>
                <a:lnTo>
                  <a:pt x="1476" y="80"/>
                </a:lnTo>
                <a:lnTo>
                  <a:pt x="1476" y="78"/>
                </a:lnTo>
                <a:lnTo>
                  <a:pt x="1474" y="72"/>
                </a:lnTo>
                <a:lnTo>
                  <a:pt x="1468" y="68"/>
                </a:lnTo>
                <a:lnTo>
                  <a:pt x="1466" y="68"/>
                </a:lnTo>
                <a:lnTo>
                  <a:pt x="1464" y="68"/>
                </a:lnTo>
                <a:lnTo>
                  <a:pt x="1464" y="72"/>
                </a:lnTo>
                <a:lnTo>
                  <a:pt x="1464" y="76"/>
                </a:lnTo>
                <a:lnTo>
                  <a:pt x="1468" y="78"/>
                </a:lnTo>
                <a:lnTo>
                  <a:pt x="1474" y="80"/>
                </a:lnTo>
                <a:close/>
                <a:moveTo>
                  <a:pt x="1436" y="292"/>
                </a:moveTo>
                <a:lnTo>
                  <a:pt x="1436" y="292"/>
                </a:lnTo>
                <a:lnTo>
                  <a:pt x="1442" y="296"/>
                </a:lnTo>
                <a:lnTo>
                  <a:pt x="1446" y="298"/>
                </a:lnTo>
                <a:lnTo>
                  <a:pt x="1448" y="298"/>
                </a:lnTo>
                <a:lnTo>
                  <a:pt x="1450" y="298"/>
                </a:lnTo>
                <a:lnTo>
                  <a:pt x="1452" y="296"/>
                </a:lnTo>
                <a:lnTo>
                  <a:pt x="1454" y="296"/>
                </a:lnTo>
                <a:lnTo>
                  <a:pt x="1458" y="298"/>
                </a:lnTo>
                <a:lnTo>
                  <a:pt x="1462" y="302"/>
                </a:lnTo>
                <a:lnTo>
                  <a:pt x="1468" y="306"/>
                </a:lnTo>
                <a:lnTo>
                  <a:pt x="1478" y="308"/>
                </a:lnTo>
                <a:lnTo>
                  <a:pt x="1490" y="306"/>
                </a:lnTo>
                <a:lnTo>
                  <a:pt x="1502" y="302"/>
                </a:lnTo>
                <a:lnTo>
                  <a:pt x="1514" y="298"/>
                </a:lnTo>
                <a:lnTo>
                  <a:pt x="1524" y="292"/>
                </a:lnTo>
                <a:lnTo>
                  <a:pt x="1534" y="284"/>
                </a:lnTo>
                <a:lnTo>
                  <a:pt x="1538" y="278"/>
                </a:lnTo>
                <a:lnTo>
                  <a:pt x="1542" y="272"/>
                </a:lnTo>
                <a:lnTo>
                  <a:pt x="1544" y="270"/>
                </a:lnTo>
                <a:lnTo>
                  <a:pt x="1548" y="270"/>
                </a:lnTo>
                <a:lnTo>
                  <a:pt x="1550" y="270"/>
                </a:lnTo>
                <a:lnTo>
                  <a:pt x="1556" y="272"/>
                </a:lnTo>
                <a:lnTo>
                  <a:pt x="1560" y="270"/>
                </a:lnTo>
                <a:lnTo>
                  <a:pt x="1566" y="268"/>
                </a:lnTo>
                <a:lnTo>
                  <a:pt x="1568" y="264"/>
                </a:lnTo>
                <a:lnTo>
                  <a:pt x="1570" y="260"/>
                </a:lnTo>
                <a:lnTo>
                  <a:pt x="1566" y="252"/>
                </a:lnTo>
                <a:lnTo>
                  <a:pt x="1564" y="246"/>
                </a:lnTo>
                <a:lnTo>
                  <a:pt x="1564" y="244"/>
                </a:lnTo>
                <a:lnTo>
                  <a:pt x="1566" y="242"/>
                </a:lnTo>
                <a:lnTo>
                  <a:pt x="1572" y="240"/>
                </a:lnTo>
                <a:lnTo>
                  <a:pt x="1574" y="238"/>
                </a:lnTo>
                <a:lnTo>
                  <a:pt x="1580" y="228"/>
                </a:lnTo>
                <a:lnTo>
                  <a:pt x="1580" y="216"/>
                </a:lnTo>
                <a:lnTo>
                  <a:pt x="1578" y="212"/>
                </a:lnTo>
                <a:lnTo>
                  <a:pt x="1576" y="208"/>
                </a:lnTo>
                <a:lnTo>
                  <a:pt x="1572" y="202"/>
                </a:lnTo>
                <a:lnTo>
                  <a:pt x="1566" y="202"/>
                </a:lnTo>
                <a:lnTo>
                  <a:pt x="1548" y="202"/>
                </a:lnTo>
                <a:lnTo>
                  <a:pt x="1546" y="204"/>
                </a:lnTo>
                <a:lnTo>
                  <a:pt x="1544" y="206"/>
                </a:lnTo>
                <a:lnTo>
                  <a:pt x="1542" y="210"/>
                </a:lnTo>
                <a:lnTo>
                  <a:pt x="1546" y="224"/>
                </a:lnTo>
                <a:lnTo>
                  <a:pt x="1550" y="236"/>
                </a:lnTo>
                <a:lnTo>
                  <a:pt x="1548" y="240"/>
                </a:lnTo>
                <a:lnTo>
                  <a:pt x="1542" y="240"/>
                </a:lnTo>
                <a:lnTo>
                  <a:pt x="1536" y="238"/>
                </a:lnTo>
                <a:lnTo>
                  <a:pt x="1530" y="242"/>
                </a:lnTo>
                <a:lnTo>
                  <a:pt x="1526" y="248"/>
                </a:lnTo>
                <a:lnTo>
                  <a:pt x="1522" y="254"/>
                </a:lnTo>
                <a:lnTo>
                  <a:pt x="1518" y="262"/>
                </a:lnTo>
                <a:lnTo>
                  <a:pt x="1514" y="266"/>
                </a:lnTo>
                <a:lnTo>
                  <a:pt x="1510" y="268"/>
                </a:lnTo>
                <a:lnTo>
                  <a:pt x="1504" y="266"/>
                </a:lnTo>
                <a:lnTo>
                  <a:pt x="1500" y="264"/>
                </a:lnTo>
                <a:lnTo>
                  <a:pt x="1498" y="264"/>
                </a:lnTo>
                <a:lnTo>
                  <a:pt x="1494" y="268"/>
                </a:lnTo>
                <a:lnTo>
                  <a:pt x="1490" y="270"/>
                </a:lnTo>
                <a:lnTo>
                  <a:pt x="1488" y="264"/>
                </a:lnTo>
                <a:lnTo>
                  <a:pt x="1486" y="256"/>
                </a:lnTo>
                <a:lnTo>
                  <a:pt x="1488" y="250"/>
                </a:lnTo>
                <a:lnTo>
                  <a:pt x="1490" y="248"/>
                </a:lnTo>
                <a:lnTo>
                  <a:pt x="1490" y="244"/>
                </a:lnTo>
                <a:lnTo>
                  <a:pt x="1488" y="242"/>
                </a:lnTo>
                <a:lnTo>
                  <a:pt x="1484" y="244"/>
                </a:lnTo>
                <a:lnTo>
                  <a:pt x="1480" y="250"/>
                </a:lnTo>
                <a:lnTo>
                  <a:pt x="1480" y="262"/>
                </a:lnTo>
                <a:lnTo>
                  <a:pt x="1478" y="266"/>
                </a:lnTo>
                <a:lnTo>
                  <a:pt x="1476" y="268"/>
                </a:lnTo>
                <a:lnTo>
                  <a:pt x="1470" y="270"/>
                </a:lnTo>
                <a:lnTo>
                  <a:pt x="1460" y="268"/>
                </a:lnTo>
                <a:lnTo>
                  <a:pt x="1448" y="266"/>
                </a:lnTo>
                <a:lnTo>
                  <a:pt x="1434" y="266"/>
                </a:lnTo>
                <a:lnTo>
                  <a:pt x="1424" y="264"/>
                </a:lnTo>
                <a:lnTo>
                  <a:pt x="1416" y="266"/>
                </a:lnTo>
                <a:lnTo>
                  <a:pt x="1414" y="268"/>
                </a:lnTo>
                <a:lnTo>
                  <a:pt x="1414" y="270"/>
                </a:lnTo>
                <a:lnTo>
                  <a:pt x="1416" y="278"/>
                </a:lnTo>
                <a:lnTo>
                  <a:pt x="1420" y="280"/>
                </a:lnTo>
                <a:lnTo>
                  <a:pt x="1428" y="284"/>
                </a:lnTo>
                <a:lnTo>
                  <a:pt x="1436" y="292"/>
                </a:lnTo>
                <a:close/>
                <a:moveTo>
                  <a:pt x="1546" y="156"/>
                </a:moveTo>
                <a:lnTo>
                  <a:pt x="1546" y="156"/>
                </a:lnTo>
                <a:lnTo>
                  <a:pt x="1552" y="162"/>
                </a:lnTo>
                <a:lnTo>
                  <a:pt x="1562" y="170"/>
                </a:lnTo>
                <a:lnTo>
                  <a:pt x="1572" y="178"/>
                </a:lnTo>
                <a:lnTo>
                  <a:pt x="1582" y="190"/>
                </a:lnTo>
                <a:lnTo>
                  <a:pt x="1586" y="196"/>
                </a:lnTo>
                <a:lnTo>
                  <a:pt x="1588" y="202"/>
                </a:lnTo>
                <a:lnTo>
                  <a:pt x="1590" y="210"/>
                </a:lnTo>
                <a:lnTo>
                  <a:pt x="1590" y="220"/>
                </a:lnTo>
                <a:lnTo>
                  <a:pt x="1592" y="224"/>
                </a:lnTo>
                <a:lnTo>
                  <a:pt x="1594" y="232"/>
                </a:lnTo>
                <a:lnTo>
                  <a:pt x="1598" y="236"/>
                </a:lnTo>
                <a:lnTo>
                  <a:pt x="1602" y="234"/>
                </a:lnTo>
                <a:lnTo>
                  <a:pt x="1604" y="230"/>
                </a:lnTo>
                <a:lnTo>
                  <a:pt x="1608" y="222"/>
                </a:lnTo>
                <a:lnTo>
                  <a:pt x="1608" y="214"/>
                </a:lnTo>
                <a:lnTo>
                  <a:pt x="1608" y="206"/>
                </a:lnTo>
                <a:lnTo>
                  <a:pt x="1604" y="196"/>
                </a:lnTo>
                <a:lnTo>
                  <a:pt x="1596" y="190"/>
                </a:lnTo>
                <a:lnTo>
                  <a:pt x="1582" y="178"/>
                </a:lnTo>
                <a:lnTo>
                  <a:pt x="1574" y="168"/>
                </a:lnTo>
                <a:lnTo>
                  <a:pt x="1566" y="160"/>
                </a:lnTo>
                <a:lnTo>
                  <a:pt x="1556" y="154"/>
                </a:lnTo>
                <a:lnTo>
                  <a:pt x="1538" y="142"/>
                </a:lnTo>
                <a:lnTo>
                  <a:pt x="1526" y="132"/>
                </a:lnTo>
                <a:lnTo>
                  <a:pt x="1518" y="126"/>
                </a:lnTo>
                <a:lnTo>
                  <a:pt x="1516" y="126"/>
                </a:lnTo>
                <a:lnTo>
                  <a:pt x="1514" y="128"/>
                </a:lnTo>
                <a:lnTo>
                  <a:pt x="1510" y="132"/>
                </a:lnTo>
                <a:lnTo>
                  <a:pt x="1508" y="134"/>
                </a:lnTo>
                <a:lnTo>
                  <a:pt x="1510" y="136"/>
                </a:lnTo>
                <a:lnTo>
                  <a:pt x="1516" y="138"/>
                </a:lnTo>
                <a:lnTo>
                  <a:pt x="1530" y="144"/>
                </a:lnTo>
                <a:lnTo>
                  <a:pt x="1538" y="150"/>
                </a:lnTo>
                <a:lnTo>
                  <a:pt x="1546" y="156"/>
                </a:lnTo>
                <a:close/>
                <a:moveTo>
                  <a:pt x="1500" y="128"/>
                </a:moveTo>
                <a:lnTo>
                  <a:pt x="1500" y="128"/>
                </a:lnTo>
                <a:lnTo>
                  <a:pt x="1502" y="126"/>
                </a:lnTo>
                <a:lnTo>
                  <a:pt x="1502" y="122"/>
                </a:lnTo>
                <a:lnTo>
                  <a:pt x="1496" y="116"/>
                </a:lnTo>
                <a:lnTo>
                  <a:pt x="1492" y="114"/>
                </a:lnTo>
                <a:lnTo>
                  <a:pt x="1490" y="114"/>
                </a:lnTo>
                <a:lnTo>
                  <a:pt x="1486" y="114"/>
                </a:lnTo>
                <a:lnTo>
                  <a:pt x="1484" y="118"/>
                </a:lnTo>
                <a:lnTo>
                  <a:pt x="1484" y="120"/>
                </a:lnTo>
                <a:lnTo>
                  <a:pt x="1484" y="124"/>
                </a:lnTo>
                <a:lnTo>
                  <a:pt x="1488" y="128"/>
                </a:lnTo>
                <a:lnTo>
                  <a:pt x="1494" y="130"/>
                </a:lnTo>
                <a:lnTo>
                  <a:pt x="1498" y="130"/>
                </a:lnTo>
                <a:lnTo>
                  <a:pt x="1500" y="128"/>
                </a:lnTo>
                <a:close/>
                <a:moveTo>
                  <a:pt x="726" y="46"/>
                </a:moveTo>
                <a:lnTo>
                  <a:pt x="726" y="46"/>
                </a:lnTo>
                <a:lnTo>
                  <a:pt x="726" y="50"/>
                </a:lnTo>
                <a:lnTo>
                  <a:pt x="724" y="54"/>
                </a:lnTo>
                <a:lnTo>
                  <a:pt x="716" y="62"/>
                </a:lnTo>
                <a:lnTo>
                  <a:pt x="714" y="66"/>
                </a:lnTo>
                <a:lnTo>
                  <a:pt x="716" y="70"/>
                </a:lnTo>
                <a:lnTo>
                  <a:pt x="718" y="72"/>
                </a:lnTo>
                <a:lnTo>
                  <a:pt x="726" y="72"/>
                </a:lnTo>
                <a:lnTo>
                  <a:pt x="738" y="72"/>
                </a:lnTo>
                <a:lnTo>
                  <a:pt x="742" y="74"/>
                </a:lnTo>
                <a:lnTo>
                  <a:pt x="746" y="78"/>
                </a:lnTo>
                <a:lnTo>
                  <a:pt x="752" y="88"/>
                </a:lnTo>
                <a:lnTo>
                  <a:pt x="758" y="104"/>
                </a:lnTo>
                <a:lnTo>
                  <a:pt x="762" y="106"/>
                </a:lnTo>
                <a:lnTo>
                  <a:pt x="764" y="108"/>
                </a:lnTo>
                <a:lnTo>
                  <a:pt x="774" y="110"/>
                </a:lnTo>
                <a:lnTo>
                  <a:pt x="786" y="110"/>
                </a:lnTo>
                <a:lnTo>
                  <a:pt x="798" y="110"/>
                </a:lnTo>
                <a:lnTo>
                  <a:pt x="810" y="108"/>
                </a:lnTo>
                <a:lnTo>
                  <a:pt x="820" y="108"/>
                </a:lnTo>
                <a:lnTo>
                  <a:pt x="828" y="110"/>
                </a:lnTo>
                <a:lnTo>
                  <a:pt x="830" y="112"/>
                </a:lnTo>
                <a:lnTo>
                  <a:pt x="830" y="114"/>
                </a:lnTo>
                <a:lnTo>
                  <a:pt x="830" y="120"/>
                </a:lnTo>
                <a:lnTo>
                  <a:pt x="826" y="122"/>
                </a:lnTo>
                <a:lnTo>
                  <a:pt x="822" y="122"/>
                </a:lnTo>
                <a:lnTo>
                  <a:pt x="816" y="120"/>
                </a:lnTo>
                <a:lnTo>
                  <a:pt x="808" y="120"/>
                </a:lnTo>
                <a:lnTo>
                  <a:pt x="802" y="118"/>
                </a:lnTo>
                <a:lnTo>
                  <a:pt x="798" y="120"/>
                </a:lnTo>
                <a:lnTo>
                  <a:pt x="794" y="124"/>
                </a:lnTo>
                <a:lnTo>
                  <a:pt x="790" y="130"/>
                </a:lnTo>
                <a:lnTo>
                  <a:pt x="784" y="134"/>
                </a:lnTo>
                <a:lnTo>
                  <a:pt x="778" y="134"/>
                </a:lnTo>
                <a:lnTo>
                  <a:pt x="772" y="132"/>
                </a:lnTo>
                <a:lnTo>
                  <a:pt x="766" y="130"/>
                </a:lnTo>
                <a:lnTo>
                  <a:pt x="760" y="130"/>
                </a:lnTo>
                <a:lnTo>
                  <a:pt x="756" y="132"/>
                </a:lnTo>
                <a:lnTo>
                  <a:pt x="756" y="138"/>
                </a:lnTo>
                <a:lnTo>
                  <a:pt x="756" y="142"/>
                </a:lnTo>
                <a:lnTo>
                  <a:pt x="760" y="144"/>
                </a:lnTo>
                <a:lnTo>
                  <a:pt x="768" y="146"/>
                </a:lnTo>
                <a:lnTo>
                  <a:pt x="780" y="156"/>
                </a:lnTo>
                <a:lnTo>
                  <a:pt x="786" y="164"/>
                </a:lnTo>
                <a:lnTo>
                  <a:pt x="790" y="170"/>
                </a:lnTo>
                <a:lnTo>
                  <a:pt x="790" y="174"/>
                </a:lnTo>
                <a:lnTo>
                  <a:pt x="788" y="176"/>
                </a:lnTo>
                <a:lnTo>
                  <a:pt x="784" y="180"/>
                </a:lnTo>
                <a:lnTo>
                  <a:pt x="784" y="184"/>
                </a:lnTo>
                <a:lnTo>
                  <a:pt x="784" y="188"/>
                </a:lnTo>
                <a:lnTo>
                  <a:pt x="788" y="194"/>
                </a:lnTo>
                <a:lnTo>
                  <a:pt x="792" y="196"/>
                </a:lnTo>
                <a:lnTo>
                  <a:pt x="796" y="198"/>
                </a:lnTo>
                <a:lnTo>
                  <a:pt x="802" y="198"/>
                </a:lnTo>
                <a:lnTo>
                  <a:pt x="806" y="196"/>
                </a:lnTo>
                <a:lnTo>
                  <a:pt x="810" y="192"/>
                </a:lnTo>
                <a:lnTo>
                  <a:pt x="814" y="186"/>
                </a:lnTo>
                <a:lnTo>
                  <a:pt x="816" y="178"/>
                </a:lnTo>
                <a:lnTo>
                  <a:pt x="822" y="158"/>
                </a:lnTo>
                <a:lnTo>
                  <a:pt x="826" y="150"/>
                </a:lnTo>
                <a:lnTo>
                  <a:pt x="828" y="150"/>
                </a:lnTo>
                <a:lnTo>
                  <a:pt x="828" y="154"/>
                </a:lnTo>
                <a:lnTo>
                  <a:pt x="824" y="168"/>
                </a:lnTo>
                <a:lnTo>
                  <a:pt x="824" y="174"/>
                </a:lnTo>
                <a:lnTo>
                  <a:pt x="824" y="178"/>
                </a:lnTo>
                <a:lnTo>
                  <a:pt x="828" y="180"/>
                </a:lnTo>
                <a:lnTo>
                  <a:pt x="832" y="184"/>
                </a:lnTo>
                <a:lnTo>
                  <a:pt x="844" y="188"/>
                </a:lnTo>
                <a:lnTo>
                  <a:pt x="852" y="192"/>
                </a:lnTo>
                <a:lnTo>
                  <a:pt x="860" y="198"/>
                </a:lnTo>
                <a:lnTo>
                  <a:pt x="870" y="206"/>
                </a:lnTo>
                <a:lnTo>
                  <a:pt x="878" y="212"/>
                </a:lnTo>
                <a:lnTo>
                  <a:pt x="886" y="214"/>
                </a:lnTo>
                <a:lnTo>
                  <a:pt x="892" y="216"/>
                </a:lnTo>
                <a:lnTo>
                  <a:pt x="906" y="218"/>
                </a:lnTo>
                <a:lnTo>
                  <a:pt x="916" y="220"/>
                </a:lnTo>
                <a:lnTo>
                  <a:pt x="926" y="226"/>
                </a:lnTo>
                <a:lnTo>
                  <a:pt x="940" y="232"/>
                </a:lnTo>
                <a:lnTo>
                  <a:pt x="954" y="238"/>
                </a:lnTo>
                <a:lnTo>
                  <a:pt x="966" y="242"/>
                </a:lnTo>
                <a:lnTo>
                  <a:pt x="980" y="252"/>
                </a:lnTo>
                <a:lnTo>
                  <a:pt x="988" y="258"/>
                </a:lnTo>
                <a:lnTo>
                  <a:pt x="994" y="266"/>
                </a:lnTo>
                <a:lnTo>
                  <a:pt x="1004" y="284"/>
                </a:lnTo>
                <a:lnTo>
                  <a:pt x="1014" y="302"/>
                </a:lnTo>
                <a:lnTo>
                  <a:pt x="1024" y="318"/>
                </a:lnTo>
                <a:lnTo>
                  <a:pt x="1028" y="324"/>
                </a:lnTo>
                <a:lnTo>
                  <a:pt x="1030" y="328"/>
                </a:lnTo>
                <a:lnTo>
                  <a:pt x="1028" y="330"/>
                </a:lnTo>
                <a:lnTo>
                  <a:pt x="1026" y="332"/>
                </a:lnTo>
                <a:lnTo>
                  <a:pt x="1022" y="336"/>
                </a:lnTo>
                <a:lnTo>
                  <a:pt x="1020" y="338"/>
                </a:lnTo>
                <a:lnTo>
                  <a:pt x="1020" y="344"/>
                </a:lnTo>
                <a:lnTo>
                  <a:pt x="1024" y="350"/>
                </a:lnTo>
                <a:lnTo>
                  <a:pt x="1028" y="354"/>
                </a:lnTo>
                <a:lnTo>
                  <a:pt x="1036" y="360"/>
                </a:lnTo>
                <a:lnTo>
                  <a:pt x="1040" y="364"/>
                </a:lnTo>
                <a:lnTo>
                  <a:pt x="1044" y="368"/>
                </a:lnTo>
                <a:lnTo>
                  <a:pt x="1044" y="372"/>
                </a:lnTo>
                <a:lnTo>
                  <a:pt x="1040" y="380"/>
                </a:lnTo>
                <a:lnTo>
                  <a:pt x="1036" y="394"/>
                </a:lnTo>
                <a:lnTo>
                  <a:pt x="1036" y="396"/>
                </a:lnTo>
                <a:lnTo>
                  <a:pt x="1038" y="398"/>
                </a:lnTo>
                <a:lnTo>
                  <a:pt x="1044" y="396"/>
                </a:lnTo>
                <a:lnTo>
                  <a:pt x="1046" y="396"/>
                </a:lnTo>
                <a:lnTo>
                  <a:pt x="1050" y="396"/>
                </a:lnTo>
                <a:lnTo>
                  <a:pt x="1052" y="398"/>
                </a:lnTo>
                <a:lnTo>
                  <a:pt x="1054" y="398"/>
                </a:lnTo>
                <a:lnTo>
                  <a:pt x="1060" y="398"/>
                </a:lnTo>
                <a:lnTo>
                  <a:pt x="1068" y="398"/>
                </a:lnTo>
                <a:lnTo>
                  <a:pt x="1074" y="400"/>
                </a:lnTo>
                <a:lnTo>
                  <a:pt x="1080" y="404"/>
                </a:lnTo>
                <a:lnTo>
                  <a:pt x="1078" y="116"/>
                </a:lnTo>
                <a:lnTo>
                  <a:pt x="1070" y="114"/>
                </a:lnTo>
                <a:lnTo>
                  <a:pt x="1060" y="110"/>
                </a:lnTo>
                <a:lnTo>
                  <a:pt x="1038" y="100"/>
                </a:lnTo>
                <a:lnTo>
                  <a:pt x="1002" y="76"/>
                </a:lnTo>
                <a:lnTo>
                  <a:pt x="996" y="72"/>
                </a:lnTo>
                <a:lnTo>
                  <a:pt x="988" y="72"/>
                </a:lnTo>
                <a:lnTo>
                  <a:pt x="982" y="74"/>
                </a:lnTo>
                <a:lnTo>
                  <a:pt x="976" y="76"/>
                </a:lnTo>
                <a:lnTo>
                  <a:pt x="970" y="80"/>
                </a:lnTo>
                <a:lnTo>
                  <a:pt x="966" y="84"/>
                </a:lnTo>
                <a:lnTo>
                  <a:pt x="964" y="88"/>
                </a:lnTo>
                <a:lnTo>
                  <a:pt x="964" y="92"/>
                </a:lnTo>
                <a:lnTo>
                  <a:pt x="966" y="96"/>
                </a:lnTo>
                <a:lnTo>
                  <a:pt x="964" y="100"/>
                </a:lnTo>
                <a:lnTo>
                  <a:pt x="956" y="106"/>
                </a:lnTo>
                <a:lnTo>
                  <a:pt x="946" y="110"/>
                </a:lnTo>
                <a:lnTo>
                  <a:pt x="942" y="110"/>
                </a:lnTo>
                <a:lnTo>
                  <a:pt x="938" y="108"/>
                </a:lnTo>
                <a:lnTo>
                  <a:pt x="936" y="108"/>
                </a:lnTo>
                <a:lnTo>
                  <a:pt x="934" y="110"/>
                </a:lnTo>
                <a:lnTo>
                  <a:pt x="928" y="116"/>
                </a:lnTo>
                <a:lnTo>
                  <a:pt x="914" y="138"/>
                </a:lnTo>
                <a:lnTo>
                  <a:pt x="906" y="148"/>
                </a:lnTo>
                <a:lnTo>
                  <a:pt x="898" y="158"/>
                </a:lnTo>
                <a:lnTo>
                  <a:pt x="890" y="164"/>
                </a:lnTo>
                <a:lnTo>
                  <a:pt x="886" y="164"/>
                </a:lnTo>
                <a:lnTo>
                  <a:pt x="882" y="164"/>
                </a:lnTo>
                <a:lnTo>
                  <a:pt x="876" y="160"/>
                </a:lnTo>
                <a:lnTo>
                  <a:pt x="872" y="156"/>
                </a:lnTo>
                <a:lnTo>
                  <a:pt x="870" y="150"/>
                </a:lnTo>
                <a:lnTo>
                  <a:pt x="868" y="144"/>
                </a:lnTo>
                <a:lnTo>
                  <a:pt x="864" y="132"/>
                </a:lnTo>
                <a:lnTo>
                  <a:pt x="862" y="126"/>
                </a:lnTo>
                <a:lnTo>
                  <a:pt x="860" y="120"/>
                </a:lnTo>
                <a:lnTo>
                  <a:pt x="856" y="118"/>
                </a:lnTo>
                <a:lnTo>
                  <a:pt x="854" y="118"/>
                </a:lnTo>
                <a:lnTo>
                  <a:pt x="852" y="124"/>
                </a:lnTo>
                <a:lnTo>
                  <a:pt x="852" y="126"/>
                </a:lnTo>
                <a:lnTo>
                  <a:pt x="846" y="114"/>
                </a:lnTo>
                <a:lnTo>
                  <a:pt x="842" y="102"/>
                </a:lnTo>
                <a:lnTo>
                  <a:pt x="842" y="94"/>
                </a:lnTo>
                <a:lnTo>
                  <a:pt x="842" y="86"/>
                </a:lnTo>
                <a:lnTo>
                  <a:pt x="844" y="80"/>
                </a:lnTo>
                <a:lnTo>
                  <a:pt x="846" y="66"/>
                </a:lnTo>
                <a:lnTo>
                  <a:pt x="846" y="58"/>
                </a:lnTo>
                <a:lnTo>
                  <a:pt x="844" y="48"/>
                </a:lnTo>
                <a:lnTo>
                  <a:pt x="840" y="40"/>
                </a:lnTo>
                <a:lnTo>
                  <a:pt x="838" y="36"/>
                </a:lnTo>
                <a:lnTo>
                  <a:pt x="834" y="36"/>
                </a:lnTo>
                <a:lnTo>
                  <a:pt x="830" y="36"/>
                </a:lnTo>
                <a:lnTo>
                  <a:pt x="826" y="36"/>
                </a:lnTo>
                <a:lnTo>
                  <a:pt x="818" y="36"/>
                </a:lnTo>
                <a:lnTo>
                  <a:pt x="810" y="32"/>
                </a:lnTo>
                <a:lnTo>
                  <a:pt x="798" y="26"/>
                </a:lnTo>
                <a:lnTo>
                  <a:pt x="786" y="18"/>
                </a:lnTo>
                <a:lnTo>
                  <a:pt x="776" y="16"/>
                </a:lnTo>
                <a:lnTo>
                  <a:pt x="770" y="16"/>
                </a:lnTo>
                <a:lnTo>
                  <a:pt x="764" y="20"/>
                </a:lnTo>
                <a:lnTo>
                  <a:pt x="756" y="28"/>
                </a:lnTo>
                <a:lnTo>
                  <a:pt x="752" y="32"/>
                </a:lnTo>
                <a:lnTo>
                  <a:pt x="748" y="34"/>
                </a:lnTo>
                <a:lnTo>
                  <a:pt x="740" y="36"/>
                </a:lnTo>
                <a:lnTo>
                  <a:pt x="732" y="38"/>
                </a:lnTo>
                <a:lnTo>
                  <a:pt x="728" y="40"/>
                </a:lnTo>
                <a:lnTo>
                  <a:pt x="726" y="42"/>
                </a:lnTo>
                <a:lnTo>
                  <a:pt x="726" y="46"/>
                </a:lnTo>
                <a:close/>
                <a:moveTo>
                  <a:pt x="1600" y="438"/>
                </a:moveTo>
                <a:lnTo>
                  <a:pt x="1600" y="438"/>
                </a:lnTo>
                <a:lnTo>
                  <a:pt x="1594" y="436"/>
                </a:lnTo>
                <a:lnTo>
                  <a:pt x="1588" y="434"/>
                </a:lnTo>
                <a:lnTo>
                  <a:pt x="1586" y="436"/>
                </a:lnTo>
                <a:lnTo>
                  <a:pt x="1588" y="438"/>
                </a:lnTo>
                <a:lnTo>
                  <a:pt x="1590" y="442"/>
                </a:lnTo>
                <a:lnTo>
                  <a:pt x="1590" y="444"/>
                </a:lnTo>
                <a:lnTo>
                  <a:pt x="1592" y="446"/>
                </a:lnTo>
                <a:lnTo>
                  <a:pt x="1596" y="448"/>
                </a:lnTo>
                <a:lnTo>
                  <a:pt x="1600" y="448"/>
                </a:lnTo>
                <a:lnTo>
                  <a:pt x="1604" y="446"/>
                </a:lnTo>
                <a:lnTo>
                  <a:pt x="1604" y="444"/>
                </a:lnTo>
                <a:lnTo>
                  <a:pt x="1600" y="438"/>
                </a:lnTo>
                <a:close/>
                <a:moveTo>
                  <a:pt x="1606" y="1248"/>
                </a:moveTo>
                <a:lnTo>
                  <a:pt x="1606" y="1248"/>
                </a:lnTo>
                <a:lnTo>
                  <a:pt x="1606" y="1252"/>
                </a:lnTo>
                <a:lnTo>
                  <a:pt x="1604" y="1260"/>
                </a:lnTo>
                <a:lnTo>
                  <a:pt x="1604" y="1268"/>
                </a:lnTo>
                <a:lnTo>
                  <a:pt x="1604" y="1272"/>
                </a:lnTo>
                <a:lnTo>
                  <a:pt x="1606" y="1274"/>
                </a:lnTo>
                <a:lnTo>
                  <a:pt x="1608" y="1274"/>
                </a:lnTo>
                <a:lnTo>
                  <a:pt x="1610" y="1270"/>
                </a:lnTo>
                <a:lnTo>
                  <a:pt x="1610" y="1260"/>
                </a:lnTo>
                <a:lnTo>
                  <a:pt x="1614" y="1250"/>
                </a:lnTo>
                <a:lnTo>
                  <a:pt x="1620" y="1240"/>
                </a:lnTo>
                <a:lnTo>
                  <a:pt x="1620" y="1236"/>
                </a:lnTo>
                <a:lnTo>
                  <a:pt x="1618" y="1232"/>
                </a:lnTo>
                <a:lnTo>
                  <a:pt x="1618" y="1228"/>
                </a:lnTo>
                <a:lnTo>
                  <a:pt x="1616" y="1224"/>
                </a:lnTo>
                <a:lnTo>
                  <a:pt x="1616" y="1220"/>
                </a:lnTo>
                <a:lnTo>
                  <a:pt x="1614" y="1220"/>
                </a:lnTo>
                <a:lnTo>
                  <a:pt x="1612" y="1224"/>
                </a:lnTo>
                <a:lnTo>
                  <a:pt x="1612" y="1230"/>
                </a:lnTo>
                <a:lnTo>
                  <a:pt x="1612" y="1234"/>
                </a:lnTo>
                <a:lnTo>
                  <a:pt x="1612" y="1236"/>
                </a:lnTo>
                <a:lnTo>
                  <a:pt x="1608" y="1240"/>
                </a:lnTo>
                <a:lnTo>
                  <a:pt x="1606" y="1244"/>
                </a:lnTo>
                <a:lnTo>
                  <a:pt x="1604" y="1246"/>
                </a:lnTo>
                <a:lnTo>
                  <a:pt x="1606" y="124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712" name="Freeform 6153">
            <a:extLst>
              <a:ext uri="{FF2B5EF4-FFF2-40B4-BE49-F238E27FC236}">
                <a16:creationId xmlns:a16="http://schemas.microsoft.com/office/drawing/2014/main" id="{069CB45B-CB35-4A63-9D30-0F430B8964B3}"/>
              </a:ext>
            </a:extLst>
          </p:cNvPr>
          <p:cNvSpPr>
            <a:spLocks noEditPoints="1"/>
          </p:cNvSpPr>
          <p:nvPr/>
        </p:nvSpPr>
        <p:spPr bwMode="auto">
          <a:xfrm>
            <a:off x="4144355" y="3354441"/>
            <a:ext cx="1803000" cy="2292602"/>
          </a:xfrm>
          <a:custGeom>
            <a:avLst/>
            <a:gdLst>
              <a:gd name="T0" fmla="*/ 1666909 w 2776"/>
              <a:gd name="T1" fmla="*/ 1643154 h 3628"/>
              <a:gd name="T2" fmla="*/ 1572963 w 2776"/>
              <a:gd name="T3" fmla="*/ 1734581 h 3628"/>
              <a:gd name="T4" fmla="*/ 1567885 w 2776"/>
              <a:gd name="T5" fmla="*/ 1859024 h 3628"/>
              <a:gd name="T6" fmla="*/ 1595815 w 2776"/>
              <a:gd name="T7" fmla="*/ 1991086 h 3628"/>
              <a:gd name="T8" fmla="*/ 1712613 w 2776"/>
              <a:gd name="T9" fmla="*/ 1728232 h 3628"/>
              <a:gd name="T10" fmla="*/ 1736734 w 2776"/>
              <a:gd name="T11" fmla="*/ 1666011 h 3628"/>
              <a:gd name="T12" fmla="*/ 1698648 w 2776"/>
              <a:gd name="T13" fmla="*/ 844434 h 3628"/>
              <a:gd name="T14" fmla="*/ 1576772 w 2776"/>
              <a:gd name="T15" fmla="*/ 868560 h 3628"/>
              <a:gd name="T16" fmla="*/ 1533607 w 2776"/>
              <a:gd name="T17" fmla="*/ 784752 h 3628"/>
              <a:gd name="T18" fmla="*/ 1484095 w 2776"/>
              <a:gd name="T19" fmla="*/ 730150 h 3628"/>
              <a:gd name="T20" fmla="*/ 1434583 w 2776"/>
              <a:gd name="T21" fmla="*/ 633643 h 3628"/>
              <a:gd name="T22" fmla="*/ 1401575 w 2776"/>
              <a:gd name="T23" fmla="*/ 539676 h 3628"/>
              <a:gd name="T24" fmla="*/ 1353332 w 2776"/>
              <a:gd name="T25" fmla="*/ 454597 h 3628"/>
              <a:gd name="T26" fmla="*/ 1301281 w 2776"/>
              <a:gd name="T27" fmla="*/ 313647 h 3628"/>
              <a:gd name="T28" fmla="*/ 1263195 w 2776"/>
              <a:gd name="T29" fmla="*/ 199363 h 3628"/>
              <a:gd name="T30" fmla="*/ 1197179 w 2776"/>
              <a:gd name="T31" fmla="*/ 219680 h 3628"/>
              <a:gd name="T32" fmla="*/ 1090537 w 2776"/>
              <a:gd name="T33" fmla="*/ 195553 h 3628"/>
              <a:gd name="T34" fmla="*/ 983895 w 2776"/>
              <a:gd name="T35" fmla="*/ 156189 h 3628"/>
              <a:gd name="T36" fmla="*/ 873445 w 2776"/>
              <a:gd name="T37" fmla="*/ 208251 h 3628"/>
              <a:gd name="T38" fmla="*/ 743952 w 2776"/>
              <a:gd name="T39" fmla="*/ 142220 h 3628"/>
              <a:gd name="T40" fmla="*/ 731256 w 2776"/>
              <a:gd name="T41" fmla="*/ 69840 h 3628"/>
              <a:gd name="T42" fmla="*/ 712213 w 2776"/>
              <a:gd name="T43" fmla="*/ 20317 h 3628"/>
              <a:gd name="T44" fmla="*/ 633502 w 2776"/>
              <a:gd name="T45" fmla="*/ 8889 h 3628"/>
              <a:gd name="T46" fmla="*/ 534477 w 2776"/>
              <a:gd name="T47" fmla="*/ 17778 h 3628"/>
              <a:gd name="T48" fmla="*/ 424027 w 2776"/>
              <a:gd name="T49" fmla="*/ 54602 h 3628"/>
              <a:gd name="T50" fmla="*/ 344046 w 2776"/>
              <a:gd name="T51" fmla="*/ 72380 h 3628"/>
              <a:gd name="T52" fmla="*/ 210744 w 2776"/>
              <a:gd name="T53" fmla="*/ 162538 h 3628"/>
              <a:gd name="T54" fmla="*/ 124415 w 2776"/>
              <a:gd name="T55" fmla="*/ 312377 h 3628"/>
              <a:gd name="T56" fmla="*/ 38086 w 2776"/>
              <a:gd name="T57" fmla="*/ 453328 h 3628"/>
              <a:gd name="T58" fmla="*/ 15235 w 2776"/>
              <a:gd name="T59" fmla="*/ 537136 h 3628"/>
              <a:gd name="T60" fmla="*/ 38086 w 2776"/>
              <a:gd name="T61" fmla="*/ 626024 h 3628"/>
              <a:gd name="T62" fmla="*/ 25391 w 2776"/>
              <a:gd name="T63" fmla="*/ 775863 h 3628"/>
              <a:gd name="T64" fmla="*/ 34278 w 2776"/>
              <a:gd name="T65" fmla="*/ 802530 h 3628"/>
              <a:gd name="T66" fmla="*/ 34278 w 2776"/>
              <a:gd name="T67" fmla="*/ 825386 h 3628"/>
              <a:gd name="T68" fmla="*/ 54590 w 2776"/>
              <a:gd name="T69" fmla="*/ 848243 h 3628"/>
              <a:gd name="T70" fmla="*/ 71094 w 2776"/>
              <a:gd name="T71" fmla="*/ 863481 h 3628"/>
              <a:gd name="T72" fmla="*/ 106642 w 2776"/>
              <a:gd name="T73" fmla="*/ 909195 h 3628"/>
              <a:gd name="T74" fmla="*/ 115528 w 2776"/>
              <a:gd name="T75" fmla="*/ 940941 h 3628"/>
              <a:gd name="T76" fmla="*/ 171388 w 2776"/>
              <a:gd name="T77" fmla="*/ 996813 h 3628"/>
              <a:gd name="T78" fmla="*/ 319925 w 2776"/>
              <a:gd name="T79" fmla="*/ 1036177 h 3628"/>
              <a:gd name="T80" fmla="*/ 411332 w 2776"/>
              <a:gd name="T81" fmla="*/ 1038717 h 3628"/>
              <a:gd name="T82" fmla="*/ 535747 w 2776"/>
              <a:gd name="T83" fmla="*/ 993003 h 3628"/>
              <a:gd name="T84" fmla="*/ 632232 w 2776"/>
              <a:gd name="T85" fmla="*/ 1052685 h 3628"/>
              <a:gd name="T86" fmla="*/ 690631 w 2776"/>
              <a:gd name="T87" fmla="*/ 1069193 h 3628"/>
              <a:gd name="T88" fmla="*/ 686822 w 2776"/>
              <a:gd name="T89" fmla="*/ 1158081 h 3628"/>
              <a:gd name="T90" fmla="*/ 700787 w 2776"/>
              <a:gd name="T91" fmla="*/ 1193636 h 3628"/>
              <a:gd name="T92" fmla="*/ 690631 w 2776"/>
              <a:gd name="T93" fmla="*/ 1262206 h 3628"/>
              <a:gd name="T94" fmla="*/ 766804 w 2776"/>
              <a:gd name="T95" fmla="*/ 1376491 h 3628"/>
              <a:gd name="T96" fmla="*/ 797273 w 2776"/>
              <a:gd name="T97" fmla="*/ 1521251 h 3628"/>
              <a:gd name="T98" fmla="*/ 746491 w 2776"/>
              <a:gd name="T99" fmla="*/ 1737121 h 3628"/>
              <a:gd name="T100" fmla="*/ 846785 w 2776"/>
              <a:gd name="T101" fmla="*/ 2073625 h 3628"/>
              <a:gd name="T102" fmla="*/ 903914 w 2776"/>
              <a:gd name="T103" fmla="*/ 2242511 h 3628"/>
              <a:gd name="T104" fmla="*/ 934383 w 2776"/>
              <a:gd name="T105" fmla="*/ 2289495 h 3628"/>
              <a:gd name="T106" fmla="*/ 1009286 w 2776"/>
              <a:gd name="T107" fmla="*/ 2284416 h 3628"/>
              <a:gd name="T108" fmla="*/ 1104502 w 2776"/>
              <a:gd name="T109" fmla="*/ 2269178 h 3628"/>
              <a:gd name="T110" fmla="*/ 1280968 w 2776"/>
              <a:gd name="T111" fmla="*/ 2079974 h 3628"/>
              <a:gd name="T112" fmla="*/ 1354602 w 2776"/>
              <a:gd name="T113" fmla="*/ 1940293 h 3628"/>
              <a:gd name="T114" fmla="*/ 1338098 w 2776"/>
              <a:gd name="T115" fmla="*/ 1812041 h 3628"/>
              <a:gd name="T116" fmla="*/ 1482826 w 2776"/>
              <a:gd name="T117" fmla="*/ 1673630 h 3628"/>
              <a:gd name="T118" fmla="*/ 1475208 w 2776"/>
              <a:gd name="T119" fmla="*/ 1513632 h 3628"/>
              <a:gd name="T120" fmla="*/ 1448548 w 2776"/>
              <a:gd name="T121" fmla="*/ 1400617 h 3628"/>
              <a:gd name="T122" fmla="*/ 1491712 w 2776"/>
              <a:gd name="T123" fmla="*/ 1268555 h 3628"/>
              <a:gd name="T124" fmla="*/ 1679605 w 2776"/>
              <a:gd name="T125" fmla="*/ 1045066 h 362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3628"/>
              <a:gd name="T191" fmla="*/ 2776 w 2776"/>
              <a:gd name="T192" fmla="*/ 3628 h 362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3628">
                <a:moveTo>
                  <a:pt x="2710" y="2504"/>
                </a:moveTo>
                <a:lnTo>
                  <a:pt x="2710" y="2504"/>
                </a:lnTo>
                <a:lnTo>
                  <a:pt x="2706" y="2498"/>
                </a:lnTo>
                <a:lnTo>
                  <a:pt x="2702" y="2492"/>
                </a:lnTo>
                <a:lnTo>
                  <a:pt x="2698" y="2476"/>
                </a:lnTo>
                <a:lnTo>
                  <a:pt x="2696" y="2470"/>
                </a:lnTo>
                <a:lnTo>
                  <a:pt x="2692" y="2466"/>
                </a:lnTo>
                <a:lnTo>
                  <a:pt x="2690" y="2468"/>
                </a:lnTo>
                <a:lnTo>
                  <a:pt x="2684" y="2472"/>
                </a:lnTo>
                <a:lnTo>
                  <a:pt x="2680" y="2480"/>
                </a:lnTo>
                <a:lnTo>
                  <a:pt x="2678" y="2486"/>
                </a:lnTo>
                <a:lnTo>
                  <a:pt x="2676" y="2508"/>
                </a:lnTo>
                <a:lnTo>
                  <a:pt x="2674" y="2518"/>
                </a:lnTo>
                <a:lnTo>
                  <a:pt x="2672" y="2526"/>
                </a:lnTo>
                <a:lnTo>
                  <a:pt x="2668" y="2532"/>
                </a:lnTo>
                <a:lnTo>
                  <a:pt x="2664" y="2536"/>
                </a:lnTo>
                <a:lnTo>
                  <a:pt x="2656" y="2542"/>
                </a:lnTo>
                <a:lnTo>
                  <a:pt x="2648" y="2544"/>
                </a:lnTo>
                <a:lnTo>
                  <a:pt x="2634" y="2546"/>
                </a:lnTo>
                <a:lnTo>
                  <a:pt x="2632" y="2548"/>
                </a:lnTo>
                <a:lnTo>
                  <a:pt x="2632" y="2554"/>
                </a:lnTo>
                <a:lnTo>
                  <a:pt x="2638" y="2566"/>
                </a:lnTo>
                <a:lnTo>
                  <a:pt x="2636" y="2572"/>
                </a:lnTo>
                <a:lnTo>
                  <a:pt x="2636" y="2576"/>
                </a:lnTo>
                <a:lnTo>
                  <a:pt x="2626" y="2588"/>
                </a:lnTo>
                <a:lnTo>
                  <a:pt x="2606" y="2608"/>
                </a:lnTo>
                <a:lnTo>
                  <a:pt x="2596" y="2618"/>
                </a:lnTo>
                <a:lnTo>
                  <a:pt x="2588" y="2628"/>
                </a:lnTo>
                <a:lnTo>
                  <a:pt x="2578" y="2640"/>
                </a:lnTo>
                <a:lnTo>
                  <a:pt x="2572" y="2646"/>
                </a:lnTo>
                <a:lnTo>
                  <a:pt x="2564" y="2650"/>
                </a:lnTo>
                <a:lnTo>
                  <a:pt x="2554" y="2652"/>
                </a:lnTo>
                <a:lnTo>
                  <a:pt x="2538" y="2656"/>
                </a:lnTo>
                <a:lnTo>
                  <a:pt x="2530" y="2658"/>
                </a:lnTo>
                <a:lnTo>
                  <a:pt x="2526" y="2660"/>
                </a:lnTo>
                <a:lnTo>
                  <a:pt x="2522" y="2664"/>
                </a:lnTo>
                <a:lnTo>
                  <a:pt x="2520" y="2668"/>
                </a:lnTo>
                <a:lnTo>
                  <a:pt x="2516" y="2670"/>
                </a:lnTo>
                <a:lnTo>
                  <a:pt x="2512" y="2670"/>
                </a:lnTo>
                <a:lnTo>
                  <a:pt x="2506" y="2670"/>
                </a:lnTo>
                <a:lnTo>
                  <a:pt x="2500" y="2670"/>
                </a:lnTo>
                <a:lnTo>
                  <a:pt x="2496" y="2670"/>
                </a:lnTo>
                <a:lnTo>
                  <a:pt x="2496" y="2672"/>
                </a:lnTo>
                <a:lnTo>
                  <a:pt x="2496" y="2676"/>
                </a:lnTo>
                <a:lnTo>
                  <a:pt x="2494" y="2690"/>
                </a:lnTo>
                <a:lnTo>
                  <a:pt x="2492" y="2700"/>
                </a:lnTo>
                <a:lnTo>
                  <a:pt x="2486" y="2712"/>
                </a:lnTo>
                <a:lnTo>
                  <a:pt x="2480" y="2724"/>
                </a:lnTo>
                <a:lnTo>
                  <a:pt x="2478" y="2732"/>
                </a:lnTo>
                <a:lnTo>
                  <a:pt x="2478" y="2738"/>
                </a:lnTo>
                <a:lnTo>
                  <a:pt x="2478" y="2742"/>
                </a:lnTo>
                <a:lnTo>
                  <a:pt x="2482" y="2750"/>
                </a:lnTo>
                <a:lnTo>
                  <a:pt x="2482" y="2754"/>
                </a:lnTo>
                <a:lnTo>
                  <a:pt x="2482" y="2762"/>
                </a:lnTo>
                <a:lnTo>
                  <a:pt x="2480" y="2772"/>
                </a:lnTo>
                <a:lnTo>
                  <a:pt x="2480" y="2778"/>
                </a:lnTo>
                <a:lnTo>
                  <a:pt x="2484" y="2790"/>
                </a:lnTo>
                <a:lnTo>
                  <a:pt x="2488" y="2798"/>
                </a:lnTo>
                <a:lnTo>
                  <a:pt x="2488" y="2802"/>
                </a:lnTo>
                <a:lnTo>
                  <a:pt x="2488" y="2806"/>
                </a:lnTo>
                <a:lnTo>
                  <a:pt x="2488" y="2814"/>
                </a:lnTo>
                <a:lnTo>
                  <a:pt x="2490" y="2820"/>
                </a:lnTo>
                <a:lnTo>
                  <a:pt x="2494" y="2832"/>
                </a:lnTo>
                <a:lnTo>
                  <a:pt x="2498" y="2848"/>
                </a:lnTo>
                <a:lnTo>
                  <a:pt x="2498" y="2860"/>
                </a:lnTo>
                <a:lnTo>
                  <a:pt x="2496" y="2868"/>
                </a:lnTo>
                <a:lnTo>
                  <a:pt x="2492" y="2876"/>
                </a:lnTo>
                <a:lnTo>
                  <a:pt x="2488" y="2884"/>
                </a:lnTo>
                <a:lnTo>
                  <a:pt x="2480" y="2900"/>
                </a:lnTo>
                <a:lnTo>
                  <a:pt x="2476" y="2908"/>
                </a:lnTo>
                <a:lnTo>
                  <a:pt x="2474" y="2916"/>
                </a:lnTo>
                <a:lnTo>
                  <a:pt x="2472" y="2924"/>
                </a:lnTo>
                <a:lnTo>
                  <a:pt x="2470" y="2928"/>
                </a:lnTo>
                <a:lnTo>
                  <a:pt x="2466" y="2928"/>
                </a:lnTo>
                <a:lnTo>
                  <a:pt x="2464" y="2928"/>
                </a:lnTo>
                <a:lnTo>
                  <a:pt x="2462" y="2930"/>
                </a:lnTo>
                <a:lnTo>
                  <a:pt x="2458" y="2934"/>
                </a:lnTo>
                <a:lnTo>
                  <a:pt x="2454" y="2942"/>
                </a:lnTo>
                <a:lnTo>
                  <a:pt x="2450" y="2954"/>
                </a:lnTo>
                <a:lnTo>
                  <a:pt x="2448" y="2968"/>
                </a:lnTo>
                <a:lnTo>
                  <a:pt x="2446" y="2980"/>
                </a:lnTo>
                <a:lnTo>
                  <a:pt x="2448" y="2990"/>
                </a:lnTo>
                <a:lnTo>
                  <a:pt x="2448" y="2998"/>
                </a:lnTo>
                <a:lnTo>
                  <a:pt x="2456" y="3012"/>
                </a:lnTo>
                <a:lnTo>
                  <a:pt x="2464" y="3026"/>
                </a:lnTo>
                <a:lnTo>
                  <a:pt x="2466" y="3034"/>
                </a:lnTo>
                <a:lnTo>
                  <a:pt x="2466" y="3040"/>
                </a:lnTo>
                <a:lnTo>
                  <a:pt x="2466" y="3054"/>
                </a:lnTo>
                <a:lnTo>
                  <a:pt x="2464" y="3062"/>
                </a:lnTo>
                <a:lnTo>
                  <a:pt x="2466" y="3072"/>
                </a:lnTo>
                <a:lnTo>
                  <a:pt x="2468" y="3084"/>
                </a:lnTo>
                <a:lnTo>
                  <a:pt x="2474" y="3100"/>
                </a:lnTo>
                <a:lnTo>
                  <a:pt x="2480" y="3114"/>
                </a:lnTo>
                <a:lnTo>
                  <a:pt x="2486" y="3122"/>
                </a:lnTo>
                <a:lnTo>
                  <a:pt x="2492" y="3126"/>
                </a:lnTo>
                <a:lnTo>
                  <a:pt x="2498" y="3130"/>
                </a:lnTo>
                <a:lnTo>
                  <a:pt x="2510" y="3134"/>
                </a:lnTo>
                <a:lnTo>
                  <a:pt x="2514" y="3136"/>
                </a:lnTo>
                <a:lnTo>
                  <a:pt x="2520" y="3142"/>
                </a:lnTo>
                <a:lnTo>
                  <a:pt x="2522" y="3144"/>
                </a:lnTo>
                <a:lnTo>
                  <a:pt x="2526" y="3146"/>
                </a:lnTo>
                <a:lnTo>
                  <a:pt x="2534" y="3146"/>
                </a:lnTo>
                <a:lnTo>
                  <a:pt x="2544" y="3144"/>
                </a:lnTo>
                <a:lnTo>
                  <a:pt x="2554" y="3140"/>
                </a:lnTo>
                <a:lnTo>
                  <a:pt x="2574" y="3128"/>
                </a:lnTo>
                <a:lnTo>
                  <a:pt x="2584" y="3124"/>
                </a:lnTo>
                <a:lnTo>
                  <a:pt x="2594" y="3122"/>
                </a:lnTo>
                <a:lnTo>
                  <a:pt x="2598" y="3120"/>
                </a:lnTo>
                <a:lnTo>
                  <a:pt x="2602" y="3116"/>
                </a:lnTo>
                <a:lnTo>
                  <a:pt x="2610" y="3096"/>
                </a:lnTo>
                <a:lnTo>
                  <a:pt x="2620" y="3068"/>
                </a:lnTo>
                <a:lnTo>
                  <a:pt x="2628" y="3034"/>
                </a:lnTo>
                <a:lnTo>
                  <a:pt x="2648" y="2952"/>
                </a:lnTo>
                <a:lnTo>
                  <a:pt x="2668" y="2870"/>
                </a:lnTo>
                <a:lnTo>
                  <a:pt x="2682" y="2822"/>
                </a:lnTo>
                <a:lnTo>
                  <a:pt x="2694" y="2792"/>
                </a:lnTo>
                <a:lnTo>
                  <a:pt x="2696" y="2780"/>
                </a:lnTo>
                <a:lnTo>
                  <a:pt x="2700" y="2768"/>
                </a:lnTo>
                <a:lnTo>
                  <a:pt x="2700" y="2756"/>
                </a:lnTo>
                <a:lnTo>
                  <a:pt x="2698" y="2742"/>
                </a:lnTo>
                <a:lnTo>
                  <a:pt x="2698" y="2730"/>
                </a:lnTo>
                <a:lnTo>
                  <a:pt x="2698" y="2722"/>
                </a:lnTo>
                <a:lnTo>
                  <a:pt x="2700" y="2718"/>
                </a:lnTo>
                <a:lnTo>
                  <a:pt x="2704" y="2714"/>
                </a:lnTo>
                <a:lnTo>
                  <a:pt x="2710" y="2710"/>
                </a:lnTo>
                <a:lnTo>
                  <a:pt x="2712" y="2706"/>
                </a:lnTo>
                <a:lnTo>
                  <a:pt x="2710" y="2700"/>
                </a:lnTo>
                <a:lnTo>
                  <a:pt x="2710" y="2690"/>
                </a:lnTo>
                <a:lnTo>
                  <a:pt x="2712" y="2684"/>
                </a:lnTo>
                <a:lnTo>
                  <a:pt x="2712" y="2674"/>
                </a:lnTo>
                <a:lnTo>
                  <a:pt x="2712" y="2670"/>
                </a:lnTo>
                <a:lnTo>
                  <a:pt x="2710" y="2662"/>
                </a:lnTo>
                <a:lnTo>
                  <a:pt x="2706" y="2654"/>
                </a:lnTo>
                <a:lnTo>
                  <a:pt x="2706" y="2648"/>
                </a:lnTo>
                <a:lnTo>
                  <a:pt x="2706" y="2642"/>
                </a:lnTo>
                <a:lnTo>
                  <a:pt x="2708" y="2638"/>
                </a:lnTo>
                <a:lnTo>
                  <a:pt x="2710" y="2636"/>
                </a:lnTo>
                <a:lnTo>
                  <a:pt x="2714" y="2640"/>
                </a:lnTo>
                <a:lnTo>
                  <a:pt x="2718" y="2646"/>
                </a:lnTo>
                <a:lnTo>
                  <a:pt x="2722" y="2658"/>
                </a:lnTo>
                <a:lnTo>
                  <a:pt x="2724" y="2662"/>
                </a:lnTo>
                <a:lnTo>
                  <a:pt x="2728" y="2662"/>
                </a:lnTo>
                <a:lnTo>
                  <a:pt x="2732" y="2658"/>
                </a:lnTo>
                <a:lnTo>
                  <a:pt x="2734" y="2652"/>
                </a:lnTo>
                <a:lnTo>
                  <a:pt x="2736" y="2644"/>
                </a:lnTo>
                <a:lnTo>
                  <a:pt x="2738" y="2634"/>
                </a:lnTo>
                <a:lnTo>
                  <a:pt x="2736" y="2624"/>
                </a:lnTo>
                <a:lnTo>
                  <a:pt x="2734" y="2614"/>
                </a:lnTo>
                <a:lnTo>
                  <a:pt x="2732" y="2604"/>
                </a:lnTo>
                <a:lnTo>
                  <a:pt x="2730" y="2590"/>
                </a:lnTo>
                <a:lnTo>
                  <a:pt x="2724" y="2556"/>
                </a:lnTo>
                <a:lnTo>
                  <a:pt x="2720" y="2522"/>
                </a:lnTo>
                <a:lnTo>
                  <a:pt x="2716" y="2510"/>
                </a:lnTo>
                <a:lnTo>
                  <a:pt x="2710" y="2504"/>
                </a:lnTo>
                <a:close/>
                <a:moveTo>
                  <a:pt x="2770" y="1364"/>
                </a:moveTo>
                <a:lnTo>
                  <a:pt x="2770" y="1364"/>
                </a:lnTo>
                <a:lnTo>
                  <a:pt x="2764" y="1352"/>
                </a:lnTo>
                <a:lnTo>
                  <a:pt x="2762" y="1342"/>
                </a:lnTo>
                <a:lnTo>
                  <a:pt x="2764" y="1332"/>
                </a:lnTo>
                <a:lnTo>
                  <a:pt x="2766" y="1322"/>
                </a:lnTo>
                <a:lnTo>
                  <a:pt x="2770" y="1316"/>
                </a:lnTo>
                <a:lnTo>
                  <a:pt x="2770" y="1308"/>
                </a:lnTo>
                <a:lnTo>
                  <a:pt x="2768" y="1304"/>
                </a:lnTo>
                <a:lnTo>
                  <a:pt x="2762" y="1300"/>
                </a:lnTo>
                <a:lnTo>
                  <a:pt x="2752" y="1300"/>
                </a:lnTo>
                <a:lnTo>
                  <a:pt x="2746" y="1302"/>
                </a:lnTo>
                <a:lnTo>
                  <a:pt x="2730" y="1314"/>
                </a:lnTo>
                <a:lnTo>
                  <a:pt x="2720" y="1320"/>
                </a:lnTo>
                <a:lnTo>
                  <a:pt x="2708" y="1326"/>
                </a:lnTo>
                <a:lnTo>
                  <a:pt x="2694" y="1330"/>
                </a:lnTo>
                <a:lnTo>
                  <a:pt x="2676" y="1330"/>
                </a:lnTo>
                <a:lnTo>
                  <a:pt x="2660" y="1332"/>
                </a:lnTo>
                <a:lnTo>
                  <a:pt x="2650" y="1332"/>
                </a:lnTo>
                <a:lnTo>
                  <a:pt x="2646" y="1334"/>
                </a:lnTo>
                <a:lnTo>
                  <a:pt x="2646" y="1336"/>
                </a:lnTo>
                <a:lnTo>
                  <a:pt x="2646" y="1338"/>
                </a:lnTo>
                <a:lnTo>
                  <a:pt x="2644" y="1340"/>
                </a:lnTo>
                <a:lnTo>
                  <a:pt x="2640" y="1340"/>
                </a:lnTo>
                <a:lnTo>
                  <a:pt x="2630" y="1340"/>
                </a:lnTo>
                <a:lnTo>
                  <a:pt x="2618" y="1340"/>
                </a:lnTo>
                <a:lnTo>
                  <a:pt x="2608" y="1342"/>
                </a:lnTo>
                <a:lnTo>
                  <a:pt x="2602" y="1346"/>
                </a:lnTo>
                <a:lnTo>
                  <a:pt x="2596" y="1352"/>
                </a:lnTo>
                <a:lnTo>
                  <a:pt x="2590" y="1356"/>
                </a:lnTo>
                <a:lnTo>
                  <a:pt x="2584" y="1360"/>
                </a:lnTo>
                <a:lnTo>
                  <a:pt x="2574" y="1360"/>
                </a:lnTo>
                <a:lnTo>
                  <a:pt x="2564" y="1358"/>
                </a:lnTo>
                <a:lnTo>
                  <a:pt x="2552" y="1356"/>
                </a:lnTo>
                <a:lnTo>
                  <a:pt x="2542" y="1356"/>
                </a:lnTo>
                <a:lnTo>
                  <a:pt x="2534" y="1360"/>
                </a:lnTo>
                <a:lnTo>
                  <a:pt x="2528" y="1366"/>
                </a:lnTo>
                <a:lnTo>
                  <a:pt x="2520" y="1370"/>
                </a:lnTo>
                <a:lnTo>
                  <a:pt x="2512" y="1374"/>
                </a:lnTo>
                <a:lnTo>
                  <a:pt x="2504" y="1376"/>
                </a:lnTo>
                <a:lnTo>
                  <a:pt x="2494" y="1374"/>
                </a:lnTo>
                <a:lnTo>
                  <a:pt x="2484" y="1368"/>
                </a:lnTo>
                <a:lnTo>
                  <a:pt x="2476" y="1362"/>
                </a:lnTo>
                <a:lnTo>
                  <a:pt x="2470" y="1356"/>
                </a:lnTo>
                <a:lnTo>
                  <a:pt x="2466" y="1350"/>
                </a:lnTo>
                <a:lnTo>
                  <a:pt x="2458" y="1334"/>
                </a:lnTo>
                <a:lnTo>
                  <a:pt x="2454" y="1328"/>
                </a:lnTo>
                <a:lnTo>
                  <a:pt x="2448" y="1320"/>
                </a:lnTo>
                <a:lnTo>
                  <a:pt x="2444" y="1318"/>
                </a:lnTo>
                <a:lnTo>
                  <a:pt x="2438" y="1316"/>
                </a:lnTo>
                <a:lnTo>
                  <a:pt x="2428" y="1316"/>
                </a:lnTo>
                <a:lnTo>
                  <a:pt x="2426" y="1316"/>
                </a:lnTo>
                <a:lnTo>
                  <a:pt x="2428" y="1314"/>
                </a:lnTo>
                <a:lnTo>
                  <a:pt x="2444" y="1302"/>
                </a:lnTo>
                <a:lnTo>
                  <a:pt x="2450" y="1298"/>
                </a:lnTo>
                <a:lnTo>
                  <a:pt x="2452" y="1294"/>
                </a:lnTo>
                <a:lnTo>
                  <a:pt x="2452" y="1288"/>
                </a:lnTo>
                <a:lnTo>
                  <a:pt x="2452" y="1284"/>
                </a:lnTo>
                <a:lnTo>
                  <a:pt x="2448" y="1272"/>
                </a:lnTo>
                <a:lnTo>
                  <a:pt x="2440" y="1260"/>
                </a:lnTo>
                <a:lnTo>
                  <a:pt x="2436" y="1256"/>
                </a:lnTo>
                <a:lnTo>
                  <a:pt x="2432" y="1254"/>
                </a:lnTo>
                <a:lnTo>
                  <a:pt x="2426" y="1252"/>
                </a:lnTo>
                <a:lnTo>
                  <a:pt x="2422" y="1244"/>
                </a:lnTo>
                <a:lnTo>
                  <a:pt x="2418" y="1238"/>
                </a:lnTo>
                <a:lnTo>
                  <a:pt x="2416" y="1236"/>
                </a:lnTo>
                <a:lnTo>
                  <a:pt x="2414" y="1232"/>
                </a:lnTo>
                <a:lnTo>
                  <a:pt x="2410" y="1224"/>
                </a:lnTo>
                <a:lnTo>
                  <a:pt x="2404" y="1214"/>
                </a:lnTo>
                <a:lnTo>
                  <a:pt x="2402" y="1214"/>
                </a:lnTo>
                <a:lnTo>
                  <a:pt x="2402" y="1216"/>
                </a:lnTo>
                <a:lnTo>
                  <a:pt x="2396" y="1208"/>
                </a:lnTo>
                <a:lnTo>
                  <a:pt x="2394" y="1204"/>
                </a:lnTo>
                <a:lnTo>
                  <a:pt x="2392" y="1202"/>
                </a:lnTo>
                <a:lnTo>
                  <a:pt x="2388" y="1202"/>
                </a:lnTo>
                <a:lnTo>
                  <a:pt x="2384" y="1202"/>
                </a:lnTo>
                <a:lnTo>
                  <a:pt x="2382" y="1198"/>
                </a:lnTo>
                <a:lnTo>
                  <a:pt x="2378" y="1192"/>
                </a:lnTo>
                <a:lnTo>
                  <a:pt x="2372" y="1182"/>
                </a:lnTo>
                <a:lnTo>
                  <a:pt x="2366" y="1172"/>
                </a:lnTo>
                <a:lnTo>
                  <a:pt x="2362" y="1166"/>
                </a:lnTo>
                <a:lnTo>
                  <a:pt x="2358" y="1164"/>
                </a:lnTo>
                <a:lnTo>
                  <a:pt x="2356" y="1164"/>
                </a:lnTo>
                <a:lnTo>
                  <a:pt x="2354" y="1166"/>
                </a:lnTo>
                <a:lnTo>
                  <a:pt x="2352" y="1166"/>
                </a:lnTo>
                <a:lnTo>
                  <a:pt x="2348" y="1162"/>
                </a:lnTo>
                <a:lnTo>
                  <a:pt x="2344" y="1156"/>
                </a:lnTo>
                <a:lnTo>
                  <a:pt x="2340" y="1150"/>
                </a:lnTo>
                <a:lnTo>
                  <a:pt x="2338" y="1150"/>
                </a:lnTo>
                <a:lnTo>
                  <a:pt x="2334" y="1150"/>
                </a:lnTo>
                <a:lnTo>
                  <a:pt x="2332" y="1152"/>
                </a:lnTo>
                <a:lnTo>
                  <a:pt x="2330" y="1152"/>
                </a:lnTo>
                <a:lnTo>
                  <a:pt x="2326" y="1150"/>
                </a:lnTo>
                <a:lnTo>
                  <a:pt x="2322" y="1144"/>
                </a:lnTo>
                <a:lnTo>
                  <a:pt x="2316" y="1132"/>
                </a:lnTo>
                <a:lnTo>
                  <a:pt x="2312" y="1124"/>
                </a:lnTo>
                <a:lnTo>
                  <a:pt x="2310" y="1122"/>
                </a:lnTo>
                <a:lnTo>
                  <a:pt x="2308" y="1124"/>
                </a:lnTo>
                <a:lnTo>
                  <a:pt x="2308" y="1128"/>
                </a:lnTo>
                <a:lnTo>
                  <a:pt x="2308" y="1140"/>
                </a:lnTo>
                <a:lnTo>
                  <a:pt x="2308" y="1144"/>
                </a:lnTo>
                <a:lnTo>
                  <a:pt x="2306" y="1146"/>
                </a:lnTo>
                <a:lnTo>
                  <a:pt x="2304" y="1142"/>
                </a:lnTo>
                <a:lnTo>
                  <a:pt x="2300" y="1136"/>
                </a:lnTo>
                <a:lnTo>
                  <a:pt x="2298" y="1126"/>
                </a:lnTo>
                <a:lnTo>
                  <a:pt x="2290" y="1110"/>
                </a:lnTo>
                <a:lnTo>
                  <a:pt x="2286" y="1100"/>
                </a:lnTo>
                <a:lnTo>
                  <a:pt x="2284" y="1086"/>
                </a:lnTo>
                <a:lnTo>
                  <a:pt x="2280" y="1058"/>
                </a:lnTo>
                <a:lnTo>
                  <a:pt x="2276" y="1042"/>
                </a:lnTo>
                <a:lnTo>
                  <a:pt x="2272" y="1026"/>
                </a:lnTo>
                <a:lnTo>
                  <a:pt x="2268" y="1012"/>
                </a:lnTo>
                <a:lnTo>
                  <a:pt x="2260" y="998"/>
                </a:lnTo>
                <a:lnTo>
                  <a:pt x="2252" y="988"/>
                </a:lnTo>
                <a:lnTo>
                  <a:pt x="2248" y="984"/>
                </a:lnTo>
                <a:lnTo>
                  <a:pt x="2244" y="986"/>
                </a:lnTo>
                <a:lnTo>
                  <a:pt x="2242" y="986"/>
                </a:lnTo>
                <a:lnTo>
                  <a:pt x="2240" y="984"/>
                </a:lnTo>
                <a:lnTo>
                  <a:pt x="2236" y="976"/>
                </a:lnTo>
                <a:lnTo>
                  <a:pt x="2230" y="968"/>
                </a:lnTo>
                <a:lnTo>
                  <a:pt x="2226" y="966"/>
                </a:lnTo>
                <a:lnTo>
                  <a:pt x="2222" y="966"/>
                </a:lnTo>
                <a:lnTo>
                  <a:pt x="2220" y="966"/>
                </a:lnTo>
                <a:lnTo>
                  <a:pt x="2218" y="964"/>
                </a:lnTo>
                <a:lnTo>
                  <a:pt x="2212" y="956"/>
                </a:lnTo>
                <a:lnTo>
                  <a:pt x="2208" y="944"/>
                </a:lnTo>
                <a:lnTo>
                  <a:pt x="2206" y="928"/>
                </a:lnTo>
                <a:lnTo>
                  <a:pt x="2202" y="900"/>
                </a:lnTo>
                <a:lnTo>
                  <a:pt x="2200" y="890"/>
                </a:lnTo>
                <a:lnTo>
                  <a:pt x="2202" y="884"/>
                </a:lnTo>
                <a:lnTo>
                  <a:pt x="2204" y="876"/>
                </a:lnTo>
                <a:lnTo>
                  <a:pt x="2204" y="870"/>
                </a:lnTo>
                <a:lnTo>
                  <a:pt x="2200" y="858"/>
                </a:lnTo>
                <a:lnTo>
                  <a:pt x="2198" y="850"/>
                </a:lnTo>
                <a:lnTo>
                  <a:pt x="2200" y="848"/>
                </a:lnTo>
                <a:lnTo>
                  <a:pt x="2204" y="850"/>
                </a:lnTo>
                <a:lnTo>
                  <a:pt x="2208" y="850"/>
                </a:lnTo>
                <a:lnTo>
                  <a:pt x="2210" y="848"/>
                </a:lnTo>
                <a:lnTo>
                  <a:pt x="2204" y="842"/>
                </a:lnTo>
                <a:lnTo>
                  <a:pt x="2198" y="826"/>
                </a:lnTo>
                <a:lnTo>
                  <a:pt x="2194" y="816"/>
                </a:lnTo>
                <a:lnTo>
                  <a:pt x="2192" y="802"/>
                </a:lnTo>
                <a:lnTo>
                  <a:pt x="2190" y="794"/>
                </a:lnTo>
                <a:lnTo>
                  <a:pt x="2188" y="790"/>
                </a:lnTo>
                <a:lnTo>
                  <a:pt x="2184" y="786"/>
                </a:lnTo>
                <a:lnTo>
                  <a:pt x="2176" y="784"/>
                </a:lnTo>
                <a:lnTo>
                  <a:pt x="2174" y="782"/>
                </a:lnTo>
                <a:lnTo>
                  <a:pt x="2170" y="780"/>
                </a:lnTo>
                <a:lnTo>
                  <a:pt x="2166" y="772"/>
                </a:lnTo>
                <a:lnTo>
                  <a:pt x="2162" y="766"/>
                </a:lnTo>
                <a:lnTo>
                  <a:pt x="2160" y="764"/>
                </a:lnTo>
                <a:lnTo>
                  <a:pt x="2154" y="764"/>
                </a:lnTo>
                <a:lnTo>
                  <a:pt x="2150" y="762"/>
                </a:lnTo>
                <a:lnTo>
                  <a:pt x="2146" y="758"/>
                </a:lnTo>
                <a:lnTo>
                  <a:pt x="2138" y="746"/>
                </a:lnTo>
                <a:lnTo>
                  <a:pt x="2134" y="752"/>
                </a:lnTo>
                <a:lnTo>
                  <a:pt x="2138" y="746"/>
                </a:lnTo>
                <a:lnTo>
                  <a:pt x="2134" y="732"/>
                </a:lnTo>
                <a:lnTo>
                  <a:pt x="2132" y="716"/>
                </a:lnTo>
                <a:lnTo>
                  <a:pt x="2132" y="710"/>
                </a:lnTo>
                <a:lnTo>
                  <a:pt x="2134" y="706"/>
                </a:lnTo>
                <a:lnTo>
                  <a:pt x="2136" y="702"/>
                </a:lnTo>
                <a:lnTo>
                  <a:pt x="2142" y="702"/>
                </a:lnTo>
                <a:lnTo>
                  <a:pt x="2144" y="702"/>
                </a:lnTo>
                <a:lnTo>
                  <a:pt x="2138" y="698"/>
                </a:lnTo>
                <a:lnTo>
                  <a:pt x="2134" y="692"/>
                </a:lnTo>
                <a:lnTo>
                  <a:pt x="2128" y="684"/>
                </a:lnTo>
                <a:lnTo>
                  <a:pt x="2120" y="674"/>
                </a:lnTo>
                <a:lnTo>
                  <a:pt x="2116" y="662"/>
                </a:lnTo>
                <a:lnTo>
                  <a:pt x="2108" y="642"/>
                </a:lnTo>
                <a:lnTo>
                  <a:pt x="2098" y="624"/>
                </a:lnTo>
                <a:lnTo>
                  <a:pt x="2082" y="594"/>
                </a:lnTo>
                <a:lnTo>
                  <a:pt x="2072" y="572"/>
                </a:lnTo>
                <a:lnTo>
                  <a:pt x="2070" y="564"/>
                </a:lnTo>
                <a:lnTo>
                  <a:pt x="2070" y="556"/>
                </a:lnTo>
                <a:lnTo>
                  <a:pt x="2070" y="550"/>
                </a:lnTo>
                <a:lnTo>
                  <a:pt x="2070" y="544"/>
                </a:lnTo>
                <a:lnTo>
                  <a:pt x="2064" y="534"/>
                </a:lnTo>
                <a:lnTo>
                  <a:pt x="2058" y="526"/>
                </a:lnTo>
                <a:lnTo>
                  <a:pt x="2056" y="520"/>
                </a:lnTo>
                <a:lnTo>
                  <a:pt x="2056" y="512"/>
                </a:lnTo>
                <a:lnTo>
                  <a:pt x="2054" y="504"/>
                </a:lnTo>
                <a:lnTo>
                  <a:pt x="2050" y="494"/>
                </a:lnTo>
                <a:lnTo>
                  <a:pt x="2036" y="474"/>
                </a:lnTo>
                <a:lnTo>
                  <a:pt x="2022" y="452"/>
                </a:lnTo>
                <a:lnTo>
                  <a:pt x="2018" y="442"/>
                </a:lnTo>
                <a:lnTo>
                  <a:pt x="2016" y="434"/>
                </a:lnTo>
                <a:lnTo>
                  <a:pt x="2016" y="426"/>
                </a:lnTo>
                <a:lnTo>
                  <a:pt x="2014" y="422"/>
                </a:lnTo>
                <a:lnTo>
                  <a:pt x="2010" y="416"/>
                </a:lnTo>
                <a:lnTo>
                  <a:pt x="2008" y="412"/>
                </a:lnTo>
                <a:lnTo>
                  <a:pt x="2008" y="408"/>
                </a:lnTo>
                <a:lnTo>
                  <a:pt x="2010" y="402"/>
                </a:lnTo>
                <a:lnTo>
                  <a:pt x="2014" y="394"/>
                </a:lnTo>
                <a:lnTo>
                  <a:pt x="2000" y="332"/>
                </a:lnTo>
                <a:lnTo>
                  <a:pt x="1998" y="332"/>
                </a:lnTo>
                <a:lnTo>
                  <a:pt x="1996" y="328"/>
                </a:lnTo>
                <a:lnTo>
                  <a:pt x="1992" y="326"/>
                </a:lnTo>
                <a:lnTo>
                  <a:pt x="1990" y="326"/>
                </a:lnTo>
                <a:lnTo>
                  <a:pt x="1986" y="326"/>
                </a:lnTo>
                <a:lnTo>
                  <a:pt x="1984" y="324"/>
                </a:lnTo>
                <a:lnTo>
                  <a:pt x="1984" y="322"/>
                </a:lnTo>
                <a:lnTo>
                  <a:pt x="1984" y="320"/>
                </a:lnTo>
                <a:lnTo>
                  <a:pt x="1986" y="318"/>
                </a:lnTo>
                <a:lnTo>
                  <a:pt x="1988" y="316"/>
                </a:lnTo>
                <a:lnTo>
                  <a:pt x="1990" y="314"/>
                </a:lnTo>
                <a:lnTo>
                  <a:pt x="1992" y="316"/>
                </a:lnTo>
                <a:lnTo>
                  <a:pt x="1998" y="320"/>
                </a:lnTo>
                <a:lnTo>
                  <a:pt x="1996" y="316"/>
                </a:lnTo>
                <a:lnTo>
                  <a:pt x="1990" y="310"/>
                </a:lnTo>
                <a:lnTo>
                  <a:pt x="1988" y="308"/>
                </a:lnTo>
                <a:lnTo>
                  <a:pt x="1986" y="308"/>
                </a:lnTo>
                <a:lnTo>
                  <a:pt x="1980" y="312"/>
                </a:lnTo>
                <a:lnTo>
                  <a:pt x="1976" y="314"/>
                </a:lnTo>
                <a:lnTo>
                  <a:pt x="1974" y="314"/>
                </a:lnTo>
                <a:lnTo>
                  <a:pt x="1966" y="310"/>
                </a:lnTo>
                <a:lnTo>
                  <a:pt x="1958" y="306"/>
                </a:lnTo>
                <a:lnTo>
                  <a:pt x="1954" y="306"/>
                </a:lnTo>
                <a:lnTo>
                  <a:pt x="1948" y="308"/>
                </a:lnTo>
                <a:lnTo>
                  <a:pt x="1938" y="312"/>
                </a:lnTo>
                <a:lnTo>
                  <a:pt x="1932" y="312"/>
                </a:lnTo>
                <a:lnTo>
                  <a:pt x="1928" y="312"/>
                </a:lnTo>
                <a:lnTo>
                  <a:pt x="1922" y="318"/>
                </a:lnTo>
                <a:lnTo>
                  <a:pt x="1920" y="320"/>
                </a:lnTo>
                <a:lnTo>
                  <a:pt x="1916" y="322"/>
                </a:lnTo>
                <a:lnTo>
                  <a:pt x="1908" y="326"/>
                </a:lnTo>
                <a:lnTo>
                  <a:pt x="1892" y="340"/>
                </a:lnTo>
                <a:lnTo>
                  <a:pt x="1886" y="346"/>
                </a:lnTo>
                <a:lnTo>
                  <a:pt x="1880" y="346"/>
                </a:lnTo>
                <a:lnTo>
                  <a:pt x="1874" y="346"/>
                </a:lnTo>
                <a:lnTo>
                  <a:pt x="1866" y="344"/>
                </a:lnTo>
                <a:lnTo>
                  <a:pt x="1854" y="336"/>
                </a:lnTo>
                <a:lnTo>
                  <a:pt x="1848" y="334"/>
                </a:lnTo>
                <a:lnTo>
                  <a:pt x="1844" y="334"/>
                </a:lnTo>
                <a:lnTo>
                  <a:pt x="1836" y="332"/>
                </a:lnTo>
                <a:lnTo>
                  <a:pt x="1830" y="330"/>
                </a:lnTo>
                <a:lnTo>
                  <a:pt x="1826" y="326"/>
                </a:lnTo>
                <a:lnTo>
                  <a:pt x="1822" y="326"/>
                </a:lnTo>
                <a:lnTo>
                  <a:pt x="1818" y="326"/>
                </a:lnTo>
                <a:lnTo>
                  <a:pt x="1812" y="326"/>
                </a:lnTo>
                <a:lnTo>
                  <a:pt x="1812" y="324"/>
                </a:lnTo>
                <a:lnTo>
                  <a:pt x="1808" y="322"/>
                </a:lnTo>
                <a:lnTo>
                  <a:pt x="1804" y="318"/>
                </a:lnTo>
                <a:lnTo>
                  <a:pt x="1794" y="314"/>
                </a:lnTo>
                <a:lnTo>
                  <a:pt x="1778" y="310"/>
                </a:lnTo>
                <a:lnTo>
                  <a:pt x="1762" y="308"/>
                </a:lnTo>
                <a:lnTo>
                  <a:pt x="1750" y="306"/>
                </a:lnTo>
                <a:lnTo>
                  <a:pt x="1734" y="308"/>
                </a:lnTo>
                <a:lnTo>
                  <a:pt x="1724" y="310"/>
                </a:lnTo>
                <a:lnTo>
                  <a:pt x="1718" y="310"/>
                </a:lnTo>
                <a:lnTo>
                  <a:pt x="1718" y="308"/>
                </a:lnTo>
                <a:lnTo>
                  <a:pt x="1716" y="302"/>
                </a:lnTo>
                <a:lnTo>
                  <a:pt x="1714" y="292"/>
                </a:lnTo>
                <a:lnTo>
                  <a:pt x="1710" y="288"/>
                </a:lnTo>
                <a:lnTo>
                  <a:pt x="1706" y="286"/>
                </a:lnTo>
                <a:lnTo>
                  <a:pt x="1700" y="284"/>
                </a:lnTo>
                <a:lnTo>
                  <a:pt x="1692" y="284"/>
                </a:lnTo>
                <a:lnTo>
                  <a:pt x="1678" y="284"/>
                </a:lnTo>
                <a:lnTo>
                  <a:pt x="1672" y="282"/>
                </a:lnTo>
                <a:lnTo>
                  <a:pt x="1666" y="280"/>
                </a:lnTo>
                <a:lnTo>
                  <a:pt x="1654" y="278"/>
                </a:lnTo>
                <a:lnTo>
                  <a:pt x="1648" y="276"/>
                </a:lnTo>
                <a:lnTo>
                  <a:pt x="1644" y="274"/>
                </a:lnTo>
                <a:lnTo>
                  <a:pt x="1640" y="266"/>
                </a:lnTo>
                <a:lnTo>
                  <a:pt x="1638" y="262"/>
                </a:lnTo>
                <a:lnTo>
                  <a:pt x="1632" y="256"/>
                </a:lnTo>
                <a:lnTo>
                  <a:pt x="1624" y="250"/>
                </a:lnTo>
                <a:lnTo>
                  <a:pt x="1612" y="242"/>
                </a:lnTo>
                <a:lnTo>
                  <a:pt x="1596" y="236"/>
                </a:lnTo>
                <a:lnTo>
                  <a:pt x="1584" y="236"/>
                </a:lnTo>
                <a:lnTo>
                  <a:pt x="1574" y="238"/>
                </a:lnTo>
                <a:lnTo>
                  <a:pt x="1568" y="242"/>
                </a:lnTo>
                <a:lnTo>
                  <a:pt x="1564" y="244"/>
                </a:lnTo>
                <a:lnTo>
                  <a:pt x="1560" y="246"/>
                </a:lnTo>
                <a:lnTo>
                  <a:pt x="1550" y="246"/>
                </a:lnTo>
                <a:lnTo>
                  <a:pt x="1544" y="248"/>
                </a:lnTo>
                <a:lnTo>
                  <a:pt x="1536" y="252"/>
                </a:lnTo>
                <a:lnTo>
                  <a:pt x="1528" y="260"/>
                </a:lnTo>
                <a:lnTo>
                  <a:pt x="1516" y="274"/>
                </a:lnTo>
                <a:lnTo>
                  <a:pt x="1510" y="284"/>
                </a:lnTo>
                <a:lnTo>
                  <a:pt x="1508" y="292"/>
                </a:lnTo>
                <a:lnTo>
                  <a:pt x="1508" y="302"/>
                </a:lnTo>
                <a:lnTo>
                  <a:pt x="1510" y="314"/>
                </a:lnTo>
                <a:lnTo>
                  <a:pt x="1512" y="324"/>
                </a:lnTo>
                <a:lnTo>
                  <a:pt x="1514" y="334"/>
                </a:lnTo>
                <a:lnTo>
                  <a:pt x="1512" y="344"/>
                </a:lnTo>
                <a:lnTo>
                  <a:pt x="1506" y="354"/>
                </a:lnTo>
                <a:lnTo>
                  <a:pt x="1498" y="362"/>
                </a:lnTo>
                <a:lnTo>
                  <a:pt x="1492" y="368"/>
                </a:lnTo>
                <a:lnTo>
                  <a:pt x="1484" y="374"/>
                </a:lnTo>
                <a:lnTo>
                  <a:pt x="1478" y="376"/>
                </a:lnTo>
                <a:lnTo>
                  <a:pt x="1470" y="376"/>
                </a:lnTo>
                <a:lnTo>
                  <a:pt x="1464" y="374"/>
                </a:lnTo>
                <a:lnTo>
                  <a:pt x="1458" y="368"/>
                </a:lnTo>
                <a:lnTo>
                  <a:pt x="1452" y="362"/>
                </a:lnTo>
                <a:lnTo>
                  <a:pt x="1446" y="356"/>
                </a:lnTo>
                <a:lnTo>
                  <a:pt x="1438" y="350"/>
                </a:lnTo>
                <a:lnTo>
                  <a:pt x="1418" y="338"/>
                </a:lnTo>
                <a:lnTo>
                  <a:pt x="1398" y="330"/>
                </a:lnTo>
                <a:lnTo>
                  <a:pt x="1376" y="328"/>
                </a:lnTo>
                <a:lnTo>
                  <a:pt x="1358" y="326"/>
                </a:lnTo>
                <a:lnTo>
                  <a:pt x="1350" y="324"/>
                </a:lnTo>
                <a:lnTo>
                  <a:pt x="1344" y="320"/>
                </a:lnTo>
                <a:lnTo>
                  <a:pt x="1338" y="316"/>
                </a:lnTo>
                <a:lnTo>
                  <a:pt x="1334" y="310"/>
                </a:lnTo>
                <a:lnTo>
                  <a:pt x="1330" y="300"/>
                </a:lnTo>
                <a:lnTo>
                  <a:pt x="1326" y="288"/>
                </a:lnTo>
                <a:lnTo>
                  <a:pt x="1324" y="276"/>
                </a:lnTo>
                <a:lnTo>
                  <a:pt x="1320" y="268"/>
                </a:lnTo>
                <a:lnTo>
                  <a:pt x="1314" y="262"/>
                </a:lnTo>
                <a:lnTo>
                  <a:pt x="1306" y="260"/>
                </a:lnTo>
                <a:lnTo>
                  <a:pt x="1294" y="258"/>
                </a:lnTo>
                <a:lnTo>
                  <a:pt x="1288" y="256"/>
                </a:lnTo>
                <a:lnTo>
                  <a:pt x="1284" y="254"/>
                </a:lnTo>
                <a:lnTo>
                  <a:pt x="1272" y="248"/>
                </a:lnTo>
                <a:lnTo>
                  <a:pt x="1256" y="242"/>
                </a:lnTo>
                <a:lnTo>
                  <a:pt x="1238" y="240"/>
                </a:lnTo>
                <a:lnTo>
                  <a:pt x="1230" y="240"/>
                </a:lnTo>
                <a:lnTo>
                  <a:pt x="1224" y="240"/>
                </a:lnTo>
                <a:lnTo>
                  <a:pt x="1216" y="242"/>
                </a:lnTo>
                <a:lnTo>
                  <a:pt x="1210" y="242"/>
                </a:lnTo>
                <a:lnTo>
                  <a:pt x="1196" y="236"/>
                </a:lnTo>
                <a:lnTo>
                  <a:pt x="1182" y="230"/>
                </a:lnTo>
                <a:lnTo>
                  <a:pt x="1172" y="224"/>
                </a:lnTo>
                <a:lnTo>
                  <a:pt x="1160" y="218"/>
                </a:lnTo>
                <a:lnTo>
                  <a:pt x="1156" y="214"/>
                </a:lnTo>
                <a:lnTo>
                  <a:pt x="1154" y="206"/>
                </a:lnTo>
                <a:lnTo>
                  <a:pt x="1152" y="198"/>
                </a:lnTo>
                <a:lnTo>
                  <a:pt x="1150" y="198"/>
                </a:lnTo>
                <a:lnTo>
                  <a:pt x="1148" y="198"/>
                </a:lnTo>
                <a:lnTo>
                  <a:pt x="1144" y="200"/>
                </a:lnTo>
                <a:lnTo>
                  <a:pt x="1142" y="200"/>
                </a:lnTo>
                <a:lnTo>
                  <a:pt x="1140" y="198"/>
                </a:lnTo>
                <a:lnTo>
                  <a:pt x="1132" y="196"/>
                </a:lnTo>
                <a:lnTo>
                  <a:pt x="1124" y="194"/>
                </a:lnTo>
                <a:lnTo>
                  <a:pt x="1118" y="194"/>
                </a:lnTo>
                <a:lnTo>
                  <a:pt x="1114" y="190"/>
                </a:lnTo>
                <a:lnTo>
                  <a:pt x="1110" y="184"/>
                </a:lnTo>
                <a:lnTo>
                  <a:pt x="1108" y="176"/>
                </a:lnTo>
                <a:lnTo>
                  <a:pt x="1110" y="170"/>
                </a:lnTo>
                <a:lnTo>
                  <a:pt x="1116" y="162"/>
                </a:lnTo>
                <a:lnTo>
                  <a:pt x="1134" y="144"/>
                </a:lnTo>
                <a:lnTo>
                  <a:pt x="1142" y="134"/>
                </a:lnTo>
                <a:lnTo>
                  <a:pt x="1150" y="124"/>
                </a:lnTo>
                <a:lnTo>
                  <a:pt x="1154" y="116"/>
                </a:lnTo>
                <a:lnTo>
                  <a:pt x="1154" y="114"/>
                </a:lnTo>
                <a:lnTo>
                  <a:pt x="1152" y="110"/>
                </a:lnTo>
                <a:lnTo>
                  <a:pt x="1150" y="106"/>
                </a:lnTo>
                <a:lnTo>
                  <a:pt x="1148" y="102"/>
                </a:lnTo>
                <a:lnTo>
                  <a:pt x="1148" y="96"/>
                </a:lnTo>
                <a:lnTo>
                  <a:pt x="1148" y="92"/>
                </a:lnTo>
                <a:lnTo>
                  <a:pt x="1146" y="90"/>
                </a:lnTo>
                <a:lnTo>
                  <a:pt x="1142" y="86"/>
                </a:lnTo>
                <a:lnTo>
                  <a:pt x="1136" y="82"/>
                </a:lnTo>
                <a:lnTo>
                  <a:pt x="1132" y="78"/>
                </a:lnTo>
                <a:lnTo>
                  <a:pt x="1128" y="74"/>
                </a:lnTo>
                <a:lnTo>
                  <a:pt x="1124" y="64"/>
                </a:lnTo>
                <a:lnTo>
                  <a:pt x="1124" y="60"/>
                </a:lnTo>
                <a:lnTo>
                  <a:pt x="1124" y="56"/>
                </a:lnTo>
                <a:lnTo>
                  <a:pt x="1126" y="52"/>
                </a:lnTo>
                <a:lnTo>
                  <a:pt x="1130" y="50"/>
                </a:lnTo>
                <a:lnTo>
                  <a:pt x="1140" y="42"/>
                </a:lnTo>
                <a:lnTo>
                  <a:pt x="1148" y="34"/>
                </a:lnTo>
                <a:lnTo>
                  <a:pt x="1152" y="26"/>
                </a:lnTo>
                <a:lnTo>
                  <a:pt x="1152" y="20"/>
                </a:lnTo>
                <a:lnTo>
                  <a:pt x="1152" y="16"/>
                </a:lnTo>
                <a:lnTo>
                  <a:pt x="1148" y="14"/>
                </a:lnTo>
                <a:lnTo>
                  <a:pt x="1146" y="16"/>
                </a:lnTo>
                <a:lnTo>
                  <a:pt x="1136" y="22"/>
                </a:lnTo>
                <a:lnTo>
                  <a:pt x="1128" y="30"/>
                </a:lnTo>
                <a:lnTo>
                  <a:pt x="1124" y="32"/>
                </a:lnTo>
                <a:lnTo>
                  <a:pt x="1122" y="32"/>
                </a:lnTo>
                <a:lnTo>
                  <a:pt x="1120" y="30"/>
                </a:lnTo>
                <a:lnTo>
                  <a:pt x="1118" y="26"/>
                </a:lnTo>
                <a:lnTo>
                  <a:pt x="1118" y="18"/>
                </a:lnTo>
                <a:lnTo>
                  <a:pt x="1116" y="10"/>
                </a:lnTo>
                <a:lnTo>
                  <a:pt x="1112" y="6"/>
                </a:lnTo>
                <a:lnTo>
                  <a:pt x="1108" y="4"/>
                </a:lnTo>
                <a:lnTo>
                  <a:pt x="1096" y="0"/>
                </a:lnTo>
                <a:lnTo>
                  <a:pt x="1088" y="2"/>
                </a:lnTo>
                <a:lnTo>
                  <a:pt x="1080" y="4"/>
                </a:lnTo>
                <a:lnTo>
                  <a:pt x="1074" y="6"/>
                </a:lnTo>
                <a:lnTo>
                  <a:pt x="1064" y="16"/>
                </a:lnTo>
                <a:lnTo>
                  <a:pt x="1058" y="22"/>
                </a:lnTo>
                <a:lnTo>
                  <a:pt x="1052" y="22"/>
                </a:lnTo>
                <a:lnTo>
                  <a:pt x="1040" y="22"/>
                </a:lnTo>
                <a:lnTo>
                  <a:pt x="1034" y="22"/>
                </a:lnTo>
                <a:lnTo>
                  <a:pt x="1026" y="24"/>
                </a:lnTo>
                <a:lnTo>
                  <a:pt x="1022" y="28"/>
                </a:lnTo>
                <a:lnTo>
                  <a:pt x="1018" y="24"/>
                </a:lnTo>
                <a:lnTo>
                  <a:pt x="1014" y="20"/>
                </a:lnTo>
                <a:lnTo>
                  <a:pt x="1006" y="14"/>
                </a:lnTo>
                <a:lnTo>
                  <a:pt x="1002" y="12"/>
                </a:lnTo>
                <a:lnTo>
                  <a:pt x="998" y="14"/>
                </a:lnTo>
                <a:lnTo>
                  <a:pt x="994" y="18"/>
                </a:lnTo>
                <a:lnTo>
                  <a:pt x="992" y="20"/>
                </a:lnTo>
                <a:lnTo>
                  <a:pt x="988" y="22"/>
                </a:lnTo>
                <a:lnTo>
                  <a:pt x="984" y="22"/>
                </a:lnTo>
                <a:lnTo>
                  <a:pt x="978" y="20"/>
                </a:lnTo>
                <a:lnTo>
                  <a:pt x="966" y="16"/>
                </a:lnTo>
                <a:lnTo>
                  <a:pt x="962" y="16"/>
                </a:lnTo>
                <a:lnTo>
                  <a:pt x="960" y="18"/>
                </a:lnTo>
                <a:lnTo>
                  <a:pt x="954" y="22"/>
                </a:lnTo>
                <a:lnTo>
                  <a:pt x="942" y="26"/>
                </a:lnTo>
                <a:lnTo>
                  <a:pt x="936" y="28"/>
                </a:lnTo>
                <a:lnTo>
                  <a:pt x="930" y="30"/>
                </a:lnTo>
                <a:lnTo>
                  <a:pt x="924" y="36"/>
                </a:lnTo>
                <a:lnTo>
                  <a:pt x="920" y="38"/>
                </a:lnTo>
                <a:lnTo>
                  <a:pt x="918" y="38"/>
                </a:lnTo>
                <a:lnTo>
                  <a:pt x="914" y="36"/>
                </a:lnTo>
                <a:lnTo>
                  <a:pt x="910" y="32"/>
                </a:lnTo>
                <a:lnTo>
                  <a:pt x="906" y="28"/>
                </a:lnTo>
                <a:lnTo>
                  <a:pt x="900" y="26"/>
                </a:lnTo>
                <a:lnTo>
                  <a:pt x="886" y="22"/>
                </a:lnTo>
                <a:lnTo>
                  <a:pt x="870" y="24"/>
                </a:lnTo>
                <a:lnTo>
                  <a:pt x="854" y="26"/>
                </a:lnTo>
                <a:lnTo>
                  <a:pt x="848" y="28"/>
                </a:lnTo>
                <a:lnTo>
                  <a:pt x="842" y="28"/>
                </a:lnTo>
                <a:lnTo>
                  <a:pt x="832" y="28"/>
                </a:lnTo>
                <a:lnTo>
                  <a:pt x="822" y="28"/>
                </a:lnTo>
                <a:lnTo>
                  <a:pt x="820" y="30"/>
                </a:lnTo>
                <a:lnTo>
                  <a:pt x="816" y="32"/>
                </a:lnTo>
                <a:lnTo>
                  <a:pt x="812" y="38"/>
                </a:lnTo>
                <a:lnTo>
                  <a:pt x="804" y="40"/>
                </a:lnTo>
                <a:lnTo>
                  <a:pt x="776" y="42"/>
                </a:lnTo>
                <a:lnTo>
                  <a:pt x="754" y="46"/>
                </a:lnTo>
                <a:lnTo>
                  <a:pt x="732" y="52"/>
                </a:lnTo>
                <a:lnTo>
                  <a:pt x="724" y="58"/>
                </a:lnTo>
                <a:lnTo>
                  <a:pt x="716" y="64"/>
                </a:lnTo>
                <a:lnTo>
                  <a:pt x="710" y="70"/>
                </a:lnTo>
                <a:lnTo>
                  <a:pt x="706" y="76"/>
                </a:lnTo>
                <a:lnTo>
                  <a:pt x="704" y="82"/>
                </a:lnTo>
                <a:lnTo>
                  <a:pt x="700" y="86"/>
                </a:lnTo>
                <a:lnTo>
                  <a:pt x="698" y="86"/>
                </a:lnTo>
                <a:lnTo>
                  <a:pt x="696" y="84"/>
                </a:lnTo>
                <a:lnTo>
                  <a:pt x="690" y="80"/>
                </a:lnTo>
                <a:lnTo>
                  <a:pt x="686" y="82"/>
                </a:lnTo>
                <a:lnTo>
                  <a:pt x="682" y="84"/>
                </a:lnTo>
                <a:lnTo>
                  <a:pt x="680" y="86"/>
                </a:lnTo>
                <a:lnTo>
                  <a:pt x="676" y="88"/>
                </a:lnTo>
                <a:lnTo>
                  <a:pt x="670" y="86"/>
                </a:lnTo>
                <a:lnTo>
                  <a:pt x="668" y="86"/>
                </a:lnTo>
                <a:lnTo>
                  <a:pt x="664" y="88"/>
                </a:lnTo>
                <a:lnTo>
                  <a:pt x="662" y="90"/>
                </a:lnTo>
                <a:lnTo>
                  <a:pt x="656" y="96"/>
                </a:lnTo>
                <a:lnTo>
                  <a:pt x="650" y="104"/>
                </a:lnTo>
                <a:lnTo>
                  <a:pt x="640" y="114"/>
                </a:lnTo>
                <a:lnTo>
                  <a:pt x="634" y="118"/>
                </a:lnTo>
                <a:lnTo>
                  <a:pt x="628" y="120"/>
                </a:lnTo>
                <a:lnTo>
                  <a:pt x="622" y="120"/>
                </a:lnTo>
                <a:lnTo>
                  <a:pt x="616" y="120"/>
                </a:lnTo>
                <a:lnTo>
                  <a:pt x="600" y="120"/>
                </a:lnTo>
                <a:lnTo>
                  <a:pt x="596" y="118"/>
                </a:lnTo>
                <a:lnTo>
                  <a:pt x="592" y="116"/>
                </a:lnTo>
                <a:lnTo>
                  <a:pt x="588" y="112"/>
                </a:lnTo>
                <a:lnTo>
                  <a:pt x="586" y="108"/>
                </a:lnTo>
                <a:lnTo>
                  <a:pt x="586" y="104"/>
                </a:lnTo>
                <a:lnTo>
                  <a:pt x="584" y="104"/>
                </a:lnTo>
                <a:lnTo>
                  <a:pt x="580" y="108"/>
                </a:lnTo>
                <a:lnTo>
                  <a:pt x="578" y="110"/>
                </a:lnTo>
                <a:lnTo>
                  <a:pt x="574" y="112"/>
                </a:lnTo>
                <a:lnTo>
                  <a:pt x="570" y="114"/>
                </a:lnTo>
                <a:lnTo>
                  <a:pt x="562" y="112"/>
                </a:lnTo>
                <a:lnTo>
                  <a:pt x="558" y="110"/>
                </a:lnTo>
                <a:lnTo>
                  <a:pt x="552" y="110"/>
                </a:lnTo>
                <a:lnTo>
                  <a:pt x="542" y="114"/>
                </a:lnTo>
                <a:lnTo>
                  <a:pt x="536" y="116"/>
                </a:lnTo>
                <a:lnTo>
                  <a:pt x="530" y="118"/>
                </a:lnTo>
                <a:lnTo>
                  <a:pt x="520" y="116"/>
                </a:lnTo>
                <a:lnTo>
                  <a:pt x="510" y="112"/>
                </a:lnTo>
                <a:lnTo>
                  <a:pt x="502" y="108"/>
                </a:lnTo>
                <a:lnTo>
                  <a:pt x="498" y="102"/>
                </a:lnTo>
                <a:lnTo>
                  <a:pt x="494" y="98"/>
                </a:lnTo>
                <a:lnTo>
                  <a:pt x="492" y="94"/>
                </a:lnTo>
                <a:lnTo>
                  <a:pt x="464" y="96"/>
                </a:lnTo>
                <a:lnTo>
                  <a:pt x="454" y="122"/>
                </a:lnTo>
                <a:lnTo>
                  <a:pt x="444" y="152"/>
                </a:lnTo>
                <a:lnTo>
                  <a:pt x="436" y="166"/>
                </a:lnTo>
                <a:lnTo>
                  <a:pt x="426" y="180"/>
                </a:lnTo>
                <a:lnTo>
                  <a:pt x="414" y="190"/>
                </a:lnTo>
                <a:lnTo>
                  <a:pt x="400" y="200"/>
                </a:lnTo>
                <a:lnTo>
                  <a:pt x="380" y="206"/>
                </a:lnTo>
                <a:lnTo>
                  <a:pt x="368" y="212"/>
                </a:lnTo>
                <a:lnTo>
                  <a:pt x="360" y="218"/>
                </a:lnTo>
                <a:lnTo>
                  <a:pt x="356" y="222"/>
                </a:lnTo>
                <a:lnTo>
                  <a:pt x="352" y="232"/>
                </a:lnTo>
                <a:lnTo>
                  <a:pt x="348" y="238"/>
                </a:lnTo>
                <a:lnTo>
                  <a:pt x="342" y="244"/>
                </a:lnTo>
                <a:lnTo>
                  <a:pt x="334" y="252"/>
                </a:lnTo>
                <a:lnTo>
                  <a:pt x="332" y="256"/>
                </a:lnTo>
                <a:lnTo>
                  <a:pt x="330" y="260"/>
                </a:lnTo>
                <a:lnTo>
                  <a:pt x="330" y="264"/>
                </a:lnTo>
                <a:lnTo>
                  <a:pt x="330" y="270"/>
                </a:lnTo>
                <a:lnTo>
                  <a:pt x="330" y="274"/>
                </a:lnTo>
                <a:lnTo>
                  <a:pt x="326" y="282"/>
                </a:lnTo>
                <a:lnTo>
                  <a:pt x="320" y="292"/>
                </a:lnTo>
                <a:lnTo>
                  <a:pt x="312" y="306"/>
                </a:lnTo>
                <a:lnTo>
                  <a:pt x="308" y="320"/>
                </a:lnTo>
                <a:lnTo>
                  <a:pt x="308" y="336"/>
                </a:lnTo>
                <a:lnTo>
                  <a:pt x="310" y="350"/>
                </a:lnTo>
                <a:lnTo>
                  <a:pt x="314" y="376"/>
                </a:lnTo>
                <a:lnTo>
                  <a:pt x="314" y="388"/>
                </a:lnTo>
                <a:lnTo>
                  <a:pt x="310" y="398"/>
                </a:lnTo>
                <a:lnTo>
                  <a:pt x="298" y="420"/>
                </a:lnTo>
                <a:lnTo>
                  <a:pt x="288" y="434"/>
                </a:lnTo>
                <a:lnTo>
                  <a:pt x="282" y="442"/>
                </a:lnTo>
                <a:lnTo>
                  <a:pt x="276" y="446"/>
                </a:lnTo>
                <a:lnTo>
                  <a:pt x="264" y="452"/>
                </a:lnTo>
                <a:lnTo>
                  <a:pt x="258" y="456"/>
                </a:lnTo>
                <a:lnTo>
                  <a:pt x="250" y="466"/>
                </a:lnTo>
                <a:lnTo>
                  <a:pt x="240" y="478"/>
                </a:lnTo>
                <a:lnTo>
                  <a:pt x="228" y="484"/>
                </a:lnTo>
                <a:lnTo>
                  <a:pt x="218" y="488"/>
                </a:lnTo>
                <a:lnTo>
                  <a:pt x="206" y="490"/>
                </a:lnTo>
                <a:lnTo>
                  <a:pt x="196" y="492"/>
                </a:lnTo>
                <a:lnTo>
                  <a:pt x="188" y="496"/>
                </a:lnTo>
                <a:lnTo>
                  <a:pt x="180" y="500"/>
                </a:lnTo>
                <a:lnTo>
                  <a:pt x="174" y="510"/>
                </a:lnTo>
                <a:lnTo>
                  <a:pt x="164" y="538"/>
                </a:lnTo>
                <a:lnTo>
                  <a:pt x="156" y="556"/>
                </a:lnTo>
                <a:lnTo>
                  <a:pt x="148" y="566"/>
                </a:lnTo>
                <a:lnTo>
                  <a:pt x="140" y="572"/>
                </a:lnTo>
                <a:lnTo>
                  <a:pt x="134" y="574"/>
                </a:lnTo>
                <a:lnTo>
                  <a:pt x="128" y="578"/>
                </a:lnTo>
                <a:lnTo>
                  <a:pt x="124" y="584"/>
                </a:lnTo>
                <a:lnTo>
                  <a:pt x="120" y="596"/>
                </a:lnTo>
                <a:lnTo>
                  <a:pt x="116" y="610"/>
                </a:lnTo>
                <a:lnTo>
                  <a:pt x="114" y="614"/>
                </a:lnTo>
                <a:lnTo>
                  <a:pt x="110" y="620"/>
                </a:lnTo>
                <a:lnTo>
                  <a:pt x="108" y="640"/>
                </a:lnTo>
                <a:lnTo>
                  <a:pt x="104" y="660"/>
                </a:lnTo>
                <a:lnTo>
                  <a:pt x="102" y="666"/>
                </a:lnTo>
                <a:lnTo>
                  <a:pt x="98" y="670"/>
                </a:lnTo>
                <a:lnTo>
                  <a:pt x="90" y="678"/>
                </a:lnTo>
                <a:lnTo>
                  <a:pt x="78" y="692"/>
                </a:lnTo>
                <a:lnTo>
                  <a:pt x="64" y="706"/>
                </a:lnTo>
                <a:lnTo>
                  <a:pt x="58" y="712"/>
                </a:lnTo>
                <a:lnTo>
                  <a:pt x="58" y="714"/>
                </a:lnTo>
                <a:lnTo>
                  <a:pt x="60" y="714"/>
                </a:lnTo>
                <a:lnTo>
                  <a:pt x="64" y="714"/>
                </a:lnTo>
                <a:lnTo>
                  <a:pt x="66" y="714"/>
                </a:lnTo>
                <a:lnTo>
                  <a:pt x="66" y="716"/>
                </a:lnTo>
                <a:lnTo>
                  <a:pt x="60" y="726"/>
                </a:lnTo>
                <a:lnTo>
                  <a:pt x="54" y="740"/>
                </a:lnTo>
                <a:lnTo>
                  <a:pt x="52" y="750"/>
                </a:lnTo>
                <a:lnTo>
                  <a:pt x="50" y="762"/>
                </a:lnTo>
                <a:lnTo>
                  <a:pt x="48" y="772"/>
                </a:lnTo>
                <a:lnTo>
                  <a:pt x="46" y="778"/>
                </a:lnTo>
                <a:lnTo>
                  <a:pt x="42" y="782"/>
                </a:lnTo>
                <a:lnTo>
                  <a:pt x="36" y="786"/>
                </a:lnTo>
                <a:lnTo>
                  <a:pt x="32" y="788"/>
                </a:lnTo>
                <a:lnTo>
                  <a:pt x="28" y="794"/>
                </a:lnTo>
                <a:lnTo>
                  <a:pt x="24" y="800"/>
                </a:lnTo>
                <a:lnTo>
                  <a:pt x="20" y="812"/>
                </a:lnTo>
                <a:lnTo>
                  <a:pt x="16" y="834"/>
                </a:lnTo>
                <a:lnTo>
                  <a:pt x="14" y="850"/>
                </a:lnTo>
                <a:lnTo>
                  <a:pt x="16" y="858"/>
                </a:lnTo>
                <a:lnTo>
                  <a:pt x="16" y="860"/>
                </a:lnTo>
                <a:lnTo>
                  <a:pt x="18" y="860"/>
                </a:lnTo>
                <a:lnTo>
                  <a:pt x="20" y="860"/>
                </a:lnTo>
                <a:lnTo>
                  <a:pt x="22" y="858"/>
                </a:lnTo>
                <a:lnTo>
                  <a:pt x="22" y="852"/>
                </a:lnTo>
                <a:lnTo>
                  <a:pt x="24" y="846"/>
                </a:lnTo>
                <a:lnTo>
                  <a:pt x="24" y="844"/>
                </a:lnTo>
                <a:lnTo>
                  <a:pt x="26" y="844"/>
                </a:lnTo>
                <a:lnTo>
                  <a:pt x="30" y="846"/>
                </a:lnTo>
                <a:lnTo>
                  <a:pt x="30" y="850"/>
                </a:lnTo>
                <a:lnTo>
                  <a:pt x="32" y="860"/>
                </a:lnTo>
                <a:lnTo>
                  <a:pt x="34" y="868"/>
                </a:lnTo>
                <a:lnTo>
                  <a:pt x="36" y="868"/>
                </a:lnTo>
                <a:lnTo>
                  <a:pt x="38" y="868"/>
                </a:lnTo>
                <a:lnTo>
                  <a:pt x="42" y="868"/>
                </a:lnTo>
                <a:lnTo>
                  <a:pt x="44" y="868"/>
                </a:lnTo>
                <a:lnTo>
                  <a:pt x="48" y="878"/>
                </a:lnTo>
                <a:lnTo>
                  <a:pt x="50" y="890"/>
                </a:lnTo>
                <a:lnTo>
                  <a:pt x="50" y="902"/>
                </a:lnTo>
                <a:lnTo>
                  <a:pt x="50" y="910"/>
                </a:lnTo>
                <a:lnTo>
                  <a:pt x="46" y="918"/>
                </a:lnTo>
                <a:lnTo>
                  <a:pt x="42" y="926"/>
                </a:lnTo>
                <a:lnTo>
                  <a:pt x="38" y="930"/>
                </a:lnTo>
                <a:lnTo>
                  <a:pt x="40" y="932"/>
                </a:lnTo>
                <a:lnTo>
                  <a:pt x="42" y="936"/>
                </a:lnTo>
                <a:lnTo>
                  <a:pt x="46" y="940"/>
                </a:lnTo>
                <a:lnTo>
                  <a:pt x="50" y="948"/>
                </a:lnTo>
                <a:lnTo>
                  <a:pt x="54" y="958"/>
                </a:lnTo>
                <a:lnTo>
                  <a:pt x="58" y="972"/>
                </a:lnTo>
                <a:lnTo>
                  <a:pt x="60" y="986"/>
                </a:lnTo>
                <a:lnTo>
                  <a:pt x="60" y="1002"/>
                </a:lnTo>
                <a:lnTo>
                  <a:pt x="58" y="1016"/>
                </a:lnTo>
                <a:lnTo>
                  <a:pt x="54" y="1030"/>
                </a:lnTo>
                <a:lnTo>
                  <a:pt x="42" y="1066"/>
                </a:lnTo>
                <a:lnTo>
                  <a:pt x="40" y="1076"/>
                </a:lnTo>
                <a:lnTo>
                  <a:pt x="40" y="1086"/>
                </a:lnTo>
                <a:lnTo>
                  <a:pt x="40" y="1102"/>
                </a:lnTo>
                <a:lnTo>
                  <a:pt x="34" y="1122"/>
                </a:lnTo>
                <a:lnTo>
                  <a:pt x="28" y="1132"/>
                </a:lnTo>
                <a:lnTo>
                  <a:pt x="22" y="1142"/>
                </a:lnTo>
                <a:lnTo>
                  <a:pt x="16" y="1150"/>
                </a:lnTo>
                <a:lnTo>
                  <a:pt x="6" y="1156"/>
                </a:lnTo>
                <a:lnTo>
                  <a:pt x="2" y="1160"/>
                </a:lnTo>
                <a:lnTo>
                  <a:pt x="0" y="1162"/>
                </a:lnTo>
                <a:lnTo>
                  <a:pt x="2" y="1164"/>
                </a:lnTo>
                <a:lnTo>
                  <a:pt x="10" y="1164"/>
                </a:lnTo>
                <a:lnTo>
                  <a:pt x="14" y="1164"/>
                </a:lnTo>
                <a:lnTo>
                  <a:pt x="16" y="1168"/>
                </a:lnTo>
                <a:lnTo>
                  <a:pt x="22" y="1184"/>
                </a:lnTo>
                <a:lnTo>
                  <a:pt x="30" y="1202"/>
                </a:lnTo>
                <a:lnTo>
                  <a:pt x="34" y="1210"/>
                </a:lnTo>
                <a:lnTo>
                  <a:pt x="38" y="1218"/>
                </a:lnTo>
                <a:lnTo>
                  <a:pt x="40" y="1222"/>
                </a:lnTo>
                <a:lnTo>
                  <a:pt x="44" y="1224"/>
                </a:lnTo>
                <a:lnTo>
                  <a:pt x="46" y="1226"/>
                </a:lnTo>
                <a:lnTo>
                  <a:pt x="52" y="1226"/>
                </a:lnTo>
                <a:lnTo>
                  <a:pt x="64" y="1224"/>
                </a:lnTo>
                <a:lnTo>
                  <a:pt x="80" y="1224"/>
                </a:lnTo>
                <a:lnTo>
                  <a:pt x="62" y="1228"/>
                </a:lnTo>
                <a:lnTo>
                  <a:pt x="50" y="1232"/>
                </a:lnTo>
                <a:lnTo>
                  <a:pt x="40" y="1232"/>
                </a:lnTo>
                <a:lnTo>
                  <a:pt x="38" y="1232"/>
                </a:lnTo>
                <a:lnTo>
                  <a:pt x="36" y="1228"/>
                </a:lnTo>
                <a:lnTo>
                  <a:pt x="34" y="1226"/>
                </a:lnTo>
                <a:lnTo>
                  <a:pt x="32" y="1224"/>
                </a:lnTo>
                <a:lnTo>
                  <a:pt x="28" y="1228"/>
                </a:lnTo>
                <a:lnTo>
                  <a:pt x="26" y="1234"/>
                </a:lnTo>
                <a:lnTo>
                  <a:pt x="28" y="1242"/>
                </a:lnTo>
                <a:lnTo>
                  <a:pt x="30" y="1252"/>
                </a:lnTo>
                <a:lnTo>
                  <a:pt x="30" y="1260"/>
                </a:lnTo>
                <a:lnTo>
                  <a:pt x="30" y="1264"/>
                </a:lnTo>
                <a:lnTo>
                  <a:pt x="32" y="1264"/>
                </a:lnTo>
                <a:lnTo>
                  <a:pt x="34" y="1264"/>
                </a:lnTo>
                <a:lnTo>
                  <a:pt x="40" y="1262"/>
                </a:lnTo>
                <a:lnTo>
                  <a:pt x="44" y="1264"/>
                </a:lnTo>
                <a:lnTo>
                  <a:pt x="48" y="1266"/>
                </a:lnTo>
                <a:lnTo>
                  <a:pt x="54" y="1264"/>
                </a:lnTo>
                <a:lnTo>
                  <a:pt x="60" y="1264"/>
                </a:lnTo>
                <a:lnTo>
                  <a:pt x="64" y="1264"/>
                </a:lnTo>
                <a:lnTo>
                  <a:pt x="70" y="1268"/>
                </a:lnTo>
                <a:lnTo>
                  <a:pt x="76" y="1268"/>
                </a:lnTo>
                <a:lnTo>
                  <a:pt x="64" y="1270"/>
                </a:lnTo>
                <a:lnTo>
                  <a:pt x="54" y="1270"/>
                </a:lnTo>
                <a:lnTo>
                  <a:pt x="44" y="1268"/>
                </a:lnTo>
                <a:lnTo>
                  <a:pt x="38" y="1266"/>
                </a:lnTo>
                <a:lnTo>
                  <a:pt x="36" y="1268"/>
                </a:lnTo>
                <a:lnTo>
                  <a:pt x="32" y="1270"/>
                </a:lnTo>
                <a:lnTo>
                  <a:pt x="30" y="1274"/>
                </a:lnTo>
                <a:lnTo>
                  <a:pt x="30" y="1276"/>
                </a:lnTo>
                <a:lnTo>
                  <a:pt x="34" y="1278"/>
                </a:lnTo>
                <a:lnTo>
                  <a:pt x="38" y="1282"/>
                </a:lnTo>
                <a:lnTo>
                  <a:pt x="40" y="1286"/>
                </a:lnTo>
                <a:lnTo>
                  <a:pt x="42" y="1286"/>
                </a:lnTo>
                <a:lnTo>
                  <a:pt x="48" y="1284"/>
                </a:lnTo>
                <a:lnTo>
                  <a:pt x="52" y="1284"/>
                </a:lnTo>
                <a:lnTo>
                  <a:pt x="50" y="1290"/>
                </a:lnTo>
                <a:lnTo>
                  <a:pt x="46" y="1296"/>
                </a:lnTo>
                <a:lnTo>
                  <a:pt x="48" y="1298"/>
                </a:lnTo>
                <a:lnTo>
                  <a:pt x="48" y="1300"/>
                </a:lnTo>
                <a:lnTo>
                  <a:pt x="54" y="1300"/>
                </a:lnTo>
                <a:lnTo>
                  <a:pt x="60" y="1300"/>
                </a:lnTo>
                <a:lnTo>
                  <a:pt x="64" y="1298"/>
                </a:lnTo>
                <a:lnTo>
                  <a:pt x="64" y="1300"/>
                </a:lnTo>
                <a:lnTo>
                  <a:pt x="64" y="1306"/>
                </a:lnTo>
                <a:lnTo>
                  <a:pt x="64" y="1312"/>
                </a:lnTo>
                <a:lnTo>
                  <a:pt x="66" y="1312"/>
                </a:lnTo>
                <a:lnTo>
                  <a:pt x="70" y="1310"/>
                </a:lnTo>
                <a:lnTo>
                  <a:pt x="78" y="1304"/>
                </a:lnTo>
                <a:lnTo>
                  <a:pt x="86" y="1300"/>
                </a:lnTo>
                <a:lnTo>
                  <a:pt x="88" y="1300"/>
                </a:lnTo>
                <a:lnTo>
                  <a:pt x="88" y="1302"/>
                </a:lnTo>
                <a:lnTo>
                  <a:pt x="82" y="1304"/>
                </a:lnTo>
                <a:lnTo>
                  <a:pt x="80" y="1306"/>
                </a:lnTo>
                <a:lnTo>
                  <a:pt x="78" y="1308"/>
                </a:lnTo>
                <a:lnTo>
                  <a:pt x="80" y="1312"/>
                </a:lnTo>
                <a:lnTo>
                  <a:pt x="82" y="1318"/>
                </a:lnTo>
                <a:lnTo>
                  <a:pt x="84" y="1320"/>
                </a:lnTo>
                <a:lnTo>
                  <a:pt x="82" y="1324"/>
                </a:lnTo>
                <a:lnTo>
                  <a:pt x="80" y="1328"/>
                </a:lnTo>
                <a:lnTo>
                  <a:pt x="82" y="1328"/>
                </a:lnTo>
                <a:lnTo>
                  <a:pt x="84" y="1328"/>
                </a:lnTo>
                <a:lnTo>
                  <a:pt x="86" y="1332"/>
                </a:lnTo>
                <a:lnTo>
                  <a:pt x="86" y="1336"/>
                </a:lnTo>
                <a:lnTo>
                  <a:pt x="88" y="1336"/>
                </a:lnTo>
                <a:lnTo>
                  <a:pt x="90" y="1338"/>
                </a:lnTo>
                <a:lnTo>
                  <a:pt x="90" y="1342"/>
                </a:lnTo>
                <a:lnTo>
                  <a:pt x="92" y="1346"/>
                </a:lnTo>
                <a:lnTo>
                  <a:pt x="94" y="1344"/>
                </a:lnTo>
                <a:lnTo>
                  <a:pt x="100" y="1336"/>
                </a:lnTo>
                <a:lnTo>
                  <a:pt x="98" y="1344"/>
                </a:lnTo>
                <a:lnTo>
                  <a:pt x="100" y="1348"/>
                </a:lnTo>
                <a:lnTo>
                  <a:pt x="98" y="1352"/>
                </a:lnTo>
                <a:lnTo>
                  <a:pt x="100" y="1356"/>
                </a:lnTo>
                <a:lnTo>
                  <a:pt x="102" y="1356"/>
                </a:lnTo>
                <a:lnTo>
                  <a:pt x="104" y="1352"/>
                </a:lnTo>
                <a:lnTo>
                  <a:pt x="108" y="1346"/>
                </a:lnTo>
                <a:lnTo>
                  <a:pt x="110" y="1344"/>
                </a:lnTo>
                <a:lnTo>
                  <a:pt x="114" y="1344"/>
                </a:lnTo>
                <a:lnTo>
                  <a:pt x="116" y="1344"/>
                </a:lnTo>
                <a:lnTo>
                  <a:pt x="112" y="1346"/>
                </a:lnTo>
                <a:lnTo>
                  <a:pt x="110" y="1350"/>
                </a:lnTo>
                <a:lnTo>
                  <a:pt x="110" y="1354"/>
                </a:lnTo>
                <a:lnTo>
                  <a:pt x="110" y="1358"/>
                </a:lnTo>
                <a:lnTo>
                  <a:pt x="112" y="1360"/>
                </a:lnTo>
                <a:lnTo>
                  <a:pt x="114" y="1360"/>
                </a:lnTo>
                <a:lnTo>
                  <a:pt x="118" y="1356"/>
                </a:lnTo>
                <a:lnTo>
                  <a:pt x="118" y="1354"/>
                </a:lnTo>
                <a:lnTo>
                  <a:pt x="118" y="1362"/>
                </a:lnTo>
                <a:lnTo>
                  <a:pt x="118" y="1372"/>
                </a:lnTo>
                <a:lnTo>
                  <a:pt x="120" y="1378"/>
                </a:lnTo>
                <a:lnTo>
                  <a:pt x="124" y="1384"/>
                </a:lnTo>
                <a:lnTo>
                  <a:pt x="128" y="1386"/>
                </a:lnTo>
                <a:lnTo>
                  <a:pt x="134" y="1388"/>
                </a:lnTo>
                <a:lnTo>
                  <a:pt x="140" y="1392"/>
                </a:lnTo>
                <a:lnTo>
                  <a:pt x="146" y="1398"/>
                </a:lnTo>
                <a:lnTo>
                  <a:pt x="154" y="1402"/>
                </a:lnTo>
                <a:lnTo>
                  <a:pt x="158" y="1404"/>
                </a:lnTo>
                <a:lnTo>
                  <a:pt x="158" y="1406"/>
                </a:lnTo>
                <a:lnTo>
                  <a:pt x="158" y="1408"/>
                </a:lnTo>
                <a:lnTo>
                  <a:pt x="156" y="1414"/>
                </a:lnTo>
                <a:lnTo>
                  <a:pt x="154" y="1418"/>
                </a:lnTo>
                <a:lnTo>
                  <a:pt x="156" y="1420"/>
                </a:lnTo>
                <a:lnTo>
                  <a:pt x="162" y="1424"/>
                </a:lnTo>
                <a:lnTo>
                  <a:pt x="166" y="1426"/>
                </a:lnTo>
                <a:lnTo>
                  <a:pt x="166" y="1430"/>
                </a:lnTo>
                <a:lnTo>
                  <a:pt x="168" y="1432"/>
                </a:lnTo>
                <a:lnTo>
                  <a:pt x="170" y="1434"/>
                </a:lnTo>
                <a:lnTo>
                  <a:pt x="172" y="1436"/>
                </a:lnTo>
                <a:lnTo>
                  <a:pt x="170" y="1438"/>
                </a:lnTo>
                <a:lnTo>
                  <a:pt x="170" y="1440"/>
                </a:lnTo>
                <a:lnTo>
                  <a:pt x="170" y="1442"/>
                </a:lnTo>
                <a:lnTo>
                  <a:pt x="176" y="1448"/>
                </a:lnTo>
                <a:lnTo>
                  <a:pt x="176" y="1450"/>
                </a:lnTo>
                <a:lnTo>
                  <a:pt x="174" y="1450"/>
                </a:lnTo>
                <a:lnTo>
                  <a:pt x="172" y="1452"/>
                </a:lnTo>
                <a:lnTo>
                  <a:pt x="170" y="1454"/>
                </a:lnTo>
                <a:lnTo>
                  <a:pt x="172" y="1458"/>
                </a:lnTo>
                <a:lnTo>
                  <a:pt x="174" y="1462"/>
                </a:lnTo>
                <a:lnTo>
                  <a:pt x="176" y="1462"/>
                </a:lnTo>
                <a:lnTo>
                  <a:pt x="180" y="1462"/>
                </a:lnTo>
                <a:lnTo>
                  <a:pt x="186" y="1464"/>
                </a:lnTo>
                <a:lnTo>
                  <a:pt x="182" y="1468"/>
                </a:lnTo>
                <a:lnTo>
                  <a:pt x="178" y="1470"/>
                </a:lnTo>
                <a:lnTo>
                  <a:pt x="172" y="1470"/>
                </a:lnTo>
                <a:lnTo>
                  <a:pt x="170" y="1468"/>
                </a:lnTo>
                <a:lnTo>
                  <a:pt x="170" y="1472"/>
                </a:lnTo>
                <a:lnTo>
                  <a:pt x="174" y="1480"/>
                </a:lnTo>
                <a:lnTo>
                  <a:pt x="178" y="1482"/>
                </a:lnTo>
                <a:lnTo>
                  <a:pt x="182" y="1482"/>
                </a:lnTo>
                <a:lnTo>
                  <a:pt x="184" y="1486"/>
                </a:lnTo>
                <a:lnTo>
                  <a:pt x="186" y="1492"/>
                </a:lnTo>
                <a:lnTo>
                  <a:pt x="184" y="1494"/>
                </a:lnTo>
                <a:lnTo>
                  <a:pt x="182" y="1496"/>
                </a:lnTo>
                <a:lnTo>
                  <a:pt x="182" y="1498"/>
                </a:lnTo>
                <a:lnTo>
                  <a:pt x="186" y="1502"/>
                </a:lnTo>
                <a:lnTo>
                  <a:pt x="192" y="1504"/>
                </a:lnTo>
                <a:lnTo>
                  <a:pt x="196" y="1506"/>
                </a:lnTo>
                <a:lnTo>
                  <a:pt x="202" y="1510"/>
                </a:lnTo>
                <a:lnTo>
                  <a:pt x="204" y="1512"/>
                </a:lnTo>
                <a:lnTo>
                  <a:pt x="204" y="1514"/>
                </a:lnTo>
                <a:lnTo>
                  <a:pt x="202" y="1518"/>
                </a:lnTo>
                <a:lnTo>
                  <a:pt x="200" y="1520"/>
                </a:lnTo>
                <a:lnTo>
                  <a:pt x="202" y="1520"/>
                </a:lnTo>
                <a:lnTo>
                  <a:pt x="208" y="1524"/>
                </a:lnTo>
                <a:lnTo>
                  <a:pt x="228" y="1534"/>
                </a:lnTo>
                <a:lnTo>
                  <a:pt x="236" y="1538"/>
                </a:lnTo>
                <a:lnTo>
                  <a:pt x="242" y="1546"/>
                </a:lnTo>
                <a:lnTo>
                  <a:pt x="246" y="1552"/>
                </a:lnTo>
                <a:lnTo>
                  <a:pt x="250" y="1556"/>
                </a:lnTo>
                <a:lnTo>
                  <a:pt x="260" y="1562"/>
                </a:lnTo>
                <a:lnTo>
                  <a:pt x="268" y="1566"/>
                </a:lnTo>
                <a:lnTo>
                  <a:pt x="270" y="1570"/>
                </a:lnTo>
                <a:lnTo>
                  <a:pt x="272" y="1574"/>
                </a:lnTo>
                <a:lnTo>
                  <a:pt x="272" y="1576"/>
                </a:lnTo>
                <a:lnTo>
                  <a:pt x="274" y="1578"/>
                </a:lnTo>
                <a:lnTo>
                  <a:pt x="282" y="1582"/>
                </a:lnTo>
                <a:lnTo>
                  <a:pt x="294" y="1590"/>
                </a:lnTo>
                <a:lnTo>
                  <a:pt x="302" y="1596"/>
                </a:lnTo>
                <a:lnTo>
                  <a:pt x="310" y="1606"/>
                </a:lnTo>
                <a:lnTo>
                  <a:pt x="328" y="1626"/>
                </a:lnTo>
                <a:lnTo>
                  <a:pt x="346" y="1644"/>
                </a:lnTo>
                <a:lnTo>
                  <a:pt x="364" y="1654"/>
                </a:lnTo>
                <a:lnTo>
                  <a:pt x="380" y="1660"/>
                </a:lnTo>
                <a:lnTo>
                  <a:pt x="388" y="1664"/>
                </a:lnTo>
                <a:lnTo>
                  <a:pt x="392" y="1668"/>
                </a:lnTo>
                <a:lnTo>
                  <a:pt x="396" y="1670"/>
                </a:lnTo>
                <a:lnTo>
                  <a:pt x="402" y="1672"/>
                </a:lnTo>
                <a:lnTo>
                  <a:pt x="408" y="1670"/>
                </a:lnTo>
                <a:lnTo>
                  <a:pt x="412" y="1666"/>
                </a:lnTo>
                <a:lnTo>
                  <a:pt x="422" y="1658"/>
                </a:lnTo>
                <a:lnTo>
                  <a:pt x="436" y="1648"/>
                </a:lnTo>
                <a:lnTo>
                  <a:pt x="448" y="1642"/>
                </a:lnTo>
                <a:lnTo>
                  <a:pt x="462" y="1638"/>
                </a:lnTo>
                <a:lnTo>
                  <a:pt x="488" y="1634"/>
                </a:lnTo>
                <a:lnTo>
                  <a:pt x="504" y="1632"/>
                </a:lnTo>
                <a:lnTo>
                  <a:pt x="516" y="1632"/>
                </a:lnTo>
                <a:lnTo>
                  <a:pt x="530" y="1630"/>
                </a:lnTo>
                <a:lnTo>
                  <a:pt x="540" y="1628"/>
                </a:lnTo>
                <a:lnTo>
                  <a:pt x="554" y="1630"/>
                </a:lnTo>
                <a:lnTo>
                  <a:pt x="566" y="1630"/>
                </a:lnTo>
                <a:lnTo>
                  <a:pt x="572" y="1630"/>
                </a:lnTo>
                <a:lnTo>
                  <a:pt x="576" y="1630"/>
                </a:lnTo>
                <a:lnTo>
                  <a:pt x="580" y="1630"/>
                </a:lnTo>
                <a:lnTo>
                  <a:pt x="590" y="1632"/>
                </a:lnTo>
                <a:lnTo>
                  <a:pt x="592" y="1632"/>
                </a:lnTo>
                <a:lnTo>
                  <a:pt x="590" y="1632"/>
                </a:lnTo>
                <a:lnTo>
                  <a:pt x="582" y="1634"/>
                </a:lnTo>
                <a:lnTo>
                  <a:pt x="578" y="1634"/>
                </a:lnTo>
                <a:lnTo>
                  <a:pt x="576" y="1636"/>
                </a:lnTo>
                <a:lnTo>
                  <a:pt x="578" y="1636"/>
                </a:lnTo>
                <a:lnTo>
                  <a:pt x="594" y="1640"/>
                </a:lnTo>
                <a:lnTo>
                  <a:pt x="606" y="1644"/>
                </a:lnTo>
                <a:lnTo>
                  <a:pt x="618" y="1650"/>
                </a:lnTo>
                <a:lnTo>
                  <a:pt x="622" y="1652"/>
                </a:lnTo>
                <a:lnTo>
                  <a:pt x="626" y="1652"/>
                </a:lnTo>
                <a:lnTo>
                  <a:pt x="636" y="1644"/>
                </a:lnTo>
                <a:lnTo>
                  <a:pt x="648" y="1636"/>
                </a:lnTo>
                <a:lnTo>
                  <a:pt x="656" y="1632"/>
                </a:lnTo>
                <a:lnTo>
                  <a:pt x="664" y="1630"/>
                </a:lnTo>
                <a:lnTo>
                  <a:pt x="674" y="1628"/>
                </a:lnTo>
                <a:lnTo>
                  <a:pt x="680" y="1624"/>
                </a:lnTo>
                <a:lnTo>
                  <a:pt x="690" y="1614"/>
                </a:lnTo>
                <a:lnTo>
                  <a:pt x="698" y="1610"/>
                </a:lnTo>
                <a:lnTo>
                  <a:pt x="706" y="1606"/>
                </a:lnTo>
                <a:lnTo>
                  <a:pt x="716" y="1602"/>
                </a:lnTo>
                <a:lnTo>
                  <a:pt x="730" y="1600"/>
                </a:lnTo>
                <a:lnTo>
                  <a:pt x="742" y="1598"/>
                </a:lnTo>
                <a:lnTo>
                  <a:pt x="746" y="1596"/>
                </a:lnTo>
                <a:lnTo>
                  <a:pt x="746" y="1594"/>
                </a:lnTo>
                <a:lnTo>
                  <a:pt x="748" y="1590"/>
                </a:lnTo>
                <a:lnTo>
                  <a:pt x="754" y="1586"/>
                </a:lnTo>
                <a:lnTo>
                  <a:pt x="760" y="1582"/>
                </a:lnTo>
                <a:lnTo>
                  <a:pt x="774" y="1578"/>
                </a:lnTo>
                <a:lnTo>
                  <a:pt x="796" y="1574"/>
                </a:lnTo>
                <a:lnTo>
                  <a:pt x="814" y="1572"/>
                </a:lnTo>
                <a:lnTo>
                  <a:pt x="832" y="1572"/>
                </a:lnTo>
                <a:lnTo>
                  <a:pt x="838" y="1570"/>
                </a:lnTo>
                <a:lnTo>
                  <a:pt x="840" y="1568"/>
                </a:lnTo>
                <a:lnTo>
                  <a:pt x="844" y="1564"/>
                </a:lnTo>
                <a:lnTo>
                  <a:pt x="846" y="1566"/>
                </a:lnTo>
                <a:lnTo>
                  <a:pt x="850" y="1570"/>
                </a:lnTo>
                <a:lnTo>
                  <a:pt x="860" y="1570"/>
                </a:lnTo>
                <a:lnTo>
                  <a:pt x="874" y="1570"/>
                </a:lnTo>
                <a:lnTo>
                  <a:pt x="884" y="1574"/>
                </a:lnTo>
                <a:lnTo>
                  <a:pt x="890" y="1578"/>
                </a:lnTo>
                <a:lnTo>
                  <a:pt x="896" y="1584"/>
                </a:lnTo>
                <a:lnTo>
                  <a:pt x="908" y="1600"/>
                </a:lnTo>
                <a:lnTo>
                  <a:pt x="916" y="1616"/>
                </a:lnTo>
                <a:lnTo>
                  <a:pt x="924" y="1642"/>
                </a:lnTo>
                <a:lnTo>
                  <a:pt x="930" y="1654"/>
                </a:lnTo>
                <a:lnTo>
                  <a:pt x="936" y="1664"/>
                </a:lnTo>
                <a:lnTo>
                  <a:pt x="944" y="1670"/>
                </a:lnTo>
                <a:lnTo>
                  <a:pt x="948" y="1672"/>
                </a:lnTo>
                <a:lnTo>
                  <a:pt x="954" y="1672"/>
                </a:lnTo>
                <a:lnTo>
                  <a:pt x="970" y="1672"/>
                </a:lnTo>
                <a:lnTo>
                  <a:pt x="976" y="1672"/>
                </a:lnTo>
                <a:lnTo>
                  <a:pt x="984" y="1670"/>
                </a:lnTo>
                <a:lnTo>
                  <a:pt x="990" y="1668"/>
                </a:lnTo>
                <a:lnTo>
                  <a:pt x="992" y="1664"/>
                </a:lnTo>
                <a:lnTo>
                  <a:pt x="992" y="1662"/>
                </a:lnTo>
                <a:lnTo>
                  <a:pt x="992" y="1658"/>
                </a:lnTo>
                <a:lnTo>
                  <a:pt x="992" y="1656"/>
                </a:lnTo>
                <a:lnTo>
                  <a:pt x="996" y="1658"/>
                </a:lnTo>
                <a:lnTo>
                  <a:pt x="1002" y="1660"/>
                </a:lnTo>
                <a:lnTo>
                  <a:pt x="1008" y="1662"/>
                </a:lnTo>
                <a:lnTo>
                  <a:pt x="1018" y="1662"/>
                </a:lnTo>
                <a:lnTo>
                  <a:pt x="1028" y="1662"/>
                </a:lnTo>
                <a:lnTo>
                  <a:pt x="1036" y="1660"/>
                </a:lnTo>
                <a:lnTo>
                  <a:pt x="1040" y="1656"/>
                </a:lnTo>
                <a:lnTo>
                  <a:pt x="1042" y="1654"/>
                </a:lnTo>
                <a:lnTo>
                  <a:pt x="1042" y="1650"/>
                </a:lnTo>
                <a:lnTo>
                  <a:pt x="1036" y="1640"/>
                </a:lnTo>
                <a:lnTo>
                  <a:pt x="1048" y="1650"/>
                </a:lnTo>
                <a:lnTo>
                  <a:pt x="1048" y="1658"/>
                </a:lnTo>
                <a:lnTo>
                  <a:pt x="1050" y="1662"/>
                </a:lnTo>
                <a:lnTo>
                  <a:pt x="1052" y="1662"/>
                </a:lnTo>
                <a:lnTo>
                  <a:pt x="1056" y="1662"/>
                </a:lnTo>
                <a:lnTo>
                  <a:pt x="1060" y="1660"/>
                </a:lnTo>
                <a:lnTo>
                  <a:pt x="1062" y="1662"/>
                </a:lnTo>
                <a:lnTo>
                  <a:pt x="1064" y="1666"/>
                </a:lnTo>
                <a:lnTo>
                  <a:pt x="1066" y="1682"/>
                </a:lnTo>
                <a:lnTo>
                  <a:pt x="1070" y="1684"/>
                </a:lnTo>
                <a:lnTo>
                  <a:pt x="1076" y="1688"/>
                </a:lnTo>
                <a:lnTo>
                  <a:pt x="1082" y="1690"/>
                </a:lnTo>
                <a:lnTo>
                  <a:pt x="1084" y="1690"/>
                </a:lnTo>
                <a:lnTo>
                  <a:pt x="1086" y="1686"/>
                </a:lnTo>
                <a:lnTo>
                  <a:pt x="1088" y="1684"/>
                </a:lnTo>
                <a:lnTo>
                  <a:pt x="1090" y="1684"/>
                </a:lnTo>
                <a:lnTo>
                  <a:pt x="1094" y="1684"/>
                </a:lnTo>
                <a:lnTo>
                  <a:pt x="1096" y="1688"/>
                </a:lnTo>
                <a:lnTo>
                  <a:pt x="1096" y="1690"/>
                </a:lnTo>
                <a:lnTo>
                  <a:pt x="1094" y="1694"/>
                </a:lnTo>
                <a:lnTo>
                  <a:pt x="1090" y="1698"/>
                </a:lnTo>
                <a:lnTo>
                  <a:pt x="1090" y="1700"/>
                </a:lnTo>
                <a:lnTo>
                  <a:pt x="1092" y="1704"/>
                </a:lnTo>
                <a:lnTo>
                  <a:pt x="1096" y="1708"/>
                </a:lnTo>
                <a:lnTo>
                  <a:pt x="1094" y="1708"/>
                </a:lnTo>
                <a:lnTo>
                  <a:pt x="1094" y="1712"/>
                </a:lnTo>
                <a:lnTo>
                  <a:pt x="1100" y="1718"/>
                </a:lnTo>
                <a:lnTo>
                  <a:pt x="1102" y="1724"/>
                </a:lnTo>
                <a:lnTo>
                  <a:pt x="1104" y="1730"/>
                </a:lnTo>
                <a:lnTo>
                  <a:pt x="1104" y="1742"/>
                </a:lnTo>
                <a:lnTo>
                  <a:pt x="1100" y="1756"/>
                </a:lnTo>
                <a:lnTo>
                  <a:pt x="1100" y="1770"/>
                </a:lnTo>
                <a:lnTo>
                  <a:pt x="1100" y="1782"/>
                </a:lnTo>
                <a:lnTo>
                  <a:pt x="1098" y="1790"/>
                </a:lnTo>
                <a:lnTo>
                  <a:pt x="1094" y="1798"/>
                </a:lnTo>
                <a:lnTo>
                  <a:pt x="1090" y="1804"/>
                </a:lnTo>
                <a:lnTo>
                  <a:pt x="1084" y="1814"/>
                </a:lnTo>
                <a:lnTo>
                  <a:pt x="1082" y="1820"/>
                </a:lnTo>
                <a:lnTo>
                  <a:pt x="1082" y="1824"/>
                </a:lnTo>
                <a:lnTo>
                  <a:pt x="1082" y="1828"/>
                </a:lnTo>
                <a:lnTo>
                  <a:pt x="1084" y="1828"/>
                </a:lnTo>
                <a:lnTo>
                  <a:pt x="1088" y="1828"/>
                </a:lnTo>
                <a:lnTo>
                  <a:pt x="1092" y="1828"/>
                </a:lnTo>
                <a:lnTo>
                  <a:pt x="1090" y="1834"/>
                </a:lnTo>
                <a:lnTo>
                  <a:pt x="1090" y="1838"/>
                </a:lnTo>
                <a:lnTo>
                  <a:pt x="1092" y="1844"/>
                </a:lnTo>
                <a:lnTo>
                  <a:pt x="1094" y="1848"/>
                </a:lnTo>
                <a:lnTo>
                  <a:pt x="1092" y="1852"/>
                </a:lnTo>
                <a:lnTo>
                  <a:pt x="1090" y="1852"/>
                </a:lnTo>
                <a:lnTo>
                  <a:pt x="1088" y="1850"/>
                </a:lnTo>
                <a:lnTo>
                  <a:pt x="1086" y="1848"/>
                </a:lnTo>
                <a:lnTo>
                  <a:pt x="1082" y="1852"/>
                </a:lnTo>
                <a:lnTo>
                  <a:pt x="1082" y="1854"/>
                </a:lnTo>
                <a:lnTo>
                  <a:pt x="1082" y="1858"/>
                </a:lnTo>
                <a:lnTo>
                  <a:pt x="1086" y="1864"/>
                </a:lnTo>
                <a:lnTo>
                  <a:pt x="1094" y="1868"/>
                </a:lnTo>
                <a:lnTo>
                  <a:pt x="1106" y="1872"/>
                </a:lnTo>
                <a:lnTo>
                  <a:pt x="1110" y="1872"/>
                </a:lnTo>
                <a:lnTo>
                  <a:pt x="1110" y="1874"/>
                </a:lnTo>
                <a:lnTo>
                  <a:pt x="1110" y="1876"/>
                </a:lnTo>
                <a:lnTo>
                  <a:pt x="1106" y="1878"/>
                </a:lnTo>
                <a:lnTo>
                  <a:pt x="1104" y="1880"/>
                </a:lnTo>
                <a:lnTo>
                  <a:pt x="1098" y="1880"/>
                </a:lnTo>
                <a:lnTo>
                  <a:pt x="1094" y="1878"/>
                </a:lnTo>
                <a:lnTo>
                  <a:pt x="1090" y="1874"/>
                </a:lnTo>
                <a:lnTo>
                  <a:pt x="1084" y="1868"/>
                </a:lnTo>
                <a:lnTo>
                  <a:pt x="1082" y="1866"/>
                </a:lnTo>
                <a:lnTo>
                  <a:pt x="1080" y="1866"/>
                </a:lnTo>
                <a:lnTo>
                  <a:pt x="1080" y="1872"/>
                </a:lnTo>
                <a:lnTo>
                  <a:pt x="1080" y="1882"/>
                </a:lnTo>
                <a:lnTo>
                  <a:pt x="1078" y="1898"/>
                </a:lnTo>
                <a:lnTo>
                  <a:pt x="1074" y="1910"/>
                </a:lnTo>
                <a:lnTo>
                  <a:pt x="1072" y="1914"/>
                </a:lnTo>
                <a:lnTo>
                  <a:pt x="1068" y="1918"/>
                </a:lnTo>
                <a:lnTo>
                  <a:pt x="1066" y="1918"/>
                </a:lnTo>
                <a:lnTo>
                  <a:pt x="1062" y="1914"/>
                </a:lnTo>
                <a:lnTo>
                  <a:pt x="1056" y="1910"/>
                </a:lnTo>
                <a:lnTo>
                  <a:pt x="1056" y="1912"/>
                </a:lnTo>
                <a:lnTo>
                  <a:pt x="1058" y="1922"/>
                </a:lnTo>
                <a:lnTo>
                  <a:pt x="1064" y="1936"/>
                </a:lnTo>
                <a:lnTo>
                  <a:pt x="1076" y="1964"/>
                </a:lnTo>
                <a:lnTo>
                  <a:pt x="1080" y="1974"/>
                </a:lnTo>
                <a:lnTo>
                  <a:pt x="1084" y="1982"/>
                </a:lnTo>
                <a:lnTo>
                  <a:pt x="1088" y="1988"/>
                </a:lnTo>
                <a:lnTo>
                  <a:pt x="1094" y="1996"/>
                </a:lnTo>
                <a:lnTo>
                  <a:pt x="1100" y="2006"/>
                </a:lnTo>
                <a:lnTo>
                  <a:pt x="1110" y="2018"/>
                </a:lnTo>
                <a:lnTo>
                  <a:pt x="1132" y="2042"/>
                </a:lnTo>
                <a:lnTo>
                  <a:pt x="1140" y="2052"/>
                </a:lnTo>
                <a:lnTo>
                  <a:pt x="1142" y="2058"/>
                </a:lnTo>
                <a:lnTo>
                  <a:pt x="1150" y="2070"/>
                </a:lnTo>
                <a:lnTo>
                  <a:pt x="1172" y="2092"/>
                </a:lnTo>
                <a:lnTo>
                  <a:pt x="1178" y="2100"/>
                </a:lnTo>
                <a:lnTo>
                  <a:pt x="1180" y="2110"/>
                </a:lnTo>
                <a:lnTo>
                  <a:pt x="1184" y="2118"/>
                </a:lnTo>
                <a:lnTo>
                  <a:pt x="1190" y="2128"/>
                </a:lnTo>
                <a:lnTo>
                  <a:pt x="1194" y="2136"/>
                </a:lnTo>
                <a:lnTo>
                  <a:pt x="1196" y="2142"/>
                </a:lnTo>
                <a:lnTo>
                  <a:pt x="1194" y="2148"/>
                </a:lnTo>
                <a:lnTo>
                  <a:pt x="1194" y="2156"/>
                </a:lnTo>
                <a:lnTo>
                  <a:pt x="1194" y="2158"/>
                </a:lnTo>
                <a:lnTo>
                  <a:pt x="1196" y="2160"/>
                </a:lnTo>
                <a:lnTo>
                  <a:pt x="1198" y="2164"/>
                </a:lnTo>
                <a:lnTo>
                  <a:pt x="1200" y="2168"/>
                </a:lnTo>
                <a:lnTo>
                  <a:pt x="1204" y="2170"/>
                </a:lnTo>
                <a:lnTo>
                  <a:pt x="1208" y="2168"/>
                </a:lnTo>
                <a:lnTo>
                  <a:pt x="1216" y="2164"/>
                </a:lnTo>
                <a:lnTo>
                  <a:pt x="1222" y="2162"/>
                </a:lnTo>
                <a:lnTo>
                  <a:pt x="1226" y="2162"/>
                </a:lnTo>
                <a:lnTo>
                  <a:pt x="1234" y="2162"/>
                </a:lnTo>
                <a:lnTo>
                  <a:pt x="1226" y="2168"/>
                </a:lnTo>
                <a:lnTo>
                  <a:pt x="1220" y="2172"/>
                </a:lnTo>
                <a:lnTo>
                  <a:pt x="1208" y="2174"/>
                </a:lnTo>
                <a:lnTo>
                  <a:pt x="1202" y="2176"/>
                </a:lnTo>
                <a:lnTo>
                  <a:pt x="1200" y="2178"/>
                </a:lnTo>
                <a:lnTo>
                  <a:pt x="1202" y="2182"/>
                </a:lnTo>
                <a:lnTo>
                  <a:pt x="1212" y="2202"/>
                </a:lnTo>
                <a:lnTo>
                  <a:pt x="1226" y="2240"/>
                </a:lnTo>
                <a:lnTo>
                  <a:pt x="1232" y="2260"/>
                </a:lnTo>
                <a:lnTo>
                  <a:pt x="1238" y="2278"/>
                </a:lnTo>
                <a:lnTo>
                  <a:pt x="1238" y="2294"/>
                </a:lnTo>
                <a:lnTo>
                  <a:pt x="1236" y="2300"/>
                </a:lnTo>
                <a:lnTo>
                  <a:pt x="1234" y="2306"/>
                </a:lnTo>
                <a:lnTo>
                  <a:pt x="1230" y="2314"/>
                </a:lnTo>
                <a:lnTo>
                  <a:pt x="1230" y="2324"/>
                </a:lnTo>
                <a:lnTo>
                  <a:pt x="1230" y="2336"/>
                </a:lnTo>
                <a:lnTo>
                  <a:pt x="1234" y="2346"/>
                </a:lnTo>
                <a:lnTo>
                  <a:pt x="1246" y="2372"/>
                </a:lnTo>
                <a:lnTo>
                  <a:pt x="1256" y="2396"/>
                </a:lnTo>
                <a:lnTo>
                  <a:pt x="1260" y="2408"/>
                </a:lnTo>
                <a:lnTo>
                  <a:pt x="1262" y="2422"/>
                </a:lnTo>
                <a:lnTo>
                  <a:pt x="1262" y="2436"/>
                </a:lnTo>
                <a:lnTo>
                  <a:pt x="1262" y="2450"/>
                </a:lnTo>
                <a:lnTo>
                  <a:pt x="1258" y="2464"/>
                </a:lnTo>
                <a:lnTo>
                  <a:pt x="1254" y="2476"/>
                </a:lnTo>
                <a:lnTo>
                  <a:pt x="1246" y="2486"/>
                </a:lnTo>
                <a:lnTo>
                  <a:pt x="1238" y="2494"/>
                </a:lnTo>
                <a:lnTo>
                  <a:pt x="1230" y="2502"/>
                </a:lnTo>
                <a:lnTo>
                  <a:pt x="1222" y="2510"/>
                </a:lnTo>
                <a:lnTo>
                  <a:pt x="1218" y="2518"/>
                </a:lnTo>
                <a:lnTo>
                  <a:pt x="1212" y="2528"/>
                </a:lnTo>
                <a:lnTo>
                  <a:pt x="1206" y="2548"/>
                </a:lnTo>
                <a:lnTo>
                  <a:pt x="1202" y="2570"/>
                </a:lnTo>
                <a:lnTo>
                  <a:pt x="1196" y="2610"/>
                </a:lnTo>
                <a:lnTo>
                  <a:pt x="1192" y="2626"/>
                </a:lnTo>
                <a:lnTo>
                  <a:pt x="1188" y="2640"/>
                </a:lnTo>
                <a:lnTo>
                  <a:pt x="1182" y="2652"/>
                </a:lnTo>
                <a:lnTo>
                  <a:pt x="1178" y="2662"/>
                </a:lnTo>
                <a:lnTo>
                  <a:pt x="1176" y="2670"/>
                </a:lnTo>
                <a:lnTo>
                  <a:pt x="1176" y="2680"/>
                </a:lnTo>
                <a:lnTo>
                  <a:pt x="1178" y="2700"/>
                </a:lnTo>
                <a:lnTo>
                  <a:pt x="1178" y="2712"/>
                </a:lnTo>
                <a:lnTo>
                  <a:pt x="1178" y="2726"/>
                </a:lnTo>
                <a:lnTo>
                  <a:pt x="1176" y="2736"/>
                </a:lnTo>
                <a:lnTo>
                  <a:pt x="1176" y="2746"/>
                </a:lnTo>
                <a:lnTo>
                  <a:pt x="1180" y="2764"/>
                </a:lnTo>
                <a:lnTo>
                  <a:pt x="1188" y="2784"/>
                </a:lnTo>
                <a:lnTo>
                  <a:pt x="1200" y="2804"/>
                </a:lnTo>
                <a:lnTo>
                  <a:pt x="1222" y="2850"/>
                </a:lnTo>
                <a:lnTo>
                  <a:pt x="1234" y="2876"/>
                </a:lnTo>
                <a:lnTo>
                  <a:pt x="1242" y="2904"/>
                </a:lnTo>
                <a:lnTo>
                  <a:pt x="1250" y="2930"/>
                </a:lnTo>
                <a:lnTo>
                  <a:pt x="1260" y="2946"/>
                </a:lnTo>
                <a:lnTo>
                  <a:pt x="1268" y="2958"/>
                </a:lnTo>
                <a:lnTo>
                  <a:pt x="1276" y="2966"/>
                </a:lnTo>
                <a:lnTo>
                  <a:pt x="1284" y="2976"/>
                </a:lnTo>
                <a:lnTo>
                  <a:pt x="1288" y="2990"/>
                </a:lnTo>
                <a:lnTo>
                  <a:pt x="1288" y="3008"/>
                </a:lnTo>
                <a:lnTo>
                  <a:pt x="1286" y="3038"/>
                </a:lnTo>
                <a:lnTo>
                  <a:pt x="1284" y="3052"/>
                </a:lnTo>
                <a:lnTo>
                  <a:pt x="1286" y="3070"/>
                </a:lnTo>
                <a:lnTo>
                  <a:pt x="1294" y="3112"/>
                </a:lnTo>
                <a:lnTo>
                  <a:pt x="1304" y="3156"/>
                </a:lnTo>
                <a:lnTo>
                  <a:pt x="1308" y="3178"/>
                </a:lnTo>
                <a:lnTo>
                  <a:pt x="1310" y="3200"/>
                </a:lnTo>
                <a:lnTo>
                  <a:pt x="1312" y="3220"/>
                </a:lnTo>
                <a:lnTo>
                  <a:pt x="1318" y="3238"/>
                </a:lnTo>
                <a:lnTo>
                  <a:pt x="1326" y="3254"/>
                </a:lnTo>
                <a:lnTo>
                  <a:pt x="1334" y="3266"/>
                </a:lnTo>
                <a:lnTo>
                  <a:pt x="1342" y="3278"/>
                </a:lnTo>
                <a:lnTo>
                  <a:pt x="1352" y="3286"/>
                </a:lnTo>
                <a:lnTo>
                  <a:pt x="1366" y="3302"/>
                </a:lnTo>
                <a:lnTo>
                  <a:pt x="1376" y="3316"/>
                </a:lnTo>
                <a:lnTo>
                  <a:pt x="1384" y="3330"/>
                </a:lnTo>
                <a:lnTo>
                  <a:pt x="1388" y="3344"/>
                </a:lnTo>
                <a:lnTo>
                  <a:pt x="1392" y="3358"/>
                </a:lnTo>
                <a:lnTo>
                  <a:pt x="1396" y="3374"/>
                </a:lnTo>
                <a:lnTo>
                  <a:pt x="1402" y="3392"/>
                </a:lnTo>
                <a:lnTo>
                  <a:pt x="1410" y="3414"/>
                </a:lnTo>
                <a:lnTo>
                  <a:pt x="1424" y="3436"/>
                </a:lnTo>
                <a:lnTo>
                  <a:pt x="1436" y="3458"/>
                </a:lnTo>
                <a:lnTo>
                  <a:pt x="1444" y="3474"/>
                </a:lnTo>
                <a:lnTo>
                  <a:pt x="1446" y="3490"/>
                </a:lnTo>
                <a:lnTo>
                  <a:pt x="1446" y="3502"/>
                </a:lnTo>
                <a:lnTo>
                  <a:pt x="1442" y="3510"/>
                </a:lnTo>
                <a:lnTo>
                  <a:pt x="1438" y="3516"/>
                </a:lnTo>
                <a:lnTo>
                  <a:pt x="1434" y="3518"/>
                </a:lnTo>
                <a:lnTo>
                  <a:pt x="1432" y="3518"/>
                </a:lnTo>
                <a:lnTo>
                  <a:pt x="1430" y="3516"/>
                </a:lnTo>
                <a:lnTo>
                  <a:pt x="1426" y="3518"/>
                </a:lnTo>
                <a:lnTo>
                  <a:pt x="1424" y="3518"/>
                </a:lnTo>
                <a:lnTo>
                  <a:pt x="1424" y="3522"/>
                </a:lnTo>
                <a:lnTo>
                  <a:pt x="1424" y="3526"/>
                </a:lnTo>
                <a:lnTo>
                  <a:pt x="1424" y="3532"/>
                </a:lnTo>
                <a:lnTo>
                  <a:pt x="1428" y="3538"/>
                </a:lnTo>
                <a:lnTo>
                  <a:pt x="1432" y="3546"/>
                </a:lnTo>
                <a:lnTo>
                  <a:pt x="1442" y="3558"/>
                </a:lnTo>
                <a:lnTo>
                  <a:pt x="1446" y="3568"/>
                </a:lnTo>
                <a:lnTo>
                  <a:pt x="1448" y="3574"/>
                </a:lnTo>
                <a:lnTo>
                  <a:pt x="1444" y="3580"/>
                </a:lnTo>
                <a:lnTo>
                  <a:pt x="1442" y="3582"/>
                </a:lnTo>
                <a:lnTo>
                  <a:pt x="1442" y="3588"/>
                </a:lnTo>
                <a:lnTo>
                  <a:pt x="1442" y="3596"/>
                </a:lnTo>
                <a:lnTo>
                  <a:pt x="1446" y="3602"/>
                </a:lnTo>
                <a:lnTo>
                  <a:pt x="1448" y="3602"/>
                </a:lnTo>
                <a:lnTo>
                  <a:pt x="1448" y="3598"/>
                </a:lnTo>
                <a:lnTo>
                  <a:pt x="1450" y="3594"/>
                </a:lnTo>
                <a:lnTo>
                  <a:pt x="1452" y="3590"/>
                </a:lnTo>
                <a:lnTo>
                  <a:pt x="1454" y="3588"/>
                </a:lnTo>
                <a:lnTo>
                  <a:pt x="1458" y="3588"/>
                </a:lnTo>
                <a:lnTo>
                  <a:pt x="1460" y="3588"/>
                </a:lnTo>
                <a:lnTo>
                  <a:pt x="1462" y="3590"/>
                </a:lnTo>
                <a:lnTo>
                  <a:pt x="1464" y="3592"/>
                </a:lnTo>
                <a:lnTo>
                  <a:pt x="1464" y="3596"/>
                </a:lnTo>
                <a:lnTo>
                  <a:pt x="1464" y="3602"/>
                </a:lnTo>
                <a:lnTo>
                  <a:pt x="1466" y="3604"/>
                </a:lnTo>
                <a:lnTo>
                  <a:pt x="1470" y="3606"/>
                </a:lnTo>
                <a:lnTo>
                  <a:pt x="1472" y="3606"/>
                </a:lnTo>
                <a:lnTo>
                  <a:pt x="1478" y="3606"/>
                </a:lnTo>
                <a:lnTo>
                  <a:pt x="1480" y="3608"/>
                </a:lnTo>
                <a:lnTo>
                  <a:pt x="1482" y="3612"/>
                </a:lnTo>
                <a:lnTo>
                  <a:pt x="1484" y="3618"/>
                </a:lnTo>
                <a:lnTo>
                  <a:pt x="1486" y="3620"/>
                </a:lnTo>
                <a:lnTo>
                  <a:pt x="1490" y="3620"/>
                </a:lnTo>
                <a:lnTo>
                  <a:pt x="1494" y="3624"/>
                </a:lnTo>
                <a:lnTo>
                  <a:pt x="1496" y="3628"/>
                </a:lnTo>
                <a:lnTo>
                  <a:pt x="1500" y="3626"/>
                </a:lnTo>
                <a:lnTo>
                  <a:pt x="1506" y="3626"/>
                </a:lnTo>
                <a:lnTo>
                  <a:pt x="1510" y="3626"/>
                </a:lnTo>
                <a:lnTo>
                  <a:pt x="1514" y="3628"/>
                </a:lnTo>
                <a:lnTo>
                  <a:pt x="1516" y="3626"/>
                </a:lnTo>
                <a:lnTo>
                  <a:pt x="1520" y="3620"/>
                </a:lnTo>
                <a:lnTo>
                  <a:pt x="1526" y="3612"/>
                </a:lnTo>
                <a:lnTo>
                  <a:pt x="1532" y="3610"/>
                </a:lnTo>
                <a:lnTo>
                  <a:pt x="1540" y="3608"/>
                </a:lnTo>
                <a:lnTo>
                  <a:pt x="1552" y="3606"/>
                </a:lnTo>
                <a:lnTo>
                  <a:pt x="1558" y="3608"/>
                </a:lnTo>
                <a:lnTo>
                  <a:pt x="1564" y="3608"/>
                </a:lnTo>
                <a:lnTo>
                  <a:pt x="1576" y="3604"/>
                </a:lnTo>
                <a:lnTo>
                  <a:pt x="1584" y="3602"/>
                </a:lnTo>
                <a:lnTo>
                  <a:pt x="1590" y="3598"/>
                </a:lnTo>
                <a:lnTo>
                  <a:pt x="1594" y="3592"/>
                </a:lnTo>
                <a:lnTo>
                  <a:pt x="1600" y="3586"/>
                </a:lnTo>
                <a:lnTo>
                  <a:pt x="1602" y="3586"/>
                </a:lnTo>
                <a:lnTo>
                  <a:pt x="1608" y="3584"/>
                </a:lnTo>
                <a:lnTo>
                  <a:pt x="1620" y="3584"/>
                </a:lnTo>
                <a:lnTo>
                  <a:pt x="1632" y="3588"/>
                </a:lnTo>
                <a:lnTo>
                  <a:pt x="1642" y="3590"/>
                </a:lnTo>
                <a:lnTo>
                  <a:pt x="1648" y="3590"/>
                </a:lnTo>
                <a:lnTo>
                  <a:pt x="1652" y="3586"/>
                </a:lnTo>
                <a:lnTo>
                  <a:pt x="1656" y="3586"/>
                </a:lnTo>
                <a:lnTo>
                  <a:pt x="1664" y="3586"/>
                </a:lnTo>
                <a:lnTo>
                  <a:pt x="1678" y="3592"/>
                </a:lnTo>
                <a:lnTo>
                  <a:pt x="1686" y="3594"/>
                </a:lnTo>
                <a:lnTo>
                  <a:pt x="1694" y="3594"/>
                </a:lnTo>
                <a:lnTo>
                  <a:pt x="1702" y="3594"/>
                </a:lnTo>
                <a:lnTo>
                  <a:pt x="1706" y="3590"/>
                </a:lnTo>
                <a:lnTo>
                  <a:pt x="1712" y="3584"/>
                </a:lnTo>
                <a:lnTo>
                  <a:pt x="1718" y="3582"/>
                </a:lnTo>
                <a:lnTo>
                  <a:pt x="1724" y="3584"/>
                </a:lnTo>
                <a:lnTo>
                  <a:pt x="1730" y="3584"/>
                </a:lnTo>
                <a:lnTo>
                  <a:pt x="1738" y="3586"/>
                </a:lnTo>
                <a:lnTo>
                  <a:pt x="1740" y="3584"/>
                </a:lnTo>
                <a:lnTo>
                  <a:pt x="1740" y="3580"/>
                </a:lnTo>
                <a:lnTo>
                  <a:pt x="1740" y="3574"/>
                </a:lnTo>
                <a:lnTo>
                  <a:pt x="1742" y="3572"/>
                </a:lnTo>
                <a:lnTo>
                  <a:pt x="1748" y="3572"/>
                </a:lnTo>
                <a:lnTo>
                  <a:pt x="1756" y="3572"/>
                </a:lnTo>
                <a:lnTo>
                  <a:pt x="1764" y="3572"/>
                </a:lnTo>
                <a:lnTo>
                  <a:pt x="1774" y="3570"/>
                </a:lnTo>
                <a:lnTo>
                  <a:pt x="1782" y="3568"/>
                </a:lnTo>
                <a:lnTo>
                  <a:pt x="1792" y="3562"/>
                </a:lnTo>
                <a:lnTo>
                  <a:pt x="1810" y="3550"/>
                </a:lnTo>
                <a:lnTo>
                  <a:pt x="1832" y="3532"/>
                </a:lnTo>
                <a:lnTo>
                  <a:pt x="1858" y="3506"/>
                </a:lnTo>
                <a:lnTo>
                  <a:pt x="1870" y="3490"/>
                </a:lnTo>
                <a:lnTo>
                  <a:pt x="1884" y="3472"/>
                </a:lnTo>
                <a:lnTo>
                  <a:pt x="1892" y="3462"/>
                </a:lnTo>
                <a:lnTo>
                  <a:pt x="1898" y="3456"/>
                </a:lnTo>
                <a:lnTo>
                  <a:pt x="1912" y="3442"/>
                </a:lnTo>
                <a:lnTo>
                  <a:pt x="1920" y="3432"/>
                </a:lnTo>
                <a:lnTo>
                  <a:pt x="1930" y="3418"/>
                </a:lnTo>
                <a:lnTo>
                  <a:pt x="1940" y="3398"/>
                </a:lnTo>
                <a:lnTo>
                  <a:pt x="1952" y="3372"/>
                </a:lnTo>
                <a:lnTo>
                  <a:pt x="1968" y="3344"/>
                </a:lnTo>
                <a:lnTo>
                  <a:pt x="1980" y="3324"/>
                </a:lnTo>
                <a:lnTo>
                  <a:pt x="1992" y="3314"/>
                </a:lnTo>
                <a:lnTo>
                  <a:pt x="2002" y="3304"/>
                </a:lnTo>
                <a:lnTo>
                  <a:pt x="2010" y="3294"/>
                </a:lnTo>
                <a:lnTo>
                  <a:pt x="2018" y="3276"/>
                </a:lnTo>
                <a:lnTo>
                  <a:pt x="2026" y="3250"/>
                </a:lnTo>
                <a:lnTo>
                  <a:pt x="2030" y="3210"/>
                </a:lnTo>
                <a:lnTo>
                  <a:pt x="2034" y="3182"/>
                </a:lnTo>
                <a:lnTo>
                  <a:pt x="2032" y="3176"/>
                </a:lnTo>
                <a:lnTo>
                  <a:pt x="2030" y="3176"/>
                </a:lnTo>
                <a:lnTo>
                  <a:pt x="2026" y="3176"/>
                </a:lnTo>
                <a:lnTo>
                  <a:pt x="2024" y="3176"/>
                </a:lnTo>
                <a:lnTo>
                  <a:pt x="2022" y="3170"/>
                </a:lnTo>
                <a:lnTo>
                  <a:pt x="2020" y="3164"/>
                </a:lnTo>
                <a:lnTo>
                  <a:pt x="2024" y="3156"/>
                </a:lnTo>
                <a:lnTo>
                  <a:pt x="2028" y="3148"/>
                </a:lnTo>
                <a:lnTo>
                  <a:pt x="2036" y="3140"/>
                </a:lnTo>
                <a:lnTo>
                  <a:pt x="2046" y="3132"/>
                </a:lnTo>
                <a:lnTo>
                  <a:pt x="2056" y="3126"/>
                </a:lnTo>
                <a:lnTo>
                  <a:pt x="2070" y="3118"/>
                </a:lnTo>
                <a:lnTo>
                  <a:pt x="2084" y="3114"/>
                </a:lnTo>
                <a:lnTo>
                  <a:pt x="2096" y="3108"/>
                </a:lnTo>
                <a:lnTo>
                  <a:pt x="2108" y="3100"/>
                </a:lnTo>
                <a:lnTo>
                  <a:pt x="2118" y="3094"/>
                </a:lnTo>
                <a:lnTo>
                  <a:pt x="2126" y="3086"/>
                </a:lnTo>
                <a:lnTo>
                  <a:pt x="2132" y="3078"/>
                </a:lnTo>
                <a:lnTo>
                  <a:pt x="2136" y="3070"/>
                </a:lnTo>
                <a:lnTo>
                  <a:pt x="2136" y="3062"/>
                </a:lnTo>
                <a:lnTo>
                  <a:pt x="2134" y="3056"/>
                </a:lnTo>
                <a:lnTo>
                  <a:pt x="2130" y="3050"/>
                </a:lnTo>
                <a:lnTo>
                  <a:pt x="2130" y="3044"/>
                </a:lnTo>
                <a:lnTo>
                  <a:pt x="2132" y="3034"/>
                </a:lnTo>
                <a:lnTo>
                  <a:pt x="2136" y="3016"/>
                </a:lnTo>
                <a:lnTo>
                  <a:pt x="2138" y="3006"/>
                </a:lnTo>
                <a:lnTo>
                  <a:pt x="2138" y="2990"/>
                </a:lnTo>
                <a:lnTo>
                  <a:pt x="2136" y="2972"/>
                </a:lnTo>
                <a:lnTo>
                  <a:pt x="2136" y="2970"/>
                </a:lnTo>
                <a:lnTo>
                  <a:pt x="2134" y="2972"/>
                </a:lnTo>
                <a:lnTo>
                  <a:pt x="2132" y="2974"/>
                </a:lnTo>
                <a:lnTo>
                  <a:pt x="2130" y="2974"/>
                </a:lnTo>
                <a:lnTo>
                  <a:pt x="2128" y="2972"/>
                </a:lnTo>
                <a:lnTo>
                  <a:pt x="2126" y="2962"/>
                </a:lnTo>
                <a:lnTo>
                  <a:pt x="2120" y="2934"/>
                </a:lnTo>
                <a:lnTo>
                  <a:pt x="2120" y="2920"/>
                </a:lnTo>
                <a:lnTo>
                  <a:pt x="2118" y="2910"/>
                </a:lnTo>
                <a:lnTo>
                  <a:pt x="2108" y="2896"/>
                </a:lnTo>
                <a:lnTo>
                  <a:pt x="2104" y="2890"/>
                </a:lnTo>
                <a:lnTo>
                  <a:pt x="2102" y="2886"/>
                </a:lnTo>
                <a:lnTo>
                  <a:pt x="2102" y="2878"/>
                </a:lnTo>
                <a:lnTo>
                  <a:pt x="2104" y="2870"/>
                </a:lnTo>
                <a:lnTo>
                  <a:pt x="2104" y="2860"/>
                </a:lnTo>
                <a:lnTo>
                  <a:pt x="2104" y="2854"/>
                </a:lnTo>
                <a:lnTo>
                  <a:pt x="2108" y="2854"/>
                </a:lnTo>
                <a:lnTo>
                  <a:pt x="2114" y="2852"/>
                </a:lnTo>
                <a:lnTo>
                  <a:pt x="2120" y="2848"/>
                </a:lnTo>
                <a:lnTo>
                  <a:pt x="2126" y="2842"/>
                </a:lnTo>
                <a:lnTo>
                  <a:pt x="2136" y="2832"/>
                </a:lnTo>
                <a:lnTo>
                  <a:pt x="2144" y="2822"/>
                </a:lnTo>
                <a:lnTo>
                  <a:pt x="2150" y="2816"/>
                </a:lnTo>
                <a:lnTo>
                  <a:pt x="2160" y="2812"/>
                </a:lnTo>
                <a:lnTo>
                  <a:pt x="2166" y="2808"/>
                </a:lnTo>
                <a:lnTo>
                  <a:pt x="2170" y="2804"/>
                </a:lnTo>
                <a:lnTo>
                  <a:pt x="2178" y="2794"/>
                </a:lnTo>
                <a:lnTo>
                  <a:pt x="2186" y="2780"/>
                </a:lnTo>
                <a:lnTo>
                  <a:pt x="2196" y="2764"/>
                </a:lnTo>
                <a:lnTo>
                  <a:pt x="2206" y="2750"/>
                </a:lnTo>
                <a:lnTo>
                  <a:pt x="2216" y="2740"/>
                </a:lnTo>
                <a:lnTo>
                  <a:pt x="2226" y="2734"/>
                </a:lnTo>
                <a:lnTo>
                  <a:pt x="2236" y="2728"/>
                </a:lnTo>
                <a:lnTo>
                  <a:pt x="2246" y="2724"/>
                </a:lnTo>
                <a:lnTo>
                  <a:pt x="2266" y="2718"/>
                </a:lnTo>
                <a:lnTo>
                  <a:pt x="2276" y="2714"/>
                </a:lnTo>
                <a:lnTo>
                  <a:pt x="2284" y="2708"/>
                </a:lnTo>
                <a:lnTo>
                  <a:pt x="2294" y="2700"/>
                </a:lnTo>
                <a:lnTo>
                  <a:pt x="2302" y="2690"/>
                </a:lnTo>
                <a:lnTo>
                  <a:pt x="2320" y="2666"/>
                </a:lnTo>
                <a:lnTo>
                  <a:pt x="2336" y="2636"/>
                </a:lnTo>
                <a:lnTo>
                  <a:pt x="2344" y="2622"/>
                </a:lnTo>
                <a:lnTo>
                  <a:pt x="2344" y="2620"/>
                </a:lnTo>
                <a:lnTo>
                  <a:pt x="2344" y="2616"/>
                </a:lnTo>
                <a:lnTo>
                  <a:pt x="2348" y="2606"/>
                </a:lnTo>
                <a:lnTo>
                  <a:pt x="2350" y="2598"/>
                </a:lnTo>
                <a:lnTo>
                  <a:pt x="2352" y="2594"/>
                </a:lnTo>
                <a:lnTo>
                  <a:pt x="2350" y="2590"/>
                </a:lnTo>
                <a:lnTo>
                  <a:pt x="2348" y="2586"/>
                </a:lnTo>
                <a:lnTo>
                  <a:pt x="2344" y="2582"/>
                </a:lnTo>
                <a:lnTo>
                  <a:pt x="2340" y="2576"/>
                </a:lnTo>
                <a:lnTo>
                  <a:pt x="2338" y="2566"/>
                </a:lnTo>
                <a:lnTo>
                  <a:pt x="2338" y="2552"/>
                </a:lnTo>
                <a:lnTo>
                  <a:pt x="2338" y="2500"/>
                </a:lnTo>
                <a:lnTo>
                  <a:pt x="2338" y="2478"/>
                </a:lnTo>
                <a:lnTo>
                  <a:pt x="2334" y="2454"/>
                </a:lnTo>
                <a:lnTo>
                  <a:pt x="2334" y="2440"/>
                </a:lnTo>
                <a:lnTo>
                  <a:pt x="2334" y="2432"/>
                </a:lnTo>
                <a:lnTo>
                  <a:pt x="2338" y="2426"/>
                </a:lnTo>
                <a:lnTo>
                  <a:pt x="2342" y="2424"/>
                </a:lnTo>
                <a:lnTo>
                  <a:pt x="2344" y="2420"/>
                </a:lnTo>
                <a:lnTo>
                  <a:pt x="2344" y="2414"/>
                </a:lnTo>
                <a:lnTo>
                  <a:pt x="2340" y="2406"/>
                </a:lnTo>
                <a:lnTo>
                  <a:pt x="2334" y="2394"/>
                </a:lnTo>
                <a:lnTo>
                  <a:pt x="2324" y="2384"/>
                </a:lnTo>
                <a:lnTo>
                  <a:pt x="2318" y="2380"/>
                </a:lnTo>
                <a:lnTo>
                  <a:pt x="2312" y="2376"/>
                </a:lnTo>
                <a:lnTo>
                  <a:pt x="2308" y="2368"/>
                </a:lnTo>
                <a:lnTo>
                  <a:pt x="2304" y="2358"/>
                </a:lnTo>
                <a:lnTo>
                  <a:pt x="2302" y="2348"/>
                </a:lnTo>
                <a:lnTo>
                  <a:pt x="2300" y="2334"/>
                </a:lnTo>
                <a:lnTo>
                  <a:pt x="2292" y="2310"/>
                </a:lnTo>
                <a:lnTo>
                  <a:pt x="2288" y="2298"/>
                </a:lnTo>
                <a:lnTo>
                  <a:pt x="2288" y="2290"/>
                </a:lnTo>
                <a:lnTo>
                  <a:pt x="2288" y="2286"/>
                </a:lnTo>
                <a:lnTo>
                  <a:pt x="2290" y="2280"/>
                </a:lnTo>
                <a:lnTo>
                  <a:pt x="2292" y="2278"/>
                </a:lnTo>
                <a:lnTo>
                  <a:pt x="2294" y="2274"/>
                </a:lnTo>
                <a:lnTo>
                  <a:pt x="2294" y="2268"/>
                </a:lnTo>
                <a:lnTo>
                  <a:pt x="2292" y="2258"/>
                </a:lnTo>
                <a:lnTo>
                  <a:pt x="2288" y="2248"/>
                </a:lnTo>
                <a:lnTo>
                  <a:pt x="2288" y="2240"/>
                </a:lnTo>
                <a:lnTo>
                  <a:pt x="2290" y="2236"/>
                </a:lnTo>
                <a:lnTo>
                  <a:pt x="2292" y="2232"/>
                </a:lnTo>
                <a:lnTo>
                  <a:pt x="2294" y="2230"/>
                </a:lnTo>
                <a:lnTo>
                  <a:pt x="2296" y="2228"/>
                </a:lnTo>
                <a:lnTo>
                  <a:pt x="2296" y="2226"/>
                </a:lnTo>
                <a:lnTo>
                  <a:pt x="2294" y="2220"/>
                </a:lnTo>
                <a:lnTo>
                  <a:pt x="2282" y="2206"/>
                </a:lnTo>
                <a:lnTo>
                  <a:pt x="2272" y="2192"/>
                </a:lnTo>
                <a:lnTo>
                  <a:pt x="2268" y="2184"/>
                </a:lnTo>
                <a:lnTo>
                  <a:pt x="2266" y="2174"/>
                </a:lnTo>
                <a:lnTo>
                  <a:pt x="2268" y="2164"/>
                </a:lnTo>
                <a:lnTo>
                  <a:pt x="2272" y="2150"/>
                </a:lnTo>
                <a:lnTo>
                  <a:pt x="2276" y="2138"/>
                </a:lnTo>
                <a:lnTo>
                  <a:pt x="2278" y="2130"/>
                </a:lnTo>
                <a:lnTo>
                  <a:pt x="2282" y="2122"/>
                </a:lnTo>
                <a:lnTo>
                  <a:pt x="2288" y="2108"/>
                </a:lnTo>
                <a:lnTo>
                  <a:pt x="2304" y="2084"/>
                </a:lnTo>
                <a:lnTo>
                  <a:pt x="2308" y="2074"/>
                </a:lnTo>
                <a:lnTo>
                  <a:pt x="2310" y="2058"/>
                </a:lnTo>
                <a:lnTo>
                  <a:pt x="2312" y="2052"/>
                </a:lnTo>
                <a:lnTo>
                  <a:pt x="2314" y="2048"/>
                </a:lnTo>
                <a:lnTo>
                  <a:pt x="2320" y="2046"/>
                </a:lnTo>
                <a:lnTo>
                  <a:pt x="2322" y="2044"/>
                </a:lnTo>
                <a:lnTo>
                  <a:pt x="2324" y="2042"/>
                </a:lnTo>
                <a:lnTo>
                  <a:pt x="2324" y="2036"/>
                </a:lnTo>
                <a:lnTo>
                  <a:pt x="2322" y="2026"/>
                </a:lnTo>
                <a:lnTo>
                  <a:pt x="2324" y="2016"/>
                </a:lnTo>
                <a:lnTo>
                  <a:pt x="2326" y="2008"/>
                </a:lnTo>
                <a:lnTo>
                  <a:pt x="2332" y="2004"/>
                </a:lnTo>
                <a:lnTo>
                  <a:pt x="2338" y="2002"/>
                </a:lnTo>
                <a:lnTo>
                  <a:pt x="2350" y="1998"/>
                </a:lnTo>
                <a:lnTo>
                  <a:pt x="2354" y="1994"/>
                </a:lnTo>
                <a:lnTo>
                  <a:pt x="2354" y="1988"/>
                </a:lnTo>
                <a:lnTo>
                  <a:pt x="2352" y="1980"/>
                </a:lnTo>
                <a:lnTo>
                  <a:pt x="2356" y="1980"/>
                </a:lnTo>
                <a:lnTo>
                  <a:pt x="2360" y="1980"/>
                </a:lnTo>
                <a:lnTo>
                  <a:pt x="2366" y="1978"/>
                </a:lnTo>
                <a:lnTo>
                  <a:pt x="2372" y="1972"/>
                </a:lnTo>
                <a:lnTo>
                  <a:pt x="2380" y="1962"/>
                </a:lnTo>
                <a:lnTo>
                  <a:pt x="2388" y="1950"/>
                </a:lnTo>
                <a:lnTo>
                  <a:pt x="2390" y="1944"/>
                </a:lnTo>
                <a:lnTo>
                  <a:pt x="2394" y="1932"/>
                </a:lnTo>
                <a:lnTo>
                  <a:pt x="2396" y="1926"/>
                </a:lnTo>
                <a:lnTo>
                  <a:pt x="2400" y="1918"/>
                </a:lnTo>
                <a:lnTo>
                  <a:pt x="2408" y="1908"/>
                </a:lnTo>
                <a:lnTo>
                  <a:pt x="2422" y="1892"/>
                </a:lnTo>
                <a:lnTo>
                  <a:pt x="2450" y="1860"/>
                </a:lnTo>
                <a:lnTo>
                  <a:pt x="2470" y="1836"/>
                </a:lnTo>
                <a:lnTo>
                  <a:pt x="2494" y="1812"/>
                </a:lnTo>
                <a:lnTo>
                  <a:pt x="2532" y="1780"/>
                </a:lnTo>
                <a:lnTo>
                  <a:pt x="2556" y="1760"/>
                </a:lnTo>
                <a:lnTo>
                  <a:pt x="2580" y="1736"/>
                </a:lnTo>
                <a:lnTo>
                  <a:pt x="2604" y="1710"/>
                </a:lnTo>
                <a:lnTo>
                  <a:pt x="2626" y="1680"/>
                </a:lnTo>
                <a:lnTo>
                  <a:pt x="2646" y="1646"/>
                </a:lnTo>
                <a:lnTo>
                  <a:pt x="2666" y="1610"/>
                </a:lnTo>
                <a:lnTo>
                  <a:pt x="2686" y="1570"/>
                </a:lnTo>
                <a:lnTo>
                  <a:pt x="2702" y="1526"/>
                </a:lnTo>
                <a:lnTo>
                  <a:pt x="2712" y="1502"/>
                </a:lnTo>
                <a:lnTo>
                  <a:pt x="2722" y="1482"/>
                </a:lnTo>
                <a:lnTo>
                  <a:pt x="2738" y="1452"/>
                </a:lnTo>
                <a:lnTo>
                  <a:pt x="2750" y="1426"/>
                </a:lnTo>
                <a:lnTo>
                  <a:pt x="2752" y="1416"/>
                </a:lnTo>
                <a:lnTo>
                  <a:pt x="2754" y="1404"/>
                </a:lnTo>
                <a:lnTo>
                  <a:pt x="2758" y="1388"/>
                </a:lnTo>
                <a:lnTo>
                  <a:pt x="2762" y="1378"/>
                </a:lnTo>
                <a:lnTo>
                  <a:pt x="2768" y="1376"/>
                </a:lnTo>
                <a:lnTo>
                  <a:pt x="2772" y="1376"/>
                </a:lnTo>
                <a:lnTo>
                  <a:pt x="2776" y="1376"/>
                </a:lnTo>
                <a:lnTo>
                  <a:pt x="2770" y="13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713" name="Freeform 6155">
            <a:extLst>
              <a:ext uri="{FF2B5EF4-FFF2-40B4-BE49-F238E27FC236}">
                <a16:creationId xmlns:a16="http://schemas.microsoft.com/office/drawing/2014/main" id="{F050A3CA-8EE3-4AAF-99B0-6F76BFCC913A}"/>
              </a:ext>
            </a:extLst>
          </p:cNvPr>
          <p:cNvSpPr>
            <a:spLocks noEditPoints="1"/>
          </p:cNvSpPr>
          <p:nvPr/>
        </p:nvSpPr>
        <p:spPr bwMode="auto">
          <a:xfrm>
            <a:off x="4326263" y="1561143"/>
            <a:ext cx="1840365" cy="2595954"/>
          </a:xfrm>
          <a:custGeom>
            <a:avLst/>
            <a:gdLst>
              <a:gd name="T0" fmla="*/ 794599 w 2834"/>
              <a:gd name="T1" fmla="*/ 115556 h 4108"/>
              <a:gd name="T2" fmla="*/ 750173 w 2834"/>
              <a:gd name="T3" fmla="*/ 64762 h 4108"/>
              <a:gd name="T4" fmla="*/ 742557 w 2834"/>
              <a:gd name="T5" fmla="*/ 528256 h 4108"/>
              <a:gd name="T6" fmla="*/ 842833 w 2834"/>
              <a:gd name="T7" fmla="*/ 165080 h 4108"/>
              <a:gd name="T8" fmla="*/ 708285 w 2834"/>
              <a:gd name="T9" fmla="*/ 563811 h 4108"/>
              <a:gd name="T10" fmla="*/ 635933 w 2834"/>
              <a:gd name="T11" fmla="*/ 595557 h 4108"/>
              <a:gd name="T12" fmla="*/ 684167 w 2834"/>
              <a:gd name="T13" fmla="*/ 565081 h 4108"/>
              <a:gd name="T14" fmla="*/ 836487 w 2834"/>
              <a:gd name="T15" fmla="*/ 25397 h 4108"/>
              <a:gd name="T16" fmla="*/ 91392 w 2834"/>
              <a:gd name="T17" fmla="*/ 1043813 h 4108"/>
              <a:gd name="T18" fmla="*/ 44426 w 2834"/>
              <a:gd name="T19" fmla="*/ 1184766 h 4108"/>
              <a:gd name="T20" fmla="*/ 107893 w 2834"/>
              <a:gd name="T21" fmla="*/ 1048892 h 4108"/>
              <a:gd name="T22" fmla="*/ 119317 w 2834"/>
              <a:gd name="T23" fmla="*/ 1116194 h 4108"/>
              <a:gd name="T24" fmla="*/ 171359 w 2834"/>
              <a:gd name="T25" fmla="*/ 1036194 h 4108"/>
              <a:gd name="T26" fmla="*/ 129471 w 2834"/>
              <a:gd name="T27" fmla="*/ 1116194 h 4108"/>
              <a:gd name="T28" fmla="*/ 148511 w 2834"/>
              <a:gd name="T29" fmla="*/ 1240639 h 4108"/>
              <a:gd name="T30" fmla="*/ 200554 w 2834"/>
              <a:gd name="T31" fmla="*/ 1323179 h 4108"/>
              <a:gd name="T32" fmla="*/ 397299 w 2834"/>
              <a:gd name="T33" fmla="*/ 877463 h 4108"/>
              <a:gd name="T34" fmla="*/ 224671 w 2834"/>
              <a:gd name="T35" fmla="*/ 943495 h 4108"/>
              <a:gd name="T36" fmla="*/ 331294 w 2834"/>
              <a:gd name="T37" fmla="*/ 721272 h 4108"/>
              <a:gd name="T38" fmla="*/ 114239 w 2834"/>
              <a:gd name="T39" fmla="*/ 665399 h 4108"/>
              <a:gd name="T40" fmla="*/ 151050 w 2834"/>
              <a:gd name="T41" fmla="*/ 1219051 h 4108"/>
              <a:gd name="T42" fmla="*/ 576275 w 2834"/>
              <a:gd name="T43" fmla="*/ 1158099 h 4108"/>
              <a:gd name="T44" fmla="*/ 580083 w 2834"/>
              <a:gd name="T45" fmla="*/ 1159369 h 4108"/>
              <a:gd name="T46" fmla="*/ 694322 w 2834"/>
              <a:gd name="T47" fmla="*/ 1079368 h 4108"/>
              <a:gd name="T48" fmla="*/ 401107 w 2834"/>
              <a:gd name="T49" fmla="*/ 961273 h 4108"/>
              <a:gd name="T50" fmla="*/ 840295 w 2834"/>
              <a:gd name="T51" fmla="*/ 1010797 h 4108"/>
              <a:gd name="T52" fmla="*/ 605469 w 2834"/>
              <a:gd name="T53" fmla="*/ 1771434 h 4108"/>
              <a:gd name="T54" fmla="*/ 799676 w 2834"/>
              <a:gd name="T55" fmla="*/ 1789212 h 4108"/>
              <a:gd name="T56" fmla="*/ 858065 w 2834"/>
              <a:gd name="T57" fmla="*/ 1842545 h 4108"/>
              <a:gd name="T58" fmla="*/ 1586659 w 2834"/>
              <a:gd name="T59" fmla="*/ 2201912 h 4108"/>
              <a:gd name="T60" fmla="*/ 1488921 w 2834"/>
              <a:gd name="T61" fmla="*/ 2069848 h 4108"/>
              <a:gd name="T62" fmla="*/ 1391183 w 2834"/>
              <a:gd name="T63" fmla="*/ 620954 h 4108"/>
              <a:gd name="T64" fmla="*/ 1212208 w 2834"/>
              <a:gd name="T65" fmla="*/ 568891 h 4108"/>
              <a:gd name="T66" fmla="*/ 974843 w 2834"/>
              <a:gd name="T67" fmla="*/ 468573 h 4108"/>
              <a:gd name="T68" fmla="*/ 856796 w 2834"/>
              <a:gd name="T69" fmla="*/ 514287 h 4108"/>
              <a:gd name="T70" fmla="*/ 732402 w 2834"/>
              <a:gd name="T71" fmla="*/ 544764 h 4108"/>
              <a:gd name="T72" fmla="*/ 657512 w 2834"/>
              <a:gd name="T73" fmla="*/ 642542 h 4108"/>
              <a:gd name="T74" fmla="*/ 562312 w 2834"/>
              <a:gd name="T75" fmla="*/ 758098 h 4108"/>
              <a:gd name="T76" fmla="*/ 446803 w 2834"/>
              <a:gd name="T77" fmla="*/ 830479 h 4108"/>
              <a:gd name="T78" fmla="*/ 396030 w 2834"/>
              <a:gd name="T79" fmla="*/ 911749 h 4108"/>
              <a:gd name="T80" fmla="*/ 482344 w 2834"/>
              <a:gd name="T81" fmla="*/ 1027305 h 4108"/>
              <a:gd name="T82" fmla="*/ 679090 w 2834"/>
              <a:gd name="T83" fmla="*/ 1102226 h 4108"/>
              <a:gd name="T84" fmla="*/ 728594 w 2834"/>
              <a:gd name="T85" fmla="*/ 845717 h 4108"/>
              <a:gd name="T86" fmla="*/ 818716 w 2834"/>
              <a:gd name="T87" fmla="*/ 825399 h 4108"/>
              <a:gd name="T88" fmla="*/ 984998 w 2834"/>
              <a:gd name="T89" fmla="*/ 975241 h 4108"/>
              <a:gd name="T90" fmla="*/ 748903 w 2834"/>
              <a:gd name="T91" fmla="*/ 1168258 h 4108"/>
              <a:gd name="T92" fmla="*/ 514078 w 2834"/>
              <a:gd name="T93" fmla="*/ 1158099 h 4108"/>
              <a:gd name="T94" fmla="*/ 486152 w 2834"/>
              <a:gd name="T95" fmla="*/ 1146670 h 4108"/>
              <a:gd name="T96" fmla="*/ 392222 w 2834"/>
              <a:gd name="T97" fmla="*/ 1235559 h 4108"/>
              <a:gd name="T98" fmla="*/ 185322 w 2834"/>
              <a:gd name="T99" fmla="*/ 1389211 h 4108"/>
              <a:gd name="T100" fmla="*/ 171359 w 2834"/>
              <a:gd name="T101" fmla="*/ 1584767 h 4108"/>
              <a:gd name="T102" fmla="*/ 180244 w 2834"/>
              <a:gd name="T103" fmla="*/ 1823498 h 4108"/>
              <a:gd name="T104" fmla="*/ 542003 w 2834"/>
              <a:gd name="T105" fmla="*/ 1610164 h 4108"/>
              <a:gd name="T106" fmla="*/ 628317 w 2834"/>
              <a:gd name="T107" fmla="*/ 1615243 h 4108"/>
              <a:gd name="T108" fmla="*/ 786983 w 2834"/>
              <a:gd name="T109" fmla="*/ 1730799 h 4108"/>
              <a:gd name="T110" fmla="*/ 884721 w 2834"/>
              <a:gd name="T111" fmla="*/ 1789212 h 4108"/>
              <a:gd name="T112" fmla="*/ 972305 w 2834"/>
              <a:gd name="T113" fmla="*/ 1674926 h 4108"/>
              <a:gd name="T114" fmla="*/ 1124624 w 2834"/>
              <a:gd name="T115" fmla="*/ 1530163 h 4108"/>
              <a:gd name="T116" fmla="*/ 1213477 w 2834"/>
              <a:gd name="T117" fmla="*/ 1530163 h 4108"/>
              <a:gd name="T118" fmla="*/ 976113 w 2834"/>
              <a:gd name="T119" fmla="*/ 1692704 h 4108"/>
              <a:gd name="T120" fmla="*/ 1042118 w 2834"/>
              <a:gd name="T121" fmla="*/ 1838736 h 4108"/>
              <a:gd name="T122" fmla="*/ 1153819 w 2834"/>
              <a:gd name="T123" fmla="*/ 2114292 h 4108"/>
              <a:gd name="T124" fmla="*/ 1426724 w 2834"/>
              <a:gd name="T125" fmla="*/ 2595564 h 41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34"/>
              <a:gd name="T190" fmla="*/ 0 h 4108"/>
              <a:gd name="T191" fmla="*/ 2834 w 2834"/>
              <a:gd name="T192" fmla="*/ 4108 h 410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34" h="4108">
                <a:moveTo>
                  <a:pt x="1216" y="808"/>
                </a:moveTo>
                <a:lnTo>
                  <a:pt x="1216" y="808"/>
                </a:lnTo>
                <a:lnTo>
                  <a:pt x="1216" y="806"/>
                </a:lnTo>
                <a:lnTo>
                  <a:pt x="1212" y="804"/>
                </a:lnTo>
                <a:lnTo>
                  <a:pt x="1208" y="804"/>
                </a:lnTo>
                <a:lnTo>
                  <a:pt x="1206" y="804"/>
                </a:lnTo>
                <a:lnTo>
                  <a:pt x="1206" y="806"/>
                </a:lnTo>
                <a:lnTo>
                  <a:pt x="1210" y="808"/>
                </a:lnTo>
                <a:lnTo>
                  <a:pt x="1214" y="808"/>
                </a:lnTo>
                <a:lnTo>
                  <a:pt x="1216" y="808"/>
                </a:lnTo>
                <a:close/>
                <a:moveTo>
                  <a:pt x="1202" y="798"/>
                </a:moveTo>
                <a:lnTo>
                  <a:pt x="1202" y="798"/>
                </a:lnTo>
                <a:lnTo>
                  <a:pt x="1198" y="798"/>
                </a:lnTo>
                <a:lnTo>
                  <a:pt x="1194" y="802"/>
                </a:lnTo>
                <a:lnTo>
                  <a:pt x="1194" y="806"/>
                </a:lnTo>
                <a:lnTo>
                  <a:pt x="1196" y="806"/>
                </a:lnTo>
                <a:lnTo>
                  <a:pt x="1200" y="806"/>
                </a:lnTo>
                <a:lnTo>
                  <a:pt x="1202" y="802"/>
                </a:lnTo>
                <a:lnTo>
                  <a:pt x="1202" y="800"/>
                </a:lnTo>
                <a:lnTo>
                  <a:pt x="1202" y="798"/>
                </a:lnTo>
                <a:close/>
                <a:moveTo>
                  <a:pt x="1082" y="898"/>
                </a:moveTo>
                <a:lnTo>
                  <a:pt x="1082" y="898"/>
                </a:lnTo>
                <a:lnTo>
                  <a:pt x="1078" y="896"/>
                </a:lnTo>
                <a:lnTo>
                  <a:pt x="1074" y="900"/>
                </a:lnTo>
                <a:lnTo>
                  <a:pt x="1072" y="902"/>
                </a:lnTo>
                <a:lnTo>
                  <a:pt x="1072" y="906"/>
                </a:lnTo>
                <a:lnTo>
                  <a:pt x="1072" y="910"/>
                </a:lnTo>
                <a:lnTo>
                  <a:pt x="1066" y="914"/>
                </a:lnTo>
                <a:lnTo>
                  <a:pt x="1062" y="916"/>
                </a:lnTo>
                <a:lnTo>
                  <a:pt x="1064" y="914"/>
                </a:lnTo>
                <a:lnTo>
                  <a:pt x="1066" y="910"/>
                </a:lnTo>
                <a:lnTo>
                  <a:pt x="1064" y="908"/>
                </a:lnTo>
                <a:lnTo>
                  <a:pt x="1062" y="908"/>
                </a:lnTo>
                <a:lnTo>
                  <a:pt x="1060" y="908"/>
                </a:lnTo>
                <a:lnTo>
                  <a:pt x="1060" y="906"/>
                </a:lnTo>
                <a:lnTo>
                  <a:pt x="1062" y="902"/>
                </a:lnTo>
                <a:lnTo>
                  <a:pt x="1066" y="896"/>
                </a:lnTo>
                <a:lnTo>
                  <a:pt x="1066" y="894"/>
                </a:lnTo>
                <a:lnTo>
                  <a:pt x="1064" y="892"/>
                </a:lnTo>
                <a:lnTo>
                  <a:pt x="1058" y="892"/>
                </a:lnTo>
                <a:lnTo>
                  <a:pt x="1054" y="896"/>
                </a:lnTo>
                <a:lnTo>
                  <a:pt x="1048" y="900"/>
                </a:lnTo>
                <a:lnTo>
                  <a:pt x="1046" y="906"/>
                </a:lnTo>
                <a:lnTo>
                  <a:pt x="1046" y="912"/>
                </a:lnTo>
                <a:lnTo>
                  <a:pt x="1046" y="916"/>
                </a:lnTo>
                <a:lnTo>
                  <a:pt x="1046" y="918"/>
                </a:lnTo>
                <a:lnTo>
                  <a:pt x="1042" y="920"/>
                </a:lnTo>
                <a:lnTo>
                  <a:pt x="1036" y="922"/>
                </a:lnTo>
                <a:lnTo>
                  <a:pt x="1036" y="924"/>
                </a:lnTo>
                <a:lnTo>
                  <a:pt x="1036" y="928"/>
                </a:lnTo>
                <a:lnTo>
                  <a:pt x="1032" y="938"/>
                </a:lnTo>
                <a:lnTo>
                  <a:pt x="1030" y="942"/>
                </a:lnTo>
                <a:lnTo>
                  <a:pt x="1034" y="940"/>
                </a:lnTo>
                <a:lnTo>
                  <a:pt x="1040" y="938"/>
                </a:lnTo>
                <a:lnTo>
                  <a:pt x="1044" y="938"/>
                </a:lnTo>
                <a:lnTo>
                  <a:pt x="1048" y="940"/>
                </a:lnTo>
                <a:lnTo>
                  <a:pt x="1050" y="940"/>
                </a:lnTo>
                <a:lnTo>
                  <a:pt x="1052" y="940"/>
                </a:lnTo>
                <a:lnTo>
                  <a:pt x="1054" y="936"/>
                </a:lnTo>
                <a:lnTo>
                  <a:pt x="1056" y="934"/>
                </a:lnTo>
                <a:lnTo>
                  <a:pt x="1058" y="932"/>
                </a:lnTo>
                <a:lnTo>
                  <a:pt x="1060" y="934"/>
                </a:lnTo>
                <a:lnTo>
                  <a:pt x="1062" y="936"/>
                </a:lnTo>
                <a:lnTo>
                  <a:pt x="1064" y="936"/>
                </a:lnTo>
                <a:lnTo>
                  <a:pt x="1068" y="930"/>
                </a:lnTo>
                <a:lnTo>
                  <a:pt x="1070" y="926"/>
                </a:lnTo>
                <a:lnTo>
                  <a:pt x="1072" y="924"/>
                </a:lnTo>
                <a:lnTo>
                  <a:pt x="1076" y="920"/>
                </a:lnTo>
                <a:lnTo>
                  <a:pt x="1084" y="920"/>
                </a:lnTo>
                <a:lnTo>
                  <a:pt x="1088" y="918"/>
                </a:lnTo>
                <a:lnTo>
                  <a:pt x="1090" y="916"/>
                </a:lnTo>
                <a:lnTo>
                  <a:pt x="1090" y="914"/>
                </a:lnTo>
                <a:lnTo>
                  <a:pt x="1090" y="910"/>
                </a:lnTo>
                <a:lnTo>
                  <a:pt x="1086" y="904"/>
                </a:lnTo>
                <a:lnTo>
                  <a:pt x="1082" y="898"/>
                </a:lnTo>
                <a:close/>
                <a:moveTo>
                  <a:pt x="1190" y="808"/>
                </a:moveTo>
                <a:lnTo>
                  <a:pt x="1190" y="808"/>
                </a:lnTo>
                <a:lnTo>
                  <a:pt x="1188" y="808"/>
                </a:lnTo>
                <a:lnTo>
                  <a:pt x="1186" y="808"/>
                </a:lnTo>
                <a:lnTo>
                  <a:pt x="1184" y="808"/>
                </a:lnTo>
                <a:lnTo>
                  <a:pt x="1182" y="808"/>
                </a:lnTo>
                <a:lnTo>
                  <a:pt x="1180" y="808"/>
                </a:lnTo>
                <a:lnTo>
                  <a:pt x="1178" y="810"/>
                </a:lnTo>
                <a:lnTo>
                  <a:pt x="1176" y="814"/>
                </a:lnTo>
                <a:lnTo>
                  <a:pt x="1178" y="814"/>
                </a:lnTo>
                <a:lnTo>
                  <a:pt x="1178" y="816"/>
                </a:lnTo>
                <a:lnTo>
                  <a:pt x="1184" y="814"/>
                </a:lnTo>
                <a:lnTo>
                  <a:pt x="1188" y="810"/>
                </a:lnTo>
                <a:lnTo>
                  <a:pt x="1190" y="808"/>
                </a:lnTo>
                <a:close/>
                <a:moveTo>
                  <a:pt x="1400" y="746"/>
                </a:moveTo>
                <a:lnTo>
                  <a:pt x="1400" y="746"/>
                </a:lnTo>
                <a:lnTo>
                  <a:pt x="1394" y="744"/>
                </a:lnTo>
                <a:lnTo>
                  <a:pt x="1390" y="744"/>
                </a:lnTo>
                <a:lnTo>
                  <a:pt x="1388" y="744"/>
                </a:lnTo>
                <a:lnTo>
                  <a:pt x="1390" y="748"/>
                </a:lnTo>
                <a:lnTo>
                  <a:pt x="1394" y="750"/>
                </a:lnTo>
                <a:lnTo>
                  <a:pt x="1398" y="750"/>
                </a:lnTo>
                <a:lnTo>
                  <a:pt x="1400" y="748"/>
                </a:lnTo>
                <a:lnTo>
                  <a:pt x="1400" y="746"/>
                </a:lnTo>
                <a:close/>
                <a:moveTo>
                  <a:pt x="1252" y="182"/>
                </a:moveTo>
                <a:lnTo>
                  <a:pt x="1252" y="182"/>
                </a:lnTo>
                <a:lnTo>
                  <a:pt x="1256" y="186"/>
                </a:lnTo>
                <a:lnTo>
                  <a:pt x="1256" y="188"/>
                </a:lnTo>
                <a:lnTo>
                  <a:pt x="1258" y="190"/>
                </a:lnTo>
                <a:lnTo>
                  <a:pt x="1258" y="192"/>
                </a:lnTo>
                <a:lnTo>
                  <a:pt x="1262" y="192"/>
                </a:lnTo>
                <a:lnTo>
                  <a:pt x="1272" y="190"/>
                </a:lnTo>
                <a:lnTo>
                  <a:pt x="1290" y="186"/>
                </a:lnTo>
                <a:lnTo>
                  <a:pt x="1306" y="186"/>
                </a:lnTo>
                <a:lnTo>
                  <a:pt x="1312" y="184"/>
                </a:lnTo>
                <a:lnTo>
                  <a:pt x="1316" y="182"/>
                </a:lnTo>
                <a:lnTo>
                  <a:pt x="1318" y="178"/>
                </a:lnTo>
                <a:lnTo>
                  <a:pt x="1318" y="172"/>
                </a:lnTo>
                <a:lnTo>
                  <a:pt x="1316" y="166"/>
                </a:lnTo>
                <a:lnTo>
                  <a:pt x="1312" y="162"/>
                </a:lnTo>
                <a:lnTo>
                  <a:pt x="1306" y="160"/>
                </a:lnTo>
                <a:lnTo>
                  <a:pt x="1300" y="158"/>
                </a:lnTo>
                <a:lnTo>
                  <a:pt x="1284" y="158"/>
                </a:lnTo>
                <a:lnTo>
                  <a:pt x="1266" y="162"/>
                </a:lnTo>
                <a:lnTo>
                  <a:pt x="1250" y="166"/>
                </a:lnTo>
                <a:lnTo>
                  <a:pt x="1238" y="168"/>
                </a:lnTo>
                <a:lnTo>
                  <a:pt x="1238" y="170"/>
                </a:lnTo>
                <a:lnTo>
                  <a:pt x="1238" y="174"/>
                </a:lnTo>
                <a:lnTo>
                  <a:pt x="1252" y="182"/>
                </a:lnTo>
                <a:close/>
                <a:moveTo>
                  <a:pt x="1236" y="808"/>
                </a:moveTo>
                <a:lnTo>
                  <a:pt x="1236" y="808"/>
                </a:lnTo>
                <a:lnTo>
                  <a:pt x="1238" y="806"/>
                </a:lnTo>
                <a:lnTo>
                  <a:pt x="1236" y="804"/>
                </a:lnTo>
                <a:lnTo>
                  <a:pt x="1228" y="802"/>
                </a:lnTo>
                <a:lnTo>
                  <a:pt x="1224" y="798"/>
                </a:lnTo>
                <a:lnTo>
                  <a:pt x="1220" y="796"/>
                </a:lnTo>
                <a:lnTo>
                  <a:pt x="1216" y="794"/>
                </a:lnTo>
                <a:lnTo>
                  <a:pt x="1216" y="798"/>
                </a:lnTo>
                <a:lnTo>
                  <a:pt x="1216" y="802"/>
                </a:lnTo>
                <a:lnTo>
                  <a:pt x="1220" y="806"/>
                </a:lnTo>
                <a:lnTo>
                  <a:pt x="1228" y="810"/>
                </a:lnTo>
                <a:lnTo>
                  <a:pt x="1236" y="808"/>
                </a:lnTo>
                <a:close/>
                <a:moveTo>
                  <a:pt x="902" y="108"/>
                </a:moveTo>
                <a:lnTo>
                  <a:pt x="902" y="108"/>
                </a:lnTo>
                <a:lnTo>
                  <a:pt x="902" y="114"/>
                </a:lnTo>
                <a:lnTo>
                  <a:pt x="904" y="120"/>
                </a:lnTo>
                <a:lnTo>
                  <a:pt x="906" y="124"/>
                </a:lnTo>
                <a:lnTo>
                  <a:pt x="910" y="126"/>
                </a:lnTo>
                <a:lnTo>
                  <a:pt x="912" y="128"/>
                </a:lnTo>
                <a:lnTo>
                  <a:pt x="910" y="128"/>
                </a:lnTo>
                <a:lnTo>
                  <a:pt x="900" y="130"/>
                </a:lnTo>
                <a:lnTo>
                  <a:pt x="886" y="130"/>
                </a:lnTo>
                <a:lnTo>
                  <a:pt x="884" y="132"/>
                </a:lnTo>
                <a:lnTo>
                  <a:pt x="886" y="136"/>
                </a:lnTo>
                <a:lnTo>
                  <a:pt x="898" y="148"/>
                </a:lnTo>
                <a:lnTo>
                  <a:pt x="922" y="172"/>
                </a:lnTo>
                <a:lnTo>
                  <a:pt x="936" y="184"/>
                </a:lnTo>
                <a:lnTo>
                  <a:pt x="948" y="192"/>
                </a:lnTo>
                <a:lnTo>
                  <a:pt x="960" y="194"/>
                </a:lnTo>
                <a:lnTo>
                  <a:pt x="970" y="192"/>
                </a:lnTo>
                <a:lnTo>
                  <a:pt x="980" y="188"/>
                </a:lnTo>
                <a:lnTo>
                  <a:pt x="990" y="182"/>
                </a:lnTo>
                <a:lnTo>
                  <a:pt x="1018" y="164"/>
                </a:lnTo>
                <a:lnTo>
                  <a:pt x="1038" y="152"/>
                </a:lnTo>
                <a:lnTo>
                  <a:pt x="1040" y="152"/>
                </a:lnTo>
                <a:lnTo>
                  <a:pt x="1042" y="154"/>
                </a:lnTo>
                <a:lnTo>
                  <a:pt x="1042" y="158"/>
                </a:lnTo>
                <a:lnTo>
                  <a:pt x="1048" y="160"/>
                </a:lnTo>
                <a:lnTo>
                  <a:pt x="1056" y="164"/>
                </a:lnTo>
                <a:lnTo>
                  <a:pt x="1072" y="166"/>
                </a:lnTo>
                <a:lnTo>
                  <a:pt x="1088" y="168"/>
                </a:lnTo>
                <a:lnTo>
                  <a:pt x="1096" y="170"/>
                </a:lnTo>
                <a:lnTo>
                  <a:pt x="1094" y="172"/>
                </a:lnTo>
                <a:lnTo>
                  <a:pt x="1088" y="176"/>
                </a:lnTo>
                <a:lnTo>
                  <a:pt x="1058" y="186"/>
                </a:lnTo>
                <a:lnTo>
                  <a:pt x="1014" y="198"/>
                </a:lnTo>
                <a:lnTo>
                  <a:pt x="994" y="206"/>
                </a:lnTo>
                <a:lnTo>
                  <a:pt x="980" y="210"/>
                </a:lnTo>
                <a:lnTo>
                  <a:pt x="972" y="216"/>
                </a:lnTo>
                <a:lnTo>
                  <a:pt x="970" y="218"/>
                </a:lnTo>
                <a:lnTo>
                  <a:pt x="970" y="220"/>
                </a:lnTo>
                <a:lnTo>
                  <a:pt x="976" y="222"/>
                </a:lnTo>
                <a:lnTo>
                  <a:pt x="988" y="224"/>
                </a:lnTo>
                <a:lnTo>
                  <a:pt x="1008" y="224"/>
                </a:lnTo>
                <a:lnTo>
                  <a:pt x="1034" y="222"/>
                </a:lnTo>
                <a:lnTo>
                  <a:pt x="1058" y="220"/>
                </a:lnTo>
                <a:lnTo>
                  <a:pt x="1072" y="220"/>
                </a:lnTo>
                <a:lnTo>
                  <a:pt x="1074" y="222"/>
                </a:lnTo>
                <a:lnTo>
                  <a:pt x="1076" y="222"/>
                </a:lnTo>
                <a:lnTo>
                  <a:pt x="1072" y="226"/>
                </a:lnTo>
                <a:lnTo>
                  <a:pt x="1064" y="232"/>
                </a:lnTo>
                <a:lnTo>
                  <a:pt x="1050" y="236"/>
                </a:lnTo>
                <a:lnTo>
                  <a:pt x="1036" y="242"/>
                </a:lnTo>
                <a:lnTo>
                  <a:pt x="1018" y="244"/>
                </a:lnTo>
                <a:lnTo>
                  <a:pt x="994" y="250"/>
                </a:lnTo>
                <a:lnTo>
                  <a:pt x="988" y="252"/>
                </a:lnTo>
                <a:lnTo>
                  <a:pt x="984" y="256"/>
                </a:lnTo>
                <a:lnTo>
                  <a:pt x="986" y="260"/>
                </a:lnTo>
                <a:lnTo>
                  <a:pt x="990" y="264"/>
                </a:lnTo>
                <a:lnTo>
                  <a:pt x="1014" y="274"/>
                </a:lnTo>
                <a:lnTo>
                  <a:pt x="1028" y="280"/>
                </a:lnTo>
                <a:lnTo>
                  <a:pt x="1036" y="286"/>
                </a:lnTo>
                <a:lnTo>
                  <a:pt x="1048" y="296"/>
                </a:lnTo>
                <a:lnTo>
                  <a:pt x="1052" y="302"/>
                </a:lnTo>
                <a:lnTo>
                  <a:pt x="1060" y="308"/>
                </a:lnTo>
                <a:lnTo>
                  <a:pt x="1072" y="312"/>
                </a:lnTo>
                <a:lnTo>
                  <a:pt x="1090" y="318"/>
                </a:lnTo>
                <a:lnTo>
                  <a:pt x="1098" y="320"/>
                </a:lnTo>
                <a:lnTo>
                  <a:pt x="1104" y="320"/>
                </a:lnTo>
                <a:lnTo>
                  <a:pt x="1110" y="318"/>
                </a:lnTo>
                <a:lnTo>
                  <a:pt x="1114" y="316"/>
                </a:lnTo>
                <a:lnTo>
                  <a:pt x="1116" y="312"/>
                </a:lnTo>
                <a:lnTo>
                  <a:pt x="1116" y="306"/>
                </a:lnTo>
                <a:lnTo>
                  <a:pt x="1118" y="294"/>
                </a:lnTo>
                <a:lnTo>
                  <a:pt x="1120" y="282"/>
                </a:lnTo>
                <a:lnTo>
                  <a:pt x="1124" y="268"/>
                </a:lnTo>
                <a:lnTo>
                  <a:pt x="1128" y="262"/>
                </a:lnTo>
                <a:lnTo>
                  <a:pt x="1132" y="256"/>
                </a:lnTo>
                <a:lnTo>
                  <a:pt x="1138" y="252"/>
                </a:lnTo>
                <a:lnTo>
                  <a:pt x="1146" y="248"/>
                </a:lnTo>
                <a:lnTo>
                  <a:pt x="1160" y="242"/>
                </a:lnTo>
                <a:lnTo>
                  <a:pt x="1166" y="236"/>
                </a:lnTo>
                <a:lnTo>
                  <a:pt x="1166" y="230"/>
                </a:lnTo>
                <a:lnTo>
                  <a:pt x="1164" y="224"/>
                </a:lnTo>
                <a:lnTo>
                  <a:pt x="1162" y="218"/>
                </a:lnTo>
                <a:lnTo>
                  <a:pt x="1162" y="214"/>
                </a:lnTo>
                <a:lnTo>
                  <a:pt x="1162" y="212"/>
                </a:lnTo>
                <a:lnTo>
                  <a:pt x="1166" y="208"/>
                </a:lnTo>
                <a:lnTo>
                  <a:pt x="1176" y="204"/>
                </a:lnTo>
                <a:lnTo>
                  <a:pt x="1182" y="202"/>
                </a:lnTo>
                <a:lnTo>
                  <a:pt x="1188" y="200"/>
                </a:lnTo>
                <a:lnTo>
                  <a:pt x="1190" y="196"/>
                </a:lnTo>
                <a:lnTo>
                  <a:pt x="1192" y="192"/>
                </a:lnTo>
                <a:lnTo>
                  <a:pt x="1194" y="186"/>
                </a:lnTo>
                <a:lnTo>
                  <a:pt x="1194" y="178"/>
                </a:lnTo>
                <a:lnTo>
                  <a:pt x="1196" y="170"/>
                </a:lnTo>
                <a:lnTo>
                  <a:pt x="1198" y="166"/>
                </a:lnTo>
                <a:lnTo>
                  <a:pt x="1202" y="164"/>
                </a:lnTo>
                <a:lnTo>
                  <a:pt x="1206" y="160"/>
                </a:lnTo>
                <a:lnTo>
                  <a:pt x="1212" y="158"/>
                </a:lnTo>
                <a:lnTo>
                  <a:pt x="1234" y="156"/>
                </a:lnTo>
                <a:lnTo>
                  <a:pt x="1272" y="152"/>
                </a:lnTo>
                <a:lnTo>
                  <a:pt x="1284" y="148"/>
                </a:lnTo>
                <a:lnTo>
                  <a:pt x="1290" y="146"/>
                </a:lnTo>
                <a:lnTo>
                  <a:pt x="1290" y="144"/>
                </a:lnTo>
                <a:lnTo>
                  <a:pt x="1290" y="142"/>
                </a:lnTo>
                <a:lnTo>
                  <a:pt x="1284" y="138"/>
                </a:lnTo>
                <a:lnTo>
                  <a:pt x="1274" y="136"/>
                </a:lnTo>
                <a:lnTo>
                  <a:pt x="1260" y="130"/>
                </a:lnTo>
                <a:lnTo>
                  <a:pt x="1244" y="126"/>
                </a:lnTo>
                <a:lnTo>
                  <a:pt x="1236" y="124"/>
                </a:lnTo>
                <a:lnTo>
                  <a:pt x="1226" y="118"/>
                </a:lnTo>
                <a:lnTo>
                  <a:pt x="1224" y="116"/>
                </a:lnTo>
                <a:lnTo>
                  <a:pt x="1220" y="114"/>
                </a:lnTo>
                <a:lnTo>
                  <a:pt x="1202" y="114"/>
                </a:lnTo>
                <a:lnTo>
                  <a:pt x="1190" y="112"/>
                </a:lnTo>
                <a:lnTo>
                  <a:pt x="1186" y="110"/>
                </a:lnTo>
                <a:lnTo>
                  <a:pt x="1184" y="106"/>
                </a:lnTo>
                <a:lnTo>
                  <a:pt x="1182" y="102"/>
                </a:lnTo>
                <a:lnTo>
                  <a:pt x="1182" y="96"/>
                </a:lnTo>
                <a:lnTo>
                  <a:pt x="1182" y="90"/>
                </a:lnTo>
                <a:lnTo>
                  <a:pt x="1178" y="84"/>
                </a:lnTo>
                <a:lnTo>
                  <a:pt x="1170" y="78"/>
                </a:lnTo>
                <a:lnTo>
                  <a:pt x="1162" y="74"/>
                </a:lnTo>
                <a:lnTo>
                  <a:pt x="1156" y="76"/>
                </a:lnTo>
                <a:lnTo>
                  <a:pt x="1152" y="82"/>
                </a:lnTo>
                <a:lnTo>
                  <a:pt x="1148" y="88"/>
                </a:lnTo>
                <a:lnTo>
                  <a:pt x="1144" y="96"/>
                </a:lnTo>
                <a:lnTo>
                  <a:pt x="1144" y="98"/>
                </a:lnTo>
                <a:lnTo>
                  <a:pt x="1142" y="94"/>
                </a:lnTo>
                <a:lnTo>
                  <a:pt x="1140" y="84"/>
                </a:lnTo>
                <a:lnTo>
                  <a:pt x="1140" y="78"/>
                </a:lnTo>
                <a:lnTo>
                  <a:pt x="1142" y="74"/>
                </a:lnTo>
                <a:lnTo>
                  <a:pt x="1144" y="70"/>
                </a:lnTo>
                <a:lnTo>
                  <a:pt x="1150" y="66"/>
                </a:lnTo>
                <a:lnTo>
                  <a:pt x="1152" y="64"/>
                </a:lnTo>
                <a:lnTo>
                  <a:pt x="1132" y="54"/>
                </a:lnTo>
                <a:lnTo>
                  <a:pt x="1124" y="50"/>
                </a:lnTo>
                <a:lnTo>
                  <a:pt x="1108" y="50"/>
                </a:lnTo>
                <a:lnTo>
                  <a:pt x="1100" y="50"/>
                </a:lnTo>
                <a:lnTo>
                  <a:pt x="1092" y="48"/>
                </a:lnTo>
                <a:lnTo>
                  <a:pt x="1084" y="42"/>
                </a:lnTo>
                <a:lnTo>
                  <a:pt x="1080" y="40"/>
                </a:lnTo>
                <a:lnTo>
                  <a:pt x="1076" y="40"/>
                </a:lnTo>
                <a:lnTo>
                  <a:pt x="1070" y="40"/>
                </a:lnTo>
                <a:lnTo>
                  <a:pt x="1062" y="44"/>
                </a:lnTo>
                <a:lnTo>
                  <a:pt x="1058" y="48"/>
                </a:lnTo>
                <a:lnTo>
                  <a:pt x="1056" y="54"/>
                </a:lnTo>
                <a:lnTo>
                  <a:pt x="1054" y="58"/>
                </a:lnTo>
                <a:lnTo>
                  <a:pt x="1056" y="66"/>
                </a:lnTo>
                <a:lnTo>
                  <a:pt x="1060" y="80"/>
                </a:lnTo>
                <a:lnTo>
                  <a:pt x="1068" y="94"/>
                </a:lnTo>
                <a:lnTo>
                  <a:pt x="1084" y="120"/>
                </a:lnTo>
                <a:lnTo>
                  <a:pt x="1086" y="130"/>
                </a:lnTo>
                <a:lnTo>
                  <a:pt x="1086" y="132"/>
                </a:lnTo>
                <a:lnTo>
                  <a:pt x="1084" y="132"/>
                </a:lnTo>
                <a:lnTo>
                  <a:pt x="1080" y="132"/>
                </a:lnTo>
                <a:lnTo>
                  <a:pt x="1076" y="130"/>
                </a:lnTo>
                <a:lnTo>
                  <a:pt x="1068" y="122"/>
                </a:lnTo>
                <a:lnTo>
                  <a:pt x="1048" y="96"/>
                </a:lnTo>
                <a:lnTo>
                  <a:pt x="1036" y="82"/>
                </a:lnTo>
                <a:lnTo>
                  <a:pt x="1026" y="72"/>
                </a:lnTo>
                <a:lnTo>
                  <a:pt x="1020" y="68"/>
                </a:lnTo>
                <a:lnTo>
                  <a:pt x="1014" y="66"/>
                </a:lnTo>
                <a:lnTo>
                  <a:pt x="1008" y="64"/>
                </a:lnTo>
                <a:lnTo>
                  <a:pt x="1004" y="66"/>
                </a:lnTo>
                <a:lnTo>
                  <a:pt x="998" y="68"/>
                </a:lnTo>
                <a:lnTo>
                  <a:pt x="994" y="70"/>
                </a:lnTo>
                <a:lnTo>
                  <a:pt x="990" y="78"/>
                </a:lnTo>
                <a:lnTo>
                  <a:pt x="988" y="88"/>
                </a:lnTo>
                <a:lnTo>
                  <a:pt x="986" y="96"/>
                </a:lnTo>
                <a:lnTo>
                  <a:pt x="986" y="108"/>
                </a:lnTo>
                <a:lnTo>
                  <a:pt x="984" y="106"/>
                </a:lnTo>
                <a:lnTo>
                  <a:pt x="980" y="100"/>
                </a:lnTo>
                <a:lnTo>
                  <a:pt x="974" y="90"/>
                </a:lnTo>
                <a:lnTo>
                  <a:pt x="968" y="84"/>
                </a:lnTo>
                <a:lnTo>
                  <a:pt x="960" y="80"/>
                </a:lnTo>
                <a:lnTo>
                  <a:pt x="954" y="78"/>
                </a:lnTo>
                <a:lnTo>
                  <a:pt x="950" y="76"/>
                </a:lnTo>
                <a:lnTo>
                  <a:pt x="948" y="76"/>
                </a:lnTo>
                <a:lnTo>
                  <a:pt x="960" y="72"/>
                </a:lnTo>
                <a:lnTo>
                  <a:pt x="972" y="70"/>
                </a:lnTo>
                <a:lnTo>
                  <a:pt x="978" y="66"/>
                </a:lnTo>
                <a:lnTo>
                  <a:pt x="984" y="62"/>
                </a:lnTo>
                <a:lnTo>
                  <a:pt x="984" y="60"/>
                </a:lnTo>
                <a:lnTo>
                  <a:pt x="982" y="56"/>
                </a:lnTo>
                <a:lnTo>
                  <a:pt x="978" y="56"/>
                </a:lnTo>
                <a:lnTo>
                  <a:pt x="970" y="56"/>
                </a:lnTo>
                <a:lnTo>
                  <a:pt x="958" y="60"/>
                </a:lnTo>
                <a:lnTo>
                  <a:pt x="946" y="62"/>
                </a:lnTo>
                <a:lnTo>
                  <a:pt x="938" y="62"/>
                </a:lnTo>
                <a:lnTo>
                  <a:pt x="934" y="62"/>
                </a:lnTo>
                <a:lnTo>
                  <a:pt x="930" y="58"/>
                </a:lnTo>
                <a:lnTo>
                  <a:pt x="928" y="56"/>
                </a:lnTo>
                <a:lnTo>
                  <a:pt x="926" y="56"/>
                </a:lnTo>
                <a:lnTo>
                  <a:pt x="922" y="58"/>
                </a:lnTo>
                <a:lnTo>
                  <a:pt x="916" y="60"/>
                </a:lnTo>
                <a:lnTo>
                  <a:pt x="908" y="64"/>
                </a:lnTo>
                <a:lnTo>
                  <a:pt x="904" y="64"/>
                </a:lnTo>
                <a:lnTo>
                  <a:pt x="902" y="64"/>
                </a:lnTo>
                <a:lnTo>
                  <a:pt x="900" y="60"/>
                </a:lnTo>
                <a:lnTo>
                  <a:pt x="896" y="58"/>
                </a:lnTo>
                <a:lnTo>
                  <a:pt x="892" y="58"/>
                </a:lnTo>
                <a:lnTo>
                  <a:pt x="884" y="60"/>
                </a:lnTo>
                <a:lnTo>
                  <a:pt x="874" y="64"/>
                </a:lnTo>
                <a:lnTo>
                  <a:pt x="862" y="72"/>
                </a:lnTo>
                <a:lnTo>
                  <a:pt x="856" y="78"/>
                </a:lnTo>
                <a:lnTo>
                  <a:pt x="854" y="82"/>
                </a:lnTo>
                <a:lnTo>
                  <a:pt x="854" y="88"/>
                </a:lnTo>
                <a:lnTo>
                  <a:pt x="858" y="92"/>
                </a:lnTo>
                <a:lnTo>
                  <a:pt x="862" y="98"/>
                </a:lnTo>
                <a:lnTo>
                  <a:pt x="872" y="112"/>
                </a:lnTo>
                <a:lnTo>
                  <a:pt x="878" y="116"/>
                </a:lnTo>
                <a:lnTo>
                  <a:pt x="884" y="118"/>
                </a:lnTo>
                <a:lnTo>
                  <a:pt x="890" y="114"/>
                </a:lnTo>
                <a:lnTo>
                  <a:pt x="894" y="110"/>
                </a:lnTo>
                <a:lnTo>
                  <a:pt x="902" y="104"/>
                </a:lnTo>
                <a:lnTo>
                  <a:pt x="902" y="108"/>
                </a:lnTo>
                <a:close/>
                <a:moveTo>
                  <a:pt x="1272" y="818"/>
                </a:moveTo>
                <a:lnTo>
                  <a:pt x="1272" y="818"/>
                </a:lnTo>
                <a:lnTo>
                  <a:pt x="1272" y="816"/>
                </a:lnTo>
                <a:lnTo>
                  <a:pt x="1270" y="814"/>
                </a:lnTo>
                <a:lnTo>
                  <a:pt x="1266" y="812"/>
                </a:lnTo>
                <a:lnTo>
                  <a:pt x="1264" y="814"/>
                </a:lnTo>
                <a:lnTo>
                  <a:pt x="1264" y="818"/>
                </a:lnTo>
                <a:lnTo>
                  <a:pt x="1264" y="820"/>
                </a:lnTo>
                <a:lnTo>
                  <a:pt x="1272" y="818"/>
                </a:lnTo>
                <a:close/>
                <a:moveTo>
                  <a:pt x="1168" y="848"/>
                </a:moveTo>
                <a:lnTo>
                  <a:pt x="1168" y="848"/>
                </a:lnTo>
                <a:lnTo>
                  <a:pt x="1176" y="848"/>
                </a:lnTo>
                <a:lnTo>
                  <a:pt x="1180" y="848"/>
                </a:lnTo>
                <a:lnTo>
                  <a:pt x="1182" y="844"/>
                </a:lnTo>
                <a:lnTo>
                  <a:pt x="1184" y="840"/>
                </a:lnTo>
                <a:lnTo>
                  <a:pt x="1190" y="836"/>
                </a:lnTo>
                <a:lnTo>
                  <a:pt x="1192" y="834"/>
                </a:lnTo>
                <a:lnTo>
                  <a:pt x="1192" y="832"/>
                </a:lnTo>
                <a:lnTo>
                  <a:pt x="1192" y="830"/>
                </a:lnTo>
                <a:lnTo>
                  <a:pt x="1188" y="828"/>
                </a:lnTo>
                <a:lnTo>
                  <a:pt x="1182" y="826"/>
                </a:lnTo>
                <a:lnTo>
                  <a:pt x="1180" y="826"/>
                </a:lnTo>
                <a:lnTo>
                  <a:pt x="1180" y="828"/>
                </a:lnTo>
                <a:lnTo>
                  <a:pt x="1176" y="830"/>
                </a:lnTo>
                <a:lnTo>
                  <a:pt x="1174" y="830"/>
                </a:lnTo>
                <a:lnTo>
                  <a:pt x="1172" y="832"/>
                </a:lnTo>
                <a:lnTo>
                  <a:pt x="1170" y="832"/>
                </a:lnTo>
                <a:lnTo>
                  <a:pt x="1166" y="832"/>
                </a:lnTo>
                <a:lnTo>
                  <a:pt x="1164" y="832"/>
                </a:lnTo>
                <a:lnTo>
                  <a:pt x="1162" y="834"/>
                </a:lnTo>
                <a:lnTo>
                  <a:pt x="1162" y="838"/>
                </a:lnTo>
                <a:lnTo>
                  <a:pt x="1160" y="842"/>
                </a:lnTo>
                <a:lnTo>
                  <a:pt x="1156" y="842"/>
                </a:lnTo>
                <a:lnTo>
                  <a:pt x="1154" y="842"/>
                </a:lnTo>
                <a:lnTo>
                  <a:pt x="1152" y="844"/>
                </a:lnTo>
                <a:lnTo>
                  <a:pt x="1152" y="846"/>
                </a:lnTo>
                <a:lnTo>
                  <a:pt x="1154" y="848"/>
                </a:lnTo>
                <a:lnTo>
                  <a:pt x="1168" y="848"/>
                </a:lnTo>
                <a:close/>
                <a:moveTo>
                  <a:pt x="1214" y="822"/>
                </a:moveTo>
                <a:lnTo>
                  <a:pt x="1214" y="822"/>
                </a:lnTo>
                <a:lnTo>
                  <a:pt x="1218" y="816"/>
                </a:lnTo>
                <a:lnTo>
                  <a:pt x="1218" y="814"/>
                </a:lnTo>
                <a:lnTo>
                  <a:pt x="1216" y="814"/>
                </a:lnTo>
                <a:lnTo>
                  <a:pt x="1212" y="812"/>
                </a:lnTo>
                <a:lnTo>
                  <a:pt x="1208" y="814"/>
                </a:lnTo>
                <a:lnTo>
                  <a:pt x="1206" y="814"/>
                </a:lnTo>
                <a:lnTo>
                  <a:pt x="1202" y="812"/>
                </a:lnTo>
                <a:lnTo>
                  <a:pt x="1198" y="810"/>
                </a:lnTo>
                <a:lnTo>
                  <a:pt x="1196" y="812"/>
                </a:lnTo>
                <a:lnTo>
                  <a:pt x="1192" y="814"/>
                </a:lnTo>
                <a:lnTo>
                  <a:pt x="1190" y="814"/>
                </a:lnTo>
                <a:lnTo>
                  <a:pt x="1188" y="814"/>
                </a:lnTo>
                <a:lnTo>
                  <a:pt x="1188" y="816"/>
                </a:lnTo>
                <a:lnTo>
                  <a:pt x="1184" y="820"/>
                </a:lnTo>
                <a:lnTo>
                  <a:pt x="1182" y="822"/>
                </a:lnTo>
                <a:lnTo>
                  <a:pt x="1184" y="824"/>
                </a:lnTo>
                <a:lnTo>
                  <a:pt x="1190" y="824"/>
                </a:lnTo>
                <a:lnTo>
                  <a:pt x="1196" y="828"/>
                </a:lnTo>
                <a:lnTo>
                  <a:pt x="1200" y="830"/>
                </a:lnTo>
                <a:lnTo>
                  <a:pt x="1204" y="830"/>
                </a:lnTo>
                <a:lnTo>
                  <a:pt x="1214" y="822"/>
                </a:lnTo>
                <a:close/>
                <a:moveTo>
                  <a:pt x="1352" y="792"/>
                </a:moveTo>
                <a:lnTo>
                  <a:pt x="1352" y="792"/>
                </a:lnTo>
                <a:lnTo>
                  <a:pt x="1348" y="790"/>
                </a:lnTo>
                <a:lnTo>
                  <a:pt x="1344" y="788"/>
                </a:lnTo>
                <a:lnTo>
                  <a:pt x="1338" y="788"/>
                </a:lnTo>
                <a:lnTo>
                  <a:pt x="1330" y="790"/>
                </a:lnTo>
                <a:lnTo>
                  <a:pt x="1328" y="792"/>
                </a:lnTo>
                <a:lnTo>
                  <a:pt x="1330" y="794"/>
                </a:lnTo>
                <a:lnTo>
                  <a:pt x="1340" y="798"/>
                </a:lnTo>
                <a:lnTo>
                  <a:pt x="1350" y="796"/>
                </a:lnTo>
                <a:lnTo>
                  <a:pt x="1352" y="796"/>
                </a:lnTo>
                <a:lnTo>
                  <a:pt x="1352" y="792"/>
                </a:lnTo>
                <a:close/>
                <a:moveTo>
                  <a:pt x="1326" y="780"/>
                </a:moveTo>
                <a:lnTo>
                  <a:pt x="1326" y="780"/>
                </a:lnTo>
                <a:lnTo>
                  <a:pt x="1330" y="778"/>
                </a:lnTo>
                <a:lnTo>
                  <a:pt x="1334" y="776"/>
                </a:lnTo>
                <a:lnTo>
                  <a:pt x="1338" y="776"/>
                </a:lnTo>
                <a:lnTo>
                  <a:pt x="1342" y="776"/>
                </a:lnTo>
                <a:lnTo>
                  <a:pt x="1346" y="778"/>
                </a:lnTo>
                <a:lnTo>
                  <a:pt x="1350" y="776"/>
                </a:lnTo>
                <a:lnTo>
                  <a:pt x="1364" y="766"/>
                </a:lnTo>
                <a:lnTo>
                  <a:pt x="1372" y="760"/>
                </a:lnTo>
                <a:lnTo>
                  <a:pt x="1372" y="758"/>
                </a:lnTo>
                <a:lnTo>
                  <a:pt x="1372" y="756"/>
                </a:lnTo>
                <a:lnTo>
                  <a:pt x="1368" y="756"/>
                </a:lnTo>
                <a:lnTo>
                  <a:pt x="1362" y="756"/>
                </a:lnTo>
                <a:lnTo>
                  <a:pt x="1356" y="758"/>
                </a:lnTo>
                <a:lnTo>
                  <a:pt x="1358" y="760"/>
                </a:lnTo>
                <a:lnTo>
                  <a:pt x="1358" y="762"/>
                </a:lnTo>
                <a:lnTo>
                  <a:pt x="1356" y="764"/>
                </a:lnTo>
                <a:lnTo>
                  <a:pt x="1350" y="762"/>
                </a:lnTo>
                <a:lnTo>
                  <a:pt x="1348" y="762"/>
                </a:lnTo>
                <a:lnTo>
                  <a:pt x="1346" y="762"/>
                </a:lnTo>
                <a:lnTo>
                  <a:pt x="1342" y="766"/>
                </a:lnTo>
                <a:lnTo>
                  <a:pt x="1342" y="770"/>
                </a:lnTo>
                <a:lnTo>
                  <a:pt x="1340" y="768"/>
                </a:lnTo>
                <a:lnTo>
                  <a:pt x="1338" y="766"/>
                </a:lnTo>
                <a:lnTo>
                  <a:pt x="1332" y="766"/>
                </a:lnTo>
                <a:lnTo>
                  <a:pt x="1318" y="770"/>
                </a:lnTo>
                <a:lnTo>
                  <a:pt x="1314" y="774"/>
                </a:lnTo>
                <a:lnTo>
                  <a:pt x="1318" y="776"/>
                </a:lnTo>
                <a:lnTo>
                  <a:pt x="1320" y="776"/>
                </a:lnTo>
                <a:lnTo>
                  <a:pt x="1322" y="778"/>
                </a:lnTo>
                <a:lnTo>
                  <a:pt x="1320" y="780"/>
                </a:lnTo>
                <a:lnTo>
                  <a:pt x="1326" y="780"/>
                </a:lnTo>
                <a:close/>
                <a:moveTo>
                  <a:pt x="1414" y="220"/>
                </a:moveTo>
                <a:lnTo>
                  <a:pt x="1414" y="220"/>
                </a:lnTo>
                <a:lnTo>
                  <a:pt x="1408" y="216"/>
                </a:lnTo>
                <a:lnTo>
                  <a:pt x="1402" y="216"/>
                </a:lnTo>
                <a:lnTo>
                  <a:pt x="1392" y="218"/>
                </a:lnTo>
                <a:lnTo>
                  <a:pt x="1388" y="220"/>
                </a:lnTo>
                <a:lnTo>
                  <a:pt x="1382" y="220"/>
                </a:lnTo>
                <a:lnTo>
                  <a:pt x="1374" y="218"/>
                </a:lnTo>
                <a:lnTo>
                  <a:pt x="1364" y="214"/>
                </a:lnTo>
                <a:lnTo>
                  <a:pt x="1356" y="208"/>
                </a:lnTo>
                <a:lnTo>
                  <a:pt x="1354" y="204"/>
                </a:lnTo>
                <a:lnTo>
                  <a:pt x="1356" y="200"/>
                </a:lnTo>
                <a:lnTo>
                  <a:pt x="1360" y="198"/>
                </a:lnTo>
                <a:lnTo>
                  <a:pt x="1370" y="194"/>
                </a:lnTo>
                <a:lnTo>
                  <a:pt x="1370" y="192"/>
                </a:lnTo>
                <a:lnTo>
                  <a:pt x="1366" y="190"/>
                </a:lnTo>
                <a:lnTo>
                  <a:pt x="1354" y="188"/>
                </a:lnTo>
                <a:lnTo>
                  <a:pt x="1336" y="188"/>
                </a:lnTo>
                <a:lnTo>
                  <a:pt x="1316" y="188"/>
                </a:lnTo>
                <a:lnTo>
                  <a:pt x="1296" y="190"/>
                </a:lnTo>
                <a:lnTo>
                  <a:pt x="1280" y="194"/>
                </a:lnTo>
                <a:lnTo>
                  <a:pt x="1274" y="196"/>
                </a:lnTo>
                <a:lnTo>
                  <a:pt x="1270" y="198"/>
                </a:lnTo>
                <a:lnTo>
                  <a:pt x="1270" y="202"/>
                </a:lnTo>
                <a:lnTo>
                  <a:pt x="1272" y="204"/>
                </a:lnTo>
                <a:lnTo>
                  <a:pt x="1276" y="208"/>
                </a:lnTo>
                <a:lnTo>
                  <a:pt x="1286" y="212"/>
                </a:lnTo>
                <a:lnTo>
                  <a:pt x="1292" y="214"/>
                </a:lnTo>
                <a:lnTo>
                  <a:pt x="1292" y="216"/>
                </a:lnTo>
                <a:lnTo>
                  <a:pt x="1292" y="218"/>
                </a:lnTo>
                <a:lnTo>
                  <a:pt x="1286" y="224"/>
                </a:lnTo>
                <a:lnTo>
                  <a:pt x="1272" y="236"/>
                </a:lnTo>
                <a:lnTo>
                  <a:pt x="1264" y="242"/>
                </a:lnTo>
                <a:lnTo>
                  <a:pt x="1262" y="246"/>
                </a:lnTo>
                <a:lnTo>
                  <a:pt x="1264" y="248"/>
                </a:lnTo>
                <a:lnTo>
                  <a:pt x="1270" y="250"/>
                </a:lnTo>
                <a:lnTo>
                  <a:pt x="1288" y="250"/>
                </a:lnTo>
                <a:lnTo>
                  <a:pt x="1314" y="246"/>
                </a:lnTo>
                <a:lnTo>
                  <a:pt x="1324" y="248"/>
                </a:lnTo>
                <a:lnTo>
                  <a:pt x="1328" y="248"/>
                </a:lnTo>
                <a:lnTo>
                  <a:pt x="1328" y="250"/>
                </a:lnTo>
                <a:lnTo>
                  <a:pt x="1328" y="256"/>
                </a:lnTo>
                <a:lnTo>
                  <a:pt x="1328" y="260"/>
                </a:lnTo>
                <a:lnTo>
                  <a:pt x="1326" y="264"/>
                </a:lnTo>
                <a:lnTo>
                  <a:pt x="1326" y="266"/>
                </a:lnTo>
                <a:lnTo>
                  <a:pt x="1328" y="266"/>
                </a:lnTo>
                <a:lnTo>
                  <a:pt x="1336" y="266"/>
                </a:lnTo>
                <a:lnTo>
                  <a:pt x="1350" y="260"/>
                </a:lnTo>
                <a:lnTo>
                  <a:pt x="1376" y="250"/>
                </a:lnTo>
                <a:lnTo>
                  <a:pt x="1402" y="238"/>
                </a:lnTo>
                <a:lnTo>
                  <a:pt x="1412" y="234"/>
                </a:lnTo>
                <a:lnTo>
                  <a:pt x="1418" y="228"/>
                </a:lnTo>
                <a:lnTo>
                  <a:pt x="1420" y="226"/>
                </a:lnTo>
                <a:lnTo>
                  <a:pt x="1420" y="224"/>
                </a:lnTo>
                <a:lnTo>
                  <a:pt x="1418" y="222"/>
                </a:lnTo>
                <a:lnTo>
                  <a:pt x="1414" y="220"/>
                </a:lnTo>
                <a:close/>
                <a:moveTo>
                  <a:pt x="1370" y="792"/>
                </a:moveTo>
                <a:lnTo>
                  <a:pt x="1370" y="792"/>
                </a:lnTo>
                <a:lnTo>
                  <a:pt x="1378" y="782"/>
                </a:lnTo>
                <a:lnTo>
                  <a:pt x="1380" y="776"/>
                </a:lnTo>
                <a:lnTo>
                  <a:pt x="1378" y="774"/>
                </a:lnTo>
                <a:lnTo>
                  <a:pt x="1376" y="772"/>
                </a:lnTo>
                <a:lnTo>
                  <a:pt x="1372" y="770"/>
                </a:lnTo>
                <a:lnTo>
                  <a:pt x="1370" y="774"/>
                </a:lnTo>
                <a:lnTo>
                  <a:pt x="1362" y="776"/>
                </a:lnTo>
                <a:lnTo>
                  <a:pt x="1354" y="780"/>
                </a:lnTo>
                <a:lnTo>
                  <a:pt x="1350" y="784"/>
                </a:lnTo>
                <a:lnTo>
                  <a:pt x="1350" y="786"/>
                </a:lnTo>
                <a:lnTo>
                  <a:pt x="1350" y="788"/>
                </a:lnTo>
                <a:lnTo>
                  <a:pt x="1356" y="792"/>
                </a:lnTo>
                <a:lnTo>
                  <a:pt x="1364" y="794"/>
                </a:lnTo>
                <a:lnTo>
                  <a:pt x="1366" y="794"/>
                </a:lnTo>
                <a:lnTo>
                  <a:pt x="1370" y="792"/>
                </a:lnTo>
                <a:close/>
                <a:moveTo>
                  <a:pt x="1388" y="762"/>
                </a:moveTo>
                <a:lnTo>
                  <a:pt x="1388" y="762"/>
                </a:lnTo>
                <a:lnTo>
                  <a:pt x="1384" y="762"/>
                </a:lnTo>
                <a:lnTo>
                  <a:pt x="1380" y="764"/>
                </a:lnTo>
                <a:lnTo>
                  <a:pt x="1380" y="766"/>
                </a:lnTo>
                <a:lnTo>
                  <a:pt x="1380" y="770"/>
                </a:lnTo>
                <a:lnTo>
                  <a:pt x="1384" y="776"/>
                </a:lnTo>
                <a:lnTo>
                  <a:pt x="1386" y="778"/>
                </a:lnTo>
                <a:lnTo>
                  <a:pt x="1388" y="778"/>
                </a:lnTo>
                <a:lnTo>
                  <a:pt x="1394" y="776"/>
                </a:lnTo>
                <a:lnTo>
                  <a:pt x="1396" y="772"/>
                </a:lnTo>
                <a:lnTo>
                  <a:pt x="1396" y="770"/>
                </a:lnTo>
                <a:lnTo>
                  <a:pt x="1396" y="766"/>
                </a:lnTo>
                <a:lnTo>
                  <a:pt x="1392" y="764"/>
                </a:lnTo>
                <a:lnTo>
                  <a:pt x="1388" y="762"/>
                </a:lnTo>
                <a:close/>
                <a:moveTo>
                  <a:pt x="1264" y="804"/>
                </a:moveTo>
                <a:lnTo>
                  <a:pt x="1264" y="804"/>
                </a:lnTo>
                <a:lnTo>
                  <a:pt x="1264" y="800"/>
                </a:lnTo>
                <a:lnTo>
                  <a:pt x="1262" y="798"/>
                </a:lnTo>
                <a:lnTo>
                  <a:pt x="1258" y="798"/>
                </a:lnTo>
                <a:lnTo>
                  <a:pt x="1252" y="802"/>
                </a:lnTo>
                <a:lnTo>
                  <a:pt x="1248" y="804"/>
                </a:lnTo>
                <a:lnTo>
                  <a:pt x="1248" y="808"/>
                </a:lnTo>
                <a:lnTo>
                  <a:pt x="1250" y="810"/>
                </a:lnTo>
                <a:lnTo>
                  <a:pt x="1254" y="812"/>
                </a:lnTo>
                <a:lnTo>
                  <a:pt x="1260" y="814"/>
                </a:lnTo>
                <a:lnTo>
                  <a:pt x="1262" y="812"/>
                </a:lnTo>
                <a:lnTo>
                  <a:pt x="1264" y="804"/>
                </a:lnTo>
                <a:close/>
                <a:moveTo>
                  <a:pt x="1102" y="904"/>
                </a:moveTo>
                <a:lnTo>
                  <a:pt x="1102" y="904"/>
                </a:lnTo>
                <a:lnTo>
                  <a:pt x="1102" y="908"/>
                </a:lnTo>
                <a:lnTo>
                  <a:pt x="1104" y="908"/>
                </a:lnTo>
                <a:lnTo>
                  <a:pt x="1112" y="908"/>
                </a:lnTo>
                <a:lnTo>
                  <a:pt x="1114" y="906"/>
                </a:lnTo>
                <a:lnTo>
                  <a:pt x="1112" y="902"/>
                </a:lnTo>
                <a:lnTo>
                  <a:pt x="1106" y="902"/>
                </a:lnTo>
                <a:lnTo>
                  <a:pt x="1104" y="902"/>
                </a:lnTo>
                <a:lnTo>
                  <a:pt x="1102" y="904"/>
                </a:lnTo>
                <a:close/>
                <a:moveTo>
                  <a:pt x="1116" y="898"/>
                </a:moveTo>
                <a:lnTo>
                  <a:pt x="1116" y="898"/>
                </a:lnTo>
                <a:lnTo>
                  <a:pt x="1120" y="900"/>
                </a:lnTo>
                <a:lnTo>
                  <a:pt x="1122" y="898"/>
                </a:lnTo>
                <a:lnTo>
                  <a:pt x="1124" y="896"/>
                </a:lnTo>
                <a:lnTo>
                  <a:pt x="1124" y="894"/>
                </a:lnTo>
                <a:lnTo>
                  <a:pt x="1120" y="892"/>
                </a:lnTo>
                <a:lnTo>
                  <a:pt x="1116" y="894"/>
                </a:lnTo>
                <a:lnTo>
                  <a:pt x="1114" y="896"/>
                </a:lnTo>
                <a:lnTo>
                  <a:pt x="1116" y="898"/>
                </a:lnTo>
                <a:close/>
                <a:moveTo>
                  <a:pt x="1150" y="850"/>
                </a:moveTo>
                <a:lnTo>
                  <a:pt x="1150" y="850"/>
                </a:lnTo>
                <a:lnTo>
                  <a:pt x="1148" y="850"/>
                </a:lnTo>
                <a:lnTo>
                  <a:pt x="1148" y="848"/>
                </a:lnTo>
                <a:lnTo>
                  <a:pt x="1146" y="846"/>
                </a:lnTo>
                <a:lnTo>
                  <a:pt x="1144" y="846"/>
                </a:lnTo>
                <a:lnTo>
                  <a:pt x="1142" y="848"/>
                </a:lnTo>
                <a:lnTo>
                  <a:pt x="1140" y="846"/>
                </a:lnTo>
                <a:lnTo>
                  <a:pt x="1138" y="844"/>
                </a:lnTo>
                <a:lnTo>
                  <a:pt x="1136" y="846"/>
                </a:lnTo>
                <a:lnTo>
                  <a:pt x="1136" y="848"/>
                </a:lnTo>
                <a:lnTo>
                  <a:pt x="1132" y="848"/>
                </a:lnTo>
                <a:lnTo>
                  <a:pt x="1130" y="846"/>
                </a:lnTo>
                <a:lnTo>
                  <a:pt x="1130" y="850"/>
                </a:lnTo>
                <a:lnTo>
                  <a:pt x="1130" y="852"/>
                </a:lnTo>
                <a:lnTo>
                  <a:pt x="1128" y="850"/>
                </a:lnTo>
                <a:lnTo>
                  <a:pt x="1124" y="850"/>
                </a:lnTo>
                <a:lnTo>
                  <a:pt x="1120" y="850"/>
                </a:lnTo>
                <a:lnTo>
                  <a:pt x="1118" y="854"/>
                </a:lnTo>
                <a:lnTo>
                  <a:pt x="1120" y="856"/>
                </a:lnTo>
                <a:lnTo>
                  <a:pt x="1124" y="856"/>
                </a:lnTo>
                <a:lnTo>
                  <a:pt x="1124" y="858"/>
                </a:lnTo>
                <a:lnTo>
                  <a:pt x="1120" y="860"/>
                </a:lnTo>
                <a:lnTo>
                  <a:pt x="1114" y="860"/>
                </a:lnTo>
                <a:lnTo>
                  <a:pt x="1108" y="860"/>
                </a:lnTo>
                <a:lnTo>
                  <a:pt x="1108" y="862"/>
                </a:lnTo>
                <a:lnTo>
                  <a:pt x="1110" y="862"/>
                </a:lnTo>
                <a:lnTo>
                  <a:pt x="1110" y="864"/>
                </a:lnTo>
                <a:lnTo>
                  <a:pt x="1108" y="866"/>
                </a:lnTo>
                <a:lnTo>
                  <a:pt x="1106" y="866"/>
                </a:lnTo>
                <a:lnTo>
                  <a:pt x="1108" y="868"/>
                </a:lnTo>
                <a:lnTo>
                  <a:pt x="1110" y="870"/>
                </a:lnTo>
                <a:lnTo>
                  <a:pt x="1108" y="870"/>
                </a:lnTo>
                <a:lnTo>
                  <a:pt x="1108" y="872"/>
                </a:lnTo>
                <a:lnTo>
                  <a:pt x="1108" y="874"/>
                </a:lnTo>
                <a:lnTo>
                  <a:pt x="1108" y="876"/>
                </a:lnTo>
                <a:lnTo>
                  <a:pt x="1108" y="878"/>
                </a:lnTo>
                <a:lnTo>
                  <a:pt x="1106" y="880"/>
                </a:lnTo>
                <a:lnTo>
                  <a:pt x="1104" y="882"/>
                </a:lnTo>
                <a:lnTo>
                  <a:pt x="1108" y="884"/>
                </a:lnTo>
                <a:lnTo>
                  <a:pt x="1114" y="884"/>
                </a:lnTo>
                <a:lnTo>
                  <a:pt x="1114" y="886"/>
                </a:lnTo>
                <a:lnTo>
                  <a:pt x="1114" y="888"/>
                </a:lnTo>
                <a:lnTo>
                  <a:pt x="1116" y="888"/>
                </a:lnTo>
                <a:lnTo>
                  <a:pt x="1120" y="884"/>
                </a:lnTo>
                <a:lnTo>
                  <a:pt x="1122" y="880"/>
                </a:lnTo>
                <a:lnTo>
                  <a:pt x="1126" y="876"/>
                </a:lnTo>
                <a:lnTo>
                  <a:pt x="1130" y="874"/>
                </a:lnTo>
                <a:lnTo>
                  <a:pt x="1132" y="876"/>
                </a:lnTo>
                <a:lnTo>
                  <a:pt x="1132" y="878"/>
                </a:lnTo>
                <a:lnTo>
                  <a:pt x="1134" y="878"/>
                </a:lnTo>
                <a:lnTo>
                  <a:pt x="1142" y="878"/>
                </a:lnTo>
                <a:lnTo>
                  <a:pt x="1146" y="876"/>
                </a:lnTo>
                <a:lnTo>
                  <a:pt x="1148" y="874"/>
                </a:lnTo>
                <a:lnTo>
                  <a:pt x="1146" y="870"/>
                </a:lnTo>
                <a:lnTo>
                  <a:pt x="1146" y="866"/>
                </a:lnTo>
                <a:lnTo>
                  <a:pt x="1148" y="864"/>
                </a:lnTo>
                <a:lnTo>
                  <a:pt x="1150" y="862"/>
                </a:lnTo>
                <a:lnTo>
                  <a:pt x="1150" y="860"/>
                </a:lnTo>
                <a:lnTo>
                  <a:pt x="1152" y="852"/>
                </a:lnTo>
                <a:lnTo>
                  <a:pt x="1152" y="850"/>
                </a:lnTo>
                <a:lnTo>
                  <a:pt x="1150" y="850"/>
                </a:lnTo>
                <a:close/>
                <a:moveTo>
                  <a:pt x="1254" y="830"/>
                </a:moveTo>
                <a:lnTo>
                  <a:pt x="1254" y="830"/>
                </a:lnTo>
                <a:lnTo>
                  <a:pt x="1260" y="826"/>
                </a:lnTo>
                <a:lnTo>
                  <a:pt x="1262" y="824"/>
                </a:lnTo>
                <a:lnTo>
                  <a:pt x="1260" y="820"/>
                </a:lnTo>
                <a:lnTo>
                  <a:pt x="1258" y="822"/>
                </a:lnTo>
                <a:lnTo>
                  <a:pt x="1256" y="826"/>
                </a:lnTo>
                <a:lnTo>
                  <a:pt x="1254" y="830"/>
                </a:lnTo>
                <a:close/>
                <a:moveTo>
                  <a:pt x="1226" y="818"/>
                </a:moveTo>
                <a:lnTo>
                  <a:pt x="1226" y="818"/>
                </a:lnTo>
                <a:lnTo>
                  <a:pt x="1222" y="818"/>
                </a:lnTo>
                <a:lnTo>
                  <a:pt x="1218" y="820"/>
                </a:lnTo>
                <a:lnTo>
                  <a:pt x="1214" y="826"/>
                </a:lnTo>
                <a:lnTo>
                  <a:pt x="1216" y="826"/>
                </a:lnTo>
                <a:lnTo>
                  <a:pt x="1220" y="824"/>
                </a:lnTo>
                <a:lnTo>
                  <a:pt x="1224" y="822"/>
                </a:lnTo>
                <a:lnTo>
                  <a:pt x="1226" y="818"/>
                </a:lnTo>
                <a:close/>
                <a:moveTo>
                  <a:pt x="1074" y="928"/>
                </a:moveTo>
                <a:lnTo>
                  <a:pt x="1074" y="928"/>
                </a:lnTo>
                <a:lnTo>
                  <a:pt x="1074" y="930"/>
                </a:lnTo>
                <a:lnTo>
                  <a:pt x="1074" y="932"/>
                </a:lnTo>
                <a:lnTo>
                  <a:pt x="1078" y="932"/>
                </a:lnTo>
                <a:lnTo>
                  <a:pt x="1082" y="930"/>
                </a:lnTo>
                <a:lnTo>
                  <a:pt x="1084" y="926"/>
                </a:lnTo>
                <a:lnTo>
                  <a:pt x="1084" y="924"/>
                </a:lnTo>
                <a:lnTo>
                  <a:pt x="1080" y="924"/>
                </a:lnTo>
                <a:lnTo>
                  <a:pt x="1076" y="924"/>
                </a:lnTo>
                <a:lnTo>
                  <a:pt x="1074" y="928"/>
                </a:lnTo>
                <a:close/>
                <a:moveTo>
                  <a:pt x="772" y="1274"/>
                </a:moveTo>
                <a:lnTo>
                  <a:pt x="772" y="1274"/>
                </a:lnTo>
                <a:lnTo>
                  <a:pt x="784" y="1270"/>
                </a:lnTo>
                <a:lnTo>
                  <a:pt x="788" y="1270"/>
                </a:lnTo>
                <a:lnTo>
                  <a:pt x="790" y="1268"/>
                </a:lnTo>
                <a:lnTo>
                  <a:pt x="790" y="1266"/>
                </a:lnTo>
                <a:lnTo>
                  <a:pt x="788" y="1264"/>
                </a:lnTo>
                <a:lnTo>
                  <a:pt x="786" y="1264"/>
                </a:lnTo>
                <a:lnTo>
                  <a:pt x="784" y="1262"/>
                </a:lnTo>
                <a:lnTo>
                  <a:pt x="784" y="1260"/>
                </a:lnTo>
                <a:lnTo>
                  <a:pt x="778" y="1262"/>
                </a:lnTo>
                <a:lnTo>
                  <a:pt x="768" y="1266"/>
                </a:lnTo>
                <a:lnTo>
                  <a:pt x="760" y="1268"/>
                </a:lnTo>
                <a:lnTo>
                  <a:pt x="758" y="1270"/>
                </a:lnTo>
                <a:lnTo>
                  <a:pt x="756" y="1274"/>
                </a:lnTo>
                <a:lnTo>
                  <a:pt x="758" y="1276"/>
                </a:lnTo>
                <a:lnTo>
                  <a:pt x="760" y="1276"/>
                </a:lnTo>
                <a:lnTo>
                  <a:pt x="772" y="1274"/>
                </a:lnTo>
                <a:close/>
                <a:moveTo>
                  <a:pt x="776" y="1258"/>
                </a:moveTo>
                <a:lnTo>
                  <a:pt x="776" y="1258"/>
                </a:lnTo>
                <a:lnTo>
                  <a:pt x="780" y="1256"/>
                </a:lnTo>
                <a:lnTo>
                  <a:pt x="778" y="1252"/>
                </a:lnTo>
                <a:lnTo>
                  <a:pt x="776" y="1250"/>
                </a:lnTo>
                <a:lnTo>
                  <a:pt x="774" y="1252"/>
                </a:lnTo>
                <a:lnTo>
                  <a:pt x="772" y="1254"/>
                </a:lnTo>
                <a:lnTo>
                  <a:pt x="764" y="1256"/>
                </a:lnTo>
                <a:lnTo>
                  <a:pt x="760" y="1258"/>
                </a:lnTo>
                <a:lnTo>
                  <a:pt x="758" y="1258"/>
                </a:lnTo>
                <a:lnTo>
                  <a:pt x="758" y="1260"/>
                </a:lnTo>
                <a:lnTo>
                  <a:pt x="764" y="1260"/>
                </a:lnTo>
                <a:lnTo>
                  <a:pt x="776" y="1258"/>
                </a:lnTo>
                <a:close/>
                <a:moveTo>
                  <a:pt x="892" y="180"/>
                </a:moveTo>
                <a:lnTo>
                  <a:pt x="892" y="180"/>
                </a:lnTo>
                <a:lnTo>
                  <a:pt x="904" y="186"/>
                </a:lnTo>
                <a:lnTo>
                  <a:pt x="912" y="188"/>
                </a:lnTo>
                <a:lnTo>
                  <a:pt x="912" y="186"/>
                </a:lnTo>
                <a:lnTo>
                  <a:pt x="910" y="182"/>
                </a:lnTo>
                <a:lnTo>
                  <a:pt x="906" y="176"/>
                </a:lnTo>
                <a:lnTo>
                  <a:pt x="900" y="170"/>
                </a:lnTo>
                <a:lnTo>
                  <a:pt x="894" y="164"/>
                </a:lnTo>
                <a:lnTo>
                  <a:pt x="888" y="164"/>
                </a:lnTo>
                <a:lnTo>
                  <a:pt x="882" y="162"/>
                </a:lnTo>
                <a:lnTo>
                  <a:pt x="878" y="158"/>
                </a:lnTo>
                <a:lnTo>
                  <a:pt x="870" y="144"/>
                </a:lnTo>
                <a:lnTo>
                  <a:pt x="866" y="138"/>
                </a:lnTo>
                <a:lnTo>
                  <a:pt x="860" y="134"/>
                </a:lnTo>
                <a:lnTo>
                  <a:pt x="856" y="132"/>
                </a:lnTo>
                <a:lnTo>
                  <a:pt x="850" y="132"/>
                </a:lnTo>
                <a:lnTo>
                  <a:pt x="846" y="136"/>
                </a:lnTo>
                <a:lnTo>
                  <a:pt x="846" y="142"/>
                </a:lnTo>
                <a:lnTo>
                  <a:pt x="860" y="164"/>
                </a:lnTo>
                <a:lnTo>
                  <a:pt x="866" y="174"/>
                </a:lnTo>
                <a:lnTo>
                  <a:pt x="868" y="174"/>
                </a:lnTo>
                <a:lnTo>
                  <a:pt x="870" y="174"/>
                </a:lnTo>
                <a:lnTo>
                  <a:pt x="872" y="172"/>
                </a:lnTo>
                <a:lnTo>
                  <a:pt x="876" y="172"/>
                </a:lnTo>
                <a:lnTo>
                  <a:pt x="884" y="174"/>
                </a:lnTo>
                <a:lnTo>
                  <a:pt x="892" y="180"/>
                </a:lnTo>
                <a:close/>
                <a:moveTo>
                  <a:pt x="1006" y="948"/>
                </a:moveTo>
                <a:lnTo>
                  <a:pt x="1006" y="948"/>
                </a:lnTo>
                <a:lnTo>
                  <a:pt x="1016" y="944"/>
                </a:lnTo>
                <a:lnTo>
                  <a:pt x="1026" y="934"/>
                </a:lnTo>
                <a:lnTo>
                  <a:pt x="1030" y="932"/>
                </a:lnTo>
                <a:lnTo>
                  <a:pt x="1030" y="930"/>
                </a:lnTo>
                <a:lnTo>
                  <a:pt x="1026" y="930"/>
                </a:lnTo>
                <a:lnTo>
                  <a:pt x="1018" y="930"/>
                </a:lnTo>
                <a:lnTo>
                  <a:pt x="1008" y="932"/>
                </a:lnTo>
                <a:lnTo>
                  <a:pt x="1004" y="934"/>
                </a:lnTo>
                <a:lnTo>
                  <a:pt x="1006" y="936"/>
                </a:lnTo>
                <a:lnTo>
                  <a:pt x="1006" y="938"/>
                </a:lnTo>
                <a:lnTo>
                  <a:pt x="1002" y="938"/>
                </a:lnTo>
                <a:lnTo>
                  <a:pt x="998" y="938"/>
                </a:lnTo>
                <a:lnTo>
                  <a:pt x="998" y="940"/>
                </a:lnTo>
                <a:lnTo>
                  <a:pt x="1000" y="942"/>
                </a:lnTo>
                <a:lnTo>
                  <a:pt x="998" y="946"/>
                </a:lnTo>
                <a:lnTo>
                  <a:pt x="996" y="948"/>
                </a:lnTo>
                <a:lnTo>
                  <a:pt x="1000" y="948"/>
                </a:lnTo>
                <a:lnTo>
                  <a:pt x="1006" y="948"/>
                </a:lnTo>
                <a:close/>
                <a:moveTo>
                  <a:pt x="1028" y="900"/>
                </a:moveTo>
                <a:lnTo>
                  <a:pt x="1028" y="900"/>
                </a:lnTo>
                <a:lnTo>
                  <a:pt x="1024" y="900"/>
                </a:lnTo>
                <a:lnTo>
                  <a:pt x="1022" y="902"/>
                </a:lnTo>
                <a:lnTo>
                  <a:pt x="1022" y="904"/>
                </a:lnTo>
                <a:lnTo>
                  <a:pt x="1018" y="906"/>
                </a:lnTo>
                <a:lnTo>
                  <a:pt x="1016" y="904"/>
                </a:lnTo>
                <a:lnTo>
                  <a:pt x="1014" y="902"/>
                </a:lnTo>
                <a:lnTo>
                  <a:pt x="1012" y="902"/>
                </a:lnTo>
                <a:lnTo>
                  <a:pt x="1010" y="904"/>
                </a:lnTo>
                <a:lnTo>
                  <a:pt x="1008" y="904"/>
                </a:lnTo>
                <a:lnTo>
                  <a:pt x="1006" y="904"/>
                </a:lnTo>
                <a:lnTo>
                  <a:pt x="1004" y="906"/>
                </a:lnTo>
                <a:lnTo>
                  <a:pt x="1004" y="910"/>
                </a:lnTo>
                <a:lnTo>
                  <a:pt x="1002" y="912"/>
                </a:lnTo>
                <a:lnTo>
                  <a:pt x="1002" y="914"/>
                </a:lnTo>
                <a:lnTo>
                  <a:pt x="1004" y="916"/>
                </a:lnTo>
                <a:lnTo>
                  <a:pt x="1008" y="918"/>
                </a:lnTo>
                <a:lnTo>
                  <a:pt x="1012" y="916"/>
                </a:lnTo>
                <a:lnTo>
                  <a:pt x="1016" y="914"/>
                </a:lnTo>
                <a:lnTo>
                  <a:pt x="1026" y="910"/>
                </a:lnTo>
                <a:lnTo>
                  <a:pt x="1030" y="910"/>
                </a:lnTo>
                <a:lnTo>
                  <a:pt x="1026" y="914"/>
                </a:lnTo>
                <a:lnTo>
                  <a:pt x="1020" y="918"/>
                </a:lnTo>
                <a:lnTo>
                  <a:pt x="1020" y="920"/>
                </a:lnTo>
                <a:lnTo>
                  <a:pt x="1030" y="918"/>
                </a:lnTo>
                <a:lnTo>
                  <a:pt x="1040" y="916"/>
                </a:lnTo>
                <a:lnTo>
                  <a:pt x="1042" y="914"/>
                </a:lnTo>
                <a:lnTo>
                  <a:pt x="1042" y="912"/>
                </a:lnTo>
                <a:lnTo>
                  <a:pt x="1042" y="910"/>
                </a:lnTo>
                <a:lnTo>
                  <a:pt x="1040" y="906"/>
                </a:lnTo>
                <a:lnTo>
                  <a:pt x="1040" y="904"/>
                </a:lnTo>
                <a:lnTo>
                  <a:pt x="1042" y="902"/>
                </a:lnTo>
                <a:lnTo>
                  <a:pt x="1042" y="900"/>
                </a:lnTo>
                <a:lnTo>
                  <a:pt x="1038" y="896"/>
                </a:lnTo>
                <a:lnTo>
                  <a:pt x="1034" y="890"/>
                </a:lnTo>
                <a:lnTo>
                  <a:pt x="1032" y="890"/>
                </a:lnTo>
                <a:lnTo>
                  <a:pt x="1030" y="890"/>
                </a:lnTo>
                <a:lnTo>
                  <a:pt x="1028" y="890"/>
                </a:lnTo>
                <a:lnTo>
                  <a:pt x="1028" y="892"/>
                </a:lnTo>
                <a:lnTo>
                  <a:pt x="1030" y="896"/>
                </a:lnTo>
                <a:lnTo>
                  <a:pt x="1032" y="900"/>
                </a:lnTo>
                <a:lnTo>
                  <a:pt x="1028" y="900"/>
                </a:lnTo>
                <a:close/>
                <a:moveTo>
                  <a:pt x="996" y="942"/>
                </a:moveTo>
                <a:lnTo>
                  <a:pt x="996" y="942"/>
                </a:lnTo>
                <a:lnTo>
                  <a:pt x="996" y="940"/>
                </a:lnTo>
                <a:lnTo>
                  <a:pt x="994" y="938"/>
                </a:lnTo>
                <a:lnTo>
                  <a:pt x="990" y="938"/>
                </a:lnTo>
                <a:lnTo>
                  <a:pt x="988" y="938"/>
                </a:lnTo>
                <a:lnTo>
                  <a:pt x="990" y="940"/>
                </a:lnTo>
                <a:lnTo>
                  <a:pt x="992" y="942"/>
                </a:lnTo>
                <a:lnTo>
                  <a:pt x="994" y="942"/>
                </a:lnTo>
                <a:lnTo>
                  <a:pt x="996" y="942"/>
                </a:lnTo>
                <a:close/>
                <a:moveTo>
                  <a:pt x="942" y="966"/>
                </a:moveTo>
                <a:lnTo>
                  <a:pt x="942" y="966"/>
                </a:lnTo>
                <a:lnTo>
                  <a:pt x="940" y="974"/>
                </a:lnTo>
                <a:lnTo>
                  <a:pt x="946" y="970"/>
                </a:lnTo>
                <a:lnTo>
                  <a:pt x="948" y="968"/>
                </a:lnTo>
                <a:lnTo>
                  <a:pt x="950" y="964"/>
                </a:lnTo>
                <a:lnTo>
                  <a:pt x="950" y="958"/>
                </a:lnTo>
                <a:lnTo>
                  <a:pt x="950" y="956"/>
                </a:lnTo>
                <a:lnTo>
                  <a:pt x="948" y="956"/>
                </a:lnTo>
                <a:lnTo>
                  <a:pt x="942" y="966"/>
                </a:lnTo>
                <a:close/>
                <a:moveTo>
                  <a:pt x="970" y="956"/>
                </a:moveTo>
                <a:lnTo>
                  <a:pt x="970" y="956"/>
                </a:lnTo>
                <a:lnTo>
                  <a:pt x="972" y="956"/>
                </a:lnTo>
                <a:lnTo>
                  <a:pt x="974" y="956"/>
                </a:lnTo>
                <a:lnTo>
                  <a:pt x="976" y="956"/>
                </a:lnTo>
                <a:lnTo>
                  <a:pt x="978" y="954"/>
                </a:lnTo>
                <a:lnTo>
                  <a:pt x="982" y="952"/>
                </a:lnTo>
                <a:lnTo>
                  <a:pt x="984" y="950"/>
                </a:lnTo>
                <a:lnTo>
                  <a:pt x="988" y="946"/>
                </a:lnTo>
                <a:lnTo>
                  <a:pt x="992" y="946"/>
                </a:lnTo>
                <a:lnTo>
                  <a:pt x="990" y="944"/>
                </a:lnTo>
                <a:lnTo>
                  <a:pt x="980" y="942"/>
                </a:lnTo>
                <a:lnTo>
                  <a:pt x="976" y="940"/>
                </a:lnTo>
                <a:lnTo>
                  <a:pt x="972" y="942"/>
                </a:lnTo>
                <a:lnTo>
                  <a:pt x="970" y="944"/>
                </a:lnTo>
                <a:lnTo>
                  <a:pt x="966" y="948"/>
                </a:lnTo>
                <a:lnTo>
                  <a:pt x="966" y="952"/>
                </a:lnTo>
                <a:lnTo>
                  <a:pt x="966" y="954"/>
                </a:lnTo>
                <a:lnTo>
                  <a:pt x="964" y="956"/>
                </a:lnTo>
                <a:lnTo>
                  <a:pt x="966" y="958"/>
                </a:lnTo>
                <a:lnTo>
                  <a:pt x="968" y="958"/>
                </a:lnTo>
                <a:lnTo>
                  <a:pt x="970" y="956"/>
                </a:lnTo>
                <a:close/>
                <a:moveTo>
                  <a:pt x="958" y="954"/>
                </a:moveTo>
                <a:lnTo>
                  <a:pt x="958" y="954"/>
                </a:lnTo>
                <a:lnTo>
                  <a:pt x="958" y="956"/>
                </a:lnTo>
                <a:lnTo>
                  <a:pt x="956" y="956"/>
                </a:lnTo>
                <a:lnTo>
                  <a:pt x="954" y="956"/>
                </a:lnTo>
                <a:lnTo>
                  <a:pt x="954" y="960"/>
                </a:lnTo>
                <a:lnTo>
                  <a:pt x="956" y="962"/>
                </a:lnTo>
                <a:lnTo>
                  <a:pt x="962" y="958"/>
                </a:lnTo>
                <a:lnTo>
                  <a:pt x="964" y="954"/>
                </a:lnTo>
                <a:lnTo>
                  <a:pt x="962" y="950"/>
                </a:lnTo>
                <a:lnTo>
                  <a:pt x="960" y="950"/>
                </a:lnTo>
                <a:lnTo>
                  <a:pt x="958" y="954"/>
                </a:lnTo>
                <a:close/>
                <a:moveTo>
                  <a:pt x="1028" y="966"/>
                </a:moveTo>
                <a:lnTo>
                  <a:pt x="1028" y="966"/>
                </a:lnTo>
                <a:lnTo>
                  <a:pt x="1032" y="966"/>
                </a:lnTo>
                <a:lnTo>
                  <a:pt x="1034" y="964"/>
                </a:lnTo>
                <a:lnTo>
                  <a:pt x="1030" y="962"/>
                </a:lnTo>
                <a:lnTo>
                  <a:pt x="1028" y="962"/>
                </a:lnTo>
                <a:lnTo>
                  <a:pt x="1026" y="964"/>
                </a:lnTo>
                <a:lnTo>
                  <a:pt x="1026" y="966"/>
                </a:lnTo>
                <a:lnTo>
                  <a:pt x="1028" y="966"/>
                </a:lnTo>
                <a:close/>
                <a:moveTo>
                  <a:pt x="1078" y="890"/>
                </a:moveTo>
                <a:lnTo>
                  <a:pt x="1078" y="890"/>
                </a:lnTo>
                <a:lnTo>
                  <a:pt x="1080" y="892"/>
                </a:lnTo>
                <a:lnTo>
                  <a:pt x="1082" y="894"/>
                </a:lnTo>
                <a:lnTo>
                  <a:pt x="1088" y="896"/>
                </a:lnTo>
                <a:lnTo>
                  <a:pt x="1092" y="896"/>
                </a:lnTo>
                <a:lnTo>
                  <a:pt x="1092" y="894"/>
                </a:lnTo>
                <a:lnTo>
                  <a:pt x="1088" y="892"/>
                </a:lnTo>
                <a:lnTo>
                  <a:pt x="1082" y="890"/>
                </a:lnTo>
                <a:lnTo>
                  <a:pt x="1078" y="890"/>
                </a:lnTo>
                <a:close/>
                <a:moveTo>
                  <a:pt x="1054" y="890"/>
                </a:moveTo>
                <a:lnTo>
                  <a:pt x="1054" y="890"/>
                </a:lnTo>
                <a:lnTo>
                  <a:pt x="1060" y="890"/>
                </a:lnTo>
                <a:lnTo>
                  <a:pt x="1062" y="888"/>
                </a:lnTo>
                <a:lnTo>
                  <a:pt x="1068" y="878"/>
                </a:lnTo>
                <a:lnTo>
                  <a:pt x="1072" y="872"/>
                </a:lnTo>
                <a:lnTo>
                  <a:pt x="1074" y="868"/>
                </a:lnTo>
                <a:lnTo>
                  <a:pt x="1072" y="868"/>
                </a:lnTo>
                <a:lnTo>
                  <a:pt x="1066" y="870"/>
                </a:lnTo>
                <a:lnTo>
                  <a:pt x="1054" y="878"/>
                </a:lnTo>
                <a:lnTo>
                  <a:pt x="1050" y="882"/>
                </a:lnTo>
                <a:lnTo>
                  <a:pt x="1046" y="890"/>
                </a:lnTo>
                <a:lnTo>
                  <a:pt x="1044" y="894"/>
                </a:lnTo>
                <a:lnTo>
                  <a:pt x="1044" y="896"/>
                </a:lnTo>
                <a:lnTo>
                  <a:pt x="1046" y="898"/>
                </a:lnTo>
                <a:lnTo>
                  <a:pt x="1048" y="898"/>
                </a:lnTo>
                <a:lnTo>
                  <a:pt x="1048" y="894"/>
                </a:lnTo>
                <a:lnTo>
                  <a:pt x="1050" y="892"/>
                </a:lnTo>
                <a:lnTo>
                  <a:pt x="1054" y="890"/>
                </a:lnTo>
                <a:close/>
                <a:moveTo>
                  <a:pt x="752" y="1276"/>
                </a:moveTo>
                <a:lnTo>
                  <a:pt x="752" y="1276"/>
                </a:lnTo>
                <a:lnTo>
                  <a:pt x="750" y="1274"/>
                </a:lnTo>
                <a:lnTo>
                  <a:pt x="742" y="1274"/>
                </a:lnTo>
                <a:lnTo>
                  <a:pt x="738" y="1276"/>
                </a:lnTo>
                <a:lnTo>
                  <a:pt x="736" y="1278"/>
                </a:lnTo>
                <a:lnTo>
                  <a:pt x="742" y="1282"/>
                </a:lnTo>
                <a:lnTo>
                  <a:pt x="748" y="1282"/>
                </a:lnTo>
                <a:lnTo>
                  <a:pt x="750" y="1278"/>
                </a:lnTo>
                <a:lnTo>
                  <a:pt x="752" y="1276"/>
                </a:lnTo>
                <a:close/>
                <a:moveTo>
                  <a:pt x="1156" y="42"/>
                </a:moveTo>
                <a:lnTo>
                  <a:pt x="1156" y="42"/>
                </a:lnTo>
                <a:lnTo>
                  <a:pt x="1164" y="44"/>
                </a:lnTo>
                <a:lnTo>
                  <a:pt x="1166" y="46"/>
                </a:lnTo>
                <a:lnTo>
                  <a:pt x="1164" y="48"/>
                </a:lnTo>
                <a:lnTo>
                  <a:pt x="1162" y="48"/>
                </a:lnTo>
                <a:lnTo>
                  <a:pt x="1160" y="50"/>
                </a:lnTo>
                <a:lnTo>
                  <a:pt x="1162" y="52"/>
                </a:lnTo>
                <a:lnTo>
                  <a:pt x="1166" y="56"/>
                </a:lnTo>
                <a:lnTo>
                  <a:pt x="1176" y="62"/>
                </a:lnTo>
                <a:lnTo>
                  <a:pt x="1186" y="66"/>
                </a:lnTo>
                <a:lnTo>
                  <a:pt x="1194" y="68"/>
                </a:lnTo>
                <a:lnTo>
                  <a:pt x="1204" y="68"/>
                </a:lnTo>
                <a:lnTo>
                  <a:pt x="1214" y="66"/>
                </a:lnTo>
                <a:lnTo>
                  <a:pt x="1238" y="62"/>
                </a:lnTo>
                <a:lnTo>
                  <a:pt x="1252" y="60"/>
                </a:lnTo>
                <a:lnTo>
                  <a:pt x="1270" y="58"/>
                </a:lnTo>
                <a:lnTo>
                  <a:pt x="1296" y="58"/>
                </a:lnTo>
                <a:lnTo>
                  <a:pt x="1298" y="60"/>
                </a:lnTo>
                <a:lnTo>
                  <a:pt x="1294" y="62"/>
                </a:lnTo>
                <a:lnTo>
                  <a:pt x="1274" y="66"/>
                </a:lnTo>
                <a:lnTo>
                  <a:pt x="1236" y="74"/>
                </a:lnTo>
                <a:lnTo>
                  <a:pt x="1220" y="78"/>
                </a:lnTo>
                <a:lnTo>
                  <a:pt x="1216" y="80"/>
                </a:lnTo>
                <a:lnTo>
                  <a:pt x="1216" y="82"/>
                </a:lnTo>
                <a:lnTo>
                  <a:pt x="1216" y="84"/>
                </a:lnTo>
                <a:lnTo>
                  <a:pt x="1220" y="86"/>
                </a:lnTo>
                <a:lnTo>
                  <a:pt x="1232" y="88"/>
                </a:lnTo>
                <a:lnTo>
                  <a:pt x="1270" y="92"/>
                </a:lnTo>
                <a:lnTo>
                  <a:pt x="1308" y="94"/>
                </a:lnTo>
                <a:lnTo>
                  <a:pt x="1324" y="96"/>
                </a:lnTo>
                <a:lnTo>
                  <a:pt x="1336" y="100"/>
                </a:lnTo>
                <a:lnTo>
                  <a:pt x="1360" y="110"/>
                </a:lnTo>
                <a:lnTo>
                  <a:pt x="1370" y="114"/>
                </a:lnTo>
                <a:lnTo>
                  <a:pt x="1380" y="114"/>
                </a:lnTo>
                <a:lnTo>
                  <a:pt x="1390" y="112"/>
                </a:lnTo>
                <a:lnTo>
                  <a:pt x="1402" y="106"/>
                </a:lnTo>
                <a:lnTo>
                  <a:pt x="1412" y="98"/>
                </a:lnTo>
                <a:lnTo>
                  <a:pt x="1420" y="96"/>
                </a:lnTo>
                <a:lnTo>
                  <a:pt x="1424" y="94"/>
                </a:lnTo>
                <a:lnTo>
                  <a:pt x="1430" y="96"/>
                </a:lnTo>
                <a:lnTo>
                  <a:pt x="1438" y="98"/>
                </a:lnTo>
                <a:lnTo>
                  <a:pt x="1446" y="98"/>
                </a:lnTo>
                <a:lnTo>
                  <a:pt x="1456" y="96"/>
                </a:lnTo>
                <a:lnTo>
                  <a:pt x="1464" y="92"/>
                </a:lnTo>
                <a:lnTo>
                  <a:pt x="1468" y="88"/>
                </a:lnTo>
                <a:lnTo>
                  <a:pt x="1468" y="84"/>
                </a:lnTo>
                <a:lnTo>
                  <a:pt x="1468" y="80"/>
                </a:lnTo>
                <a:lnTo>
                  <a:pt x="1470" y="76"/>
                </a:lnTo>
                <a:lnTo>
                  <a:pt x="1476" y="72"/>
                </a:lnTo>
                <a:lnTo>
                  <a:pt x="1488" y="66"/>
                </a:lnTo>
                <a:lnTo>
                  <a:pt x="1506" y="58"/>
                </a:lnTo>
                <a:lnTo>
                  <a:pt x="1516" y="54"/>
                </a:lnTo>
                <a:lnTo>
                  <a:pt x="1522" y="48"/>
                </a:lnTo>
                <a:lnTo>
                  <a:pt x="1520" y="42"/>
                </a:lnTo>
                <a:lnTo>
                  <a:pt x="1516" y="38"/>
                </a:lnTo>
                <a:lnTo>
                  <a:pt x="1510" y="34"/>
                </a:lnTo>
                <a:lnTo>
                  <a:pt x="1502" y="30"/>
                </a:lnTo>
                <a:lnTo>
                  <a:pt x="1492" y="28"/>
                </a:lnTo>
                <a:lnTo>
                  <a:pt x="1484" y="28"/>
                </a:lnTo>
                <a:lnTo>
                  <a:pt x="1468" y="28"/>
                </a:lnTo>
                <a:lnTo>
                  <a:pt x="1450" y="24"/>
                </a:lnTo>
                <a:lnTo>
                  <a:pt x="1430" y="18"/>
                </a:lnTo>
                <a:lnTo>
                  <a:pt x="1406" y="14"/>
                </a:lnTo>
                <a:lnTo>
                  <a:pt x="1394" y="12"/>
                </a:lnTo>
                <a:lnTo>
                  <a:pt x="1388" y="14"/>
                </a:lnTo>
                <a:lnTo>
                  <a:pt x="1384" y="16"/>
                </a:lnTo>
                <a:lnTo>
                  <a:pt x="1382" y="20"/>
                </a:lnTo>
                <a:lnTo>
                  <a:pt x="1378" y="28"/>
                </a:lnTo>
                <a:lnTo>
                  <a:pt x="1374" y="30"/>
                </a:lnTo>
                <a:lnTo>
                  <a:pt x="1366" y="30"/>
                </a:lnTo>
                <a:lnTo>
                  <a:pt x="1360" y="28"/>
                </a:lnTo>
                <a:lnTo>
                  <a:pt x="1358" y="24"/>
                </a:lnTo>
                <a:lnTo>
                  <a:pt x="1358" y="20"/>
                </a:lnTo>
                <a:lnTo>
                  <a:pt x="1360" y="16"/>
                </a:lnTo>
                <a:lnTo>
                  <a:pt x="1362" y="10"/>
                </a:lnTo>
                <a:lnTo>
                  <a:pt x="1362" y="6"/>
                </a:lnTo>
                <a:lnTo>
                  <a:pt x="1360" y="4"/>
                </a:lnTo>
                <a:lnTo>
                  <a:pt x="1350" y="0"/>
                </a:lnTo>
                <a:lnTo>
                  <a:pt x="1344" y="0"/>
                </a:lnTo>
                <a:lnTo>
                  <a:pt x="1340" y="2"/>
                </a:lnTo>
                <a:lnTo>
                  <a:pt x="1334" y="4"/>
                </a:lnTo>
                <a:lnTo>
                  <a:pt x="1332" y="8"/>
                </a:lnTo>
                <a:lnTo>
                  <a:pt x="1328" y="14"/>
                </a:lnTo>
                <a:lnTo>
                  <a:pt x="1326" y="22"/>
                </a:lnTo>
                <a:lnTo>
                  <a:pt x="1324" y="36"/>
                </a:lnTo>
                <a:lnTo>
                  <a:pt x="1322" y="40"/>
                </a:lnTo>
                <a:lnTo>
                  <a:pt x="1320" y="40"/>
                </a:lnTo>
                <a:lnTo>
                  <a:pt x="1318" y="40"/>
                </a:lnTo>
                <a:lnTo>
                  <a:pt x="1314" y="36"/>
                </a:lnTo>
                <a:lnTo>
                  <a:pt x="1306" y="24"/>
                </a:lnTo>
                <a:lnTo>
                  <a:pt x="1300" y="20"/>
                </a:lnTo>
                <a:lnTo>
                  <a:pt x="1296" y="18"/>
                </a:lnTo>
                <a:lnTo>
                  <a:pt x="1292" y="18"/>
                </a:lnTo>
                <a:lnTo>
                  <a:pt x="1286" y="18"/>
                </a:lnTo>
                <a:lnTo>
                  <a:pt x="1278" y="20"/>
                </a:lnTo>
                <a:lnTo>
                  <a:pt x="1268" y="18"/>
                </a:lnTo>
                <a:lnTo>
                  <a:pt x="1252" y="16"/>
                </a:lnTo>
                <a:lnTo>
                  <a:pt x="1232" y="8"/>
                </a:lnTo>
                <a:lnTo>
                  <a:pt x="1216" y="2"/>
                </a:lnTo>
                <a:lnTo>
                  <a:pt x="1208" y="2"/>
                </a:lnTo>
                <a:lnTo>
                  <a:pt x="1208" y="4"/>
                </a:lnTo>
                <a:lnTo>
                  <a:pt x="1212" y="10"/>
                </a:lnTo>
                <a:lnTo>
                  <a:pt x="1216" y="16"/>
                </a:lnTo>
                <a:lnTo>
                  <a:pt x="1216" y="20"/>
                </a:lnTo>
                <a:lnTo>
                  <a:pt x="1216" y="22"/>
                </a:lnTo>
                <a:lnTo>
                  <a:pt x="1212" y="22"/>
                </a:lnTo>
                <a:lnTo>
                  <a:pt x="1200" y="16"/>
                </a:lnTo>
                <a:lnTo>
                  <a:pt x="1188" y="12"/>
                </a:lnTo>
                <a:lnTo>
                  <a:pt x="1182" y="12"/>
                </a:lnTo>
                <a:lnTo>
                  <a:pt x="1184" y="14"/>
                </a:lnTo>
                <a:lnTo>
                  <a:pt x="1188" y="18"/>
                </a:lnTo>
                <a:lnTo>
                  <a:pt x="1192" y="24"/>
                </a:lnTo>
                <a:lnTo>
                  <a:pt x="1194" y="28"/>
                </a:lnTo>
                <a:lnTo>
                  <a:pt x="1194" y="30"/>
                </a:lnTo>
                <a:lnTo>
                  <a:pt x="1190" y="30"/>
                </a:lnTo>
                <a:lnTo>
                  <a:pt x="1180" y="28"/>
                </a:lnTo>
                <a:lnTo>
                  <a:pt x="1166" y="26"/>
                </a:lnTo>
                <a:lnTo>
                  <a:pt x="1154" y="24"/>
                </a:lnTo>
                <a:lnTo>
                  <a:pt x="1148" y="24"/>
                </a:lnTo>
                <a:lnTo>
                  <a:pt x="1142" y="26"/>
                </a:lnTo>
                <a:lnTo>
                  <a:pt x="1142" y="30"/>
                </a:lnTo>
                <a:lnTo>
                  <a:pt x="1144" y="34"/>
                </a:lnTo>
                <a:lnTo>
                  <a:pt x="1148" y="38"/>
                </a:lnTo>
                <a:lnTo>
                  <a:pt x="1156" y="42"/>
                </a:lnTo>
                <a:close/>
                <a:moveTo>
                  <a:pt x="388" y="1446"/>
                </a:moveTo>
                <a:lnTo>
                  <a:pt x="388" y="1446"/>
                </a:lnTo>
                <a:lnTo>
                  <a:pt x="384" y="1448"/>
                </a:lnTo>
                <a:lnTo>
                  <a:pt x="384" y="1450"/>
                </a:lnTo>
                <a:lnTo>
                  <a:pt x="384" y="1452"/>
                </a:lnTo>
                <a:lnTo>
                  <a:pt x="386" y="1456"/>
                </a:lnTo>
                <a:lnTo>
                  <a:pt x="388" y="1454"/>
                </a:lnTo>
                <a:lnTo>
                  <a:pt x="390" y="1452"/>
                </a:lnTo>
                <a:lnTo>
                  <a:pt x="390" y="1448"/>
                </a:lnTo>
                <a:lnTo>
                  <a:pt x="388" y="1446"/>
                </a:lnTo>
                <a:close/>
                <a:moveTo>
                  <a:pt x="164" y="1358"/>
                </a:moveTo>
                <a:lnTo>
                  <a:pt x="164" y="1358"/>
                </a:lnTo>
                <a:lnTo>
                  <a:pt x="166" y="1356"/>
                </a:lnTo>
                <a:lnTo>
                  <a:pt x="168" y="1358"/>
                </a:lnTo>
                <a:lnTo>
                  <a:pt x="170" y="1356"/>
                </a:lnTo>
                <a:lnTo>
                  <a:pt x="172" y="1354"/>
                </a:lnTo>
                <a:lnTo>
                  <a:pt x="170" y="1354"/>
                </a:lnTo>
                <a:lnTo>
                  <a:pt x="168" y="1350"/>
                </a:lnTo>
                <a:lnTo>
                  <a:pt x="164" y="1346"/>
                </a:lnTo>
                <a:lnTo>
                  <a:pt x="164" y="1348"/>
                </a:lnTo>
                <a:lnTo>
                  <a:pt x="164" y="1350"/>
                </a:lnTo>
                <a:lnTo>
                  <a:pt x="164" y="1352"/>
                </a:lnTo>
                <a:lnTo>
                  <a:pt x="164" y="1354"/>
                </a:lnTo>
                <a:lnTo>
                  <a:pt x="164" y="1358"/>
                </a:lnTo>
                <a:close/>
                <a:moveTo>
                  <a:pt x="148" y="1644"/>
                </a:moveTo>
                <a:lnTo>
                  <a:pt x="148" y="1644"/>
                </a:lnTo>
                <a:lnTo>
                  <a:pt x="150" y="1642"/>
                </a:lnTo>
                <a:lnTo>
                  <a:pt x="150" y="1640"/>
                </a:lnTo>
                <a:lnTo>
                  <a:pt x="152" y="1636"/>
                </a:lnTo>
                <a:lnTo>
                  <a:pt x="156" y="1634"/>
                </a:lnTo>
                <a:lnTo>
                  <a:pt x="160" y="1634"/>
                </a:lnTo>
                <a:lnTo>
                  <a:pt x="162" y="1634"/>
                </a:lnTo>
                <a:lnTo>
                  <a:pt x="162" y="1632"/>
                </a:lnTo>
                <a:lnTo>
                  <a:pt x="162" y="1630"/>
                </a:lnTo>
                <a:lnTo>
                  <a:pt x="164" y="1630"/>
                </a:lnTo>
                <a:lnTo>
                  <a:pt x="166" y="1628"/>
                </a:lnTo>
                <a:lnTo>
                  <a:pt x="166" y="1626"/>
                </a:lnTo>
                <a:lnTo>
                  <a:pt x="164" y="1624"/>
                </a:lnTo>
                <a:lnTo>
                  <a:pt x="166" y="1622"/>
                </a:lnTo>
                <a:lnTo>
                  <a:pt x="164" y="1620"/>
                </a:lnTo>
                <a:lnTo>
                  <a:pt x="166" y="1618"/>
                </a:lnTo>
                <a:lnTo>
                  <a:pt x="168" y="1618"/>
                </a:lnTo>
                <a:lnTo>
                  <a:pt x="170" y="1618"/>
                </a:lnTo>
                <a:lnTo>
                  <a:pt x="174" y="1616"/>
                </a:lnTo>
                <a:lnTo>
                  <a:pt x="176" y="1614"/>
                </a:lnTo>
                <a:lnTo>
                  <a:pt x="172" y="1614"/>
                </a:lnTo>
                <a:lnTo>
                  <a:pt x="168" y="1614"/>
                </a:lnTo>
                <a:lnTo>
                  <a:pt x="172" y="1610"/>
                </a:lnTo>
                <a:lnTo>
                  <a:pt x="174" y="1606"/>
                </a:lnTo>
                <a:lnTo>
                  <a:pt x="174" y="1600"/>
                </a:lnTo>
                <a:lnTo>
                  <a:pt x="172" y="1598"/>
                </a:lnTo>
                <a:lnTo>
                  <a:pt x="170" y="1598"/>
                </a:lnTo>
                <a:lnTo>
                  <a:pt x="164" y="1602"/>
                </a:lnTo>
                <a:lnTo>
                  <a:pt x="158" y="1606"/>
                </a:lnTo>
                <a:lnTo>
                  <a:pt x="150" y="1610"/>
                </a:lnTo>
                <a:lnTo>
                  <a:pt x="148" y="1612"/>
                </a:lnTo>
                <a:lnTo>
                  <a:pt x="148" y="1614"/>
                </a:lnTo>
                <a:lnTo>
                  <a:pt x="148" y="1616"/>
                </a:lnTo>
                <a:lnTo>
                  <a:pt x="148" y="1620"/>
                </a:lnTo>
                <a:lnTo>
                  <a:pt x="146" y="1620"/>
                </a:lnTo>
                <a:lnTo>
                  <a:pt x="144" y="1618"/>
                </a:lnTo>
                <a:lnTo>
                  <a:pt x="142" y="1616"/>
                </a:lnTo>
                <a:lnTo>
                  <a:pt x="140" y="1616"/>
                </a:lnTo>
                <a:lnTo>
                  <a:pt x="136" y="1622"/>
                </a:lnTo>
                <a:lnTo>
                  <a:pt x="136" y="1624"/>
                </a:lnTo>
                <a:lnTo>
                  <a:pt x="138" y="1628"/>
                </a:lnTo>
                <a:lnTo>
                  <a:pt x="140" y="1630"/>
                </a:lnTo>
                <a:lnTo>
                  <a:pt x="138" y="1632"/>
                </a:lnTo>
                <a:lnTo>
                  <a:pt x="144" y="1636"/>
                </a:lnTo>
                <a:lnTo>
                  <a:pt x="146" y="1636"/>
                </a:lnTo>
                <a:lnTo>
                  <a:pt x="142" y="1638"/>
                </a:lnTo>
                <a:lnTo>
                  <a:pt x="138" y="1642"/>
                </a:lnTo>
                <a:lnTo>
                  <a:pt x="136" y="1644"/>
                </a:lnTo>
                <a:lnTo>
                  <a:pt x="138" y="1646"/>
                </a:lnTo>
                <a:lnTo>
                  <a:pt x="140" y="1648"/>
                </a:lnTo>
                <a:lnTo>
                  <a:pt x="142" y="1648"/>
                </a:lnTo>
                <a:lnTo>
                  <a:pt x="144" y="1644"/>
                </a:lnTo>
                <a:lnTo>
                  <a:pt x="148" y="1644"/>
                </a:lnTo>
                <a:close/>
                <a:moveTo>
                  <a:pt x="84" y="2020"/>
                </a:moveTo>
                <a:lnTo>
                  <a:pt x="84" y="2020"/>
                </a:lnTo>
                <a:lnTo>
                  <a:pt x="88" y="2008"/>
                </a:lnTo>
                <a:lnTo>
                  <a:pt x="90" y="2008"/>
                </a:lnTo>
                <a:lnTo>
                  <a:pt x="92" y="2012"/>
                </a:lnTo>
                <a:lnTo>
                  <a:pt x="94" y="2014"/>
                </a:lnTo>
                <a:lnTo>
                  <a:pt x="96" y="2014"/>
                </a:lnTo>
                <a:lnTo>
                  <a:pt x="106" y="2008"/>
                </a:lnTo>
                <a:lnTo>
                  <a:pt x="120" y="2000"/>
                </a:lnTo>
                <a:lnTo>
                  <a:pt x="126" y="1996"/>
                </a:lnTo>
                <a:lnTo>
                  <a:pt x="132" y="1994"/>
                </a:lnTo>
                <a:lnTo>
                  <a:pt x="142" y="1992"/>
                </a:lnTo>
                <a:lnTo>
                  <a:pt x="148" y="1990"/>
                </a:lnTo>
                <a:lnTo>
                  <a:pt x="152" y="1990"/>
                </a:lnTo>
                <a:lnTo>
                  <a:pt x="160" y="1990"/>
                </a:lnTo>
                <a:lnTo>
                  <a:pt x="166" y="1992"/>
                </a:lnTo>
                <a:lnTo>
                  <a:pt x="168" y="1988"/>
                </a:lnTo>
                <a:lnTo>
                  <a:pt x="168" y="1980"/>
                </a:lnTo>
                <a:lnTo>
                  <a:pt x="168" y="1974"/>
                </a:lnTo>
                <a:lnTo>
                  <a:pt x="172" y="1966"/>
                </a:lnTo>
                <a:lnTo>
                  <a:pt x="176" y="1958"/>
                </a:lnTo>
                <a:lnTo>
                  <a:pt x="178" y="1950"/>
                </a:lnTo>
                <a:lnTo>
                  <a:pt x="180" y="1934"/>
                </a:lnTo>
                <a:lnTo>
                  <a:pt x="178" y="1920"/>
                </a:lnTo>
                <a:lnTo>
                  <a:pt x="174" y="1906"/>
                </a:lnTo>
                <a:lnTo>
                  <a:pt x="168" y="1888"/>
                </a:lnTo>
                <a:lnTo>
                  <a:pt x="166" y="1884"/>
                </a:lnTo>
                <a:lnTo>
                  <a:pt x="170" y="1884"/>
                </a:lnTo>
                <a:lnTo>
                  <a:pt x="172" y="1882"/>
                </a:lnTo>
                <a:lnTo>
                  <a:pt x="172" y="1880"/>
                </a:lnTo>
                <a:lnTo>
                  <a:pt x="168" y="1874"/>
                </a:lnTo>
                <a:lnTo>
                  <a:pt x="172" y="1874"/>
                </a:lnTo>
                <a:lnTo>
                  <a:pt x="176" y="1876"/>
                </a:lnTo>
                <a:lnTo>
                  <a:pt x="178" y="1878"/>
                </a:lnTo>
                <a:lnTo>
                  <a:pt x="180" y="1878"/>
                </a:lnTo>
                <a:lnTo>
                  <a:pt x="186" y="1870"/>
                </a:lnTo>
                <a:lnTo>
                  <a:pt x="190" y="1866"/>
                </a:lnTo>
                <a:lnTo>
                  <a:pt x="194" y="1866"/>
                </a:lnTo>
                <a:lnTo>
                  <a:pt x="196" y="1864"/>
                </a:lnTo>
                <a:lnTo>
                  <a:pt x="198" y="1862"/>
                </a:lnTo>
                <a:lnTo>
                  <a:pt x="196" y="1858"/>
                </a:lnTo>
                <a:lnTo>
                  <a:pt x="194" y="1858"/>
                </a:lnTo>
                <a:lnTo>
                  <a:pt x="192" y="1858"/>
                </a:lnTo>
                <a:lnTo>
                  <a:pt x="194" y="1854"/>
                </a:lnTo>
                <a:lnTo>
                  <a:pt x="196" y="1850"/>
                </a:lnTo>
                <a:lnTo>
                  <a:pt x="196" y="1848"/>
                </a:lnTo>
                <a:lnTo>
                  <a:pt x="196" y="1850"/>
                </a:lnTo>
                <a:lnTo>
                  <a:pt x="200" y="1858"/>
                </a:lnTo>
                <a:lnTo>
                  <a:pt x="202" y="1858"/>
                </a:lnTo>
                <a:lnTo>
                  <a:pt x="204" y="1856"/>
                </a:lnTo>
                <a:lnTo>
                  <a:pt x="204" y="1850"/>
                </a:lnTo>
                <a:lnTo>
                  <a:pt x="202" y="1844"/>
                </a:lnTo>
                <a:lnTo>
                  <a:pt x="198" y="1840"/>
                </a:lnTo>
                <a:lnTo>
                  <a:pt x="196" y="1838"/>
                </a:lnTo>
                <a:lnTo>
                  <a:pt x="194" y="1838"/>
                </a:lnTo>
                <a:lnTo>
                  <a:pt x="186" y="1840"/>
                </a:lnTo>
                <a:lnTo>
                  <a:pt x="184" y="1840"/>
                </a:lnTo>
                <a:lnTo>
                  <a:pt x="186" y="1838"/>
                </a:lnTo>
                <a:lnTo>
                  <a:pt x="192" y="1834"/>
                </a:lnTo>
                <a:lnTo>
                  <a:pt x="194" y="1832"/>
                </a:lnTo>
                <a:lnTo>
                  <a:pt x="192" y="1828"/>
                </a:lnTo>
                <a:lnTo>
                  <a:pt x="190" y="1828"/>
                </a:lnTo>
                <a:lnTo>
                  <a:pt x="186" y="1826"/>
                </a:lnTo>
                <a:lnTo>
                  <a:pt x="182" y="1820"/>
                </a:lnTo>
                <a:lnTo>
                  <a:pt x="176" y="1808"/>
                </a:lnTo>
                <a:lnTo>
                  <a:pt x="174" y="1806"/>
                </a:lnTo>
                <a:lnTo>
                  <a:pt x="172" y="1804"/>
                </a:lnTo>
                <a:lnTo>
                  <a:pt x="164" y="1806"/>
                </a:lnTo>
                <a:lnTo>
                  <a:pt x="156" y="1808"/>
                </a:lnTo>
                <a:lnTo>
                  <a:pt x="148" y="1808"/>
                </a:lnTo>
                <a:lnTo>
                  <a:pt x="142" y="1810"/>
                </a:lnTo>
                <a:lnTo>
                  <a:pt x="140" y="1812"/>
                </a:lnTo>
                <a:lnTo>
                  <a:pt x="138" y="1814"/>
                </a:lnTo>
                <a:lnTo>
                  <a:pt x="130" y="1816"/>
                </a:lnTo>
                <a:lnTo>
                  <a:pt x="126" y="1818"/>
                </a:lnTo>
                <a:lnTo>
                  <a:pt x="124" y="1822"/>
                </a:lnTo>
                <a:lnTo>
                  <a:pt x="122" y="1828"/>
                </a:lnTo>
                <a:lnTo>
                  <a:pt x="120" y="1834"/>
                </a:lnTo>
                <a:lnTo>
                  <a:pt x="116" y="1836"/>
                </a:lnTo>
                <a:lnTo>
                  <a:pt x="112" y="1836"/>
                </a:lnTo>
                <a:lnTo>
                  <a:pt x="116" y="1836"/>
                </a:lnTo>
                <a:lnTo>
                  <a:pt x="120" y="1832"/>
                </a:lnTo>
                <a:lnTo>
                  <a:pt x="122" y="1826"/>
                </a:lnTo>
                <a:lnTo>
                  <a:pt x="124" y="1818"/>
                </a:lnTo>
                <a:lnTo>
                  <a:pt x="128" y="1816"/>
                </a:lnTo>
                <a:lnTo>
                  <a:pt x="132" y="1814"/>
                </a:lnTo>
                <a:lnTo>
                  <a:pt x="132" y="1810"/>
                </a:lnTo>
                <a:lnTo>
                  <a:pt x="134" y="1808"/>
                </a:lnTo>
                <a:lnTo>
                  <a:pt x="138" y="1806"/>
                </a:lnTo>
                <a:lnTo>
                  <a:pt x="140" y="1804"/>
                </a:lnTo>
                <a:lnTo>
                  <a:pt x="134" y="1798"/>
                </a:lnTo>
                <a:lnTo>
                  <a:pt x="130" y="1796"/>
                </a:lnTo>
                <a:lnTo>
                  <a:pt x="126" y="1796"/>
                </a:lnTo>
                <a:lnTo>
                  <a:pt x="124" y="1798"/>
                </a:lnTo>
                <a:lnTo>
                  <a:pt x="122" y="1800"/>
                </a:lnTo>
                <a:lnTo>
                  <a:pt x="118" y="1804"/>
                </a:lnTo>
                <a:lnTo>
                  <a:pt x="116" y="1804"/>
                </a:lnTo>
                <a:lnTo>
                  <a:pt x="112" y="1804"/>
                </a:lnTo>
                <a:lnTo>
                  <a:pt x="104" y="1806"/>
                </a:lnTo>
                <a:lnTo>
                  <a:pt x="94" y="1810"/>
                </a:lnTo>
                <a:lnTo>
                  <a:pt x="86" y="1816"/>
                </a:lnTo>
                <a:lnTo>
                  <a:pt x="84" y="1820"/>
                </a:lnTo>
                <a:lnTo>
                  <a:pt x="84" y="1824"/>
                </a:lnTo>
                <a:lnTo>
                  <a:pt x="84" y="1828"/>
                </a:lnTo>
                <a:lnTo>
                  <a:pt x="82" y="1830"/>
                </a:lnTo>
                <a:lnTo>
                  <a:pt x="76" y="1834"/>
                </a:lnTo>
                <a:lnTo>
                  <a:pt x="70" y="1836"/>
                </a:lnTo>
                <a:lnTo>
                  <a:pt x="68" y="1838"/>
                </a:lnTo>
                <a:lnTo>
                  <a:pt x="68" y="1840"/>
                </a:lnTo>
                <a:lnTo>
                  <a:pt x="70" y="1842"/>
                </a:lnTo>
                <a:lnTo>
                  <a:pt x="76" y="1842"/>
                </a:lnTo>
                <a:lnTo>
                  <a:pt x="86" y="1842"/>
                </a:lnTo>
                <a:lnTo>
                  <a:pt x="94" y="1844"/>
                </a:lnTo>
                <a:lnTo>
                  <a:pt x="94" y="1846"/>
                </a:lnTo>
                <a:lnTo>
                  <a:pt x="90" y="1848"/>
                </a:lnTo>
                <a:lnTo>
                  <a:pt x="82" y="1856"/>
                </a:lnTo>
                <a:lnTo>
                  <a:pt x="78" y="1862"/>
                </a:lnTo>
                <a:lnTo>
                  <a:pt x="74" y="1866"/>
                </a:lnTo>
                <a:lnTo>
                  <a:pt x="70" y="1866"/>
                </a:lnTo>
                <a:lnTo>
                  <a:pt x="62" y="1864"/>
                </a:lnTo>
                <a:lnTo>
                  <a:pt x="58" y="1866"/>
                </a:lnTo>
                <a:lnTo>
                  <a:pt x="54" y="1866"/>
                </a:lnTo>
                <a:lnTo>
                  <a:pt x="48" y="1864"/>
                </a:lnTo>
                <a:lnTo>
                  <a:pt x="40" y="1860"/>
                </a:lnTo>
                <a:lnTo>
                  <a:pt x="30" y="1860"/>
                </a:lnTo>
                <a:lnTo>
                  <a:pt x="22" y="1862"/>
                </a:lnTo>
                <a:lnTo>
                  <a:pt x="14" y="1868"/>
                </a:lnTo>
                <a:lnTo>
                  <a:pt x="14" y="1870"/>
                </a:lnTo>
                <a:lnTo>
                  <a:pt x="18" y="1870"/>
                </a:lnTo>
                <a:lnTo>
                  <a:pt x="20" y="1870"/>
                </a:lnTo>
                <a:lnTo>
                  <a:pt x="20" y="1872"/>
                </a:lnTo>
                <a:lnTo>
                  <a:pt x="20" y="1874"/>
                </a:lnTo>
                <a:lnTo>
                  <a:pt x="18" y="1878"/>
                </a:lnTo>
                <a:lnTo>
                  <a:pt x="16" y="1884"/>
                </a:lnTo>
                <a:lnTo>
                  <a:pt x="18" y="1886"/>
                </a:lnTo>
                <a:lnTo>
                  <a:pt x="22" y="1888"/>
                </a:lnTo>
                <a:lnTo>
                  <a:pt x="28" y="1888"/>
                </a:lnTo>
                <a:lnTo>
                  <a:pt x="38" y="1888"/>
                </a:lnTo>
                <a:lnTo>
                  <a:pt x="38" y="1890"/>
                </a:lnTo>
                <a:lnTo>
                  <a:pt x="34" y="1892"/>
                </a:lnTo>
                <a:lnTo>
                  <a:pt x="24" y="1898"/>
                </a:lnTo>
                <a:lnTo>
                  <a:pt x="22" y="1900"/>
                </a:lnTo>
                <a:lnTo>
                  <a:pt x="20" y="1904"/>
                </a:lnTo>
                <a:lnTo>
                  <a:pt x="16" y="1908"/>
                </a:lnTo>
                <a:lnTo>
                  <a:pt x="14" y="1912"/>
                </a:lnTo>
                <a:lnTo>
                  <a:pt x="16" y="1914"/>
                </a:lnTo>
                <a:lnTo>
                  <a:pt x="24" y="1922"/>
                </a:lnTo>
                <a:lnTo>
                  <a:pt x="36" y="1928"/>
                </a:lnTo>
                <a:lnTo>
                  <a:pt x="40" y="1928"/>
                </a:lnTo>
                <a:lnTo>
                  <a:pt x="44" y="1928"/>
                </a:lnTo>
                <a:lnTo>
                  <a:pt x="52" y="1926"/>
                </a:lnTo>
                <a:lnTo>
                  <a:pt x="58" y="1928"/>
                </a:lnTo>
                <a:lnTo>
                  <a:pt x="60" y="1928"/>
                </a:lnTo>
                <a:lnTo>
                  <a:pt x="60" y="1930"/>
                </a:lnTo>
                <a:lnTo>
                  <a:pt x="50" y="1934"/>
                </a:lnTo>
                <a:lnTo>
                  <a:pt x="44" y="1936"/>
                </a:lnTo>
                <a:lnTo>
                  <a:pt x="42" y="1938"/>
                </a:lnTo>
                <a:lnTo>
                  <a:pt x="42" y="1940"/>
                </a:lnTo>
                <a:lnTo>
                  <a:pt x="42" y="1944"/>
                </a:lnTo>
                <a:lnTo>
                  <a:pt x="42" y="1948"/>
                </a:lnTo>
                <a:lnTo>
                  <a:pt x="40" y="1952"/>
                </a:lnTo>
                <a:lnTo>
                  <a:pt x="36" y="1956"/>
                </a:lnTo>
                <a:lnTo>
                  <a:pt x="28" y="1962"/>
                </a:lnTo>
                <a:lnTo>
                  <a:pt x="22" y="1966"/>
                </a:lnTo>
                <a:lnTo>
                  <a:pt x="22" y="1968"/>
                </a:lnTo>
                <a:lnTo>
                  <a:pt x="26" y="1968"/>
                </a:lnTo>
                <a:lnTo>
                  <a:pt x="30" y="1968"/>
                </a:lnTo>
                <a:lnTo>
                  <a:pt x="58" y="1960"/>
                </a:lnTo>
                <a:lnTo>
                  <a:pt x="64" y="1960"/>
                </a:lnTo>
                <a:lnTo>
                  <a:pt x="66" y="1960"/>
                </a:lnTo>
                <a:lnTo>
                  <a:pt x="66" y="1962"/>
                </a:lnTo>
                <a:lnTo>
                  <a:pt x="66" y="1964"/>
                </a:lnTo>
                <a:lnTo>
                  <a:pt x="62" y="1966"/>
                </a:lnTo>
                <a:lnTo>
                  <a:pt x="50" y="1968"/>
                </a:lnTo>
                <a:lnTo>
                  <a:pt x="36" y="1970"/>
                </a:lnTo>
                <a:lnTo>
                  <a:pt x="28" y="1974"/>
                </a:lnTo>
                <a:lnTo>
                  <a:pt x="24" y="1978"/>
                </a:lnTo>
                <a:lnTo>
                  <a:pt x="26" y="1982"/>
                </a:lnTo>
                <a:lnTo>
                  <a:pt x="28" y="1984"/>
                </a:lnTo>
                <a:lnTo>
                  <a:pt x="26" y="1986"/>
                </a:lnTo>
                <a:lnTo>
                  <a:pt x="22" y="1984"/>
                </a:lnTo>
                <a:lnTo>
                  <a:pt x="14" y="1984"/>
                </a:lnTo>
                <a:lnTo>
                  <a:pt x="10" y="1986"/>
                </a:lnTo>
                <a:lnTo>
                  <a:pt x="4" y="1988"/>
                </a:lnTo>
                <a:lnTo>
                  <a:pt x="0" y="1994"/>
                </a:lnTo>
                <a:lnTo>
                  <a:pt x="0" y="1996"/>
                </a:lnTo>
                <a:lnTo>
                  <a:pt x="2" y="1996"/>
                </a:lnTo>
                <a:lnTo>
                  <a:pt x="6" y="1996"/>
                </a:lnTo>
                <a:lnTo>
                  <a:pt x="10" y="1996"/>
                </a:lnTo>
                <a:lnTo>
                  <a:pt x="14" y="1996"/>
                </a:lnTo>
                <a:lnTo>
                  <a:pt x="14" y="2000"/>
                </a:lnTo>
                <a:lnTo>
                  <a:pt x="10" y="2004"/>
                </a:lnTo>
                <a:lnTo>
                  <a:pt x="6" y="2010"/>
                </a:lnTo>
                <a:lnTo>
                  <a:pt x="4" y="2012"/>
                </a:lnTo>
                <a:lnTo>
                  <a:pt x="8" y="2014"/>
                </a:lnTo>
                <a:lnTo>
                  <a:pt x="12" y="2016"/>
                </a:lnTo>
                <a:lnTo>
                  <a:pt x="18" y="2018"/>
                </a:lnTo>
                <a:lnTo>
                  <a:pt x="20" y="2020"/>
                </a:lnTo>
                <a:lnTo>
                  <a:pt x="16" y="2024"/>
                </a:lnTo>
                <a:lnTo>
                  <a:pt x="14" y="2026"/>
                </a:lnTo>
                <a:lnTo>
                  <a:pt x="16" y="2026"/>
                </a:lnTo>
                <a:lnTo>
                  <a:pt x="28" y="2022"/>
                </a:lnTo>
                <a:lnTo>
                  <a:pt x="36" y="2020"/>
                </a:lnTo>
                <a:lnTo>
                  <a:pt x="36" y="2022"/>
                </a:lnTo>
                <a:lnTo>
                  <a:pt x="30" y="2026"/>
                </a:lnTo>
                <a:lnTo>
                  <a:pt x="28" y="2030"/>
                </a:lnTo>
                <a:lnTo>
                  <a:pt x="28" y="2032"/>
                </a:lnTo>
                <a:lnTo>
                  <a:pt x="30" y="2034"/>
                </a:lnTo>
                <a:lnTo>
                  <a:pt x="38" y="2034"/>
                </a:lnTo>
                <a:lnTo>
                  <a:pt x="48" y="2032"/>
                </a:lnTo>
                <a:lnTo>
                  <a:pt x="70" y="2028"/>
                </a:lnTo>
                <a:lnTo>
                  <a:pt x="78" y="2024"/>
                </a:lnTo>
                <a:lnTo>
                  <a:pt x="84" y="2020"/>
                </a:lnTo>
                <a:close/>
                <a:moveTo>
                  <a:pt x="154" y="1672"/>
                </a:moveTo>
                <a:lnTo>
                  <a:pt x="154" y="1672"/>
                </a:lnTo>
                <a:lnTo>
                  <a:pt x="156" y="1672"/>
                </a:lnTo>
                <a:lnTo>
                  <a:pt x="158" y="1670"/>
                </a:lnTo>
                <a:lnTo>
                  <a:pt x="162" y="1672"/>
                </a:lnTo>
                <a:lnTo>
                  <a:pt x="162" y="1674"/>
                </a:lnTo>
                <a:lnTo>
                  <a:pt x="162" y="1676"/>
                </a:lnTo>
                <a:lnTo>
                  <a:pt x="162" y="1678"/>
                </a:lnTo>
                <a:lnTo>
                  <a:pt x="164" y="1682"/>
                </a:lnTo>
                <a:lnTo>
                  <a:pt x="168" y="1684"/>
                </a:lnTo>
                <a:lnTo>
                  <a:pt x="170" y="1684"/>
                </a:lnTo>
                <a:lnTo>
                  <a:pt x="174" y="1682"/>
                </a:lnTo>
                <a:lnTo>
                  <a:pt x="180" y="1682"/>
                </a:lnTo>
                <a:lnTo>
                  <a:pt x="182" y="1684"/>
                </a:lnTo>
                <a:lnTo>
                  <a:pt x="182" y="1688"/>
                </a:lnTo>
                <a:lnTo>
                  <a:pt x="180" y="1692"/>
                </a:lnTo>
                <a:lnTo>
                  <a:pt x="180" y="1694"/>
                </a:lnTo>
                <a:lnTo>
                  <a:pt x="182" y="1692"/>
                </a:lnTo>
                <a:lnTo>
                  <a:pt x="186" y="1688"/>
                </a:lnTo>
                <a:lnTo>
                  <a:pt x="192" y="1678"/>
                </a:lnTo>
                <a:lnTo>
                  <a:pt x="192" y="1676"/>
                </a:lnTo>
                <a:lnTo>
                  <a:pt x="190" y="1676"/>
                </a:lnTo>
                <a:lnTo>
                  <a:pt x="184" y="1678"/>
                </a:lnTo>
                <a:lnTo>
                  <a:pt x="180" y="1676"/>
                </a:lnTo>
                <a:lnTo>
                  <a:pt x="178" y="1674"/>
                </a:lnTo>
                <a:lnTo>
                  <a:pt x="176" y="1672"/>
                </a:lnTo>
                <a:lnTo>
                  <a:pt x="174" y="1662"/>
                </a:lnTo>
                <a:lnTo>
                  <a:pt x="172" y="1654"/>
                </a:lnTo>
                <a:lnTo>
                  <a:pt x="170" y="1652"/>
                </a:lnTo>
                <a:lnTo>
                  <a:pt x="168" y="1650"/>
                </a:lnTo>
                <a:lnTo>
                  <a:pt x="166" y="1650"/>
                </a:lnTo>
                <a:lnTo>
                  <a:pt x="166" y="1652"/>
                </a:lnTo>
                <a:lnTo>
                  <a:pt x="166" y="1656"/>
                </a:lnTo>
                <a:lnTo>
                  <a:pt x="166" y="1662"/>
                </a:lnTo>
                <a:lnTo>
                  <a:pt x="166" y="1664"/>
                </a:lnTo>
                <a:lnTo>
                  <a:pt x="162" y="1664"/>
                </a:lnTo>
                <a:lnTo>
                  <a:pt x="160" y="1660"/>
                </a:lnTo>
                <a:lnTo>
                  <a:pt x="158" y="1658"/>
                </a:lnTo>
                <a:lnTo>
                  <a:pt x="154" y="1656"/>
                </a:lnTo>
                <a:lnTo>
                  <a:pt x="154" y="1658"/>
                </a:lnTo>
                <a:lnTo>
                  <a:pt x="154" y="1660"/>
                </a:lnTo>
                <a:lnTo>
                  <a:pt x="156" y="1664"/>
                </a:lnTo>
                <a:lnTo>
                  <a:pt x="154" y="1666"/>
                </a:lnTo>
                <a:lnTo>
                  <a:pt x="150" y="1666"/>
                </a:lnTo>
                <a:lnTo>
                  <a:pt x="150" y="1668"/>
                </a:lnTo>
                <a:lnTo>
                  <a:pt x="154" y="1672"/>
                </a:lnTo>
                <a:close/>
                <a:moveTo>
                  <a:pt x="146" y="1346"/>
                </a:moveTo>
                <a:lnTo>
                  <a:pt x="146" y="1346"/>
                </a:lnTo>
                <a:lnTo>
                  <a:pt x="142" y="1346"/>
                </a:lnTo>
                <a:lnTo>
                  <a:pt x="144" y="1352"/>
                </a:lnTo>
                <a:lnTo>
                  <a:pt x="148" y="1358"/>
                </a:lnTo>
                <a:lnTo>
                  <a:pt x="154" y="1362"/>
                </a:lnTo>
                <a:lnTo>
                  <a:pt x="158" y="1364"/>
                </a:lnTo>
                <a:lnTo>
                  <a:pt x="160" y="1364"/>
                </a:lnTo>
                <a:lnTo>
                  <a:pt x="162" y="1362"/>
                </a:lnTo>
                <a:lnTo>
                  <a:pt x="160" y="1360"/>
                </a:lnTo>
                <a:lnTo>
                  <a:pt x="158" y="1358"/>
                </a:lnTo>
                <a:lnTo>
                  <a:pt x="160" y="1358"/>
                </a:lnTo>
                <a:lnTo>
                  <a:pt x="160" y="1356"/>
                </a:lnTo>
                <a:lnTo>
                  <a:pt x="158" y="1356"/>
                </a:lnTo>
                <a:lnTo>
                  <a:pt x="154" y="1354"/>
                </a:lnTo>
                <a:lnTo>
                  <a:pt x="154" y="1352"/>
                </a:lnTo>
                <a:lnTo>
                  <a:pt x="154" y="1350"/>
                </a:lnTo>
                <a:lnTo>
                  <a:pt x="152" y="1350"/>
                </a:lnTo>
                <a:lnTo>
                  <a:pt x="148" y="1350"/>
                </a:lnTo>
                <a:lnTo>
                  <a:pt x="148" y="1348"/>
                </a:lnTo>
                <a:lnTo>
                  <a:pt x="148" y="1346"/>
                </a:lnTo>
                <a:lnTo>
                  <a:pt x="146" y="1346"/>
                </a:lnTo>
                <a:close/>
                <a:moveTo>
                  <a:pt x="166" y="1740"/>
                </a:moveTo>
                <a:lnTo>
                  <a:pt x="166" y="1740"/>
                </a:lnTo>
                <a:lnTo>
                  <a:pt x="166" y="1742"/>
                </a:lnTo>
                <a:lnTo>
                  <a:pt x="168" y="1742"/>
                </a:lnTo>
                <a:lnTo>
                  <a:pt x="174" y="1740"/>
                </a:lnTo>
                <a:lnTo>
                  <a:pt x="188" y="1736"/>
                </a:lnTo>
                <a:lnTo>
                  <a:pt x="194" y="1734"/>
                </a:lnTo>
                <a:lnTo>
                  <a:pt x="192" y="1732"/>
                </a:lnTo>
                <a:lnTo>
                  <a:pt x="190" y="1728"/>
                </a:lnTo>
                <a:lnTo>
                  <a:pt x="184" y="1724"/>
                </a:lnTo>
                <a:lnTo>
                  <a:pt x="178" y="1722"/>
                </a:lnTo>
                <a:lnTo>
                  <a:pt x="176" y="1718"/>
                </a:lnTo>
                <a:lnTo>
                  <a:pt x="174" y="1718"/>
                </a:lnTo>
                <a:lnTo>
                  <a:pt x="170" y="1720"/>
                </a:lnTo>
                <a:lnTo>
                  <a:pt x="168" y="1722"/>
                </a:lnTo>
                <a:lnTo>
                  <a:pt x="166" y="1724"/>
                </a:lnTo>
                <a:lnTo>
                  <a:pt x="174" y="1728"/>
                </a:lnTo>
                <a:lnTo>
                  <a:pt x="176" y="1730"/>
                </a:lnTo>
                <a:lnTo>
                  <a:pt x="174" y="1730"/>
                </a:lnTo>
                <a:lnTo>
                  <a:pt x="172" y="1732"/>
                </a:lnTo>
                <a:lnTo>
                  <a:pt x="172" y="1734"/>
                </a:lnTo>
                <a:lnTo>
                  <a:pt x="172" y="1736"/>
                </a:lnTo>
                <a:lnTo>
                  <a:pt x="170" y="1736"/>
                </a:lnTo>
                <a:lnTo>
                  <a:pt x="168" y="1738"/>
                </a:lnTo>
                <a:lnTo>
                  <a:pt x="166" y="1740"/>
                </a:lnTo>
                <a:close/>
                <a:moveTo>
                  <a:pt x="362" y="2084"/>
                </a:moveTo>
                <a:lnTo>
                  <a:pt x="362" y="2084"/>
                </a:lnTo>
                <a:lnTo>
                  <a:pt x="370" y="2088"/>
                </a:lnTo>
                <a:lnTo>
                  <a:pt x="376" y="2088"/>
                </a:lnTo>
                <a:lnTo>
                  <a:pt x="380" y="2086"/>
                </a:lnTo>
                <a:lnTo>
                  <a:pt x="378" y="2082"/>
                </a:lnTo>
                <a:lnTo>
                  <a:pt x="376" y="2080"/>
                </a:lnTo>
                <a:lnTo>
                  <a:pt x="372" y="2078"/>
                </a:lnTo>
                <a:lnTo>
                  <a:pt x="366" y="2080"/>
                </a:lnTo>
                <a:lnTo>
                  <a:pt x="362" y="2084"/>
                </a:lnTo>
                <a:close/>
                <a:moveTo>
                  <a:pt x="174" y="1354"/>
                </a:moveTo>
                <a:lnTo>
                  <a:pt x="174" y="1354"/>
                </a:lnTo>
                <a:lnTo>
                  <a:pt x="176" y="1352"/>
                </a:lnTo>
                <a:lnTo>
                  <a:pt x="176" y="1350"/>
                </a:lnTo>
                <a:lnTo>
                  <a:pt x="174" y="1348"/>
                </a:lnTo>
                <a:lnTo>
                  <a:pt x="174" y="1350"/>
                </a:lnTo>
                <a:lnTo>
                  <a:pt x="172" y="1350"/>
                </a:lnTo>
                <a:lnTo>
                  <a:pt x="172" y="1352"/>
                </a:lnTo>
                <a:lnTo>
                  <a:pt x="174" y="1354"/>
                </a:lnTo>
                <a:close/>
                <a:moveTo>
                  <a:pt x="168" y="1784"/>
                </a:moveTo>
                <a:lnTo>
                  <a:pt x="168" y="1784"/>
                </a:lnTo>
                <a:lnTo>
                  <a:pt x="170" y="1784"/>
                </a:lnTo>
                <a:lnTo>
                  <a:pt x="176" y="1780"/>
                </a:lnTo>
                <a:lnTo>
                  <a:pt x="178" y="1776"/>
                </a:lnTo>
                <a:lnTo>
                  <a:pt x="178" y="1772"/>
                </a:lnTo>
                <a:lnTo>
                  <a:pt x="176" y="1768"/>
                </a:lnTo>
                <a:lnTo>
                  <a:pt x="176" y="1764"/>
                </a:lnTo>
                <a:lnTo>
                  <a:pt x="176" y="1762"/>
                </a:lnTo>
                <a:lnTo>
                  <a:pt x="174" y="1762"/>
                </a:lnTo>
                <a:lnTo>
                  <a:pt x="172" y="1764"/>
                </a:lnTo>
                <a:lnTo>
                  <a:pt x="170" y="1766"/>
                </a:lnTo>
                <a:lnTo>
                  <a:pt x="168" y="1766"/>
                </a:lnTo>
                <a:lnTo>
                  <a:pt x="166" y="1764"/>
                </a:lnTo>
                <a:lnTo>
                  <a:pt x="166" y="1766"/>
                </a:lnTo>
                <a:lnTo>
                  <a:pt x="162" y="1768"/>
                </a:lnTo>
                <a:lnTo>
                  <a:pt x="158" y="1772"/>
                </a:lnTo>
                <a:lnTo>
                  <a:pt x="158" y="1774"/>
                </a:lnTo>
                <a:lnTo>
                  <a:pt x="160" y="1776"/>
                </a:lnTo>
                <a:lnTo>
                  <a:pt x="162" y="1776"/>
                </a:lnTo>
                <a:lnTo>
                  <a:pt x="166" y="1774"/>
                </a:lnTo>
                <a:lnTo>
                  <a:pt x="168" y="1774"/>
                </a:lnTo>
                <a:lnTo>
                  <a:pt x="170" y="1776"/>
                </a:lnTo>
                <a:lnTo>
                  <a:pt x="170" y="1778"/>
                </a:lnTo>
                <a:lnTo>
                  <a:pt x="168" y="1780"/>
                </a:lnTo>
                <a:lnTo>
                  <a:pt x="166" y="1782"/>
                </a:lnTo>
                <a:lnTo>
                  <a:pt x="168" y="1784"/>
                </a:lnTo>
                <a:close/>
                <a:moveTo>
                  <a:pt x="190" y="1748"/>
                </a:moveTo>
                <a:lnTo>
                  <a:pt x="190" y="1748"/>
                </a:lnTo>
                <a:lnTo>
                  <a:pt x="186" y="1752"/>
                </a:lnTo>
                <a:lnTo>
                  <a:pt x="182" y="1756"/>
                </a:lnTo>
                <a:lnTo>
                  <a:pt x="178" y="1762"/>
                </a:lnTo>
                <a:lnTo>
                  <a:pt x="178" y="1768"/>
                </a:lnTo>
                <a:lnTo>
                  <a:pt x="180" y="1768"/>
                </a:lnTo>
                <a:lnTo>
                  <a:pt x="182" y="1766"/>
                </a:lnTo>
                <a:lnTo>
                  <a:pt x="188" y="1758"/>
                </a:lnTo>
                <a:lnTo>
                  <a:pt x="192" y="1750"/>
                </a:lnTo>
                <a:lnTo>
                  <a:pt x="192" y="1748"/>
                </a:lnTo>
                <a:lnTo>
                  <a:pt x="190" y="1748"/>
                </a:lnTo>
                <a:close/>
                <a:moveTo>
                  <a:pt x="700" y="1324"/>
                </a:moveTo>
                <a:lnTo>
                  <a:pt x="700" y="1324"/>
                </a:lnTo>
                <a:lnTo>
                  <a:pt x="698" y="1322"/>
                </a:lnTo>
                <a:lnTo>
                  <a:pt x="694" y="1322"/>
                </a:lnTo>
                <a:lnTo>
                  <a:pt x="690" y="1324"/>
                </a:lnTo>
                <a:lnTo>
                  <a:pt x="690" y="1326"/>
                </a:lnTo>
                <a:lnTo>
                  <a:pt x="692" y="1326"/>
                </a:lnTo>
                <a:lnTo>
                  <a:pt x="696" y="1326"/>
                </a:lnTo>
                <a:lnTo>
                  <a:pt x="700" y="1326"/>
                </a:lnTo>
                <a:lnTo>
                  <a:pt x="700" y="1324"/>
                </a:lnTo>
                <a:close/>
                <a:moveTo>
                  <a:pt x="494" y="1970"/>
                </a:moveTo>
                <a:lnTo>
                  <a:pt x="494" y="1970"/>
                </a:lnTo>
                <a:lnTo>
                  <a:pt x="492" y="1962"/>
                </a:lnTo>
                <a:lnTo>
                  <a:pt x="486" y="1954"/>
                </a:lnTo>
                <a:lnTo>
                  <a:pt x="478" y="1948"/>
                </a:lnTo>
                <a:lnTo>
                  <a:pt x="470" y="1944"/>
                </a:lnTo>
                <a:lnTo>
                  <a:pt x="460" y="1942"/>
                </a:lnTo>
                <a:lnTo>
                  <a:pt x="452" y="1942"/>
                </a:lnTo>
                <a:lnTo>
                  <a:pt x="446" y="1944"/>
                </a:lnTo>
                <a:lnTo>
                  <a:pt x="442" y="1948"/>
                </a:lnTo>
                <a:lnTo>
                  <a:pt x="438" y="1954"/>
                </a:lnTo>
                <a:lnTo>
                  <a:pt x="434" y="1954"/>
                </a:lnTo>
                <a:lnTo>
                  <a:pt x="432" y="1952"/>
                </a:lnTo>
                <a:lnTo>
                  <a:pt x="428" y="1950"/>
                </a:lnTo>
                <a:lnTo>
                  <a:pt x="424" y="1948"/>
                </a:lnTo>
                <a:lnTo>
                  <a:pt x="424" y="1946"/>
                </a:lnTo>
                <a:lnTo>
                  <a:pt x="428" y="1942"/>
                </a:lnTo>
                <a:lnTo>
                  <a:pt x="434" y="1938"/>
                </a:lnTo>
                <a:lnTo>
                  <a:pt x="436" y="1936"/>
                </a:lnTo>
                <a:lnTo>
                  <a:pt x="438" y="1932"/>
                </a:lnTo>
                <a:lnTo>
                  <a:pt x="434" y="1924"/>
                </a:lnTo>
                <a:lnTo>
                  <a:pt x="428" y="1914"/>
                </a:lnTo>
                <a:lnTo>
                  <a:pt x="418" y="1906"/>
                </a:lnTo>
                <a:lnTo>
                  <a:pt x="410" y="1902"/>
                </a:lnTo>
                <a:lnTo>
                  <a:pt x="408" y="1898"/>
                </a:lnTo>
                <a:lnTo>
                  <a:pt x="410" y="1898"/>
                </a:lnTo>
                <a:lnTo>
                  <a:pt x="418" y="1902"/>
                </a:lnTo>
                <a:lnTo>
                  <a:pt x="424" y="1906"/>
                </a:lnTo>
                <a:lnTo>
                  <a:pt x="428" y="1906"/>
                </a:lnTo>
                <a:lnTo>
                  <a:pt x="430" y="1904"/>
                </a:lnTo>
                <a:lnTo>
                  <a:pt x="428" y="1902"/>
                </a:lnTo>
                <a:lnTo>
                  <a:pt x="422" y="1894"/>
                </a:lnTo>
                <a:lnTo>
                  <a:pt x="418" y="1888"/>
                </a:lnTo>
                <a:lnTo>
                  <a:pt x="416" y="1884"/>
                </a:lnTo>
                <a:lnTo>
                  <a:pt x="416" y="1876"/>
                </a:lnTo>
                <a:lnTo>
                  <a:pt x="416" y="1872"/>
                </a:lnTo>
                <a:lnTo>
                  <a:pt x="416" y="1870"/>
                </a:lnTo>
                <a:lnTo>
                  <a:pt x="412" y="1868"/>
                </a:lnTo>
                <a:lnTo>
                  <a:pt x="408" y="1866"/>
                </a:lnTo>
                <a:lnTo>
                  <a:pt x="406" y="1864"/>
                </a:lnTo>
                <a:lnTo>
                  <a:pt x="404" y="1858"/>
                </a:lnTo>
                <a:lnTo>
                  <a:pt x="400" y="1852"/>
                </a:lnTo>
                <a:lnTo>
                  <a:pt x="396" y="1850"/>
                </a:lnTo>
                <a:lnTo>
                  <a:pt x="390" y="1848"/>
                </a:lnTo>
                <a:lnTo>
                  <a:pt x="380" y="1844"/>
                </a:lnTo>
                <a:lnTo>
                  <a:pt x="376" y="1842"/>
                </a:lnTo>
                <a:lnTo>
                  <a:pt x="372" y="1836"/>
                </a:lnTo>
                <a:lnTo>
                  <a:pt x="366" y="1822"/>
                </a:lnTo>
                <a:lnTo>
                  <a:pt x="360" y="1806"/>
                </a:lnTo>
                <a:lnTo>
                  <a:pt x="358" y="1794"/>
                </a:lnTo>
                <a:lnTo>
                  <a:pt x="356" y="1786"/>
                </a:lnTo>
                <a:lnTo>
                  <a:pt x="354" y="1782"/>
                </a:lnTo>
                <a:lnTo>
                  <a:pt x="352" y="1780"/>
                </a:lnTo>
                <a:lnTo>
                  <a:pt x="346" y="1774"/>
                </a:lnTo>
                <a:lnTo>
                  <a:pt x="342" y="1768"/>
                </a:lnTo>
                <a:lnTo>
                  <a:pt x="336" y="1762"/>
                </a:lnTo>
                <a:lnTo>
                  <a:pt x="322" y="1756"/>
                </a:lnTo>
                <a:lnTo>
                  <a:pt x="314" y="1754"/>
                </a:lnTo>
                <a:lnTo>
                  <a:pt x="310" y="1754"/>
                </a:lnTo>
                <a:lnTo>
                  <a:pt x="308" y="1754"/>
                </a:lnTo>
                <a:lnTo>
                  <a:pt x="306" y="1756"/>
                </a:lnTo>
                <a:lnTo>
                  <a:pt x="302" y="1758"/>
                </a:lnTo>
                <a:lnTo>
                  <a:pt x="298" y="1760"/>
                </a:lnTo>
                <a:lnTo>
                  <a:pt x="290" y="1758"/>
                </a:lnTo>
                <a:lnTo>
                  <a:pt x="286" y="1758"/>
                </a:lnTo>
                <a:lnTo>
                  <a:pt x="288" y="1756"/>
                </a:lnTo>
                <a:lnTo>
                  <a:pt x="294" y="1754"/>
                </a:lnTo>
                <a:lnTo>
                  <a:pt x="300" y="1748"/>
                </a:lnTo>
                <a:lnTo>
                  <a:pt x="302" y="1746"/>
                </a:lnTo>
                <a:lnTo>
                  <a:pt x="304" y="1746"/>
                </a:lnTo>
                <a:lnTo>
                  <a:pt x="308" y="1746"/>
                </a:lnTo>
                <a:lnTo>
                  <a:pt x="316" y="1742"/>
                </a:lnTo>
                <a:lnTo>
                  <a:pt x="318" y="1742"/>
                </a:lnTo>
                <a:lnTo>
                  <a:pt x="318" y="1740"/>
                </a:lnTo>
                <a:lnTo>
                  <a:pt x="316" y="1738"/>
                </a:lnTo>
                <a:lnTo>
                  <a:pt x="310" y="1736"/>
                </a:lnTo>
                <a:lnTo>
                  <a:pt x="308" y="1734"/>
                </a:lnTo>
                <a:lnTo>
                  <a:pt x="308" y="1730"/>
                </a:lnTo>
                <a:lnTo>
                  <a:pt x="304" y="1728"/>
                </a:lnTo>
                <a:lnTo>
                  <a:pt x="304" y="1726"/>
                </a:lnTo>
                <a:lnTo>
                  <a:pt x="306" y="1728"/>
                </a:lnTo>
                <a:lnTo>
                  <a:pt x="312" y="1728"/>
                </a:lnTo>
                <a:lnTo>
                  <a:pt x="314" y="1728"/>
                </a:lnTo>
                <a:lnTo>
                  <a:pt x="318" y="1726"/>
                </a:lnTo>
                <a:lnTo>
                  <a:pt x="326" y="1716"/>
                </a:lnTo>
                <a:lnTo>
                  <a:pt x="334" y="1696"/>
                </a:lnTo>
                <a:lnTo>
                  <a:pt x="342" y="1678"/>
                </a:lnTo>
                <a:lnTo>
                  <a:pt x="348" y="1668"/>
                </a:lnTo>
                <a:lnTo>
                  <a:pt x="350" y="1664"/>
                </a:lnTo>
                <a:lnTo>
                  <a:pt x="348" y="1656"/>
                </a:lnTo>
                <a:lnTo>
                  <a:pt x="346" y="1652"/>
                </a:lnTo>
                <a:lnTo>
                  <a:pt x="342" y="1650"/>
                </a:lnTo>
                <a:lnTo>
                  <a:pt x="332" y="1650"/>
                </a:lnTo>
                <a:lnTo>
                  <a:pt x="320" y="1650"/>
                </a:lnTo>
                <a:lnTo>
                  <a:pt x="302" y="1650"/>
                </a:lnTo>
                <a:lnTo>
                  <a:pt x="286" y="1650"/>
                </a:lnTo>
                <a:lnTo>
                  <a:pt x="274" y="1652"/>
                </a:lnTo>
                <a:lnTo>
                  <a:pt x="268" y="1656"/>
                </a:lnTo>
                <a:lnTo>
                  <a:pt x="262" y="1658"/>
                </a:lnTo>
                <a:lnTo>
                  <a:pt x="258" y="1658"/>
                </a:lnTo>
                <a:lnTo>
                  <a:pt x="258" y="1654"/>
                </a:lnTo>
                <a:lnTo>
                  <a:pt x="268" y="1644"/>
                </a:lnTo>
                <a:lnTo>
                  <a:pt x="270" y="1642"/>
                </a:lnTo>
                <a:lnTo>
                  <a:pt x="268" y="1642"/>
                </a:lnTo>
                <a:lnTo>
                  <a:pt x="264" y="1642"/>
                </a:lnTo>
                <a:lnTo>
                  <a:pt x="258" y="1642"/>
                </a:lnTo>
                <a:lnTo>
                  <a:pt x="260" y="1640"/>
                </a:lnTo>
                <a:lnTo>
                  <a:pt x="270" y="1632"/>
                </a:lnTo>
                <a:lnTo>
                  <a:pt x="284" y="1620"/>
                </a:lnTo>
                <a:lnTo>
                  <a:pt x="296" y="1608"/>
                </a:lnTo>
                <a:lnTo>
                  <a:pt x="300" y="1604"/>
                </a:lnTo>
                <a:lnTo>
                  <a:pt x="300" y="1600"/>
                </a:lnTo>
                <a:lnTo>
                  <a:pt x="298" y="1598"/>
                </a:lnTo>
                <a:lnTo>
                  <a:pt x="298" y="1596"/>
                </a:lnTo>
                <a:lnTo>
                  <a:pt x="300" y="1592"/>
                </a:lnTo>
                <a:lnTo>
                  <a:pt x="300" y="1590"/>
                </a:lnTo>
                <a:lnTo>
                  <a:pt x="292" y="1588"/>
                </a:lnTo>
                <a:lnTo>
                  <a:pt x="286" y="1588"/>
                </a:lnTo>
                <a:lnTo>
                  <a:pt x="284" y="1590"/>
                </a:lnTo>
                <a:lnTo>
                  <a:pt x="284" y="1592"/>
                </a:lnTo>
                <a:lnTo>
                  <a:pt x="280" y="1592"/>
                </a:lnTo>
                <a:lnTo>
                  <a:pt x="272" y="1592"/>
                </a:lnTo>
                <a:lnTo>
                  <a:pt x="262" y="1594"/>
                </a:lnTo>
                <a:lnTo>
                  <a:pt x="254" y="1596"/>
                </a:lnTo>
                <a:lnTo>
                  <a:pt x="246" y="1596"/>
                </a:lnTo>
                <a:lnTo>
                  <a:pt x="242" y="1594"/>
                </a:lnTo>
                <a:lnTo>
                  <a:pt x="238" y="1596"/>
                </a:lnTo>
                <a:lnTo>
                  <a:pt x="236" y="1596"/>
                </a:lnTo>
                <a:lnTo>
                  <a:pt x="232" y="1594"/>
                </a:lnTo>
                <a:lnTo>
                  <a:pt x="226" y="1592"/>
                </a:lnTo>
                <a:lnTo>
                  <a:pt x="222" y="1590"/>
                </a:lnTo>
                <a:lnTo>
                  <a:pt x="218" y="1594"/>
                </a:lnTo>
                <a:lnTo>
                  <a:pt x="218" y="1600"/>
                </a:lnTo>
                <a:lnTo>
                  <a:pt x="218" y="1602"/>
                </a:lnTo>
                <a:lnTo>
                  <a:pt x="218" y="1604"/>
                </a:lnTo>
                <a:lnTo>
                  <a:pt x="214" y="1606"/>
                </a:lnTo>
                <a:lnTo>
                  <a:pt x="212" y="1606"/>
                </a:lnTo>
                <a:lnTo>
                  <a:pt x="216" y="1612"/>
                </a:lnTo>
                <a:lnTo>
                  <a:pt x="218" y="1616"/>
                </a:lnTo>
                <a:lnTo>
                  <a:pt x="212" y="1616"/>
                </a:lnTo>
                <a:lnTo>
                  <a:pt x="206" y="1614"/>
                </a:lnTo>
                <a:lnTo>
                  <a:pt x="206" y="1618"/>
                </a:lnTo>
                <a:lnTo>
                  <a:pt x="210" y="1622"/>
                </a:lnTo>
                <a:lnTo>
                  <a:pt x="210" y="1624"/>
                </a:lnTo>
                <a:lnTo>
                  <a:pt x="210" y="1626"/>
                </a:lnTo>
                <a:lnTo>
                  <a:pt x="208" y="1626"/>
                </a:lnTo>
                <a:lnTo>
                  <a:pt x="204" y="1626"/>
                </a:lnTo>
                <a:lnTo>
                  <a:pt x="202" y="1626"/>
                </a:lnTo>
                <a:lnTo>
                  <a:pt x="204" y="1628"/>
                </a:lnTo>
                <a:lnTo>
                  <a:pt x="206" y="1632"/>
                </a:lnTo>
                <a:lnTo>
                  <a:pt x="206" y="1636"/>
                </a:lnTo>
                <a:lnTo>
                  <a:pt x="206" y="1638"/>
                </a:lnTo>
                <a:lnTo>
                  <a:pt x="202" y="1638"/>
                </a:lnTo>
                <a:lnTo>
                  <a:pt x="190" y="1638"/>
                </a:lnTo>
                <a:lnTo>
                  <a:pt x="188" y="1640"/>
                </a:lnTo>
                <a:lnTo>
                  <a:pt x="188" y="1646"/>
                </a:lnTo>
                <a:lnTo>
                  <a:pt x="190" y="1650"/>
                </a:lnTo>
                <a:lnTo>
                  <a:pt x="190" y="1654"/>
                </a:lnTo>
                <a:lnTo>
                  <a:pt x="188" y="1660"/>
                </a:lnTo>
                <a:lnTo>
                  <a:pt x="188" y="1668"/>
                </a:lnTo>
                <a:lnTo>
                  <a:pt x="188" y="1672"/>
                </a:lnTo>
                <a:lnTo>
                  <a:pt x="190" y="1674"/>
                </a:lnTo>
                <a:lnTo>
                  <a:pt x="194" y="1674"/>
                </a:lnTo>
                <a:lnTo>
                  <a:pt x="196" y="1676"/>
                </a:lnTo>
                <a:lnTo>
                  <a:pt x="194" y="1682"/>
                </a:lnTo>
                <a:lnTo>
                  <a:pt x="192" y="1686"/>
                </a:lnTo>
                <a:lnTo>
                  <a:pt x="190" y="1690"/>
                </a:lnTo>
                <a:lnTo>
                  <a:pt x="188" y="1690"/>
                </a:lnTo>
                <a:lnTo>
                  <a:pt x="190" y="1692"/>
                </a:lnTo>
                <a:lnTo>
                  <a:pt x="190" y="1694"/>
                </a:lnTo>
                <a:lnTo>
                  <a:pt x="190" y="1696"/>
                </a:lnTo>
                <a:lnTo>
                  <a:pt x="186" y="1698"/>
                </a:lnTo>
                <a:lnTo>
                  <a:pt x="184" y="1700"/>
                </a:lnTo>
                <a:lnTo>
                  <a:pt x="188" y="1702"/>
                </a:lnTo>
                <a:lnTo>
                  <a:pt x="188" y="1704"/>
                </a:lnTo>
                <a:lnTo>
                  <a:pt x="186" y="1706"/>
                </a:lnTo>
                <a:lnTo>
                  <a:pt x="182" y="1708"/>
                </a:lnTo>
                <a:lnTo>
                  <a:pt x="178" y="1708"/>
                </a:lnTo>
                <a:lnTo>
                  <a:pt x="174" y="1708"/>
                </a:lnTo>
                <a:lnTo>
                  <a:pt x="172" y="1710"/>
                </a:lnTo>
                <a:lnTo>
                  <a:pt x="172" y="1712"/>
                </a:lnTo>
                <a:lnTo>
                  <a:pt x="174" y="1714"/>
                </a:lnTo>
                <a:lnTo>
                  <a:pt x="182" y="1714"/>
                </a:lnTo>
                <a:lnTo>
                  <a:pt x="190" y="1712"/>
                </a:lnTo>
                <a:lnTo>
                  <a:pt x="192" y="1714"/>
                </a:lnTo>
                <a:lnTo>
                  <a:pt x="184" y="1716"/>
                </a:lnTo>
                <a:lnTo>
                  <a:pt x="180" y="1718"/>
                </a:lnTo>
                <a:lnTo>
                  <a:pt x="180" y="1720"/>
                </a:lnTo>
                <a:lnTo>
                  <a:pt x="184" y="1722"/>
                </a:lnTo>
                <a:lnTo>
                  <a:pt x="188" y="1722"/>
                </a:lnTo>
                <a:lnTo>
                  <a:pt x="190" y="1722"/>
                </a:lnTo>
                <a:lnTo>
                  <a:pt x="192" y="1724"/>
                </a:lnTo>
                <a:lnTo>
                  <a:pt x="196" y="1724"/>
                </a:lnTo>
                <a:lnTo>
                  <a:pt x="200" y="1720"/>
                </a:lnTo>
                <a:lnTo>
                  <a:pt x="208" y="1714"/>
                </a:lnTo>
                <a:lnTo>
                  <a:pt x="206" y="1720"/>
                </a:lnTo>
                <a:lnTo>
                  <a:pt x="202" y="1726"/>
                </a:lnTo>
                <a:lnTo>
                  <a:pt x="202" y="1730"/>
                </a:lnTo>
                <a:lnTo>
                  <a:pt x="202" y="1734"/>
                </a:lnTo>
                <a:lnTo>
                  <a:pt x="198" y="1738"/>
                </a:lnTo>
                <a:lnTo>
                  <a:pt x="196" y="1740"/>
                </a:lnTo>
                <a:lnTo>
                  <a:pt x="196" y="1744"/>
                </a:lnTo>
                <a:lnTo>
                  <a:pt x="198" y="1748"/>
                </a:lnTo>
                <a:lnTo>
                  <a:pt x="194" y="1754"/>
                </a:lnTo>
                <a:lnTo>
                  <a:pt x="192" y="1758"/>
                </a:lnTo>
                <a:lnTo>
                  <a:pt x="192" y="1762"/>
                </a:lnTo>
                <a:lnTo>
                  <a:pt x="194" y="1764"/>
                </a:lnTo>
                <a:lnTo>
                  <a:pt x="194" y="1768"/>
                </a:lnTo>
                <a:lnTo>
                  <a:pt x="194" y="1772"/>
                </a:lnTo>
                <a:lnTo>
                  <a:pt x="194" y="1774"/>
                </a:lnTo>
                <a:lnTo>
                  <a:pt x="200" y="1770"/>
                </a:lnTo>
                <a:lnTo>
                  <a:pt x="198" y="1774"/>
                </a:lnTo>
                <a:lnTo>
                  <a:pt x="194" y="1784"/>
                </a:lnTo>
                <a:lnTo>
                  <a:pt x="188" y="1794"/>
                </a:lnTo>
                <a:lnTo>
                  <a:pt x="188" y="1800"/>
                </a:lnTo>
                <a:lnTo>
                  <a:pt x="192" y="1802"/>
                </a:lnTo>
                <a:lnTo>
                  <a:pt x="194" y="1802"/>
                </a:lnTo>
                <a:lnTo>
                  <a:pt x="196" y="1800"/>
                </a:lnTo>
                <a:lnTo>
                  <a:pt x="198" y="1792"/>
                </a:lnTo>
                <a:lnTo>
                  <a:pt x="202" y="1780"/>
                </a:lnTo>
                <a:lnTo>
                  <a:pt x="204" y="1776"/>
                </a:lnTo>
                <a:lnTo>
                  <a:pt x="206" y="1772"/>
                </a:lnTo>
                <a:lnTo>
                  <a:pt x="208" y="1770"/>
                </a:lnTo>
                <a:lnTo>
                  <a:pt x="208" y="1768"/>
                </a:lnTo>
                <a:lnTo>
                  <a:pt x="204" y="1764"/>
                </a:lnTo>
                <a:lnTo>
                  <a:pt x="202" y="1760"/>
                </a:lnTo>
                <a:lnTo>
                  <a:pt x="204" y="1758"/>
                </a:lnTo>
                <a:lnTo>
                  <a:pt x="206" y="1756"/>
                </a:lnTo>
                <a:lnTo>
                  <a:pt x="210" y="1754"/>
                </a:lnTo>
                <a:lnTo>
                  <a:pt x="208" y="1756"/>
                </a:lnTo>
                <a:lnTo>
                  <a:pt x="208" y="1762"/>
                </a:lnTo>
                <a:lnTo>
                  <a:pt x="208" y="1764"/>
                </a:lnTo>
                <a:lnTo>
                  <a:pt x="210" y="1766"/>
                </a:lnTo>
                <a:lnTo>
                  <a:pt x="214" y="1766"/>
                </a:lnTo>
                <a:lnTo>
                  <a:pt x="216" y="1764"/>
                </a:lnTo>
                <a:lnTo>
                  <a:pt x="216" y="1762"/>
                </a:lnTo>
                <a:lnTo>
                  <a:pt x="220" y="1764"/>
                </a:lnTo>
                <a:lnTo>
                  <a:pt x="222" y="1764"/>
                </a:lnTo>
                <a:lnTo>
                  <a:pt x="224" y="1758"/>
                </a:lnTo>
                <a:lnTo>
                  <a:pt x="224" y="1756"/>
                </a:lnTo>
                <a:lnTo>
                  <a:pt x="228" y="1756"/>
                </a:lnTo>
                <a:lnTo>
                  <a:pt x="232" y="1758"/>
                </a:lnTo>
                <a:lnTo>
                  <a:pt x="238" y="1762"/>
                </a:lnTo>
                <a:lnTo>
                  <a:pt x="230" y="1764"/>
                </a:lnTo>
                <a:lnTo>
                  <a:pt x="224" y="1766"/>
                </a:lnTo>
                <a:lnTo>
                  <a:pt x="224" y="1768"/>
                </a:lnTo>
                <a:lnTo>
                  <a:pt x="224" y="1772"/>
                </a:lnTo>
                <a:lnTo>
                  <a:pt x="230" y="1780"/>
                </a:lnTo>
                <a:lnTo>
                  <a:pt x="234" y="1786"/>
                </a:lnTo>
                <a:lnTo>
                  <a:pt x="234" y="1790"/>
                </a:lnTo>
                <a:lnTo>
                  <a:pt x="234" y="1794"/>
                </a:lnTo>
                <a:lnTo>
                  <a:pt x="230" y="1798"/>
                </a:lnTo>
                <a:lnTo>
                  <a:pt x="224" y="1806"/>
                </a:lnTo>
                <a:lnTo>
                  <a:pt x="222" y="1810"/>
                </a:lnTo>
                <a:lnTo>
                  <a:pt x="220" y="1816"/>
                </a:lnTo>
                <a:lnTo>
                  <a:pt x="222" y="1822"/>
                </a:lnTo>
                <a:lnTo>
                  <a:pt x="220" y="1822"/>
                </a:lnTo>
                <a:lnTo>
                  <a:pt x="216" y="1818"/>
                </a:lnTo>
                <a:lnTo>
                  <a:pt x="214" y="1820"/>
                </a:lnTo>
                <a:lnTo>
                  <a:pt x="214" y="1822"/>
                </a:lnTo>
                <a:lnTo>
                  <a:pt x="214" y="1826"/>
                </a:lnTo>
                <a:lnTo>
                  <a:pt x="220" y="1834"/>
                </a:lnTo>
                <a:lnTo>
                  <a:pt x="224" y="1840"/>
                </a:lnTo>
                <a:lnTo>
                  <a:pt x="224" y="1838"/>
                </a:lnTo>
                <a:lnTo>
                  <a:pt x="224" y="1836"/>
                </a:lnTo>
                <a:lnTo>
                  <a:pt x="222" y="1830"/>
                </a:lnTo>
                <a:lnTo>
                  <a:pt x="224" y="1828"/>
                </a:lnTo>
                <a:lnTo>
                  <a:pt x="228" y="1828"/>
                </a:lnTo>
                <a:lnTo>
                  <a:pt x="234" y="1832"/>
                </a:lnTo>
                <a:lnTo>
                  <a:pt x="240" y="1838"/>
                </a:lnTo>
                <a:lnTo>
                  <a:pt x="244" y="1840"/>
                </a:lnTo>
                <a:lnTo>
                  <a:pt x="246" y="1838"/>
                </a:lnTo>
                <a:lnTo>
                  <a:pt x="246" y="1834"/>
                </a:lnTo>
                <a:lnTo>
                  <a:pt x="246" y="1828"/>
                </a:lnTo>
                <a:lnTo>
                  <a:pt x="246" y="1826"/>
                </a:lnTo>
                <a:lnTo>
                  <a:pt x="246" y="1828"/>
                </a:lnTo>
                <a:lnTo>
                  <a:pt x="252" y="1830"/>
                </a:lnTo>
                <a:lnTo>
                  <a:pt x="260" y="1834"/>
                </a:lnTo>
                <a:lnTo>
                  <a:pt x="264" y="1834"/>
                </a:lnTo>
                <a:lnTo>
                  <a:pt x="266" y="1830"/>
                </a:lnTo>
                <a:lnTo>
                  <a:pt x="270" y="1826"/>
                </a:lnTo>
                <a:lnTo>
                  <a:pt x="274" y="1826"/>
                </a:lnTo>
                <a:lnTo>
                  <a:pt x="276" y="1828"/>
                </a:lnTo>
                <a:lnTo>
                  <a:pt x="278" y="1824"/>
                </a:lnTo>
                <a:lnTo>
                  <a:pt x="282" y="1822"/>
                </a:lnTo>
                <a:lnTo>
                  <a:pt x="286" y="1820"/>
                </a:lnTo>
                <a:lnTo>
                  <a:pt x="292" y="1820"/>
                </a:lnTo>
                <a:lnTo>
                  <a:pt x="292" y="1822"/>
                </a:lnTo>
                <a:lnTo>
                  <a:pt x="288" y="1826"/>
                </a:lnTo>
                <a:lnTo>
                  <a:pt x="280" y="1838"/>
                </a:lnTo>
                <a:lnTo>
                  <a:pt x="276" y="1844"/>
                </a:lnTo>
                <a:lnTo>
                  <a:pt x="276" y="1850"/>
                </a:lnTo>
                <a:lnTo>
                  <a:pt x="276" y="1854"/>
                </a:lnTo>
                <a:lnTo>
                  <a:pt x="278" y="1858"/>
                </a:lnTo>
                <a:lnTo>
                  <a:pt x="286" y="1866"/>
                </a:lnTo>
                <a:lnTo>
                  <a:pt x="292" y="1872"/>
                </a:lnTo>
                <a:lnTo>
                  <a:pt x="294" y="1876"/>
                </a:lnTo>
                <a:lnTo>
                  <a:pt x="296" y="1874"/>
                </a:lnTo>
                <a:lnTo>
                  <a:pt x="300" y="1872"/>
                </a:lnTo>
                <a:lnTo>
                  <a:pt x="302" y="1870"/>
                </a:lnTo>
                <a:lnTo>
                  <a:pt x="304" y="1870"/>
                </a:lnTo>
                <a:lnTo>
                  <a:pt x="308" y="1870"/>
                </a:lnTo>
                <a:lnTo>
                  <a:pt x="308" y="1872"/>
                </a:lnTo>
                <a:lnTo>
                  <a:pt x="308" y="1874"/>
                </a:lnTo>
                <a:lnTo>
                  <a:pt x="306" y="1878"/>
                </a:lnTo>
                <a:lnTo>
                  <a:pt x="306" y="1880"/>
                </a:lnTo>
                <a:lnTo>
                  <a:pt x="306" y="1882"/>
                </a:lnTo>
                <a:lnTo>
                  <a:pt x="308" y="1882"/>
                </a:lnTo>
                <a:lnTo>
                  <a:pt x="306" y="1884"/>
                </a:lnTo>
                <a:lnTo>
                  <a:pt x="300" y="1888"/>
                </a:lnTo>
                <a:lnTo>
                  <a:pt x="298" y="1890"/>
                </a:lnTo>
                <a:lnTo>
                  <a:pt x="298" y="1892"/>
                </a:lnTo>
                <a:lnTo>
                  <a:pt x="298" y="1894"/>
                </a:lnTo>
                <a:lnTo>
                  <a:pt x="302" y="1896"/>
                </a:lnTo>
                <a:lnTo>
                  <a:pt x="304" y="1898"/>
                </a:lnTo>
                <a:lnTo>
                  <a:pt x="302" y="1900"/>
                </a:lnTo>
                <a:lnTo>
                  <a:pt x="300" y="1902"/>
                </a:lnTo>
                <a:lnTo>
                  <a:pt x="300" y="1906"/>
                </a:lnTo>
                <a:lnTo>
                  <a:pt x="300" y="1910"/>
                </a:lnTo>
                <a:lnTo>
                  <a:pt x="302" y="1916"/>
                </a:lnTo>
                <a:lnTo>
                  <a:pt x="308" y="1924"/>
                </a:lnTo>
                <a:lnTo>
                  <a:pt x="304" y="1922"/>
                </a:lnTo>
                <a:lnTo>
                  <a:pt x="300" y="1918"/>
                </a:lnTo>
                <a:lnTo>
                  <a:pt x="296" y="1916"/>
                </a:lnTo>
                <a:lnTo>
                  <a:pt x="294" y="1918"/>
                </a:lnTo>
                <a:lnTo>
                  <a:pt x="296" y="1922"/>
                </a:lnTo>
                <a:lnTo>
                  <a:pt x="298" y="1926"/>
                </a:lnTo>
                <a:lnTo>
                  <a:pt x="294" y="1924"/>
                </a:lnTo>
                <a:lnTo>
                  <a:pt x="290" y="1922"/>
                </a:lnTo>
                <a:lnTo>
                  <a:pt x="286" y="1922"/>
                </a:lnTo>
                <a:lnTo>
                  <a:pt x="282" y="1922"/>
                </a:lnTo>
                <a:lnTo>
                  <a:pt x="276" y="1924"/>
                </a:lnTo>
                <a:lnTo>
                  <a:pt x="272" y="1924"/>
                </a:lnTo>
                <a:lnTo>
                  <a:pt x="270" y="1922"/>
                </a:lnTo>
                <a:lnTo>
                  <a:pt x="266" y="1924"/>
                </a:lnTo>
                <a:lnTo>
                  <a:pt x="264" y="1926"/>
                </a:lnTo>
                <a:lnTo>
                  <a:pt x="260" y="1926"/>
                </a:lnTo>
                <a:lnTo>
                  <a:pt x="256" y="1928"/>
                </a:lnTo>
                <a:lnTo>
                  <a:pt x="252" y="1932"/>
                </a:lnTo>
                <a:lnTo>
                  <a:pt x="246" y="1940"/>
                </a:lnTo>
                <a:lnTo>
                  <a:pt x="240" y="1944"/>
                </a:lnTo>
                <a:lnTo>
                  <a:pt x="236" y="1946"/>
                </a:lnTo>
                <a:lnTo>
                  <a:pt x="232" y="1950"/>
                </a:lnTo>
                <a:lnTo>
                  <a:pt x="230" y="1956"/>
                </a:lnTo>
                <a:lnTo>
                  <a:pt x="234" y="1954"/>
                </a:lnTo>
                <a:lnTo>
                  <a:pt x="238" y="1954"/>
                </a:lnTo>
                <a:lnTo>
                  <a:pt x="240" y="1954"/>
                </a:lnTo>
                <a:lnTo>
                  <a:pt x="244" y="1952"/>
                </a:lnTo>
                <a:lnTo>
                  <a:pt x="252" y="1948"/>
                </a:lnTo>
                <a:lnTo>
                  <a:pt x="256" y="1946"/>
                </a:lnTo>
                <a:lnTo>
                  <a:pt x="258" y="1946"/>
                </a:lnTo>
                <a:lnTo>
                  <a:pt x="256" y="1948"/>
                </a:lnTo>
                <a:lnTo>
                  <a:pt x="256" y="1954"/>
                </a:lnTo>
                <a:lnTo>
                  <a:pt x="258" y="1954"/>
                </a:lnTo>
                <a:lnTo>
                  <a:pt x="260" y="1956"/>
                </a:lnTo>
                <a:lnTo>
                  <a:pt x="258" y="1960"/>
                </a:lnTo>
                <a:lnTo>
                  <a:pt x="256" y="1964"/>
                </a:lnTo>
                <a:lnTo>
                  <a:pt x="256" y="1968"/>
                </a:lnTo>
                <a:lnTo>
                  <a:pt x="258" y="1974"/>
                </a:lnTo>
                <a:lnTo>
                  <a:pt x="258" y="1978"/>
                </a:lnTo>
                <a:lnTo>
                  <a:pt x="256" y="1982"/>
                </a:lnTo>
                <a:lnTo>
                  <a:pt x="252" y="1986"/>
                </a:lnTo>
                <a:lnTo>
                  <a:pt x="246" y="1990"/>
                </a:lnTo>
                <a:lnTo>
                  <a:pt x="232" y="1998"/>
                </a:lnTo>
                <a:lnTo>
                  <a:pt x="222" y="2000"/>
                </a:lnTo>
                <a:lnTo>
                  <a:pt x="216" y="2000"/>
                </a:lnTo>
                <a:lnTo>
                  <a:pt x="210" y="2006"/>
                </a:lnTo>
                <a:lnTo>
                  <a:pt x="208" y="2008"/>
                </a:lnTo>
                <a:lnTo>
                  <a:pt x="208" y="2010"/>
                </a:lnTo>
                <a:lnTo>
                  <a:pt x="212" y="2012"/>
                </a:lnTo>
                <a:lnTo>
                  <a:pt x="216" y="2012"/>
                </a:lnTo>
                <a:lnTo>
                  <a:pt x="216" y="2014"/>
                </a:lnTo>
                <a:lnTo>
                  <a:pt x="214" y="2016"/>
                </a:lnTo>
                <a:lnTo>
                  <a:pt x="214" y="2020"/>
                </a:lnTo>
                <a:lnTo>
                  <a:pt x="216" y="2024"/>
                </a:lnTo>
                <a:lnTo>
                  <a:pt x="224" y="2024"/>
                </a:lnTo>
                <a:lnTo>
                  <a:pt x="232" y="2022"/>
                </a:lnTo>
                <a:lnTo>
                  <a:pt x="240" y="2018"/>
                </a:lnTo>
                <a:lnTo>
                  <a:pt x="246" y="2018"/>
                </a:lnTo>
                <a:lnTo>
                  <a:pt x="250" y="2022"/>
                </a:lnTo>
                <a:lnTo>
                  <a:pt x="250" y="2026"/>
                </a:lnTo>
                <a:lnTo>
                  <a:pt x="248" y="2028"/>
                </a:lnTo>
                <a:lnTo>
                  <a:pt x="250" y="2030"/>
                </a:lnTo>
                <a:lnTo>
                  <a:pt x="256" y="2028"/>
                </a:lnTo>
                <a:lnTo>
                  <a:pt x="260" y="2028"/>
                </a:lnTo>
                <a:lnTo>
                  <a:pt x="264" y="2028"/>
                </a:lnTo>
                <a:lnTo>
                  <a:pt x="270" y="2030"/>
                </a:lnTo>
                <a:lnTo>
                  <a:pt x="274" y="2034"/>
                </a:lnTo>
                <a:lnTo>
                  <a:pt x="280" y="2038"/>
                </a:lnTo>
                <a:lnTo>
                  <a:pt x="284" y="2040"/>
                </a:lnTo>
                <a:lnTo>
                  <a:pt x="288" y="2040"/>
                </a:lnTo>
                <a:lnTo>
                  <a:pt x="292" y="2038"/>
                </a:lnTo>
                <a:lnTo>
                  <a:pt x="298" y="2032"/>
                </a:lnTo>
                <a:lnTo>
                  <a:pt x="302" y="2030"/>
                </a:lnTo>
                <a:lnTo>
                  <a:pt x="304" y="2028"/>
                </a:lnTo>
                <a:lnTo>
                  <a:pt x="310" y="2026"/>
                </a:lnTo>
                <a:lnTo>
                  <a:pt x="314" y="2024"/>
                </a:lnTo>
                <a:lnTo>
                  <a:pt x="320" y="2020"/>
                </a:lnTo>
                <a:lnTo>
                  <a:pt x="326" y="2016"/>
                </a:lnTo>
                <a:lnTo>
                  <a:pt x="322" y="2022"/>
                </a:lnTo>
                <a:lnTo>
                  <a:pt x="318" y="2026"/>
                </a:lnTo>
                <a:lnTo>
                  <a:pt x="312" y="2032"/>
                </a:lnTo>
                <a:lnTo>
                  <a:pt x="306" y="2036"/>
                </a:lnTo>
                <a:lnTo>
                  <a:pt x="304" y="2044"/>
                </a:lnTo>
                <a:lnTo>
                  <a:pt x="302" y="2048"/>
                </a:lnTo>
                <a:lnTo>
                  <a:pt x="294" y="2050"/>
                </a:lnTo>
                <a:lnTo>
                  <a:pt x="284" y="2050"/>
                </a:lnTo>
                <a:lnTo>
                  <a:pt x="280" y="2050"/>
                </a:lnTo>
                <a:lnTo>
                  <a:pt x="274" y="2048"/>
                </a:lnTo>
                <a:lnTo>
                  <a:pt x="262" y="2048"/>
                </a:lnTo>
                <a:lnTo>
                  <a:pt x="256" y="2048"/>
                </a:lnTo>
                <a:lnTo>
                  <a:pt x="252" y="2050"/>
                </a:lnTo>
                <a:lnTo>
                  <a:pt x="252" y="2052"/>
                </a:lnTo>
                <a:lnTo>
                  <a:pt x="252" y="2054"/>
                </a:lnTo>
                <a:lnTo>
                  <a:pt x="252" y="2058"/>
                </a:lnTo>
                <a:lnTo>
                  <a:pt x="250" y="2058"/>
                </a:lnTo>
                <a:lnTo>
                  <a:pt x="246" y="2060"/>
                </a:lnTo>
                <a:lnTo>
                  <a:pt x="242" y="2060"/>
                </a:lnTo>
                <a:lnTo>
                  <a:pt x="238" y="2062"/>
                </a:lnTo>
                <a:lnTo>
                  <a:pt x="238" y="2066"/>
                </a:lnTo>
                <a:lnTo>
                  <a:pt x="238" y="2070"/>
                </a:lnTo>
                <a:lnTo>
                  <a:pt x="238" y="2074"/>
                </a:lnTo>
                <a:lnTo>
                  <a:pt x="236" y="2076"/>
                </a:lnTo>
                <a:lnTo>
                  <a:pt x="232" y="2078"/>
                </a:lnTo>
                <a:lnTo>
                  <a:pt x="230" y="2082"/>
                </a:lnTo>
                <a:lnTo>
                  <a:pt x="230" y="2084"/>
                </a:lnTo>
                <a:lnTo>
                  <a:pt x="226" y="2086"/>
                </a:lnTo>
                <a:lnTo>
                  <a:pt x="220" y="2092"/>
                </a:lnTo>
                <a:lnTo>
                  <a:pt x="214" y="2100"/>
                </a:lnTo>
                <a:lnTo>
                  <a:pt x="210" y="2106"/>
                </a:lnTo>
                <a:lnTo>
                  <a:pt x="206" y="2106"/>
                </a:lnTo>
                <a:lnTo>
                  <a:pt x="202" y="2108"/>
                </a:lnTo>
                <a:lnTo>
                  <a:pt x="198" y="2108"/>
                </a:lnTo>
                <a:lnTo>
                  <a:pt x="194" y="2108"/>
                </a:lnTo>
                <a:lnTo>
                  <a:pt x="192" y="2112"/>
                </a:lnTo>
                <a:lnTo>
                  <a:pt x="192" y="2114"/>
                </a:lnTo>
                <a:lnTo>
                  <a:pt x="192" y="2118"/>
                </a:lnTo>
                <a:lnTo>
                  <a:pt x="194" y="2118"/>
                </a:lnTo>
                <a:lnTo>
                  <a:pt x="196" y="2118"/>
                </a:lnTo>
                <a:lnTo>
                  <a:pt x="200" y="2116"/>
                </a:lnTo>
                <a:lnTo>
                  <a:pt x="202" y="2116"/>
                </a:lnTo>
                <a:lnTo>
                  <a:pt x="206" y="2118"/>
                </a:lnTo>
                <a:lnTo>
                  <a:pt x="210" y="2122"/>
                </a:lnTo>
                <a:lnTo>
                  <a:pt x="212" y="2122"/>
                </a:lnTo>
                <a:lnTo>
                  <a:pt x="214" y="2122"/>
                </a:lnTo>
                <a:lnTo>
                  <a:pt x="216" y="2120"/>
                </a:lnTo>
                <a:lnTo>
                  <a:pt x="216" y="2118"/>
                </a:lnTo>
                <a:lnTo>
                  <a:pt x="218" y="2116"/>
                </a:lnTo>
                <a:lnTo>
                  <a:pt x="222" y="2112"/>
                </a:lnTo>
                <a:lnTo>
                  <a:pt x="226" y="2110"/>
                </a:lnTo>
                <a:lnTo>
                  <a:pt x="230" y="2106"/>
                </a:lnTo>
                <a:lnTo>
                  <a:pt x="234" y="2102"/>
                </a:lnTo>
                <a:lnTo>
                  <a:pt x="244" y="2100"/>
                </a:lnTo>
                <a:lnTo>
                  <a:pt x="252" y="2100"/>
                </a:lnTo>
                <a:lnTo>
                  <a:pt x="258" y="2102"/>
                </a:lnTo>
                <a:lnTo>
                  <a:pt x="270" y="2108"/>
                </a:lnTo>
                <a:lnTo>
                  <a:pt x="274" y="2110"/>
                </a:lnTo>
                <a:lnTo>
                  <a:pt x="276" y="2108"/>
                </a:lnTo>
                <a:lnTo>
                  <a:pt x="280" y="2098"/>
                </a:lnTo>
                <a:lnTo>
                  <a:pt x="282" y="2088"/>
                </a:lnTo>
                <a:lnTo>
                  <a:pt x="284" y="2086"/>
                </a:lnTo>
                <a:lnTo>
                  <a:pt x="286" y="2084"/>
                </a:lnTo>
                <a:lnTo>
                  <a:pt x="288" y="2086"/>
                </a:lnTo>
                <a:lnTo>
                  <a:pt x="290" y="2084"/>
                </a:lnTo>
                <a:lnTo>
                  <a:pt x="298" y="2080"/>
                </a:lnTo>
                <a:lnTo>
                  <a:pt x="302" y="2078"/>
                </a:lnTo>
                <a:lnTo>
                  <a:pt x="306" y="2078"/>
                </a:lnTo>
                <a:lnTo>
                  <a:pt x="312" y="2080"/>
                </a:lnTo>
                <a:lnTo>
                  <a:pt x="316" y="2084"/>
                </a:lnTo>
                <a:lnTo>
                  <a:pt x="322" y="2088"/>
                </a:lnTo>
                <a:lnTo>
                  <a:pt x="324" y="2088"/>
                </a:lnTo>
                <a:lnTo>
                  <a:pt x="328" y="2086"/>
                </a:lnTo>
                <a:lnTo>
                  <a:pt x="330" y="2086"/>
                </a:lnTo>
                <a:lnTo>
                  <a:pt x="334" y="2086"/>
                </a:lnTo>
                <a:lnTo>
                  <a:pt x="342" y="2086"/>
                </a:lnTo>
                <a:lnTo>
                  <a:pt x="344" y="2084"/>
                </a:lnTo>
                <a:lnTo>
                  <a:pt x="346" y="2082"/>
                </a:lnTo>
                <a:lnTo>
                  <a:pt x="356" y="2078"/>
                </a:lnTo>
                <a:lnTo>
                  <a:pt x="366" y="2076"/>
                </a:lnTo>
                <a:lnTo>
                  <a:pt x="368" y="2074"/>
                </a:lnTo>
                <a:lnTo>
                  <a:pt x="368" y="2072"/>
                </a:lnTo>
                <a:lnTo>
                  <a:pt x="374" y="2074"/>
                </a:lnTo>
                <a:lnTo>
                  <a:pt x="380" y="2076"/>
                </a:lnTo>
                <a:lnTo>
                  <a:pt x="382" y="2076"/>
                </a:lnTo>
                <a:lnTo>
                  <a:pt x="384" y="2074"/>
                </a:lnTo>
                <a:lnTo>
                  <a:pt x="386" y="2076"/>
                </a:lnTo>
                <a:lnTo>
                  <a:pt x="388" y="2078"/>
                </a:lnTo>
                <a:lnTo>
                  <a:pt x="392" y="2078"/>
                </a:lnTo>
                <a:lnTo>
                  <a:pt x="400" y="2074"/>
                </a:lnTo>
                <a:lnTo>
                  <a:pt x="410" y="2072"/>
                </a:lnTo>
                <a:lnTo>
                  <a:pt x="416" y="2074"/>
                </a:lnTo>
                <a:lnTo>
                  <a:pt x="422" y="2074"/>
                </a:lnTo>
                <a:lnTo>
                  <a:pt x="428" y="2076"/>
                </a:lnTo>
                <a:lnTo>
                  <a:pt x="432" y="2076"/>
                </a:lnTo>
                <a:lnTo>
                  <a:pt x="440" y="2074"/>
                </a:lnTo>
                <a:lnTo>
                  <a:pt x="448" y="2070"/>
                </a:lnTo>
                <a:lnTo>
                  <a:pt x="456" y="2068"/>
                </a:lnTo>
                <a:lnTo>
                  <a:pt x="460" y="2068"/>
                </a:lnTo>
                <a:lnTo>
                  <a:pt x="462" y="2064"/>
                </a:lnTo>
                <a:lnTo>
                  <a:pt x="464" y="2060"/>
                </a:lnTo>
                <a:lnTo>
                  <a:pt x="470" y="2056"/>
                </a:lnTo>
                <a:lnTo>
                  <a:pt x="478" y="2052"/>
                </a:lnTo>
                <a:lnTo>
                  <a:pt x="480" y="2048"/>
                </a:lnTo>
                <a:lnTo>
                  <a:pt x="480" y="2044"/>
                </a:lnTo>
                <a:lnTo>
                  <a:pt x="480" y="2040"/>
                </a:lnTo>
                <a:lnTo>
                  <a:pt x="480" y="2038"/>
                </a:lnTo>
                <a:lnTo>
                  <a:pt x="478" y="2038"/>
                </a:lnTo>
                <a:lnTo>
                  <a:pt x="472" y="2038"/>
                </a:lnTo>
                <a:lnTo>
                  <a:pt x="462" y="2040"/>
                </a:lnTo>
                <a:lnTo>
                  <a:pt x="456" y="2040"/>
                </a:lnTo>
                <a:lnTo>
                  <a:pt x="450" y="2038"/>
                </a:lnTo>
                <a:lnTo>
                  <a:pt x="448" y="2036"/>
                </a:lnTo>
                <a:lnTo>
                  <a:pt x="450" y="2036"/>
                </a:lnTo>
                <a:lnTo>
                  <a:pt x="446" y="2034"/>
                </a:lnTo>
                <a:lnTo>
                  <a:pt x="444" y="2032"/>
                </a:lnTo>
                <a:lnTo>
                  <a:pt x="448" y="2030"/>
                </a:lnTo>
                <a:lnTo>
                  <a:pt x="456" y="2030"/>
                </a:lnTo>
                <a:lnTo>
                  <a:pt x="458" y="2028"/>
                </a:lnTo>
                <a:lnTo>
                  <a:pt x="460" y="2026"/>
                </a:lnTo>
                <a:lnTo>
                  <a:pt x="460" y="2020"/>
                </a:lnTo>
                <a:lnTo>
                  <a:pt x="458" y="2020"/>
                </a:lnTo>
                <a:lnTo>
                  <a:pt x="456" y="2020"/>
                </a:lnTo>
                <a:lnTo>
                  <a:pt x="458" y="2016"/>
                </a:lnTo>
                <a:lnTo>
                  <a:pt x="462" y="2014"/>
                </a:lnTo>
                <a:lnTo>
                  <a:pt x="464" y="2014"/>
                </a:lnTo>
                <a:lnTo>
                  <a:pt x="472" y="2014"/>
                </a:lnTo>
                <a:lnTo>
                  <a:pt x="476" y="2014"/>
                </a:lnTo>
                <a:lnTo>
                  <a:pt x="476" y="2012"/>
                </a:lnTo>
                <a:lnTo>
                  <a:pt x="474" y="2010"/>
                </a:lnTo>
                <a:lnTo>
                  <a:pt x="474" y="2008"/>
                </a:lnTo>
                <a:lnTo>
                  <a:pt x="474" y="2006"/>
                </a:lnTo>
                <a:lnTo>
                  <a:pt x="482" y="2000"/>
                </a:lnTo>
                <a:lnTo>
                  <a:pt x="486" y="1996"/>
                </a:lnTo>
                <a:lnTo>
                  <a:pt x="490" y="1990"/>
                </a:lnTo>
                <a:lnTo>
                  <a:pt x="494" y="1982"/>
                </a:lnTo>
                <a:lnTo>
                  <a:pt x="494" y="1970"/>
                </a:lnTo>
                <a:close/>
                <a:moveTo>
                  <a:pt x="662" y="1344"/>
                </a:moveTo>
                <a:lnTo>
                  <a:pt x="662" y="1344"/>
                </a:lnTo>
                <a:lnTo>
                  <a:pt x="660" y="1344"/>
                </a:lnTo>
                <a:lnTo>
                  <a:pt x="656" y="1346"/>
                </a:lnTo>
                <a:lnTo>
                  <a:pt x="656" y="1350"/>
                </a:lnTo>
                <a:lnTo>
                  <a:pt x="656" y="1354"/>
                </a:lnTo>
                <a:lnTo>
                  <a:pt x="660" y="1354"/>
                </a:lnTo>
                <a:lnTo>
                  <a:pt x="662" y="1352"/>
                </a:lnTo>
                <a:lnTo>
                  <a:pt x="664" y="1348"/>
                </a:lnTo>
                <a:lnTo>
                  <a:pt x="664" y="1346"/>
                </a:lnTo>
                <a:lnTo>
                  <a:pt x="662" y="1344"/>
                </a:lnTo>
                <a:close/>
                <a:moveTo>
                  <a:pt x="652" y="1354"/>
                </a:moveTo>
                <a:lnTo>
                  <a:pt x="652" y="1354"/>
                </a:lnTo>
                <a:lnTo>
                  <a:pt x="650" y="1352"/>
                </a:lnTo>
                <a:lnTo>
                  <a:pt x="648" y="1352"/>
                </a:lnTo>
                <a:lnTo>
                  <a:pt x="646" y="1352"/>
                </a:lnTo>
                <a:lnTo>
                  <a:pt x="644" y="1356"/>
                </a:lnTo>
                <a:lnTo>
                  <a:pt x="646" y="1358"/>
                </a:lnTo>
                <a:lnTo>
                  <a:pt x="648" y="1358"/>
                </a:lnTo>
                <a:lnTo>
                  <a:pt x="652" y="1356"/>
                </a:lnTo>
                <a:lnTo>
                  <a:pt x="652" y="1354"/>
                </a:lnTo>
                <a:close/>
                <a:moveTo>
                  <a:pt x="150" y="1398"/>
                </a:moveTo>
                <a:lnTo>
                  <a:pt x="150" y="1398"/>
                </a:lnTo>
                <a:lnTo>
                  <a:pt x="148" y="1396"/>
                </a:lnTo>
                <a:lnTo>
                  <a:pt x="146" y="1394"/>
                </a:lnTo>
                <a:lnTo>
                  <a:pt x="146" y="1396"/>
                </a:lnTo>
                <a:lnTo>
                  <a:pt x="144" y="1398"/>
                </a:lnTo>
                <a:lnTo>
                  <a:pt x="146" y="1402"/>
                </a:lnTo>
                <a:lnTo>
                  <a:pt x="152" y="1410"/>
                </a:lnTo>
                <a:lnTo>
                  <a:pt x="154" y="1412"/>
                </a:lnTo>
                <a:lnTo>
                  <a:pt x="156" y="1412"/>
                </a:lnTo>
                <a:lnTo>
                  <a:pt x="158" y="1412"/>
                </a:lnTo>
                <a:lnTo>
                  <a:pt x="156" y="1410"/>
                </a:lnTo>
                <a:lnTo>
                  <a:pt x="154" y="1404"/>
                </a:lnTo>
                <a:lnTo>
                  <a:pt x="154" y="1400"/>
                </a:lnTo>
                <a:lnTo>
                  <a:pt x="150" y="1398"/>
                </a:lnTo>
                <a:close/>
                <a:moveTo>
                  <a:pt x="732" y="1304"/>
                </a:moveTo>
                <a:lnTo>
                  <a:pt x="732" y="1304"/>
                </a:lnTo>
                <a:lnTo>
                  <a:pt x="734" y="1302"/>
                </a:lnTo>
                <a:lnTo>
                  <a:pt x="732" y="1300"/>
                </a:lnTo>
                <a:lnTo>
                  <a:pt x="730" y="1298"/>
                </a:lnTo>
                <a:lnTo>
                  <a:pt x="728" y="1300"/>
                </a:lnTo>
                <a:lnTo>
                  <a:pt x="726" y="1302"/>
                </a:lnTo>
                <a:lnTo>
                  <a:pt x="724" y="1302"/>
                </a:lnTo>
                <a:lnTo>
                  <a:pt x="722" y="1300"/>
                </a:lnTo>
                <a:lnTo>
                  <a:pt x="720" y="1302"/>
                </a:lnTo>
                <a:lnTo>
                  <a:pt x="720" y="1304"/>
                </a:lnTo>
                <a:lnTo>
                  <a:pt x="724" y="1306"/>
                </a:lnTo>
                <a:lnTo>
                  <a:pt x="732" y="1304"/>
                </a:lnTo>
                <a:close/>
                <a:moveTo>
                  <a:pt x="618" y="1384"/>
                </a:moveTo>
                <a:lnTo>
                  <a:pt x="618" y="1384"/>
                </a:lnTo>
                <a:lnTo>
                  <a:pt x="622" y="1384"/>
                </a:lnTo>
                <a:lnTo>
                  <a:pt x="626" y="1382"/>
                </a:lnTo>
                <a:lnTo>
                  <a:pt x="628" y="1380"/>
                </a:lnTo>
                <a:lnTo>
                  <a:pt x="628" y="1378"/>
                </a:lnTo>
                <a:lnTo>
                  <a:pt x="622" y="1378"/>
                </a:lnTo>
                <a:lnTo>
                  <a:pt x="618" y="1378"/>
                </a:lnTo>
                <a:lnTo>
                  <a:pt x="616" y="1380"/>
                </a:lnTo>
                <a:lnTo>
                  <a:pt x="618" y="1384"/>
                </a:lnTo>
                <a:close/>
                <a:moveTo>
                  <a:pt x="620" y="1456"/>
                </a:moveTo>
                <a:lnTo>
                  <a:pt x="620" y="1456"/>
                </a:lnTo>
                <a:lnTo>
                  <a:pt x="616" y="1454"/>
                </a:lnTo>
                <a:lnTo>
                  <a:pt x="618" y="1456"/>
                </a:lnTo>
                <a:lnTo>
                  <a:pt x="622" y="1462"/>
                </a:lnTo>
                <a:lnTo>
                  <a:pt x="624" y="1462"/>
                </a:lnTo>
                <a:lnTo>
                  <a:pt x="626" y="1464"/>
                </a:lnTo>
                <a:lnTo>
                  <a:pt x="624" y="1462"/>
                </a:lnTo>
                <a:lnTo>
                  <a:pt x="622" y="1458"/>
                </a:lnTo>
                <a:lnTo>
                  <a:pt x="620" y="1456"/>
                </a:lnTo>
                <a:close/>
                <a:moveTo>
                  <a:pt x="630" y="1474"/>
                </a:moveTo>
                <a:lnTo>
                  <a:pt x="630" y="1474"/>
                </a:lnTo>
                <a:lnTo>
                  <a:pt x="626" y="1468"/>
                </a:lnTo>
                <a:lnTo>
                  <a:pt x="622" y="1466"/>
                </a:lnTo>
                <a:lnTo>
                  <a:pt x="622" y="1468"/>
                </a:lnTo>
                <a:lnTo>
                  <a:pt x="626" y="1474"/>
                </a:lnTo>
                <a:lnTo>
                  <a:pt x="628" y="1476"/>
                </a:lnTo>
                <a:lnTo>
                  <a:pt x="630" y="1474"/>
                </a:lnTo>
                <a:close/>
                <a:moveTo>
                  <a:pt x="624" y="1490"/>
                </a:moveTo>
                <a:lnTo>
                  <a:pt x="624" y="1490"/>
                </a:lnTo>
                <a:lnTo>
                  <a:pt x="626" y="1490"/>
                </a:lnTo>
                <a:lnTo>
                  <a:pt x="626" y="1486"/>
                </a:lnTo>
                <a:lnTo>
                  <a:pt x="624" y="1476"/>
                </a:lnTo>
                <a:lnTo>
                  <a:pt x="622" y="1474"/>
                </a:lnTo>
                <a:lnTo>
                  <a:pt x="622" y="1476"/>
                </a:lnTo>
                <a:lnTo>
                  <a:pt x="622" y="1480"/>
                </a:lnTo>
                <a:lnTo>
                  <a:pt x="622" y="1486"/>
                </a:lnTo>
                <a:lnTo>
                  <a:pt x="622" y="1490"/>
                </a:lnTo>
                <a:lnTo>
                  <a:pt x="624" y="1490"/>
                </a:lnTo>
                <a:close/>
                <a:moveTo>
                  <a:pt x="302" y="1578"/>
                </a:moveTo>
                <a:lnTo>
                  <a:pt x="302" y="1578"/>
                </a:lnTo>
                <a:lnTo>
                  <a:pt x="300" y="1580"/>
                </a:lnTo>
                <a:lnTo>
                  <a:pt x="300" y="1582"/>
                </a:lnTo>
                <a:lnTo>
                  <a:pt x="302" y="1582"/>
                </a:lnTo>
                <a:lnTo>
                  <a:pt x="304" y="1584"/>
                </a:lnTo>
                <a:lnTo>
                  <a:pt x="306" y="1582"/>
                </a:lnTo>
                <a:lnTo>
                  <a:pt x="306" y="1580"/>
                </a:lnTo>
                <a:lnTo>
                  <a:pt x="304" y="1578"/>
                </a:lnTo>
                <a:lnTo>
                  <a:pt x="302" y="1578"/>
                </a:lnTo>
                <a:close/>
                <a:moveTo>
                  <a:pt x="160" y="1386"/>
                </a:moveTo>
                <a:lnTo>
                  <a:pt x="160" y="1386"/>
                </a:lnTo>
                <a:lnTo>
                  <a:pt x="158" y="1382"/>
                </a:lnTo>
                <a:lnTo>
                  <a:pt x="154" y="1378"/>
                </a:lnTo>
                <a:lnTo>
                  <a:pt x="150" y="1378"/>
                </a:lnTo>
                <a:lnTo>
                  <a:pt x="148" y="1378"/>
                </a:lnTo>
                <a:lnTo>
                  <a:pt x="148" y="1380"/>
                </a:lnTo>
                <a:lnTo>
                  <a:pt x="148" y="1382"/>
                </a:lnTo>
                <a:lnTo>
                  <a:pt x="152" y="1384"/>
                </a:lnTo>
                <a:lnTo>
                  <a:pt x="156" y="1386"/>
                </a:lnTo>
                <a:lnTo>
                  <a:pt x="160" y="1386"/>
                </a:lnTo>
                <a:close/>
                <a:moveTo>
                  <a:pt x="320" y="1546"/>
                </a:moveTo>
                <a:lnTo>
                  <a:pt x="320" y="1546"/>
                </a:lnTo>
                <a:lnTo>
                  <a:pt x="318" y="1546"/>
                </a:lnTo>
                <a:lnTo>
                  <a:pt x="316" y="1546"/>
                </a:lnTo>
                <a:lnTo>
                  <a:pt x="314" y="1548"/>
                </a:lnTo>
                <a:lnTo>
                  <a:pt x="312" y="1552"/>
                </a:lnTo>
                <a:lnTo>
                  <a:pt x="314" y="1552"/>
                </a:lnTo>
                <a:lnTo>
                  <a:pt x="318" y="1552"/>
                </a:lnTo>
                <a:lnTo>
                  <a:pt x="318" y="1550"/>
                </a:lnTo>
                <a:lnTo>
                  <a:pt x="320" y="1548"/>
                </a:lnTo>
                <a:lnTo>
                  <a:pt x="322" y="1546"/>
                </a:lnTo>
                <a:lnTo>
                  <a:pt x="320" y="1546"/>
                </a:lnTo>
                <a:close/>
                <a:moveTo>
                  <a:pt x="354" y="1486"/>
                </a:moveTo>
                <a:lnTo>
                  <a:pt x="354" y="1486"/>
                </a:lnTo>
                <a:lnTo>
                  <a:pt x="356" y="1488"/>
                </a:lnTo>
                <a:lnTo>
                  <a:pt x="356" y="1490"/>
                </a:lnTo>
                <a:lnTo>
                  <a:pt x="358" y="1488"/>
                </a:lnTo>
                <a:lnTo>
                  <a:pt x="362" y="1490"/>
                </a:lnTo>
                <a:lnTo>
                  <a:pt x="364" y="1492"/>
                </a:lnTo>
                <a:lnTo>
                  <a:pt x="364" y="1490"/>
                </a:lnTo>
                <a:lnTo>
                  <a:pt x="366" y="1488"/>
                </a:lnTo>
                <a:lnTo>
                  <a:pt x="370" y="1490"/>
                </a:lnTo>
                <a:lnTo>
                  <a:pt x="372" y="1492"/>
                </a:lnTo>
                <a:lnTo>
                  <a:pt x="372" y="1494"/>
                </a:lnTo>
                <a:lnTo>
                  <a:pt x="370" y="1500"/>
                </a:lnTo>
                <a:lnTo>
                  <a:pt x="368" y="1506"/>
                </a:lnTo>
                <a:lnTo>
                  <a:pt x="368" y="1508"/>
                </a:lnTo>
                <a:lnTo>
                  <a:pt x="370" y="1512"/>
                </a:lnTo>
                <a:lnTo>
                  <a:pt x="372" y="1512"/>
                </a:lnTo>
                <a:lnTo>
                  <a:pt x="372" y="1510"/>
                </a:lnTo>
                <a:lnTo>
                  <a:pt x="374" y="1502"/>
                </a:lnTo>
                <a:lnTo>
                  <a:pt x="376" y="1496"/>
                </a:lnTo>
                <a:lnTo>
                  <a:pt x="374" y="1490"/>
                </a:lnTo>
                <a:lnTo>
                  <a:pt x="374" y="1488"/>
                </a:lnTo>
                <a:lnTo>
                  <a:pt x="376" y="1484"/>
                </a:lnTo>
                <a:lnTo>
                  <a:pt x="380" y="1476"/>
                </a:lnTo>
                <a:lnTo>
                  <a:pt x="380" y="1472"/>
                </a:lnTo>
                <a:lnTo>
                  <a:pt x="378" y="1474"/>
                </a:lnTo>
                <a:lnTo>
                  <a:pt x="376" y="1476"/>
                </a:lnTo>
                <a:lnTo>
                  <a:pt x="376" y="1474"/>
                </a:lnTo>
                <a:lnTo>
                  <a:pt x="376" y="1472"/>
                </a:lnTo>
                <a:lnTo>
                  <a:pt x="374" y="1470"/>
                </a:lnTo>
                <a:lnTo>
                  <a:pt x="372" y="1470"/>
                </a:lnTo>
                <a:lnTo>
                  <a:pt x="372" y="1472"/>
                </a:lnTo>
                <a:lnTo>
                  <a:pt x="370" y="1474"/>
                </a:lnTo>
                <a:lnTo>
                  <a:pt x="370" y="1472"/>
                </a:lnTo>
                <a:lnTo>
                  <a:pt x="370" y="1462"/>
                </a:lnTo>
                <a:lnTo>
                  <a:pt x="370" y="1460"/>
                </a:lnTo>
                <a:lnTo>
                  <a:pt x="368" y="1460"/>
                </a:lnTo>
                <a:lnTo>
                  <a:pt x="364" y="1464"/>
                </a:lnTo>
                <a:lnTo>
                  <a:pt x="358" y="1468"/>
                </a:lnTo>
                <a:lnTo>
                  <a:pt x="358" y="1470"/>
                </a:lnTo>
                <a:lnTo>
                  <a:pt x="364" y="1474"/>
                </a:lnTo>
                <a:lnTo>
                  <a:pt x="368" y="1476"/>
                </a:lnTo>
                <a:lnTo>
                  <a:pt x="368" y="1480"/>
                </a:lnTo>
                <a:lnTo>
                  <a:pt x="366" y="1482"/>
                </a:lnTo>
                <a:lnTo>
                  <a:pt x="360" y="1482"/>
                </a:lnTo>
                <a:lnTo>
                  <a:pt x="356" y="1482"/>
                </a:lnTo>
                <a:lnTo>
                  <a:pt x="356" y="1484"/>
                </a:lnTo>
                <a:lnTo>
                  <a:pt x="354" y="1486"/>
                </a:lnTo>
                <a:close/>
                <a:moveTo>
                  <a:pt x="312" y="1560"/>
                </a:moveTo>
                <a:lnTo>
                  <a:pt x="312" y="1560"/>
                </a:lnTo>
                <a:lnTo>
                  <a:pt x="312" y="1562"/>
                </a:lnTo>
                <a:lnTo>
                  <a:pt x="314" y="1562"/>
                </a:lnTo>
                <a:lnTo>
                  <a:pt x="318" y="1560"/>
                </a:lnTo>
                <a:lnTo>
                  <a:pt x="316" y="1558"/>
                </a:lnTo>
                <a:lnTo>
                  <a:pt x="314" y="1556"/>
                </a:lnTo>
                <a:lnTo>
                  <a:pt x="312" y="1560"/>
                </a:lnTo>
                <a:close/>
                <a:moveTo>
                  <a:pt x="744" y="1294"/>
                </a:moveTo>
                <a:lnTo>
                  <a:pt x="744" y="1294"/>
                </a:lnTo>
                <a:lnTo>
                  <a:pt x="746" y="1296"/>
                </a:lnTo>
                <a:lnTo>
                  <a:pt x="748" y="1296"/>
                </a:lnTo>
                <a:lnTo>
                  <a:pt x="750" y="1294"/>
                </a:lnTo>
                <a:lnTo>
                  <a:pt x="752" y="1292"/>
                </a:lnTo>
                <a:lnTo>
                  <a:pt x="748" y="1288"/>
                </a:lnTo>
                <a:lnTo>
                  <a:pt x="746" y="1288"/>
                </a:lnTo>
                <a:lnTo>
                  <a:pt x="744" y="1290"/>
                </a:lnTo>
                <a:lnTo>
                  <a:pt x="744" y="1294"/>
                </a:lnTo>
                <a:close/>
                <a:moveTo>
                  <a:pt x="380" y="1462"/>
                </a:moveTo>
                <a:lnTo>
                  <a:pt x="380" y="1462"/>
                </a:lnTo>
                <a:lnTo>
                  <a:pt x="382" y="1460"/>
                </a:lnTo>
                <a:lnTo>
                  <a:pt x="382" y="1456"/>
                </a:lnTo>
                <a:lnTo>
                  <a:pt x="382" y="1454"/>
                </a:lnTo>
                <a:lnTo>
                  <a:pt x="380" y="1454"/>
                </a:lnTo>
                <a:lnTo>
                  <a:pt x="378" y="1454"/>
                </a:lnTo>
                <a:lnTo>
                  <a:pt x="378" y="1456"/>
                </a:lnTo>
                <a:lnTo>
                  <a:pt x="376" y="1460"/>
                </a:lnTo>
                <a:lnTo>
                  <a:pt x="374" y="1462"/>
                </a:lnTo>
                <a:lnTo>
                  <a:pt x="376" y="1468"/>
                </a:lnTo>
                <a:lnTo>
                  <a:pt x="378" y="1468"/>
                </a:lnTo>
                <a:lnTo>
                  <a:pt x="378" y="1466"/>
                </a:lnTo>
                <a:lnTo>
                  <a:pt x="380" y="1464"/>
                </a:lnTo>
                <a:lnTo>
                  <a:pt x="380" y="1462"/>
                </a:lnTo>
                <a:close/>
                <a:moveTo>
                  <a:pt x="134" y="1090"/>
                </a:moveTo>
                <a:lnTo>
                  <a:pt x="134" y="1090"/>
                </a:lnTo>
                <a:lnTo>
                  <a:pt x="148" y="1086"/>
                </a:lnTo>
                <a:lnTo>
                  <a:pt x="158" y="1086"/>
                </a:lnTo>
                <a:lnTo>
                  <a:pt x="190" y="1088"/>
                </a:lnTo>
                <a:lnTo>
                  <a:pt x="200" y="1088"/>
                </a:lnTo>
                <a:lnTo>
                  <a:pt x="202" y="1090"/>
                </a:lnTo>
                <a:lnTo>
                  <a:pt x="202" y="1092"/>
                </a:lnTo>
                <a:lnTo>
                  <a:pt x="198" y="1094"/>
                </a:lnTo>
                <a:lnTo>
                  <a:pt x="186" y="1100"/>
                </a:lnTo>
                <a:lnTo>
                  <a:pt x="182" y="1104"/>
                </a:lnTo>
                <a:lnTo>
                  <a:pt x="180" y="1108"/>
                </a:lnTo>
                <a:lnTo>
                  <a:pt x="182" y="1110"/>
                </a:lnTo>
                <a:lnTo>
                  <a:pt x="186" y="1112"/>
                </a:lnTo>
                <a:lnTo>
                  <a:pt x="196" y="1112"/>
                </a:lnTo>
                <a:lnTo>
                  <a:pt x="204" y="1114"/>
                </a:lnTo>
                <a:lnTo>
                  <a:pt x="198" y="1118"/>
                </a:lnTo>
                <a:lnTo>
                  <a:pt x="190" y="1120"/>
                </a:lnTo>
                <a:lnTo>
                  <a:pt x="182" y="1120"/>
                </a:lnTo>
                <a:lnTo>
                  <a:pt x="174" y="1118"/>
                </a:lnTo>
                <a:lnTo>
                  <a:pt x="166" y="1116"/>
                </a:lnTo>
                <a:lnTo>
                  <a:pt x="162" y="1116"/>
                </a:lnTo>
                <a:lnTo>
                  <a:pt x="156" y="1120"/>
                </a:lnTo>
                <a:lnTo>
                  <a:pt x="150" y="1122"/>
                </a:lnTo>
                <a:lnTo>
                  <a:pt x="144" y="1124"/>
                </a:lnTo>
                <a:lnTo>
                  <a:pt x="132" y="1124"/>
                </a:lnTo>
                <a:lnTo>
                  <a:pt x="122" y="1126"/>
                </a:lnTo>
                <a:lnTo>
                  <a:pt x="120" y="1130"/>
                </a:lnTo>
                <a:lnTo>
                  <a:pt x="120" y="1132"/>
                </a:lnTo>
                <a:lnTo>
                  <a:pt x="122" y="1136"/>
                </a:lnTo>
                <a:lnTo>
                  <a:pt x="124" y="1138"/>
                </a:lnTo>
                <a:lnTo>
                  <a:pt x="134" y="1136"/>
                </a:lnTo>
                <a:lnTo>
                  <a:pt x="152" y="1134"/>
                </a:lnTo>
                <a:lnTo>
                  <a:pt x="162" y="1134"/>
                </a:lnTo>
                <a:lnTo>
                  <a:pt x="174" y="1136"/>
                </a:lnTo>
                <a:lnTo>
                  <a:pt x="180" y="1138"/>
                </a:lnTo>
                <a:lnTo>
                  <a:pt x="184" y="1140"/>
                </a:lnTo>
                <a:lnTo>
                  <a:pt x="186" y="1142"/>
                </a:lnTo>
                <a:lnTo>
                  <a:pt x="186" y="1146"/>
                </a:lnTo>
                <a:lnTo>
                  <a:pt x="186" y="1152"/>
                </a:lnTo>
                <a:lnTo>
                  <a:pt x="188" y="1154"/>
                </a:lnTo>
                <a:lnTo>
                  <a:pt x="190" y="1156"/>
                </a:lnTo>
                <a:lnTo>
                  <a:pt x="198" y="1160"/>
                </a:lnTo>
                <a:lnTo>
                  <a:pt x="202" y="1166"/>
                </a:lnTo>
                <a:lnTo>
                  <a:pt x="202" y="1174"/>
                </a:lnTo>
                <a:lnTo>
                  <a:pt x="198" y="1184"/>
                </a:lnTo>
                <a:lnTo>
                  <a:pt x="196" y="1186"/>
                </a:lnTo>
                <a:lnTo>
                  <a:pt x="190" y="1186"/>
                </a:lnTo>
                <a:lnTo>
                  <a:pt x="180" y="1184"/>
                </a:lnTo>
                <a:lnTo>
                  <a:pt x="172" y="1184"/>
                </a:lnTo>
                <a:lnTo>
                  <a:pt x="170" y="1186"/>
                </a:lnTo>
                <a:lnTo>
                  <a:pt x="170" y="1190"/>
                </a:lnTo>
                <a:lnTo>
                  <a:pt x="172" y="1196"/>
                </a:lnTo>
                <a:lnTo>
                  <a:pt x="174" y="1198"/>
                </a:lnTo>
                <a:lnTo>
                  <a:pt x="176" y="1200"/>
                </a:lnTo>
                <a:lnTo>
                  <a:pt x="182" y="1202"/>
                </a:lnTo>
                <a:lnTo>
                  <a:pt x="196" y="1202"/>
                </a:lnTo>
                <a:lnTo>
                  <a:pt x="220" y="1200"/>
                </a:lnTo>
                <a:lnTo>
                  <a:pt x="232" y="1200"/>
                </a:lnTo>
                <a:lnTo>
                  <a:pt x="242" y="1202"/>
                </a:lnTo>
                <a:lnTo>
                  <a:pt x="252" y="1206"/>
                </a:lnTo>
                <a:lnTo>
                  <a:pt x="260" y="1208"/>
                </a:lnTo>
                <a:lnTo>
                  <a:pt x="274" y="1216"/>
                </a:lnTo>
                <a:lnTo>
                  <a:pt x="282" y="1218"/>
                </a:lnTo>
                <a:lnTo>
                  <a:pt x="292" y="1220"/>
                </a:lnTo>
                <a:lnTo>
                  <a:pt x="300" y="1220"/>
                </a:lnTo>
                <a:lnTo>
                  <a:pt x="308" y="1224"/>
                </a:lnTo>
                <a:lnTo>
                  <a:pt x="318" y="1228"/>
                </a:lnTo>
                <a:lnTo>
                  <a:pt x="322" y="1230"/>
                </a:lnTo>
                <a:lnTo>
                  <a:pt x="328" y="1232"/>
                </a:lnTo>
                <a:lnTo>
                  <a:pt x="336" y="1232"/>
                </a:lnTo>
                <a:lnTo>
                  <a:pt x="346" y="1230"/>
                </a:lnTo>
                <a:lnTo>
                  <a:pt x="356" y="1226"/>
                </a:lnTo>
                <a:lnTo>
                  <a:pt x="362" y="1222"/>
                </a:lnTo>
                <a:lnTo>
                  <a:pt x="368" y="1214"/>
                </a:lnTo>
                <a:lnTo>
                  <a:pt x="370" y="1210"/>
                </a:lnTo>
                <a:lnTo>
                  <a:pt x="374" y="1206"/>
                </a:lnTo>
                <a:lnTo>
                  <a:pt x="380" y="1206"/>
                </a:lnTo>
                <a:lnTo>
                  <a:pt x="388" y="1206"/>
                </a:lnTo>
                <a:lnTo>
                  <a:pt x="396" y="1204"/>
                </a:lnTo>
                <a:lnTo>
                  <a:pt x="404" y="1204"/>
                </a:lnTo>
                <a:lnTo>
                  <a:pt x="418" y="1198"/>
                </a:lnTo>
                <a:lnTo>
                  <a:pt x="452" y="1176"/>
                </a:lnTo>
                <a:lnTo>
                  <a:pt x="462" y="1172"/>
                </a:lnTo>
                <a:lnTo>
                  <a:pt x="470" y="1170"/>
                </a:lnTo>
                <a:lnTo>
                  <a:pt x="484" y="1168"/>
                </a:lnTo>
                <a:lnTo>
                  <a:pt x="488" y="1166"/>
                </a:lnTo>
                <a:lnTo>
                  <a:pt x="494" y="1164"/>
                </a:lnTo>
                <a:lnTo>
                  <a:pt x="500" y="1160"/>
                </a:lnTo>
                <a:lnTo>
                  <a:pt x="504" y="1154"/>
                </a:lnTo>
                <a:lnTo>
                  <a:pt x="514" y="1142"/>
                </a:lnTo>
                <a:lnTo>
                  <a:pt x="522" y="1136"/>
                </a:lnTo>
                <a:lnTo>
                  <a:pt x="528" y="1134"/>
                </a:lnTo>
                <a:lnTo>
                  <a:pt x="534" y="1126"/>
                </a:lnTo>
                <a:lnTo>
                  <a:pt x="540" y="1112"/>
                </a:lnTo>
                <a:lnTo>
                  <a:pt x="542" y="1104"/>
                </a:lnTo>
                <a:lnTo>
                  <a:pt x="542" y="1098"/>
                </a:lnTo>
                <a:lnTo>
                  <a:pt x="542" y="1090"/>
                </a:lnTo>
                <a:lnTo>
                  <a:pt x="538" y="1086"/>
                </a:lnTo>
                <a:lnTo>
                  <a:pt x="532" y="1082"/>
                </a:lnTo>
                <a:lnTo>
                  <a:pt x="526" y="1080"/>
                </a:lnTo>
                <a:lnTo>
                  <a:pt x="518" y="1078"/>
                </a:lnTo>
                <a:lnTo>
                  <a:pt x="514" y="1076"/>
                </a:lnTo>
                <a:lnTo>
                  <a:pt x="510" y="1072"/>
                </a:lnTo>
                <a:lnTo>
                  <a:pt x="506" y="1068"/>
                </a:lnTo>
                <a:lnTo>
                  <a:pt x="502" y="1066"/>
                </a:lnTo>
                <a:lnTo>
                  <a:pt x="496" y="1068"/>
                </a:lnTo>
                <a:lnTo>
                  <a:pt x="494" y="1066"/>
                </a:lnTo>
                <a:lnTo>
                  <a:pt x="492" y="1064"/>
                </a:lnTo>
                <a:lnTo>
                  <a:pt x="496" y="1058"/>
                </a:lnTo>
                <a:lnTo>
                  <a:pt x="500" y="1052"/>
                </a:lnTo>
                <a:lnTo>
                  <a:pt x="500" y="1048"/>
                </a:lnTo>
                <a:lnTo>
                  <a:pt x="496" y="1046"/>
                </a:lnTo>
                <a:lnTo>
                  <a:pt x="492" y="1046"/>
                </a:lnTo>
                <a:lnTo>
                  <a:pt x="486" y="1044"/>
                </a:lnTo>
                <a:lnTo>
                  <a:pt x="484" y="1044"/>
                </a:lnTo>
                <a:lnTo>
                  <a:pt x="484" y="1040"/>
                </a:lnTo>
                <a:lnTo>
                  <a:pt x="488" y="1036"/>
                </a:lnTo>
                <a:lnTo>
                  <a:pt x="500" y="1028"/>
                </a:lnTo>
                <a:lnTo>
                  <a:pt x="500" y="1024"/>
                </a:lnTo>
                <a:lnTo>
                  <a:pt x="500" y="1022"/>
                </a:lnTo>
                <a:lnTo>
                  <a:pt x="494" y="1022"/>
                </a:lnTo>
                <a:lnTo>
                  <a:pt x="484" y="1026"/>
                </a:lnTo>
                <a:lnTo>
                  <a:pt x="474" y="1032"/>
                </a:lnTo>
                <a:lnTo>
                  <a:pt x="466" y="1036"/>
                </a:lnTo>
                <a:lnTo>
                  <a:pt x="462" y="1036"/>
                </a:lnTo>
                <a:lnTo>
                  <a:pt x="460" y="1034"/>
                </a:lnTo>
                <a:lnTo>
                  <a:pt x="456" y="1028"/>
                </a:lnTo>
                <a:lnTo>
                  <a:pt x="450" y="1020"/>
                </a:lnTo>
                <a:lnTo>
                  <a:pt x="446" y="1016"/>
                </a:lnTo>
                <a:lnTo>
                  <a:pt x="442" y="1012"/>
                </a:lnTo>
                <a:lnTo>
                  <a:pt x="436" y="1012"/>
                </a:lnTo>
                <a:lnTo>
                  <a:pt x="430" y="1012"/>
                </a:lnTo>
                <a:lnTo>
                  <a:pt x="424" y="1014"/>
                </a:lnTo>
                <a:lnTo>
                  <a:pt x="420" y="1018"/>
                </a:lnTo>
                <a:lnTo>
                  <a:pt x="418" y="1022"/>
                </a:lnTo>
                <a:lnTo>
                  <a:pt x="420" y="1026"/>
                </a:lnTo>
                <a:lnTo>
                  <a:pt x="424" y="1034"/>
                </a:lnTo>
                <a:lnTo>
                  <a:pt x="424" y="1038"/>
                </a:lnTo>
                <a:lnTo>
                  <a:pt x="424" y="1040"/>
                </a:lnTo>
                <a:lnTo>
                  <a:pt x="420" y="1042"/>
                </a:lnTo>
                <a:lnTo>
                  <a:pt x="418" y="1042"/>
                </a:lnTo>
                <a:lnTo>
                  <a:pt x="406" y="1038"/>
                </a:lnTo>
                <a:lnTo>
                  <a:pt x="402" y="1036"/>
                </a:lnTo>
                <a:lnTo>
                  <a:pt x="396" y="1038"/>
                </a:lnTo>
                <a:lnTo>
                  <a:pt x="390" y="1046"/>
                </a:lnTo>
                <a:lnTo>
                  <a:pt x="386" y="1050"/>
                </a:lnTo>
                <a:lnTo>
                  <a:pt x="382" y="1052"/>
                </a:lnTo>
                <a:lnTo>
                  <a:pt x="378" y="1052"/>
                </a:lnTo>
                <a:lnTo>
                  <a:pt x="374" y="1048"/>
                </a:lnTo>
                <a:lnTo>
                  <a:pt x="362" y="1038"/>
                </a:lnTo>
                <a:lnTo>
                  <a:pt x="358" y="1038"/>
                </a:lnTo>
                <a:lnTo>
                  <a:pt x="356" y="1038"/>
                </a:lnTo>
                <a:lnTo>
                  <a:pt x="354" y="1038"/>
                </a:lnTo>
                <a:lnTo>
                  <a:pt x="352" y="1042"/>
                </a:lnTo>
                <a:lnTo>
                  <a:pt x="352" y="1052"/>
                </a:lnTo>
                <a:lnTo>
                  <a:pt x="352" y="1056"/>
                </a:lnTo>
                <a:lnTo>
                  <a:pt x="350" y="1058"/>
                </a:lnTo>
                <a:lnTo>
                  <a:pt x="350" y="1060"/>
                </a:lnTo>
                <a:lnTo>
                  <a:pt x="346" y="1058"/>
                </a:lnTo>
                <a:lnTo>
                  <a:pt x="342" y="1052"/>
                </a:lnTo>
                <a:lnTo>
                  <a:pt x="338" y="1042"/>
                </a:lnTo>
                <a:lnTo>
                  <a:pt x="336" y="1038"/>
                </a:lnTo>
                <a:lnTo>
                  <a:pt x="330" y="1036"/>
                </a:lnTo>
                <a:lnTo>
                  <a:pt x="326" y="1036"/>
                </a:lnTo>
                <a:lnTo>
                  <a:pt x="320" y="1038"/>
                </a:lnTo>
                <a:lnTo>
                  <a:pt x="314" y="1042"/>
                </a:lnTo>
                <a:lnTo>
                  <a:pt x="308" y="1048"/>
                </a:lnTo>
                <a:lnTo>
                  <a:pt x="306" y="1054"/>
                </a:lnTo>
                <a:lnTo>
                  <a:pt x="306" y="1060"/>
                </a:lnTo>
                <a:lnTo>
                  <a:pt x="304" y="1070"/>
                </a:lnTo>
                <a:lnTo>
                  <a:pt x="304" y="1072"/>
                </a:lnTo>
                <a:lnTo>
                  <a:pt x="302" y="1072"/>
                </a:lnTo>
                <a:lnTo>
                  <a:pt x="294" y="1066"/>
                </a:lnTo>
                <a:lnTo>
                  <a:pt x="286" y="1052"/>
                </a:lnTo>
                <a:lnTo>
                  <a:pt x="280" y="1044"/>
                </a:lnTo>
                <a:lnTo>
                  <a:pt x="276" y="1042"/>
                </a:lnTo>
                <a:lnTo>
                  <a:pt x="272" y="1040"/>
                </a:lnTo>
                <a:lnTo>
                  <a:pt x="268" y="1042"/>
                </a:lnTo>
                <a:lnTo>
                  <a:pt x="266" y="1046"/>
                </a:lnTo>
                <a:lnTo>
                  <a:pt x="266" y="1052"/>
                </a:lnTo>
                <a:lnTo>
                  <a:pt x="266" y="1056"/>
                </a:lnTo>
                <a:lnTo>
                  <a:pt x="268" y="1062"/>
                </a:lnTo>
                <a:lnTo>
                  <a:pt x="270" y="1074"/>
                </a:lnTo>
                <a:lnTo>
                  <a:pt x="270" y="1078"/>
                </a:lnTo>
                <a:lnTo>
                  <a:pt x="270" y="1080"/>
                </a:lnTo>
                <a:lnTo>
                  <a:pt x="266" y="1082"/>
                </a:lnTo>
                <a:lnTo>
                  <a:pt x="264" y="1082"/>
                </a:lnTo>
                <a:lnTo>
                  <a:pt x="260" y="1080"/>
                </a:lnTo>
                <a:lnTo>
                  <a:pt x="256" y="1074"/>
                </a:lnTo>
                <a:lnTo>
                  <a:pt x="252" y="1070"/>
                </a:lnTo>
                <a:lnTo>
                  <a:pt x="248" y="1072"/>
                </a:lnTo>
                <a:lnTo>
                  <a:pt x="246" y="1076"/>
                </a:lnTo>
                <a:lnTo>
                  <a:pt x="242" y="1082"/>
                </a:lnTo>
                <a:lnTo>
                  <a:pt x="240" y="1088"/>
                </a:lnTo>
                <a:lnTo>
                  <a:pt x="236" y="1090"/>
                </a:lnTo>
                <a:lnTo>
                  <a:pt x="234" y="1092"/>
                </a:lnTo>
                <a:lnTo>
                  <a:pt x="232" y="1090"/>
                </a:lnTo>
                <a:lnTo>
                  <a:pt x="228" y="1084"/>
                </a:lnTo>
                <a:lnTo>
                  <a:pt x="226" y="1076"/>
                </a:lnTo>
                <a:lnTo>
                  <a:pt x="226" y="1070"/>
                </a:lnTo>
                <a:lnTo>
                  <a:pt x="228" y="1060"/>
                </a:lnTo>
                <a:lnTo>
                  <a:pt x="228" y="1058"/>
                </a:lnTo>
                <a:lnTo>
                  <a:pt x="228" y="1054"/>
                </a:lnTo>
                <a:lnTo>
                  <a:pt x="224" y="1050"/>
                </a:lnTo>
                <a:lnTo>
                  <a:pt x="216" y="1046"/>
                </a:lnTo>
                <a:lnTo>
                  <a:pt x="204" y="1036"/>
                </a:lnTo>
                <a:lnTo>
                  <a:pt x="200" y="1030"/>
                </a:lnTo>
                <a:lnTo>
                  <a:pt x="194" y="1026"/>
                </a:lnTo>
                <a:lnTo>
                  <a:pt x="184" y="1020"/>
                </a:lnTo>
                <a:lnTo>
                  <a:pt x="174" y="1018"/>
                </a:lnTo>
                <a:lnTo>
                  <a:pt x="168" y="1018"/>
                </a:lnTo>
                <a:lnTo>
                  <a:pt x="162" y="1018"/>
                </a:lnTo>
                <a:lnTo>
                  <a:pt x="158" y="1020"/>
                </a:lnTo>
                <a:lnTo>
                  <a:pt x="154" y="1024"/>
                </a:lnTo>
                <a:lnTo>
                  <a:pt x="152" y="1026"/>
                </a:lnTo>
                <a:lnTo>
                  <a:pt x="152" y="1030"/>
                </a:lnTo>
                <a:lnTo>
                  <a:pt x="154" y="1032"/>
                </a:lnTo>
                <a:lnTo>
                  <a:pt x="162" y="1038"/>
                </a:lnTo>
                <a:lnTo>
                  <a:pt x="170" y="1042"/>
                </a:lnTo>
                <a:lnTo>
                  <a:pt x="180" y="1048"/>
                </a:lnTo>
                <a:lnTo>
                  <a:pt x="186" y="1054"/>
                </a:lnTo>
                <a:lnTo>
                  <a:pt x="188" y="1058"/>
                </a:lnTo>
                <a:lnTo>
                  <a:pt x="186" y="1058"/>
                </a:lnTo>
                <a:lnTo>
                  <a:pt x="178" y="1056"/>
                </a:lnTo>
                <a:lnTo>
                  <a:pt x="166" y="1048"/>
                </a:lnTo>
                <a:lnTo>
                  <a:pt x="154" y="1040"/>
                </a:lnTo>
                <a:lnTo>
                  <a:pt x="148" y="1038"/>
                </a:lnTo>
                <a:lnTo>
                  <a:pt x="144" y="1036"/>
                </a:lnTo>
                <a:lnTo>
                  <a:pt x="140" y="1038"/>
                </a:lnTo>
                <a:lnTo>
                  <a:pt x="136" y="1040"/>
                </a:lnTo>
                <a:lnTo>
                  <a:pt x="130" y="1048"/>
                </a:lnTo>
                <a:lnTo>
                  <a:pt x="128" y="1058"/>
                </a:lnTo>
                <a:lnTo>
                  <a:pt x="128" y="1064"/>
                </a:lnTo>
                <a:lnTo>
                  <a:pt x="126" y="1066"/>
                </a:lnTo>
                <a:lnTo>
                  <a:pt x="122" y="1068"/>
                </a:lnTo>
                <a:lnTo>
                  <a:pt x="118" y="1068"/>
                </a:lnTo>
                <a:lnTo>
                  <a:pt x="116" y="1070"/>
                </a:lnTo>
                <a:lnTo>
                  <a:pt x="116" y="1074"/>
                </a:lnTo>
                <a:lnTo>
                  <a:pt x="114" y="1080"/>
                </a:lnTo>
                <a:lnTo>
                  <a:pt x="112" y="1080"/>
                </a:lnTo>
                <a:lnTo>
                  <a:pt x="106" y="1078"/>
                </a:lnTo>
                <a:lnTo>
                  <a:pt x="102" y="1078"/>
                </a:lnTo>
                <a:lnTo>
                  <a:pt x="98" y="1080"/>
                </a:lnTo>
                <a:lnTo>
                  <a:pt x="96" y="1082"/>
                </a:lnTo>
                <a:lnTo>
                  <a:pt x="96" y="1084"/>
                </a:lnTo>
                <a:lnTo>
                  <a:pt x="100" y="1086"/>
                </a:lnTo>
                <a:lnTo>
                  <a:pt x="104" y="1090"/>
                </a:lnTo>
                <a:lnTo>
                  <a:pt x="118" y="1092"/>
                </a:lnTo>
                <a:lnTo>
                  <a:pt x="126" y="1092"/>
                </a:lnTo>
                <a:lnTo>
                  <a:pt x="134" y="1090"/>
                </a:lnTo>
                <a:close/>
                <a:moveTo>
                  <a:pt x="306" y="1550"/>
                </a:moveTo>
                <a:lnTo>
                  <a:pt x="306" y="1550"/>
                </a:lnTo>
                <a:lnTo>
                  <a:pt x="304" y="1546"/>
                </a:lnTo>
                <a:lnTo>
                  <a:pt x="302" y="1544"/>
                </a:lnTo>
                <a:lnTo>
                  <a:pt x="300" y="1544"/>
                </a:lnTo>
                <a:lnTo>
                  <a:pt x="300" y="1546"/>
                </a:lnTo>
                <a:lnTo>
                  <a:pt x="302" y="1548"/>
                </a:lnTo>
                <a:lnTo>
                  <a:pt x="306" y="1550"/>
                </a:lnTo>
                <a:close/>
                <a:moveTo>
                  <a:pt x="294" y="1582"/>
                </a:moveTo>
                <a:lnTo>
                  <a:pt x="294" y="1582"/>
                </a:lnTo>
                <a:lnTo>
                  <a:pt x="296" y="1580"/>
                </a:lnTo>
                <a:lnTo>
                  <a:pt x="294" y="1576"/>
                </a:lnTo>
                <a:lnTo>
                  <a:pt x="290" y="1572"/>
                </a:lnTo>
                <a:lnTo>
                  <a:pt x="288" y="1572"/>
                </a:lnTo>
                <a:lnTo>
                  <a:pt x="286" y="1574"/>
                </a:lnTo>
                <a:lnTo>
                  <a:pt x="286" y="1576"/>
                </a:lnTo>
                <a:lnTo>
                  <a:pt x="290" y="1580"/>
                </a:lnTo>
                <a:lnTo>
                  <a:pt x="294" y="1582"/>
                </a:lnTo>
                <a:close/>
                <a:moveTo>
                  <a:pt x="134" y="1350"/>
                </a:moveTo>
                <a:lnTo>
                  <a:pt x="134" y="1350"/>
                </a:lnTo>
                <a:lnTo>
                  <a:pt x="134" y="1354"/>
                </a:lnTo>
                <a:lnTo>
                  <a:pt x="134" y="1356"/>
                </a:lnTo>
                <a:lnTo>
                  <a:pt x="138" y="1360"/>
                </a:lnTo>
                <a:lnTo>
                  <a:pt x="140" y="1362"/>
                </a:lnTo>
                <a:lnTo>
                  <a:pt x="144" y="1364"/>
                </a:lnTo>
                <a:lnTo>
                  <a:pt x="150" y="1372"/>
                </a:lnTo>
                <a:lnTo>
                  <a:pt x="154" y="1374"/>
                </a:lnTo>
                <a:lnTo>
                  <a:pt x="154" y="1370"/>
                </a:lnTo>
                <a:lnTo>
                  <a:pt x="152" y="1364"/>
                </a:lnTo>
                <a:lnTo>
                  <a:pt x="148" y="1360"/>
                </a:lnTo>
                <a:lnTo>
                  <a:pt x="146" y="1358"/>
                </a:lnTo>
                <a:lnTo>
                  <a:pt x="144" y="1358"/>
                </a:lnTo>
                <a:lnTo>
                  <a:pt x="142" y="1354"/>
                </a:lnTo>
                <a:lnTo>
                  <a:pt x="140" y="1350"/>
                </a:lnTo>
                <a:lnTo>
                  <a:pt x="136" y="1348"/>
                </a:lnTo>
                <a:lnTo>
                  <a:pt x="134" y="1348"/>
                </a:lnTo>
                <a:lnTo>
                  <a:pt x="134" y="1350"/>
                </a:lnTo>
                <a:close/>
                <a:moveTo>
                  <a:pt x="138" y="1658"/>
                </a:moveTo>
                <a:lnTo>
                  <a:pt x="138" y="1658"/>
                </a:lnTo>
                <a:lnTo>
                  <a:pt x="140" y="1652"/>
                </a:lnTo>
                <a:lnTo>
                  <a:pt x="138" y="1650"/>
                </a:lnTo>
                <a:lnTo>
                  <a:pt x="136" y="1650"/>
                </a:lnTo>
                <a:lnTo>
                  <a:pt x="132" y="1652"/>
                </a:lnTo>
                <a:lnTo>
                  <a:pt x="128" y="1652"/>
                </a:lnTo>
                <a:lnTo>
                  <a:pt x="124" y="1652"/>
                </a:lnTo>
                <a:lnTo>
                  <a:pt x="122" y="1654"/>
                </a:lnTo>
                <a:lnTo>
                  <a:pt x="120" y="1656"/>
                </a:lnTo>
                <a:lnTo>
                  <a:pt x="122" y="1656"/>
                </a:lnTo>
                <a:lnTo>
                  <a:pt x="126" y="1660"/>
                </a:lnTo>
                <a:lnTo>
                  <a:pt x="134" y="1660"/>
                </a:lnTo>
                <a:lnTo>
                  <a:pt x="136" y="1660"/>
                </a:lnTo>
                <a:lnTo>
                  <a:pt x="138" y="1658"/>
                </a:lnTo>
                <a:close/>
                <a:moveTo>
                  <a:pt x="124" y="1360"/>
                </a:moveTo>
                <a:lnTo>
                  <a:pt x="124" y="1360"/>
                </a:lnTo>
                <a:lnTo>
                  <a:pt x="122" y="1360"/>
                </a:lnTo>
                <a:lnTo>
                  <a:pt x="124" y="1362"/>
                </a:lnTo>
                <a:lnTo>
                  <a:pt x="132" y="1368"/>
                </a:lnTo>
                <a:lnTo>
                  <a:pt x="134" y="1370"/>
                </a:lnTo>
                <a:lnTo>
                  <a:pt x="138" y="1368"/>
                </a:lnTo>
                <a:lnTo>
                  <a:pt x="138" y="1366"/>
                </a:lnTo>
                <a:lnTo>
                  <a:pt x="136" y="1362"/>
                </a:lnTo>
                <a:lnTo>
                  <a:pt x="132" y="1358"/>
                </a:lnTo>
                <a:lnTo>
                  <a:pt x="130" y="1358"/>
                </a:lnTo>
                <a:lnTo>
                  <a:pt x="124" y="1360"/>
                </a:lnTo>
                <a:close/>
                <a:moveTo>
                  <a:pt x="162" y="1352"/>
                </a:moveTo>
                <a:lnTo>
                  <a:pt x="162" y="1352"/>
                </a:lnTo>
                <a:lnTo>
                  <a:pt x="162" y="1348"/>
                </a:lnTo>
                <a:lnTo>
                  <a:pt x="160" y="1344"/>
                </a:lnTo>
                <a:lnTo>
                  <a:pt x="160" y="1350"/>
                </a:lnTo>
                <a:lnTo>
                  <a:pt x="160" y="1352"/>
                </a:lnTo>
                <a:lnTo>
                  <a:pt x="162" y="1352"/>
                </a:lnTo>
                <a:close/>
                <a:moveTo>
                  <a:pt x="128" y="1670"/>
                </a:moveTo>
                <a:lnTo>
                  <a:pt x="128" y="1670"/>
                </a:lnTo>
                <a:lnTo>
                  <a:pt x="126" y="1670"/>
                </a:lnTo>
                <a:lnTo>
                  <a:pt x="124" y="1672"/>
                </a:lnTo>
                <a:lnTo>
                  <a:pt x="122" y="1678"/>
                </a:lnTo>
                <a:lnTo>
                  <a:pt x="124" y="1686"/>
                </a:lnTo>
                <a:lnTo>
                  <a:pt x="126" y="1688"/>
                </a:lnTo>
                <a:lnTo>
                  <a:pt x="128" y="1688"/>
                </a:lnTo>
                <a:lnTo>
                  <a:pt x="130" y="1688"/>
                </a:lnTo>
                <a:lnTo>
                  <a:pt x="130" y="1684"/>
                </a:lnTo>
                <a:lnTo>
                  <a:pt x="128" y="1682"/>
                </a:lnTo>
                <a:lnTo>
                  <a:pt x="128" y="1680"/>
                </a:lnTo>
                <a:lnTo>
                  <a:pt x="130" y="1678"/>
                </a:lnTo>
                <a:lnTo>
                  <a:pt x="132" y="1674"/>
                </a:lnTo>
                <a:lnTo>
                  <a:pt x="130" y="1672"/>
                </a:lnTo>
                <a:lnTo>
                  <a:pt x="128" y="1670"/>
                </a:lnTo>
                <a:close/>
                <a:moveTo>
                  <a:pt x="238" y="1920"/>
                </a:moveTo>
                <a:lnTo>
                  <a:pt x="238" y="1920"/>
                </a:lnTo>
                <a:lnTo>
                  <a:pt x="236" y="1924"/>
                </a:lnTo>
                <a:lnTo>
                  <a:pt x="238" y="1926"/>
                </a:lnTo>
                <a:lnTo>
                  <a:pt x="240" y="1930"/>
                </a:lnTo>
                <a:lnTo>
                  <a:pt x="246" y="1930"/>
                </a:lnTo>
                <a:lnTo>
                  <a:pt x="248" y="1930"/>
                </a:lnTo>
                <a:lnTo>
                  <a:pt x="252" y="1926"/>
                </a:lnTo>
                <a:lnTo>
                  <a:pt x="252" y="1924"/>
                </a:lnTo>
                <a:lnTo>
                  <a:pt x="254" y="1920"/>
                </a:lnTo>
                <a:lnTo>
                  <a:pt x="252" y="1918"/>
                </a:lnTo>
                <a:lnTo>
                  <a:pt x="250" y="1916"/>
                </a:lnTo>
                <a:lnTo>
                  <a:pt x="248" y="1914"/>
                </a:lnTo>
                <a:lnTo>
                  <a:pt x="244" y="1916"/>
                </a:lnTo>
                <a:lnTo>
                  <a:pt x="240" y="1916"/>
                </a:lnTo>
                <a:lnTo>
                  <a:pt x="238" y="1920"/>
                </a:lnTo>
                <a:close/>
                <a:moveTo>
                  <a:pt x="232" y="1878"/>
                </a:moveTo>
                <a:lnTo>
                  <a:pt x="232" y="1878"/>
                </a:lnTo>
                <a:lnTo>
                  <a:pt x="236" y="1878"/>
                </a:lnTo>
                <a:lnTo>
                  <a:pt x="240" y="1876"/>
                </a:lnTo>
                <a:lnTo>
                  <a:pt x="246" y="1870"/>
                </a:lnTo>
                <a:lnTo>
                  <a:pt x="248" y="1862"/>
                </a:lnTo>
                <a:lnTo>
                  <a:pt x="246" y="1858"/>
                </a:lnTo>
                <a:lnTo>
                  <a:pt x="244" y="1856"/>
                </a:lnTo>
                <a:lnTo>
                  <a:pt x="240" y="1858"/>
                </a:lnTo>
                <a:lnTo>
                  <a:pt x="234" y="1866"/>
                </a:lnTo>
                <a:lnTo>
                  <a:pt x="230" y="1874"/>
                </a:lnTo>
                <a:lnTo>
                  <a:pt x="230" y="1876"/>
                </a:lnTo>
                <a:lnTo>
                  <a:pt x="232" y="1878"/>
                </a:lnTo>
                <a:close/>
                <a:moveTo>
                  <a:pt x="290" y="1568"/>
                </a:moveTo>
                <a:lnTo>
                  <a:pt x="290" y="1568"/>
                </a:lnTo>
                <a:lnTo>
                  <a:pt x="294" y="1572"/>
                </a:lnTo>
                <a:lnTo>
                  <a:pt x="298" y="1572"/>
                </a:lnTo>
                <a:lnTo>
                  <a:pt x="302" y="1572"/>
                </a:lnTo>
                <a:lnTo>
                  <a:pt x="304" y="1572"/>
                </a:lnTo>
                <a:lnTo>
                  <a:pt x="306" y="1574"/>
                </a:lnTo>
                <a:lnTo>
                  <a:pt x="310" y="1574"/>
                </a:lnTo>
                <a:lnTo>
                  <a:pt x="312" y="1572"/>
                </a:lnTo>
                <a:lnTo>
                  <a:pt x="312" y="1570"/>
                </a:lnTo>
                <a:lnTo>
                  <a:pt x="310" y="1568"/>
                </a:lnTo>
                <a:lnTo>
                  <a:pt x="310" y="1570"/>
                </a:lnTo>
                <a:lnTo>
                  <a:pt x="308" y="1570"/>
                </a:lnTo>
                <a:lnTo>
                  <a:pt x="308" y="1568"/>
                </a:lnTo>
                <a:lnTo>
                  <a:pt x="304" y="1566"/>
                </a:lnTo>
                <a:lnTo>
                  <a:pt x="302" y="1566"/>
                </a:lnTo>
                <a:lnTo>
                  <a:pt x="300" y="1566"/>
                </a:lnTo>
                <a:lnTo>
                  <a:pt x="300" y="1564"/>
                </a:lnTo>
                <a:lnTo>
                  <a:pt x="302" y="1560"/>
                </a:lnTo>
                <a:lnTo>
                  <a:pt x="300" y="1560"/>
                </a:lnTo>
                <a:lnTo>
                  <a:pt x="296" y="1556"/>
                </a:lnTo>
                <a:lnTo>
                  <a:pt x="292" y="1556"/>
                </a:lnTo>
                <a:lnTo>
                  <a:pt x="290" y="1560"/>
                </a:lnTo>
                <a:lnTo>
                  <a:pt x="288" y="1564"/>
                </a:lnTo>
                <a:lnTo>
                  <a:pt x="290" y="1568"/>
                </a:lnTo>
                <a:close/>
                <a:moveTo>
                  <a:pt x="208" y="1778"/>
                </a:moveTo>
                <a:lnTo>
                  <a:pt x="208" y="1778"/>
                </a:lnTo>
                <a:lnTo>
                  <a:pt x="206" y="1784"/>
                </a:lnTo>
                <a:lnTo>
                  <a:pt x="206" y="1788"/>
                </a:lnTo>
                <a:lnTo>
                  <a:pt x="210" y="1792"/>
                </a:lnTo>
                <a:lnTo>
                  <a:pt x="214" y="1792"/>
                </a:lnTo>
                <a:lnTo>
                  <a:pt x="216" y="1792"/>
                </a:lnTo>
                <a:lnTo>
                  <a:pt x="218" y="1788"/>
                </a:lnTo>
                <a:lnTo>
                  <a:pt x="216" y="1782"/>
                </a:lnTo>
                <a:lnTo>
                  <a:pt x="212" y="1776"/>
                </a:lnTo>
                <a:lnTo>
                  <a:pt x="210" y="1776"/>
                </a:lnTo>
                <a:lnTo>
                  <a:pt x="208" y="1778"/>
                </a:lnTo>
                <a:close/>
                <a:moveTo>
                  <a:pt x="618" y="1434"/>
                </a:moveTo>
                <a:lnTo>
                  <a:pt x="618" y="1434"/>
                </a:lnTo>
                <a:lnTo>
                  <a:pt x="620" y="1434"/>
                </a:lnTo>
                <a:lnTo>
                  <a:pt x="622" y="1430"/>
                </a:lnTo>
                <a:lnTo>
                  <a:pt x="622" y="1428"/>
                </a:lnTo>
                <a:lnTo>
                  <a:pt x="620" y="1426"/>
                </a:lnTo>
                <a:lnTo>
                  <a:pt x="616" y="1430"/>
                </a:lnTo>
                <a:lnTo>
                  <a:pt x="616" y="1432"/>
                </a:lnTo>
                <a:lnTo>
                  <a:pt x="618" y="1434"/>
                </a:lnTo>
                <a:close/>
                <a:moveTo>
                  <a:pt x="882" y="1770"/>
                </a:moveTo>
                <a:lnTo>
                  <a:pt x="882" y="1770"/>
                </a:lnTo>
                <a:lnTo>
                  <a:pt x="876" y="1774"/>
                </a:lnTo>
                <a:lnTo>
                  <a:pt x="870" y="1774"/>
                </a:lnTo>
                <a:lnTo>
                  <a:pt x="866" y="1772"/>
                </a:lnTo>
                <a:lnTo>
                  <a:pt x="860" y="1774"/>
                </a:lnTo>
                <a:lnTo>
                  <a:pt x="860" y="1776"/>
                </a:lnTo>
                <a:lnTo>
                  <a:pt x="864" y="1778"/>
                </a:lnTo>
                <a:lnTo>
                  <a:pt x="870" y="1782"/>
                </a:lnTo>
                <a:lnTo>
                  <a:pt x="870" y="1784"/>
                </a:lnTo>
                <a:lnTo>
                  <a:pt x="870" y="1786"/>
                </a:lnTo>
                <a:lnTo>
                  <a:pt x="870" y="1788"/>
                </a:lnTo>
                <a:lnTo>
                  <a:pt x="872" y="1790"/>
                </a:lnTo>
                <a:lnTo>
                  <a:pt x="874" y="1792"/>
                </a:lnTo>
                <a:lnTo>
                  <a:pt x="872" y="1796"/>
                </a:lnTo>
                <a:lnTo>
                  <a:pt x="870" y="1798"/>
                </a:lnTo>
                <a:lnTo>
                  <a:pt x="872" y="1800"/>
                </a:lnTo>
                <a:lnTo>
                  <a:pt x="874" y="1800"/>
                </a:lnTo>
                <a:lnTo>
                  <a:pt x="876" y="1804"/>
                </a:lnTo>
                <a:lnTo>
                  <a:pt x="876" y="1806"/>
                </a:lnTo>
                <a:lnTo>
                  <a:pt x="878" y="1806"/>
                </a:lnTo>
                <a:lnTo>
                  <a:pt x="882" y="1806"/>
                </a:lnTo>
                <a:lnTo>
                  <a:pt x="886" y="1806"/>
                </a:lnTo>
                <a:lnTo>
                  <a:pt x="888" y="1808"/>
                </a:lnTo>
                <a:lnTo>
                  <a:pt x="892" y="1806"/>
                </a:lnTo>
                <a:lnTo>
                  <a:pt x="894" y="1808"/>
                </a:lnTo>
                <a:lnTo>
                  <a:pt x="896" y="1810"/>
                </a:lnTo>
                <a:lnTo>
                  <a:pt x="896" y="1814"/>
                </a:lnTo>
                <a:lnTo>
                  <a:pt x="894" y="1814"/>
                </a:lnTo>
                <a:lnTo>
                  <a:pt x="892" y="1814"/>
                </a:lnTo>
                <a:lnTo>
                  <a:pt x="890" y="1816"/>
                </a:lnTo>
                <a:lnTo>
                  <a:pt x="892" y="1816"/>
                </a:lnTo>
                <a:lnTo>
                  <a:pt x="894" y="1818"/>
                </a:lnTo>
                <a:lnTo>
                  <a:pt x="898" y="1820"/>
                </a:lnTo>
                <a:lnTo>
                  <a:pt x="898" y="1822"/>
                </a:lnTo>
                <a:lnTo>
                  <a:pt x="896" y="1824"/>
                </a:lnTo>
                <a:lnTo>
                  <a:pt x="896" y="1826"/>
                </a:lnTo>
                <a:lnTo>
                  <a:pt x="900" y="1832"/>
                </a:lnTo>
                <a:lnTo>
                  <a:pt x="902" y="1836"/>
                </a:lnTo>
                <a:lnTo>
                  <a:pt x="904" y="1840"/>
                </a:lnTo>
                <a:lnTo>
                  <a:pt x="904" y="1844"/>
                </a:lnTo>
                <a:lnTo>
                  <a:pt x="906" y="1846"/>
                </a:lnTo>
                <a:lnTo>
                  <a:pt x="906" y="1848"/>
                </a:lnTo>
                <a:lnTo>
                  <a:pt x="908" y="1848"/>
                </a:lnTo>
                <a:lnTo>
                  <a:pt x="908" y="1844"/>
                </a:lnTo>
                <a:lnTo>
                  <a:pt x="908" y="1838"/>
                </a:lnTo>
                <a:lnTo>
                  <a:pt x="910" y="1834"/>
                </a:lnTo>
                <a:lnTo>
                  <a:pt x="912" y="1832"/>
                </a:lnTo>
                <a:lnTo>
                  <a:pt x="912" y="1828"/>
                </a:lnTo>
                <a:lnTo>
                  <a:pt x="908" y="1824"/>
                </a:lnTo>
                <a:lnTo>
                  <a:pt x="902" y="1822"/>
                </a:lnTo>
                <a:lnTo>
                  <a:pt x="904" y="1822"/>
                </a:lnTo>
                <a:lnTo>
                  <a:pt x="906" y="1820"/>
                </a:lnTo>
                <a:lnTo>
                  <a:pt x="910" y="1820"/>
                </a:lnTo>
                <a:lnTo>
                  <a:pt x="912" y="1818"/>
                </a:lnTo>
                <a:lnTo>
                  <a:pt x="912" y="1816"/>
                </a:lnTo>
                <a:lnTo>
                  <a:pt x="912" y="1812"/>
                </a:lnTo>
                <a:lnTo>
                  <a:pt x="912" y="1810"/>
                </a:lnTo>
                <a:lnTo>
                  <a:pt x="912" y="1808"/>
                </a:lnTo>
                <a:lnTo>
                  <a:pt x="918" y="1804"/>
                </a:lnTo>
                <a:lnTo>
                  <a:pt x="924" y="1802"/>
                </a:lnTo>
                <a:lnTo>
                  <a:pt x="926" y="1800"/>
                </a:lnTo>
                <a:lnTo>
                  <a:pt x="924" y="1798"/>
                </a:lnTo>
                <a:lnTo>
                  <a:pt x="918" y="1794"/>
                </a:lnTo>
                <a:lnTo>
                  <a:pt x="914" y="1790"/>
                </a:lnTo>
                <a:lnTo>
                  <a:pt x="914" y="1788"/>
                </a:lnTo>
                <a:lnTo>
                  <a:pt x="916" y="1784"/>
                </a:lnTo>
                <a:lnTo>
                  <a:pt x="922" y="1782"/>
                </a:lnTo>
                <a:lnTo>
                  <a:pt x="926" y="1782"/>
                </a:lnTo>
                <a:lnTo>
                  <a:pt x="928" y="1778"/>
                </a:lnTo>
                <a:lnTo>
                  <a:pt x="928" y="1772"/>
                </a:lnTo>
                <a:lnTo>
                  <a:pt x="928" y="1764"/>
                </a:lnTo>
                <a:lnTo>
                  <a:pt x="930" y="1758"/>
                </a:lnTo>
                <a:lnTo>
                  <a:pt x="932" y="1754"/>
                </a:lnTo>
                <a:lnTo>
                  <a:pt x="930" y="1752"/>
                </a:lnTo>
                <a:lnTo>
                  <a:pt x="920" y="1750"/>
                </a:lnTo>
                <a:lnTo>
                  <a:pt x="914" y="1750"/>
                </a:lnTo>
                <a:lnTo>
                  <a:pt x="908" y="1752"/>
                </a:lnTo>
                <a:lnTo>
                  <a:pt x="904" y="1756"/>
                </a:lnTo>
                <a:lnTo>
                  <a:pt x="902" y="1760"/>
                </a:lnTo>
                <a:lnTo>
                  <a:pt x="904" y="1762"/>
                </a:lnTo>
                <a:lnTo>
                  <a:pt x="904" y="1764"/>
                </a:lnTo>
                <a:lnTo>
                  <a:pt x="900" y="1772"/>
                </a:lnTo>
                <a:lnTo>
                  <a:pt x="898" y="1776"/>
                </a:lnTo>
                <a:lnTo>
                  <a:pt x="896" y="1774"/>
                </a:lnTo>
                <a:lnTo>
                  <a:pt x="896" y="1770"/>
                </a:lnTo>
                <a:lnTo>
                  <a:pt x="898" y="1762"/>
                </a:lnTo>
                <a:lnTo>
                  <a:pt x="896" y="1760"/>
                </a:lnTo>
                <a:lnTo>
                  <a:pt x="894" y="1760"/>
                </a:lnTo>
                <a:lnTo>
                  <a:pt x="890" y="1760"/>
                </a:lnTo>
                <a:lnTo>
                  <a:pt x="884" y="1758"/>
                </a:lnTo>
                <a:lnTo>
                  <a:pt x="880" y="1758"/>
                </a:lnTo>
                <a:lnTo>
                  <a:pt x="876" y="1758"/>
                </a:lnTo>
                <a:lnTo>
                  <a:pt x="878" y="1760"/>
                </a:lnTo>
                <a:lnTo>
                  <a:pt x="882" y="1762"/>
                </a:lnTo>
                <a:lnTo>
                  <a:pt x="886" y="1764"/>
                </a:lnTo>
                <a:lnTo>
                  <a:pt x="884" y="1768"/>
                </a:lnTo>
                <a:lnTo>
                  <a:pt x="882" y="1770"/>
                </a:lnTo>
                <a:close/>
                <a:moveTo>
                  <a:pt x="850" y="1762"/>
                </a:moveTo>
                <a:lnTo>
                  <a:pt x="850" y="1762"/>
                </a:lnTo>
                <a:lnTo>
                  <a:pt x="848" y="1760"/>
                </a:lnTo>
                <a:lnTo>
                  <a:pt x="846" y="1764"/>
                </a:lnTo>
                <a:lnTo>
                  <a:pt x="848" y="1768"/>
                </a:lnTo>
                <a:lnTo>
                  <a:pt x="848" y="1772"/>
                </a:lnTo>
                <a:lnTo>
                  <a:pt x="850" y="1772"/>
                </a:lnTo>
                <a:lnTo>
                  <a:pt x="850" y="1770"/>
                </a:lnTo>
                <a:lnTo>
                  <a:pt x="852" y="1766"/>
                </a:lnTo>
                <a:lnTo>
                  <a:pt x="850" y="1762"/>
                </a:lnTo>
                <a:close/>
                <a:moveTo>
                  <a:pt x="834" y="1814"/>
                </a:moveTo>
                <a:lnTo>
                  <a:pt x="834" y="1814"/>
                </a:lnTo>
                <a:lnTo>
                  <a:pt x="846" y="1816"/>
                </a:lnTo>
                <a:lnTo>
                  <a:pt x="852" y="1814"/>
                </a:lnTo>
                <a:lnTo>
                  <a:pt x="856" y="1812"/>
                </a:lnTo>
                <a:lnTo>
                  <a:pt x="858" y="1808"/>
                </a:lnTo>
                <a:lnTo>
                  <a:pt x="858" y="1806"/>
                </a:lnTo>
                <a:lnTo>
                  <a:pt x="858" y="1800"/>
                </a:lnTo>
                <a:lnTo>
                  <a:pt x="856" y="1794"/>
                </a:lnTo>
                <a:lnTo>
                  <a:pt x="856" y="1790"/>
                </a:lnTo>
                <a:lnTo>
                  <a:pt x="856" y="1788"/>
                </a:lnTo>
                <a:lnTo>
                  <a:pt x="852" y="1784"/>
                </a:lnTo>
                <a:lnTo>
                  <a:pt x="850" y="1782"/>
                </a:lnTo>
                <a:lnTo>
                  <a:pt x="850" y="1784"/>
                </a:lnTo>
                <a:lnTo>
                  <a:pt x="848" y="1786"/>
                </a:lnTo>
                <a:lnTo>
                  <a:pt x="840" y="1782"/>
                </a:lnTo>
                <a:lnTo>
                  <a:pt x="836" y="1782"/>
                </a:lnTo>
                <a:lnTo>
                  <a:pt x="830" y="1784"/>
                </a:lnTo>
                <a:lnTo>
                  <a:pt x="824" y="1786"/>
                </a:lnTo>
                <a:lnTo>
                  <a:pt x="818" y="1786"/>
                </a:lnTo>
                <a:lnTo>
                  <a:pt x="816" y="1786"/>
                </a:lnTo>
                <a:lnTo>
                  <a:pt x="814" y="1788"/>
                </a:lnTo>
                <a:lnTo>
                  <a:pt x="814" y="1790"/>
                </a:lnTo>
                <a:lnTo>
                  <a:pt x="816" y="1792"/>
                </a:lnTo>
                <a:lnTo>
                  <a:pt x="820" y="1798"/>
                </a:lnTo>
                <a:lnTo>
                  <a:pt x="824" y="1806"/>
                </a:lnTo>
                <a:lnTo>
                  <a:pt x="824" y="1810"/>
                </a:lnTo>
                <a:lnTo>
                  <a:pt x="826" y="1808"/>
                </a:lnTo>
                <a:lnTo>
                  <a:pt x="828" y="1808"/>
                </a:lnTo>
                <a:lnTo>
                  <a:pt x="830" y="1808"/>
                </a:lnTo>
                <a:lnTo>
                  <a:pt x="830" y="1810"/>
                </a:lnTo>
                <a:lnTo>
                  <a:pt x="830" y="1812"/>
                </a:lnTo>
                <a:lnTo>
                  <a:pt x="830" y="1814"/>
                </a:lnTo>
                <a:lnTo>
                  <a:pt x="834" y="1814"/>
                </a:lnTo>
                <a:close/>
                <a:moveTo>
                  <a:pt x="898" y="1832"/>
                </a:moveTo>
                <a:lnTo>
                  <a:pt x="898" y="1832"/>
                </a:lnTo>
                <a:lnTo>
                  <a:pt x="894" y="1826"/>
                </a:lnTo>
                <a:lnTo>
                  <a:pt x="892" y="1826"/>
                </a:lnTo>
                <a:lnTo>
                  <a:pt x="890" y="1828"/>
                </a:lnTo>
                <a:lnTo>
                  <a:pt x="890" y="1830"/>
                </a:lnTo>
                <a:lnTo>
                  <a:pt x="888" y="1830"/>
                </a:lnTo>
                <a:lnTo>
                  <a:pt x="878" y="1824"/>
                </a:lnTo>
                <a:lnTo>
                  <a:pt x="872" y="1822"/>
                </a:lnTo>
                <a:lnTo>
                  <a:pt x="868" y="1822"/>
                </a:lnTo>
                <a:lnTo>
                  <a:pt x="866" y="1826"/>
                </a:lnTo>
                <a:lnTo>
                  <a:pt x="866" y="1830"/>
                </a:lnTo>
                <a:lnTo>
                  <a:pt x="870" y="1834"/>
                </a:lnTo>
                <a:lnTo>
                  <a:pt x="876" y="1838"/>
                </a:lnTo>
                <a:lnTo>
                  <a:pt x="886" y="1840"/>
                </a:lnTo>
                <a:lnTo>
                  <a:pt x="894" y="1842"/>
                </a:lnTo>
                <a:lnTo>
                  <a:pt x="898" y="1842"/>
                </a:lnTo>
                <a:lnTo>
                  <a:pt x="900" y="1840"/>
                </a:lnTo>
                <a:lnTo>
                  <a:pt x="898" y="1832"/>
                </a:lnTo>
                <a:close/>
                <a:moveTo>
                  <a:pt x="914" y="1822"/>
                </a:moveTo>
                <a:lnTo>
                  <a:pt x="914" y="1822"/>
                </a:lnTo>
                <a:lnTo>
                  <a:pt x="912" y="1824"/>
                </a:lnTo>
                <a:lnTo>
                  <a:pt x="914" y="1826"/>
                </a:lnTo>
                <a:lnTo>
                  <a:pt x="918" y="1824"/>
                </a:lnTo>
                <a:lnTo>
                  <a:pt x="924" y="1820"/>
                </a:lnTo>
                <a:lnTo>
                  <a:pt x="926" y="1820"/>
                </a:lnTo>
                <a:lnTo>
                  <a:pt x="926" y="1818"/>
                </a:lnTo>
                <a:lnTo>
                  <a:pt x="922" y="1816"/>
                </a:lnTo>
                <a:lnTo>
                  <a:pt x="918" y="1816"/>
                </a:lnTo>
                <a:lnTo>
                  <a:pt x="914" y="1822"/>
                </a:lnTo>
                <a:close/>
                <a:moveTo>
                  <a:pt x="868" y="1848"/>
                </a:moveTo>
                <a:lnTo>
                  <a:pt x="868" y="1848"/>
                </a:lnTo>
                <a:lnTo>
                  <a:pt x="866" y="1850"/>
                </a:lnTo>
                <a:lnTo>
                  <a:pt x="868" y="1852"/>
                </a:lnTo>
                <a:lnTo>
                  <a:pt x="872" y="1854"/>
                </a:lnTo>
                <a:lnTo>
                  <a:pt x="876" y="1854"/>
                </a:lnTo>
                <a:lnTo>
                  <a:pt x="880" y="1854"/>
                </a:lnTo>
                <a:lnTo>
                  <a:pt x="878" y="1852"/>
                </a:lnTo>
                <a:lnTo>
                  <a:pt x="876" y="1848"/>
                </a:lnTo>
                <a:lnTo>
                  <a:pt x="872" y="1848"/>
                </a:lnTo>
                <a:lnTo>
                  <a:pt x="868" y="1848"/>
                </a:lnTo>
                <a:close/>
                <a:moveTo>
                  <a:pt x="1030" y="1820"/>
                </a:moveTo>
                <a:lnTo>
                  <a:pt x="1030" y="1820"/>
                </a:lnTo>
                <a:lnTo>
                  <a:pt x="1032" y="1818"/>
                </a:lnTo>
                <a:lnTo>
                  <a:pt x="1034" y="1814"/>
                </a:lnTo>
                <a:lnTo>
                  <a:pt x="1032" y="1810"/>
                </a:lnTo>
                <a:lnTo>
                  <a:pt x="1030" y="1808"/>
                </a:lnTo>
                <a:lnTo>
                  <a:pt x="1022" y="1802"/>
                </a:lnTo>
                <a:lnTo>
                  <a:pt x="1018" y="1800"/>
                </a:lnTo>
                <a:lnTo>
                  <a:pt x="1016" y="1802"/>
                </a:lnTo>
                <a:lnTo>
                  <a:pt x="1014" y="1806"/>
                </a:lnTo>
                <a:lnTo>
                  <a:pt x="1016" y="1812"/>
                </a:lnTo>
                <a:lnTo>
                  <a:pt x="1022" y="1818"/>
                </a:lnTo>
                <a:lnTo>
                  <a:pt x="1026" y="1820"/>
                </a:lnTo>
                <a:lnTo>
                  <a:pt x="1030" y="1820"/>
                </a:lnTo>
                <a:close/>
                <a:moveTo>
                  <a:pt x="952" y="1846"/>
                </a:moveTo>
                <a:lnTo>
                  <a:pt x="952" y="1846"/>
                </a:lnTo>
                <a:lnTo>
                  <a:pt x="952" y="1848"/>
                </a:lnTo>
                <a:lnTo>
                  <a:pt x="954" y="1850"/>
                </a:lnTo>
                <a:lnTo>
                  <a:pt x="954" y="1854"/>
                </a:lnTo>
                <a:lnTo>
                  <a:pt x="954" y="1856"/>
                </a:lnTo>
                <a:lnTo>
                  <a:pt x="952" y="1858"/>
                </a:lnTo>
                <a:lnTo>
                  <a:pt x="952" y="1860"/>
                </a:lnTo>
                <a:lnTo>
                  <a:pt x="960" y="1866"/>
                </a:lnTo>
                <a:lnTo>
                  <a:pt x="962" y="1866"/>
                </a:lnTo>
                <a:lnTo>
                  <a:pt x="964" y="1866"/>
                </a:lnTo>
                <a:lnTo>
                  <a:pt x="964" y="1864"/>
                </a:lnTo>
                <a:lnTo>
                  <a:pt x="964" y="1862"/>
                </a:lnTo>
                <a:lnTo>
                  <a:pt x="966" y="1860"/>
                </a:lnTo>
                <a:lnTo>
                  <a:pt x="968" y="1858"/>
                </a:lnTo>
                <a:lnTo>
                  <a:pt x="972" y="1862"/>
                </a:lnTo>
                <a:lnTo>
                  <a:pt x="976" y="1864"/>
                </a:lnTo>
                <a:lnTo>
                  <a:pt x="976" y="1862"/>
                </a:lnTo>
                <a:lnTo>
                  <a:pt x="976" y="1860"/>
                </a:lnTo>
                <a:lnTo>
                  <a:pt x="972" y="1858"/>
                </a:lnTo>
                <a:lnTo>
                  <a:pt x="972" y="1856"/>
                </a:lnTo>
                <a:lnTo>
                  <a:pt x="972" y="1854"/>
                </a:lnTo>
                <a:lnTo>
                  <a:pt x="974" y="1850"/>
                </a:lnTo>
                <a:lnTo>
                  <a:pt x="974" y="1846"/>
                </a:lnTo>
                <a:lnTo>
                  <a:pt x="972" y="1846"/>
                </a:lnTo>
                <a:lnTo>
                  <a:pt x="970" y="1844"/>
                </a:lnTo>
                <a:lnTo>
                  <a:pt x="966" y="1842"/>
                </a:lnTo>
                <a:lnTo>
                  <a:pt x="964" y="1840"/>
                </a:lnTo>
                <a:lnTo>
                  <a:pt x="960" y="1838"/>
                </a:lnTo>
                <a:lnTo>
                  <a:pt x="956" y="1840"/>
                </a:lnTo>
                <a:lnTo>
                  <a:pt x="954" y="1842"/>
                </a:lnTo>
                <a:lnTo>
                  <a:pt x="958" y="1844"/>
                </a:lnTo>
                <a:lnTo>
                  <a:pt x="964" y="1846"/>
                </a:lnTo>
                <a:lnTo>
                  <a:pt x="966" y="1848"/>
                </a:lnTo>
                <a:lnTo>
                  <a:pt x="964" y="1850"/>
                </a:lnTo>
                <a:lnTo>
                  <a:pt x="960" y="1850"/>
                </a:lnTo>
                <a:lnTo>
                  <a:pt x="952" y="1846"/>
                </a:lnTo>
                <a:close/>
                <a:moveTo>
                  <a:pt x="862" y="1678"/>
                </a:moveTo>
                <a:lnTo>
                  <a:pt x="862" y="1678"/>
                </a:lnTo>
                <a:lnTo>
                  <a:pt x="864" y="1678"/>
                </a:lnTo>
                <a:lnTo>
                  <a:pt x="868" y="1678"/>
                </a:lnTo>
                <a:lnTo>
                  <a:pt x="872" y="1674"/>
                </a:lnTo>
                <a:lnTo>
                  <a:pt x="872" y="1672"/>
                </a:lnTo>
                <a:lnTo>
                  <a:pt x="868" y="1672"/>
                </a:lnTo>
                <a:lnTo>
                  <a:pt x="864" y="1674"/>
                </a:lnTo>
                <a:lnTo>
                  <a:pt x="862" y="1678"/>
                </a:lnTo>
                <a:close/>
                <a:moveTo>
                  <a:pt x="860" y="1816"/>
                </a:moveTo>
                <a:lnTo>
                  <a:pt x="860" y="1816"/>
                </a:lnTo>
                <a:lnTo>
                  <a:pt x="860" y="1814"/>
                </a:lnTo>
                <a:lnTo>
                  <a:pt x="860" y="1812"/>
                </a:lnTo>
                <a:lnTo>
                  <a:pt x="858" y="1814"/>
                </a:lnTo>
                <a:lnTo>
                  <a:pt x="856" y="1818"/>
                </a:lnTo>
                <a:lnTo>
                  <a:pt x="850" y="1826"/>
                </a:lnTo>
                <a:lnTo>
                  <a:pt x="848" y="1830"/>
                </a:lnTo>
                <a:lnTo>
                  <a:pt x="848" y="1834"/>
                </a:lnTo>
                <a:lnTo>
                  <a:pt x="850" y="1836"/>
                </a:lnTo>
                <a:lnTo>
                  <a:pt x="852" y="1836"/>
                </a:lnTo>
                <a:lnTo>
                  <a:pt x="854" y="1830"/>
                </a:lnTo>
                <a:lnTo>
                  <a:pt x="860" y="1816"/>
                </a:lnTo>
                <a:close/>
                <a:moveTo>
                  <a:pt x="1100" y="2508"/>
                </a:moveTo>
                <a:lnTo>
                  <a:pt x="1100" y="2508"/>
                </a:lnTo>
                <a:lnTo>
                  <a:pt x="1102" y="2508"/>
                </a:lnTo>
                <a:lnTo>
                  <a:pt x="1100" y="2506"/>
                </a:lnTo>
                <a:lnTo>
                  <a:pt x="1094" y="2504"/>
                </a:lnTo>
                <a:lnTo>
                  <a:pt x="1086" y="2504"/>
                </a:lnTo>
                <a:lnTo>
                  <a:pt x="1084" y="2504"/>
                </a:lnTo>
                <a:lnTo>
                  <a:pt x="1084" y="2506"/>
                </a:lnTo>
                <a:lnTo>
                  <a:pt x="1086" y="2508"/>
                </a:lnTo>
                <a:lnTo>
                  <a:pt x="1092" y="2510"/>
                </a:lnTo>
                <a:lnTo>
                  <a:pt x="1096" y="2510"/>
                </a:lnTo>
                <a:lnTo>
                  <a:pt x="1100" y="2508"/>
                </a:lnTo>
                <a:close/>
                <a:moveTo>
                  <a:pt x="1092" y="2518"/>
                </a:moveTo>
                <a:lnTo>
                  <a:pt x="1092" y="2518"/>
                </a:lnTo>
                <a:lnTo>
                  <a:pt x="1108" y="2520"/>
                </a:lnTo>
                <a:lnTo>
                  <a:pt x="1110" y="2518"/>
                </a:lnTo>
                <a:lnTo>
                  <a:pt x="1108" y="2516"/>
                </a:lnTo>
                <a:lnTo>
                  <a:pt x="1100" y="2514"/>
                </a:lnTo>
                <a:lnTo>
                  <a:pt x="1086" y="2514"/>
                </a:lnTo>
                <a:lnTo>
                  <a:pt x="1084" y="2514"/>
                </a:lnTo>
                <a:lnTo>
                  <a:pt x="1082" y="2516"/>
                </a:lnTo>
                <a:lnTo>
                  <a:pt x="1092" y="2518"/>
                </a:lnTo>
                <a:close/>
                <a:moveTo>
                  <a:pt x="1108" y="1672"/>
                </a:moveTo>
                <a:lnTo>
                  <a:pt x="1108" y="1672"/>
                </a:lnTo>
                <a:lnTo>
                  <a:pt x="1106" y="1672"/>
                </a:lnTo>
                <a:lnTo>
                  <a:pt x="1104" y="1674"/>
                </a:lnTo>
                <a:lnTo>
                  <a:pt x="1102" y="1682"/>
                </a:lnTo>
                <a:lnTo>
                  <a:pt x="1100" y="1692"/>
                </a:lnTo>
                <a:lnTo>
                  <a:pt x="1094" y="1700"/>
                </a:lnTo>
                <a:lnTo>
                  <a:pt x="1090" y="1710"/>
                </a:lnTo>
                <a:lnTo>
                  <a:pt x="1086" y="1722"/>
                </a:lnTo>
                <a:lnTo>
                  <a:pt x="1084" y="1734"/>
                </a:lnTo>
                <a:lnTo>
                  <a:pt x="1084" y="1740"/>
                </a:lnTo>
                <a:lnTo>
                  <a:pt x="1086" y="1744"/>
                </a:lnTo>
                <a:lnTo>
                  <a:pt x="1090" y="1734"/>
                </a:lnTo>
                <a:lnTo>
                  <a:pt x="1100" y="1708"/>
                </a:lnTo>
                <a:lnTo>
                  <a:pt x="1108" y="1684"/>
                </a:lnTo>
                <a:lnTo>
                  <a:pt x="1110" y="1676"/>
                </a:lnTo>
                <a:lnTo>
                  <a:pt x="1110" y="1674"/>
                </a:lnTo>
                <a:lnTo>
                  <a:pt x="1108" y="1672"/>
                </a:lnTo>
                <a:close/>
                <a:moveTo>
                  <a:pt x="1804" y="2938"/>
                </a:moveTo>
                <a:lnTo>
                  <a:pt x="1804" y="2938"/>
                </a:lnTo>
                <a:lnTo>
                  <a:pt x="1810" y="2932"/>
                </a:lnTo>
                <a:lnTo>
                  <a:pt x="1812" y="2928"/>
                </a:lnTo>
                <a:lnTo>
                  <a:pt x="1808" y="2930"/>
                </a:lnTo>
                <a:lnTo>
                  <a:pt x="1800" y="2934"/>
                </a:lnTo>
                <a:lnTo>
                  <a:pt x="1790" y="2940"/>
                </a:lnTo>
                <a:lnTo>
                  <a:pt x="1776" y="2946"/>
                </a:lnTo>
                <a:lnTo>
                  <a:pt x="1768" y="2946"/>
                </a:lnTo>
                <a:lnTo>
                  <a:pt x="1760" y="2944"/>
                </a:lnTo>
                <a:lnTo>
                  <a:pt x="1754" y="2944"/>
                </a:lnTo>
                <a:lnTo>
                  <a:pt x="1750" y="2944"/>
                </a:lnTo>
                <a:lnTo>
                  <a:pt x="1748" y="2946"/>
                </a:lnTo>
                <a:lnTo>
                  <a:pt x="1748" y="2948"/>
                </a:lnTo>
                <a:lnTo>
                  <a:pt x="1748" y="2954"/>
                </a:lnTo>
                <a:lnTo>
                  <a:pt x="1746" y="2954"/>
                </a:lnTo>
                <a:lnTo>
                  <a:pt x="1742" y="2954"/>
                </a:lnTo>
                <a:lnTo>
                  <a:pt x="1736" y="2954"/>
                </a:lnTo>
                <a:lnTo>
                  <a:pt x="1732" y="2958"/>
                </a:lnTo>
                <a:lnTo>
                  <a:pt x="1730" y="2960"/>
                </a:lnTo>
                <a:lnTo>
                  <a:pt x="1726" y="2960"/>
                </a:lnTo>
                <a:lnTo>
                  <a:pt x="1722" y="2960"/>
                </a:lnTo>
                <a:lnTo>
                  <a:pt x="1722" y="2962"/>
                </a:lnTo>
                <a:lnTo>
                  <a:pt x="1726" y="2974"/>
                </a:lnTo>
                <a:lnTo>
                  <a:pt x="1728" y="2978"/>
                </a:lnTo>
                <a:lnTo>
                  <a:pt x="1732" y="2980"/>
                </a:lnTo>
                <a:lnTo>
                  <a:pt x="1736" y="2982"/>
                </a:lnTo>
                <a:lnTo>
                  <a:pt x="1742" y="2982"/>
                </a:lnTo>
                <a:lnTo>
                  <a:pt x="1748" y="2982"/>
                </a:lnTo>
                <a:lnTo>
                  <a:pt x="1750" y="2984"/>
                </a:lnTo>
                <a:lnTo>
                  <a:pt x="1752" y="2986"/>
                </a:lnTo>
                <a:lnTo>
                  <a:pt x="1754" y="2984"/>
                </a:lnTo>
                <a:lnTo>
                  <a:pt x="1754" y="2982"/>
                </a:lnTo>
                <a:lnTo>
                  <a:pt x="1756" y="2980"/>
                </a:lnTo>
                <a:lnTo>
                  <a:pt x="1764" y="2978"/>
                </a:lnTo>
                <a:lnTo>
                  <a:pt x="1770" y="2976"/>
                </a:lnTo>
                <a:lnTo>
                  <a:pt x="1774" y="2974"/>
                </a:lnTo>
                <a:lnTo>
                  <a:pt x="1776" y="2970"/>
                </a:lnTo>
                <a:lnTo>
                  <a:pt x="1780" y="2966"/>
                </a:lnTo>
                <a:lnTo>
                  <a:pt x="1782" y="2964"/>
                </a:lnTo>
                <a:lnTo>
                  <a:pt x="1790" y="2964"/>
                </a:lnTo>
                <a:lnTo>
                  <a:pt x="1794" y="2964"/>
                </a:lnTo>
                <a:lnTo>
                  <a:pt x="1796" y="2962"/>
                </a:lnTo>
                <a:lnTo>
                  <a:pt x="1794" y="2960"/>
                </a:lnTo>
                <a:lnTo>
                  <a:pt x="1790" y="2954"/>
                </a:lnTo>
                <a:lnTo>
                  <a:pt x="1790" y="2950"/>
                </a:lnTo>
                <a:lnTo>
                  <a:pt x="1796" y="2944"/>
                </a:lnTo>
                <a:lnTo>
                  <a:pt x="1804" y="2938"/>
                </a:lnTo>
                <a:close/>
                <a:moveTo>
                  <a:pt x="1538" y="2902"/>
                </a:moveTo>
                <a:lnTo>
                  <a:pt x="1538" y="2902"/>
                </a:lnTo>
                <a:lnTo>
                  <a:pt x="1540" y="2906"/>
                </a:lnTo>
                <a:lnTo>
                  <a:pt x="1538" y="2910"/>
                </a:lnTo>
                <a:lnTo>
                  <a:pt x="1538" y="2914"/>
                </a:lnTo>
                <a:lnTo>
                  <a:pt x="1542" y="2918"/>
                </a:lnTo>
                <a:lnTo>
                  <a:pt x="1544" y="2918"/>
                </a:lnTo>
                <a:lnTo>
                  <a:pt x="1548" y="2914"/>
                </a:lnTo>
                <a:lnTo>
                  <a:pt x="1554" y="2904"/>
                </a:lnTo>
                <a:lnTo>
                  <a:pt x="1558" y="2894"/>
                </a:lnTo>
                <a:lnTo>
                  <a:pt x="1560" y="2888"/>
                </a:lnTo>
                <a:lnTo>
                  <a:pt x="1560" y="2886"/>
                </a:lnTo>
                <a:lnTo>
                  <a:pt x="1558" y="2886"/>
                </a:lnTo>
                <a:lnTo>
                  <a:pt x="1554" y="2886"/>
                </a:lnTo>
                <a:lnTo>
                  <a:pt x="1546" y="2892"/>
                </a:lnTo>
                <a:lnTo>
                  <a:pt x="1540" y="2898"/>
                </a:lnTo>
                <a:lnTo>
                  <a:pt x="1538" y="2900"/>
                </a:lnTo>
                <a:lnTo>
                  <a:pt x="1538" y="2902"/>
                </a:lnTo>
                <a:close/>
                <a:moveTo>
                  <a:pt x="644" y="1508"/>
                </a:moveTo>
                <a:lnTo>
                  <a:pt x="644" y="1508"/>
                </a:lnTo>
                <a:lnTo>
                  <a:pt x="646" y="1510"/>
                </a:lnTo>
                <a:lnTo>
                  <a:pt x="648" y="1508"/>
                </a:lnTo>
                <a:lnTo>
                  <a:pt x="650" y="1500"/>
                </a:lnTo>
                <a:lnTo>
                  <a:pt x="650" y="1498"/>
                </a:lnTo>
                <a:lnTo>
                  <a:pt x="646" y="1498"/>
                </a:lnTo>
                <a:lnTo>
                  <a:pt x="640" y="1500"/>
                </a:lnTo>
                <a:lnTo>
                  <a:pt x="636" y="1504"/>
                </a:lnTo>
                <a:lnTo>
                  <a:pt x="634" y="1510"/>
                </a:lnTo>
                <a:lnTo>
                  <a:pt x="636" y="1514"/>
                </a:lnTo>
                <a:lnTo>
                  <a:pt x="638" y="1516"/>
                </a:lnTo>
                <a:lnTo>
                  <a:pt x="642" y="1518"/>
                </a:lnTo>
                <a:lnTo>
                  <a:pt x="644" y="1516"/>
                </a:lnTo>
                <a:lnTo>
                  <a:pt x="644" y="1514"/>
                </a:lnTo>
                <a:lnTo>
                  <a:pt x="642" y="1508"/>
                </a:lnTo>
                <a:lnTo>
                  <a:pt x="640" y="1506"/>
                </a:lnTo>
                <a:lnTo>
                  <a:pt x="644" y="1508"/>
                </a:lnTo>
                <a:close/>
                <a:moveTo>
                  <a:pt x="632" y="1558"/>
                </a:moveTo>
                <a:lnTo>
                  <a:pt x="632" y="1558"/>
                </a:lnTo>
                <a:lnTo>
                  <a:pt x="634" y="1556"/>
                </a:lnTo>
                <a:lnTo>
                  <a:pt x="634" y="1554"/>
                </a:lnTo>
                <a:lnTo>
                  <a:pt x="634" y="1548"/>
                </a:lnTo>
                <a:lnTo>
                  <a:pt x="630" y="1544"/>
                </a:lnTo>
                <a:lnTo>
                  <a:pt x="630" y="1546"/>
                </a:lnTo>
                <a:lnTo>
                  <a:pt x="630" y="1554"/>
                </a:lnTo>
                <a:lnTo>
                  <a:pt x="630" y="1558"/>
                </a:lnTo>
                <a:lnTo>
                  <a:pt x="632" y="1558"/>
                </a:lnTo>
                <a:close/>
                <a:moveTo>
                  <a:pt x="628" y="1528"/>
                </a:moveTo>
                <a:lnTo>
                  <a:pt x="628" y="1528"/>
                </a:lnTo>
                <a:lnTo>
                  <a:pt x="630" y="1528"/>
                </a:lnTo>
                <a:lnTo>
                  <a:pt x="630" y="1526"/>
                </a:lnTo>
                <a:lnTo>
                  <a:pt x="632" y="1522"/>
                </a:lnTo>
                <a:lnTo>
                  <a:pt x="632" y="1520"/>
                </a:lnTo>
                <a:lnTo>
                  <a:pt x="634" y="1520"/>
                </a:lnTo>
                <a:lnTo>
                  <a:pt x="634" y="1522"/>
                </a:lnTo>
                <a:lnTo>
                  <a:pt x="636" y="1522"/>
                </a:lnTo>
                <a:lnTo>
                  <a:pt x="638" y="1522"/>
                </a:lnTo>
                <a:lnTo>
                  <a:pt x="638" y="1520"/>
                </a:lnTo>
                <a:lnTo>
                  <a:pt x="636" y="1518"/>
                </a:lnTo>
                <a:lnTo>
                  <a:pt x="632" y="1514"/>
                </a:lnTo>
                <a:lnTo>
                  <a:pt x="628" y="1512"/>
                </a:lnTo>
                <a:lnTo>
                  <a:pt x="628" y="1516"/>
                </a:lnTo>
                <a:lnTo>
                  <a:pt x="628" y="1528"/>
                </a:lnTo>
                <a:close/>
                <a:moveTo>
                  <a:pt x="1186" y="1636"/>
                </a:moveTo>
                <a:lnTo>
                  <a:pt x="1186" y="1636"/>
                </a:lnTo>
                <a:lnTo>
                  <a:pt x="1180" y="1640"/>
                </a:lnTo>
                <a:lnTo>
                  <a:pt x="1176" y="1638"/>
                </a:lnTo>
                <a:lnTo>
                  <a:pt x="1174" y="1638"/>
                </a:lnTo>
                <a:lnTo>
                  <a:pt x="1164" y="1646"/>
                </a:lnTo>
                <a:lnTo>
                  <a:pt x="1156" y="1656"/>
                </a:lnTo>
                <a:lnTo>
                  <a:pt x="1150" y="1666"/>
                </a:lnTo>
                <a:lnTo>
                  <a:pt x="1150" y="1676"/>
                </a:lnTo>
                <a:lnTo>
                  <a:pt x="1154" y="1682"/>
                </a:lnTo>
                <a:lnTo>
                  <a:pt x="1154" y="1686"/>
                </a:lnTo>
                <a:lnTo>
                  <a:pt x="1154" y="1690"/>
                </a:lnTo>
                <a:lnTo>
                  <a:pt x="1154" y="1696"/>
                </a:lnTo>
                <a:lnTo>
                  <a:pt x="1154" y="1700"/>
                </a:lnTo>
                <a:lnTo>
                  <a:pt x="1158" y="1700"/>
                </a:lnTo>
                <a:lnTo>
                  <a:pt x="1162" y="1696"/>
                </a:lnTo>
                <a:lnTo>
                  <a:pt x="1166" y="1690"/>
                </a:lnTo>
                <a:lnTo>
                  <a:pt x="1170" y="1682"/>
                </a:lnTo>
                <a:lnTo>
                  <a:pt x="1178" y="1674"/>
                </a:lnTo>
                <a:lnTo>
                  <a:pt x="1182" y="1670"/>
                </a:lnTo>
                <a:lnTo>
                  <a:pt x="1184" y="1666"/>
                </a:lnTo>
                <a:lnTo>
                  <a:pt x="1182" y="1662"/>
                </a:lnTo>
                <a:lnTo>
                  <a:pt x="1180" y="1658"/>
                </a:lnTo>
                <a:lnTo>
                  <a:pt x="1180" y="1656"/>
                </a:lnTo>
                <a:lnTo>
                  <a:pt x="1182" y="1652"/>
                </a:lnTo>
                <a:lnTo>
                  <a:pt x="1186" y="1646"/>
                </a:lnTo>
                <a:lnTo>
                  <a:pt x="1194" y="1638"/>
                </a:lnTo>
                <a:lnTo>
                  <a:pt x="1198" y="1632"/>
                </a:lnTo>
                <a:lnTo>
                  <a:pt x="1196" y="1630"/>
                </a:lnTo>
                <a:lnTo>
                  <a:pt x="1194" y="1632"/>
                </a:lnTo>
                <a:lnTo>
                  <a:pt x="1186" y="1636"/>
                </a:lnTo>
                <a:close/>
                <a:moveTo>
                  <a:pt x="1058" y="962"/>
                </a:moveTo>
                <a:lnTo>
                  <a:pt x="1058" y="962"/>
                </a:lnTo>
                <a:lnTo>
                  <a:pt x="1050" y="960"/>
                </a:lnTo>
                <a:lnTo>
                  <a:pt x="1048" y="962"/>
                </a:lnTo>
                <a:lnTo>
                  <a:pt x="1046" y="964"/>
                </a:lnTo>
                <a:lnTo>
                  <a:pt x="1048" y="964"/>
                </a:lnTo>
                <a:lnTo>
                  <a:pt x="1054" y="964"/>
                </a:lnTo>
                <a:lnTo>
                  <a:pt x="1058" y="962"/>
                </a:lnTo>
                <a:close/>
                <a:moveTo>
                  <a:pt x="1366" y="1568"/>
                </a:moveTo>
                <a:lnTo>
                  <a:pt x="1366" y="1568"/>
                </a:lnTo>
                <a:lnTo>
                  <a:pt x="1364" y="1566"/>
                </a:lnTo>
                <a:lnTo>
                  <a:pt x="1360" y="1564"/>
                </a:lnTo>
                <a:lnTo>
                  <a:pt x="1356" y="1564"/>
                </a:lnTo>
                <a:lnTo>
                  <a:pt x="1354" y="1566"/>
                </a:lnTo>
                <a:lnTo>
                  <a:pt x="1356" y="1568"/>
                </a:lnTo>
                <a:lnTo>
                  <a:pt x="1360" y="1570"/>
                </a:lnTo>
                <a:lnTo>
                  <a:pt x="1364" y="1570"/>
                </a:lnTo>
                <a:lnTo>
                  <a:pt x="1366" y="1568"/>
                </a:lnTo>
                <a:close/>
                <a:moveTo>
                  <a:pt x="1332" y="1588"/>
                </a:moveTo>
                <a:lnTo>
                  <a:pt x="1332" y="1588"/>
                </a:lnTo>
                <a:lnTo>
                  <a:pt x="1336" y="1586"/>
                </a:lnTo>
                <a:lnTo>
                  <a:pt x="1338" y="1584"/>
                </a:lnTo>
                <a:lnTo>
                  <a:pt x="1338" y="1582"/>
                </a:lnTo>
                <a:lnTo>
                  <a:pt x="1342" y="1580"/>
                </a:lnTo>
                <a:lnTo>
                  <a:pt x="1344" y="1582"/>
                </a:lnTo>
                <a:lnTo>
                  <a:pt x="1346" y="1580"/>
                </a:lnTo>
                <a:lnTo>
                  <a:pt x="1346" y="1578"/>
                </a:lnTo>
                <a:lnTo>
                  <a:pt x="1348" y="1578"/>
                </a:lnTo>
                <a:lnTo>
                  <a:pt x="1350" y="1578"/>
                </a:lnTo>
                <a:lnTo>
                  <a:pt x="1352" y="1576"/>
                </a:lnTo>
                <a:lnTo>
                  <a:pt x="1350" y="1574"/>
                </a:lnTo>
                <a:lnTo>
                  <a:pt x="1346" y="1570"/>
                </a:lnTo>
                <a:lnTo>
                  <a:pt x="1336" y="1562"/>
                </a:lnTo>
                <a:lnTo>
                  <a:pt x="1334" y="1562"/>
                </a:lnTo>
                <a:lnTo>
                  <a:pt x="1330" y="1566"/>
                </a:lnTo>
                <a:lnTo>
                  <a:pt x="1326" y="1568"/>
                </a:lnTo>
                <a:lnTo>
                  <a:pt x="1320" y="1570"/>
                </a:lnTo>
                <a:lnTo>
                  <a:pt x="1316" y="1570"/>
                </a:lnTo>
                <a:lnTo>
                  <a:pt x="1312" y="1570"/>
                </a:lnTo>
                <a:lnTo>
                  <a:pt x="1310" y="1572"/>
                </a:lnTo>
                <a:lnTo>
                  <a:pt x="1312" y="1574"/>
                </a:lnTo>
                <a:lnTo>
                  <a:pt x="1322" y="1574"/>
                </a:lnTo>
                <a:lnTo>
                  <a:pt x="1324" y="1574"/>
                </a:lnTo>
                <a:lnTo>
                  <a:pt x="1326" y="1576"/>
                </a:lnTo>
                <a:lnTo>
                  <a:pt x="1326" y="1580"/>
                </a:lnTo>
                <a:lnTo>
                  <a:pt x="1328" y="1584"/>
                </a:lnTo>
                <a:lnTo>
                  <a:pt x="1330" y="1586"/>
                </a:lnTo>
                <a:lnTo>
                  <a:pt x="1332" y="1588"/>
                </a:lnTo>
                <a:close/>
                <a:moveTo>
                  <a:pt x="1306" y="1608"/>
                </a:moveTo>
                <a:lnTo>
                  <a:pt x="1306" y="1608"/>
                </a:lnTo>
                <a:lnTo>
                  <a:pt x="1304" y="1610"/>
                </a:lnTo>
                <a:lnTo>
                  <a:pt x="1302" y="1612"/>
                </a:lnTo>
                <a:lnTo>
                  <a:pt x="1304" y="1616"/>
                </a:lnTo>
                <a:lnTo>
                  <a:pt x="1310" y="1618"/>
                </a:lnTo>
                <a:lnTo>
                  <a:pt x="1316" y="1622"/>
                </a:lnTo>
                <a:lnTo>
                  <a:pt x="1316" y="1624"/>
                </a:lnTo>
                <a:lnTo>
                  <a:pt x="1312" y="1628"/>
                </a:lnTo>
                <a:lnTo>
                  <a:pt x="1308" y="1630"/>
                </a:lnTo>
                <a:lnTo>
                  <a:pt x="1308" y="1634"/>
                </a:lnTo>
                <a:lnTo>
                  <a:pt x="1308" y="1636"/>
                </a:lnTo>
                <a:lnTo>
                  <a:pt x="1314" y="1636"/>
                </a:lnTo>
                <a:lnTo>
                  <a:pt x="1316" y="1634"/>
                </a:lnTo>
                <a:lnTo>
                  <a:pt x="1318" y="1630"/>
                </a:lnTo>
                <a:lnTo>
                  <a:pt x="1322" y="1620"/>
                </a:lnTo>
                <a:lnTo>
                  <a:pt x="1326" y="1618"/>
                </a:lnTo>
                <a:lnTo>
                  <a:pt x="1328" y="1616"/>
                </a:lnTo>
                <a:lnTo>
                  <a:pt x="1330" y="1616"/>
                </a:lnTo>
                <a:lnTo>
                  <a:pt x="1334" y="1618"/>
                </a:lnTo>
                <a:lnTo>
                  <a:pt x="1340" y="1614"/>
                </a:lnTo>
                <a:lnTo>
                  <a:pt x="1348" y="1610"/>
                </a:lnTo>
                <a:lnTo>
                  <a:pt x="1352" y="1604"/>
                </a:lnTo>
                <a:lnTo>
                  <a:pt x="1356" y="1602"/>
                </a:lnTo>
                <a:lnTo>
                  <a:pt x="1358" y="1602"/>
                </a:lnTo>
                <a:lnTo>
                  <a:pt x="1358" y="1604"/>
                </a:lnTo>
                <a:lnTo>
                  <a:pt x="1362" y="1604"/>
                </a:lnTo>
                <a:lnTo>
                  <a:pt x="1364" y="1602"/>
                </a:lnTo>
                <a:lnTo>
                  <a:pt x="1362" y="1602"/>
                </a:lnTo>
                <a:lnTo>
                  <a:pt x="1354" y="1596"/>
                </a:lnTo>
                <a:lnTo>
                  <a:pt x="1348" y="1594"/>
                </a:lnTo>
                <a:lnTo>
                  <a:pt x="1342" y="1594"/>
                </a:lnTo>
                <a:lnTo>
                  <a:pt x="1338" y="1594"/>
                </a:lnTo>
                <a:lnTo>
                  <a:pt x="1334" y="1592"/>
                </a:lnTo>
                <a:lnTo>
                  <a:pt x="1330" y="1590"/>
                </a:lnTo>
                <a:lnTo>
                  <a:pt x="1324" y="1592"/>
                </a:lnTo>
                <a:lnTo>
                  <a:pt x="1318" y="1594"/>
                </a:lnTo>
                <a:lnTo>
                  <a:pt x="1314" y="1600"/>
                </a:lnTo>
                <a:lnTo>
                  <a:pt x="1312" y="1602"/>
                </a:lnTo>
                <a:lnTo>
                  <a:pt x="1310" y="1602"/>
                </a:lnTo>
                <a:lnTo>
                  <a:pt x="1308" y="1598"/>
                </a:lnTo>
                <a:lnTo>
                  <a:pt x="1304" y="1598"/>
                </a:lnTo>
                <a:lnTo>
                  <a:pt x="1304" y="1600"/>
                </a:lnTo>
                <a:lnTo>
                  <a:pt x="1306" y="1604"/>
                </a:lnTo>
                <a:lnTo>
                  <a:pt x="1308" y="1606"/>
                </a:lnTo>
                <a:lnTo>
                  <a:pt x="1308" y="1608"/>
                </a:lnTo>
                <a:lnTo>
                  <a:pt x="1306" y="1608"/>
                </a:lnTo>
                <a:close/>
                <a:moveTo>
                  <a:pt x="1364" y="1596"/>
                </a:moveTo>
                <a:lnTo>
                  <a:pt x="1364" y="1596"/>
                </a:lnTo>
                <a:lnTo>
                  <a:pt x="1364" y="1592"/>
                </a:lnTo>
                <a:lnTo>
                  <a:pt x="1360" y="1590"/>
                </a:lnTo>
                <a:lnTo>
                  <a:pt x="1356" y="1588"/>
                </a:lnTo>
                <a:lnTo>
                  <a:pt x="1354" y="1588"/>
                </a:lnTo>
                <a:lnTo>
                  <a:pt x="1354" y="1592"/>
                </a:lnTo>
                <a:lnTo>
                  <a:pt x="1356" y="1596"/>
                </a:lnTo>
                <a:lnTo>
                  <a:pt x="1360" y="1598"/>
                </a:lnTo>
                <a:lnTo>
                  <a:pt x="1364" y="1596"/>
                </a:lnTo>
                <a:close/>
                <a:moveTo>
                  <a:pt x="1102" y="2532"/>
                </a:moveTo>
                <a:lnTo>
                  <a:pt x="1102" y="2532"/>
                </a:lnTo>
                <a:lnTo>
                  <a:pt x="1110" y="2530"/>
                </a:lnTo>
                <a:lnTo>
                  <a:pt x="1112" y="2530"/>
                </a:lnTo>
                <a:lnTo>
                  <a:pt x="1110" y="2528"/>
                </a:lnTo>
                <a:lnTo>
                  <a:pt x="1098" y="2526"/>
                </a:lnTo>
                <a:lnTo>
                  <a:pt x="1092" y="2528"/>
                </a:lnTo>
                <a:lnTo>
                  <a:pt x="1094" y="2530"/>
                </a:lnTo>
                <a:lnTo>
                  <a:pt x="1096" y="2532"/>
                </a:lnTo>
                <a:lnTo>
                  <a:pt x="1102" y="2532"/>
                </a:lnTo>
                <a:close/>
                <a:moveTo>
                  <a:pt x="470" y="2754"/>
                </a:moveTo>
                <a:lnTo>
                  <a:pt x="470" y="2754"/>
                </a:lnTo>
                <a:lnTo>
                  <a:pt x="472" y="2756"/>
                </a:lnTo>
                <a:lnTo>
                  <a:pt x="476" y="2756"/>
                </a:lnTo>
                <a:lnTo>
                  <a:pt x="482" y="2752"/>
                </a:lnTo>
                <a:lnTo>
                  <a:pt x="486" y="2746"/>
                </a:lnTo>
                <a:lnTo>
                  <a:pt x="486" y="2744"/>
                </a:lnTo>
                <a:lnTo>
                  <a:pt x="484" y="2740"/>
                </a:lnTo>
                <a:lnTo>
                  <a:pt x="482" y="2740"/>
                </a:lnTo>
                <a:lnTo>
                  <a:pt x="480" y="2740"/>
                </a:lnTo>
                <a:lnTo>
                  <a:pt x="474" y="2744"/>
                </a:lnTo>
                <a:lnTo>
                  <a:pt x="470" y="2750"/>
                </a:lnTo>
                <a:lnTo>
                  <a:pt x="470" y="2752"/>
                </a:lnTo>
                <a:lnTo>
                  <a:pt x="470" y="2754"/>
                </a:lnTo>
                <a:close/>
                <a:moveTo>
                  <a:pt x="808" y="2632"/>
                </a:moveTo>
                <a:lnTo>
                  <a:pt x="808" y="2632"/>
                </a:lnTo>
                <a:lnTo>
                  <a:pt x="804" y="2628"/>
                </a:lnTo>
                <a:lnTo>
                  <a:pt x="802" y="2626"/>
                </a:lnTo>
                <a:lnTo>
                  <a:pt x="798" y="2624"/>
                </a:lnTo>
                <a:lnTo>
                  <a:pt x="794" y="2626"/>
                </a:lnTo>
                <a:lnTo>
                  <a:pt x="790" y="2628"/>
                </a:lnTo>
                <a:lnTo>
                  <a:pt x="776" y="2638"/>
                </a:lnTo>
                <a:lnTo>
                  <a:pt x="768" y="2644"/>
                </a:lnTo>
                <a:lnTo>
                  <a:pt x="762" y="2646"/>
                </a:lnTo>
                <a:lnTo>
                  <a:pt x="758" y="2644"/>
                </a:lnTo>
                <a:lnTo>
                  <a:pt x="756" y="2642"/>
                </a:lnTo>
                <a:lnTo>
                  <a:pt x="752" y="2640"/>
                </a:lnTo>
                <a:lnTo>
                  <a:pt x="750" y="2650"/>
                </a:lnTo>
                <a:lnTo>
                  <a:pt x="752" y="2654"/>
                </a:lnTo>
                <a:lnTo>
                  <a:pt x="752" y="2658"/>
                </a:lnTo>
                <a:lnTo>
                  <a:pt x="756" y="2664"/>
                </a:lnTo>
                <a:lnTo>
                  <a:pt x="760" y="2672"/>
                </a:lnTo>
                <a:lnTo>
                  <a:pt x="762" y="2678"/>
                </a:lnTo>
                <a:lnTo>
                  <a:pt x="762" y="2686"/>
                </a:lnTo>
                <a:lnTo>
                  <a:pt x="762" y="2694"/>
                </a:lnTo>
                <a:lnTo>
                  <a:pt x="764" y="2698"/>
                </a:lnTo>
                <a:lnTo>
                  <a:pt x="764" y="2702"/>
                </a:lnTo>
                <a:lnTo>
                  <a:pt x="762" y="2714"/>
                </a:lnTo>
                <a:lnTo>
                  <a:pt x="760" y="2728"/>
                </a:lnTo>
                <a:lnTo>
                  <a:pt x="764" y="2742"/>
                </a:lnTo>
                <a:lnTo>
                  <a:pt x="766" y="2746"/>
                </a:lnTo>
                <a:lnTo>
                  <a:pt x="770" y="2750"/>
                </a:lnTo>
                <a:lnTo>
                  <a:pt x="774" y="2752"/>
                </a:lnTo>
                <a:lnTo>
                  <a:pt x="778" y="2752"/>
                </a:lnTo>
                <a:lnTo>
                  <a:pt x="782" y="2752"/>
                </a:lnTo>
                <a:lnTo>
                  <a:pt x="784" y="2748"/>
                </a:lnTo>
                <a:lnTo>
                  <a:pt x="788" y="2742"/>
                </a:lnTo>
                <a:lnTo>
                  <a:pt x="790" y="2738"/>
                </a:lnTo>
                <a:lnTo>
                  <a:pt x="792" y="2736"/>
                </a:lnTo>
                <a:lnTo>
                  <a:pt x="796" y="2738"/>
                </a:lnTo>
                <a:lnTo>
                  <a:pt x="802" y="2740"/>
                </a:lnTo>
                <a:lnTo>
                  <a:pt x="806" y="2740"/>
                </a:lnTo>
                <a:lnTo>
                  <a:pt x="808" y="2736"/>
                </a:lnTo>
                <a:lnTo>
                  <a:pt x="810" y="2726"/>
                </a:lnTo>
                <a:lnTo>
                  <a:pt x="814" y="2708"/>
                </a:lnTo>
                <a:lnTo>
                  <a:pt x="816" y="2698"/>
                </a:lnTo>
                <a:lnTo>
                  <a:pt x="814" y="2690"/>
                </a:lnTo>
                <a:lnTo>
                  <a:pt x="812" y="2682"/>
                </a:lnTo>
                <a:lnTo>
                  <a:pt x="810" y="2678"/>
                </a:lnTo>
                <a:lnTo>
                  <a:pt x="814" y="2672"/>
                </a:lnTo>
                <a:lnTo>
                  <a:pt x="818" y="2668"/>
                </a:lnTo>
                <a:lnTo>
                  <a:pt x="818" y="2662"/>
                </a:lnTo>
                <a:lnTo>
                  <a:pt x="818" y="2652"/>
                </a:lnTo>
                <a:lnTo>
                  <a:pt x="814" y="2642"/>
                </a:lnTo>
                <a:lnTo>
                  <a:pt x="808" y="2632"/>
                </a:lnTo>
                <a:close/>
                <a:moveTo>
                  <a:pt x="576" y="2694"/>
                </a:moveTo>
                <a:lnTo>
                  <a:pt x="576" y="2694"/>
                </a:lnTo>
                <a:lnTo>
                  <a:pt x="578" y="2696"/>
                </a:lnTo>
                <a:lnTo>
                  <a:pt x="580" y="2696"/>
                </a:lnTo>
                <a:lnTo>
                  <a:pt x="584" y="2696"/>
                </a:lnTo>
                <a:lnTo>
                  <a:pt x="588" y="2698"/>
                </a:lnTo>
                <a:lnTo>
                  <a:pt x="592" y="2702"/>
                </a:lnTo>
                <a:lnTo>
                  <a:pt x="594" y="2700"/>
                </a:lnTo>
                <a:lnTo>
                  <a:pt x="596" y="2698"/>
                </a:lnTo>
                <a:lnTo>
                  <a:pt x="594" y="2692"/>
                </a:lnTo>
                <a:lnTo>
                  <a:pt x="594" y="2690"/>
                </a:lnTo>
                <a:lnTo>
                  <a:pt x="590" y="2688"/>
                </a:lnTo>
                <a:lnTo>
                  <a:pt x="584" y="2686"/>
                </a:lnTo>
                <a:lnTo>
                  <a:pt x="578" y="2688"/>
                </a:lnTo>
                <a:lnTo>
                  <a:pt x="576" y="2690"/>
                </a:lnTo>
                <a:lnTo>
                  <a:pt x="576" y="2694"/>
                </a:lnTo>
                <a:close/>
                <a:moveTo>
                  <a:pt x="1022" y="2792"/>
                </a:moveTo>
                <a:lnTo>
                  <a:pt x="1022" y="2792"/>
                </a:lnTo>
                <a:lnTo>
                  <a:pt x="1016" y="2792"/>
                </a:lnTo>
                <a:lnTo>
                  <a:pt x="1010" y="2794"/>
                </a:lnTo>
                <a:lnTo>
                  <a:pt x="998" y="2800"/>
                </a:lnTo>
                <a:lnTo>
                  <a:pt x="990" y="2802"/>
                </a:lnTo>
                <a:lnTo>
                  <a:pt x="982" y="2802"/>
                </a:lnTo>
                <a:lnTo>
                  <a:pt x="974" y="2800"/>
                </a:lnTo>
                <a:lnTo>
                  <a:pt x="966" y="2796"/>
                </a:lnTo>
                <a:lnTo>
                  <a:pt x="960" y="2790"/>
                </a:lnTo>
                <a:lnTo>
                  <a:pt x="954" y="2790"/>
                </a:lnTo>
                <a:lnTo>
                  <a:pt x="950" y="2792"/>
                </a:lnTo>
                <a:lnTo>
                  <a:pt x="948" y="2794"/>
                </a:lnTo>
                <a:lnTo>
                  <a:pt x="944" y="2800"/>
                </a:lnTo>
                <a:lnTo>
                  <a:pt x="942" y="2800"/>
                </a:lnTo>
                <a:lnTo>
                  <a:pt x="938" y="2794"/>
                </a:lnTo>
                <a:lnTo>
                  <a:pt x="936" y="2794"/>
                </a:lnTo>
                <a:lnTo>
                  <a:pt x="934" y="2792"/>
                </a:lnTo>
                <a:lnTo>
                  <a:pt x="930" y="2796"/>
                </a:lnTo>
                <a:lnTo>
                  <a:pt x="926" y="2802"/>
                </a:lnTo>
                <a:lnTo>
                  <a:pt x="924" y="2814"/>
                </a:lnTo>
                <a:lnTo>
                  <a:pt x="926" y="2820"/>
                </a:lnTo>
                <a:lnTo>
                  <a:pt x="930" y="2822"/>
                </a:lnTo>
                <a:lnTo>
                  <a:pt x="944" y="2828"/>
                </a:lnTo>
                <a:lnTo>
                  <a:pt x="954" y="2832"/>
                </a:lnTo>
                <a:lnTo>
                  <a:pt x="966" y="2840"/>
                </a:lnTo>
                <a:lnTo>
                  <a:pt x="976" y="2848"/>
                </a:lnTo>
                <a:lnTo>
                  <a:pt x="982" y="2850"/>
                </a:lnTo>
                <a:lnTo>
                  <a:pt x="986" y="2850"/>
                </a:lnTo>
                <a:lnTo>
                  <a:pt x="994" y="2852"/>
                </a:lnTo>
                <a:lnTo>
                  <a:pt x="1000" y="2858"/>
                </a:lnTo>
                <a:lnTo>
                  <a:pt x="1008" y="2864"/>
                </a:lnTo>
                <a:lnTo>
                  <a:pt x="1016" y="2870"/>
                </a:lnTo>
                <a:lnTo>
                  <a:pt x="1030" y="2874"/>
                </a:lnTo>
                <a:lnTo>
                  <a:pt x="1032" y="2874"/>
                </a:lnTo>
                <a:lnTo>
                  <a:pt x="1032" y="2870"/>
                </a:lnTo>
                <a:lnTo>
                  <a:pt x="1034" y="2862"/>
                </a:lnTo>
                <a:lnTo>
                  <a:pt x="1036" y="2852"/>
                </a:lnTo>
                <a:lnTo>
                  <a:pt x="1036" y="2844"/>
                </a:lnTo>
                <a:lnTo>
                  <a:pt x="1034" y="2840"/>
                </a:lnTo>
                <a:lnTo>
                  <a:pt x="1032" y="2838"/>
                </a:lnTo>
                <a:lnTo>
                  <a:pt x="1030" y="2834"/>
                </a:lnTo>
                <a:lnTo>
                  <a:pt x="1030" y="2828"/>
                </a:lnTo>
                <a:lnTo>
                  <a:pt x="1036" y="2814"/>
                </a:lnTo>
                <a:lnTo>
                  <a:pt x="1050" y="2788"/>
                </a:lnTo>
                <a:lnTo>
                  <a:pt x="1052" y="2786"/>
                </a:lnTo>
                <a:lnTo>
                  <a:pt x="1050" y="2784"/>
                </a:lnTo>
                <a:lnTo>
                  <a:pt x="1042" y="2788"/>
                </a:lnTo>
                <a:lnTo>
                  <a:pt x="1032" y="2792"/>
                </a:lnTo>
                <a:lnTo>
                  <a:pt x="1026" y="2792"/>
                </a:lnTo>
                <a:lnTo>
                  <a:pt x="1022" y="2792"/>
                </a:lnTo>
                <a:close/>
                <a:moveTo>
                  <a:pt x="802" y="2526"/>
                </a:moveTo>
                <a:lnTo>
                  <a:pt x="802" y="2526"/>
                </a:lnTo>
                <a:lnTo>
                  <a:pt x="800" y="2524"/>
                </a:lnTo>
                <a:lnTo>
                  <a:pt x="800" y="2526"/>
                </a:lnTo>
                <a:lnTo>
                  <a:pt x="798" y="2534"/>
                </a:lnTo>
                <a:lnTo>
                  <a:pt x="798" y="2540"/>
                </a:lnTo>
                <a:lnTo>
                  <a:pt x="798" y="2542"/>
                </a:lnTo>
                <a:lnTo>
                  <a:pt x="794" y="2542"/>
                </a:lnTo>
                <a:lnTo>
                  <a:pt x="790" y="2542"/>
                </a:lnTo>
                <a:lnTo>
                  <a:pt x="788" y="2542"/>
                </a:lnTo>
                <a:lnTo>
                  <a:pt x="782" y="2546"/>
                </a:lnTo>
                <a:lnTo>
                  <a:pt x="778" y="2548"/>
                </a:lnTo>
                <a:lnTo>
                  <a:pt x="774" y="2550"/>
                </a:lnTo>
                <a:lnTo>
                  <a:pt x="772" y="2550"/>
                </a:lnTo>
                <a:lnTo>
                  <a:pt x="772" y="2554"/>
                </a:lnTo>
                <a:lnTo>
                  <a:pt x="770" y="2568"/>
                </a:lnTo>
                <a:lnTo>
                  <a:pt x="770" y="2580"/>
                </a:lnTo>
                <a:lnTo>
                  <a:pt x="770" y="2584"/>
                </a:lnTo>
                <a:lnTo>
                  <a:pt x="772" y="2586"/>
                </a:lnTo>
                <a:lnTo>
                  <a:pt x="776" y="2586"/>
                </a:lnTo>
                <a:lnTo>
                  <a:pt x="776" y="2588"/>
                </a:lnTo>
                <a:lnTo>
                  <a:pt x="774" y="2592"/>
                </a:lnTo>
                <a:lnTo>
                  <a:pt x="772" y="2594"/>
                </a:lnTo>
                <a:lnTo>
                  <a:pt x="772" y="2596"/>
                </a:lnTo>
                <a:lnTo>
                  <a:pt x="778" y="2596"/>
                </a:lnTo>
                <a:lnTo>
                  <a:pt x="780" y="2598"/>
                </a:lnTo>
                <a:lnTo>
                  <a:pt x="778" y="2602"/>
                </a:lnTo>
                <a:lnTo>
                  <a:pt x="776" y="2604"/>
                </a:lnTo>
                <a:lnTo>
                  <a:pt x="776" y="2606"/>
                </a:lnTo>
                <a:lnTo>
                  <a:pt x="778" y="2608"/>
                </a:lnTo>
                <a:lnTo>
                  <a:pt x="786" y="2612"/>
                </a:lnTo>
                <a:lnTo>
                  <a:pt x="788" y="2614"/>
                </a:lnTo>
                <a:lnTo>
                  <a:pt x="790" y="2616"/>
                </a:lnTo>
                <a:lnTo>
                  <a:pt x="792" y="2616"/>
                </a:lnTo>
                <a:lnTo>
                  <a:pt x="794" y="2616"/>
                </a:lnTo>
                <a:lnTo>
                  <a:pt x="794" y="2612"/>
                </a:lnTo>
                <a:lnTo>
                  <a:pt x="794" y="2610"/>
                </a:lnTo>
                <a:lnTo>
                  <a:pt x="796" y="2606"/>
                </a:lnTo>
                <a:lnTo>
                  <a:pt x="800" y="2604"/>
                </a:lnTo>
                <a:lnTo>
                  <a:pt x="800" y="2600"/>
                </a:lnTo>
                <a:lnTo>
                  <a:pt x="802" y="2588"/>
                </a:lnTo>
                <a:lnTo>
                  <a:pt x="802" y="2582"/>
                </a:lnTo>
                <a:lnTo>
                  <a:pt x="804" y="2578"/>
                </a:lnTo>
                <a:lnTo>
                  <a:pt x="808" y="2574"/>
                </a:lnTo>
                <a:lnTo>
                  <a:pt x="808" y="2562"/>
                </a:lnTo>
                <a:lnTo>
                  <a:pt x="806" y="2552"/>
                </a:lnTo>
                <a:lnTo>
                  <a:pt x="804" y="2546"/>
                </a:lnTo>
                <a:lnTo>
                  <a:pt x="804" y="2544"/>
                </a:lnTo>
                <a:lnTo>
                  <a:pt x="804" y="2540"/>
                </a:lnTo>
                <a:lnTo>
                  <a:pt x="804" y="2530"/>
                </a:lnTo>
                <a:lnTo>
                  <a:pt x="804" y="2528"/>
                </a:lnTo>
                <a:lnTo>
                  <a:pt x="802" y="2526"/>
                </a:lnTo>
                <a:close/>
                <a:moveTo>
                  <a:pt x="550" y="2700"/>
                </a:moveTo>
                <a:lnTo>
                  <a:pt x="550" y="2700"/>
                </a:lnTo>
                <a:lnTo>
                  <a:pt x="548" y="2696"/>
                </a:lnTo>
                <a:lnTo>
                  <a:pt x="544" y="2696"/>
                </a:lnTo>
                <a:lnTo>
                  <a:pt x="538" y="2698"/>
                </a:lnTo>
                <a:lnTo>
                  <a:pt x="532" y="2702"/>
                </a:lnTo>
                <a:lnTo>
                  <a:pt x="520" y="2712"/>
                </a:lnTo>
                <a:lnTo>
                  <a:pt x="518" y="2716"/>
                </a:lnTo>
                <a:lnTo>
                  <a:pt x="520" y="2718"/>
                </a:lnTo>
                <a:lnTo>
                  <a:pt x="520" y="2720"/>
                </a:lnTo>
                <a:lnTo>
                  <a:pt x="526" y="2718"/>
                </a:lnTo>
                <a:lnTo>
                  <a:pt x="530" y="2718"/>
                </a:lnTo>
                <a:lnTo>
                  <a:pt x="532" y="2720"/>
                </a:lnTo>
                <a:lnTo>
                  <a:pt x="536" y="2726"/>
                </a:lnTo>
                <a:lnTo>
                  <a:pt x="542" y="2730"/>
                </a:lnTo>
                <a:lnTo>
                  <a:pt x="546" y="2732"/>
                </a:lnTo>
                <a:lnTo>
                  <a:pt x="548" y="2732"/>
                </a:lnTo>
                <a:lnTo>
                  <a:pt x="554" y="2726"/>
                </a:lnTo>
                <a:lnTo>
                  <a:pt x="562" y="2708"/>
                </a:lnTo>
                <a:lnTo>
                  <a:pt x="564" y="2706"/>
                </a:lnTo>
                <a:lnTo>
                  <a:pt x="564" y="2704"/>
                </a:lnTo>
                <a:lnTo>
                  <a:pt x="558" y="2704"/>
                </a:lnTo>
                <a:lnTo>
                  <a:pt x="552" y="2706"/>
                </a:lnTo>
                <a:lnTo>
                  <a:pt x="550" y="2704"/>
                </a:lnTo>
                <a:lnTo>
                  <a:pt x="550" y="2700"/>
                </a:lnTo>
                <a:close/>
                <a:moveTo>
                  <a:pt x="1254" y="2806"/>
                </a:moveTo>
                <a:lnTo>
                  <a:pt x="1254" y="2806"/>
                </a:lnTo>
                <a:lnTo>
                  <a:pt x="1252" y="2810"/>
                </a:lnTo>
                <a:lnTo>
                  <a:pt x="1254" y="2814"/>
                </a:lnTo>
                <a:lnTo>
                  <a:pt x="1260" y="2818"/>
                </a:lnTo>
                <a:lnTo>
                  <a:pt x="1264" y="2820"/>
                </a:lnTo>
                <a:lnTo>
                  <a:pt x="1266" y="2818"/>
                </a:lnTo>
                <a:lnTo>
                  <a:pt x="1266" y="2816"/>
                </a:lnTo>
                <a:lnTo>
                  <a:pt x="1264" y="2812"/>
                </a:lnTo>
                <a:lnTo>
                  <a:pt x="1258" y="2808"/>
                </a:lnTo>
                <a:lnTo>
                  <a:pt x="1254" y="2806"/>
                </a:lnTo>
                <a:close/>
                <a:moveTo>
                  <a:pt x="1410" y="2874"/>
                </a:moveTo>
                <a:lnTo>
                  <a:pt x="1410" y="2874"/>
                </a:lnTo>
                <a:lnTo>
                  <a:pt x="1412" y="2870"/>
                </a:lnTo>
                <a:lnTo>
                  <a:pt x="1410" y="2868"/>
                </a:lnTo>
                <a:lnTo>
                  <a:pt x="1408" y="2868"/>
                </a:lnTo>
                <a:lnTo>
                  <a:pt x="1402" y="2870"/>
                </a:lnTo>
                <a:lnTo>
                  <a:pt x="1402" y="2872"/>
                </a:lnTo>
                <a:lnTo>
                  <a:pt x="1400" y="2874"/>
                </a:lnTo>
                <a:lnTo>
                  <a:pt x="1402" y="2876"/>
                </a:lnTo>
                <a:lnTo>
                  <a:pt x="1406" y="2876"/>
                </a:lnTo>
                <a:lnTo>
                  <a:pt x="1410" y="2874"/>
                </a:lnTo>
                <a:close/>
                <a:moveTo>
                  <a:pt x="1214" y="2706"/>
                </a:moveTo>
                <a:lnTo>
                  <a:pt x="1214" y="2706"/>
                </a:lnTo>
                <a:lnTo>
                  <a:pt x="1214" y="2712"/>
                </a:lnTo>
                <a:lnTo>
                  <a:pt x="1218" y="2718"/>
                </a:lnTo>
                <a:lnTo>
                  <a:pt x="1224" y="2722"/>
                </a:lnTo>
                <a:lnTo>
                  <a:pt x="1230" y="2726"/>
                </a:lnTo>
                <a:lnTo>
                  <a:pt x="1232" y="2726"/>
                </a:lnTo>
                <a:lnTo>
                  <a:pt x="1230" y="2724"/>
                </a:lnTo>
                <a:lnTo>
                  <a:pt x="1228" y="2720"/>
                </a:lnTo>
                <a:lnTo>
                  <a:pt x="1224" y="2714"/>
                </a:lnTo>
                <a:lnTo>
                  <a:pt x="1222" y="2708"/>
                </a:lnTo>
                <a:lnTo>
                  <a:pt x="1222" y="2704"/>
                </a:lnTo>
                <a:lnTo>
                  <a:pt x="1218" y="2702"/>
                </a:lnTo>
                <a:lnTo>
                  <a:pt x="1216" y="2702"/>
                </a:lnTo>
                <a:lnTo>
                  <a:pt x="1214" y="2706"/>
                </a:lnTo>
                <a:close/>
                <a:moveTo>
                  <a:pt x="1468" y="2954"/>
                </a:moveTo>
                <a:lnTo>
                  <a:pt x="1468" y="2954"/>
                </a:lnTo>
                <a:lnTo>
                  <a:pt x="1464" y="2956"/>
                </a:lnTo>
                <a:lnTo>
                  <a:pt x="1462" y="2956"/>
                </a:lnTo>
                <a:lnTo>
                  <a:pt x="1460" y="2952"/>
                </a:lnTo>
                <a:lnTo>
                  <a:pt x="1460" y="2948"/>
                </a:lnTo>
                <a:lnTo>
                  <a:pt x="1456" y="2946"/>
                </a:lnTo>
                <a:lnTo>
                  <a:pt x="1452" y="2946"/>
                </a:lnTo>
                <a:lnTo>
                  <a:pt x="1446" y="2948"/>
                </a:lnTo>
                <a:lnTo>
                  <a:pt x="1442" y="2946"/>
                </a:lnTo>
                <a:lnTo>
                  <a:pt x="1434" y="2944"/>
                </a:lnTo>
                <a:lnTo>
                  <a:pt x="1424" y="2942"/>
                </a:lnTo>
                <a:lnTo>
                  <a:pt x="1418" y="2942"/>
                </a:lnTo>
                <a:lnTo>
                  <a:pt x="1410" y="2944"/>
                </a:lnTo>
                <a:lnTo>
                  <a:pt x="1406" y="2944"/>
                </a:lnTo>
                <a:lnTo>
                  <a:pt x="1402" y="2942"/>
                </a:lnTo>
                <a:lnTo>
                  <a:pt x="1398" y="2938"/>
                </a:lnTo>
                <a:lnTo>
                  <a:pt x="1396" y="2934"/>
                </a:lnTo>
                <a:lnTo>
                  <a:pt x="1394" y="2932"/>
                </a:lnTo>
                <a:lnTo>
                  <a:pt x="1392" y="2934"/>
                </a:lnTo>
                <a:lnTo>
                  <a:pt x="1390" y="2934"/>
                </a:lnTo>
                <a:lnTo>
                  <a:pt x="1386" y="2934"/>
                </a:lnTo>
                <a:lnTo>
                  <a:pt x="1382" y="2932"/>
                </a:lnTo>
                <a:lnTo>
                  <a:pt x="1380" y="2928"/>
                </a:lnTo>
                <a:lnTo>
                  <a:pt x="1378" y="2928"/>
                </a:lnTo>
                <a:lnTo>
                  <a:pt x="1378" y="2930"/>
                </a:lnTo>
                <a:lnTo>
                  <a:pt x="1376" y="2934"/>
                </a:lnTo>
                <a:lnTo>
                  <a:pt x="1374" y="2936"/>
                </a:lnTo>
                <a:lnTo>
                  <a:pt x="1372" y="2938"/>
                </a:lnTo>
                <a:lnTo>
                  <a:pt x="1372" y="2946"/>
                </a:lnTo>
                <a:lnTo>
                  <a:pt x="1372" y="2950"/>
                </a:lnTo>
                <a:lnTo>
                  <a:pt x="1376" y="2952"/>
                </a:lnTo>
                <a:lnTo>
                  <a:pt x="1388" y="2952"/>
                </a:lnTo>
                <a:lnTo>
                  <a:pt x="1402" y="2954"/>
                </a:lnTo>
                <a:lnTo>
                  <a:pt x="1410" y="2958"/>
                </a:lnTo>
                <a:lnTo>
                  <a:pt x="1418" y="2962"/>
                </a:lnTo>
                <a:lnTo>
                  <a:pt x="1422" y="2964"/>
                </a:lnTo>
                <a:lnTo>
                  <a:pt x="1428" y="2966"/>
                </a:lnTo>
                <a:lnTo>
                  <a:pt x="1440" y="2966"/>
                </a:lnTo>
                <a:lnTo>
                  <a:pt x="1452" y="2964"/>
                </a:lnTo>
                <a:lnTo>
                  <a:pt x="1468" y="2964"/>
                </a:lnTo>
                <a:lnTo>
                  <a:pt x="1476" y="2962"/>
                </a:lnTo>
                <a:lnTo>
                  <a:pt x="1480" y="2960"/>
                </a:lnTo>
                <a:lnTo>
                  <a:pt x="1482" y="2958"/>
                </a:lnTo>
                <a:lnTo>
                  <a:pt x="1484" y="2954"/>
                </a:lnTo>
                <a:lnTo>
                  <a:pt x="1482" y="2952"/>
                </a:lnTo>
                <a:lnTo>
                  <a:pt x="1478" y="2950"/>
                </a:lnTo>
                <a:lnTo>
                  <a:pt x="1474" y="2950"/>
                </a:lnTo>
                <a:lnTo>
                  <a:pt x="1468" y="2954"/>
                </a:lnTo>
                <a:close/>
                <a:moveTo>
                  <a:pt x="1518" y="2942"/>
                </a:moveTo>
                <a:lnTo>
                  <a:pt x="1518" y="2942"/>
                </a:lnTo>
                <a:lnTo>
                  <a:pt x="1520" y="2940"/>
                </a:lnTo>
                <a:lnTo>
                  <a:pt x="1520" y="2938"/>
                </a:lnTo>
                <a:lnTo>
                  <a:pt x="1518" y="2926"/>
                </a:lnTo>
                <a:lnTo>
                  <a:pt x="1516" y="2924"/>
                </a:lnTo>
                <a:lnTo>
                  <a:pt x="1516" y="2926"/>
                </a:lnTo>
                <a:lnTo>
                  <a:pt x="1514" y="2932"/>
                </a:lnTo>
                <a:lnTo>
                  <a:pt x="1514" y="2938"/>
                </a:lnTo>
                <a:lnTo>
                  <a:pt x="1516" y="2940"/>
                </a:lnTo>
                <a:lnTo>
                  <a:pt x="1518" y="2942"/>
                </a:lnTo>
                <a:close/>
                <a:moveTo>
                  <a:pt x="1252" y="2768"/>
                </a:moveTo>
                <a:lnTo>
                  <a:pt x="1252" y="2768"/>
                </a:lnTo>
                <a:lnTo>
                  <a:pt x="1254" y="2768"/>
                </a:lnTo>
                <a:lnTo>
                  <a:pt x="1256" y="2766"/>
                </a:lnTo>
                <a:lnTo>
                  <a:pt x="1256" y="2764"/>
                </a:lnTo>
                <a:lnTo>
                  <a:pt x="1254" y="2760"/>
                </a:lnTo>
                <a:lnTo>
                  <a:pt x="1254" y="2758"/>
                </a:lnTo>
                <a:lnTo>
                  <a:pt x="1252" y="2758"/>
                </a:lnTo>
                <a:lnTo>
                  <a:pt x="1250" y="2762"/>
                </a:lnTo>
                <a:lnTo>
                  <a:pt x="1248" y="2766"/>
                </a:lnTo>
                <a:lnTo>
                  <a:pt x="1250" y="2768"/>
                </a:lnTo>
                <a:lnTo>
                  <a:pt x="1252" y="2768"/>
                </a:lnTo>
                <a:close/>
                <a:moveTo>
                  <a:pt x="1256" y="2790"/>
                </a:moveTo>
                <a:lnTo>
                  <a:pt x="1256" y="2790"/>
                </a:lnTo>
                <a:lnTo>
                  <a:pt x="1254" y="2786"/>
                </a:lnTo>
                <a:lnTo>
                  <a:pt x="1252" y="2782"/>
                </a:lnTo>
                <a:lnTo>
                  <a:pt x="1252" y="2780"/>
                </a:lnTo>
                <a:lnTo>
                  <a:pt x="1250" y="2780"/>
                </a:lnTo>
                <a:lnTo>
                  <a:pt x="1248" y="2782"/>
                </a:lnTo>
                <a:lnTo>
                  <a:pt x="1244" y="2782"/>
                </a:lnTo>
                <a:lnTo>
                  <a:pt x="1242" y="2784"/>
                </a:lnTo>
                <a:lnTo>
                  <a:pt x="1242" y="2790"/>
                </a:lnTo>
                <a:lnTo>
                  <a:pt x="1244" y="2794"/>
                </a:lnTo>
                <a:lnTo>
                  <a:pt x="1246" y="2794"/>
                </a:lnTo>
                <a:lnTo>
                  <a:pt x="1250" y="2794"/>
                </a:lnTo>
                <a:lnTo>
                  <a:pt x="1256" y="2796"/>
                </a:lnTo>
                <a:lnTo>
                  <a:pt x="1260" y="2798"/>
                </a:lnTo>
                <a:lnTo>
                  <a:pt x="1260" y="2794"/>
                </a:lnTo>
                <a:lnTo>
                  <a:pt x="1256" y="2790"/>
                </a:lnTo>
                <a:close/>
                <a:moveTo>
                  <a:pt x="1348" y="2902"/>
                </a:moveTo>
                <a:lnTo>
                  <a:pt x="1348" y="2902"/>
                </a:lnTo>
                <a:lnTo>
                  <a:pt x="1352" y="2904"/>
                </a:lnTo>
                <a:lnTo>
                  <a:pt x="1352" y="2902"/>
                </a:lnTo>
                <a:lnTo>
                  <a:pt x="1352" y="2898"/>
                </a:lnTo>
                <a:lnTo>
                  <a:pt x="1350" y="2892"/>
                </a:lnTo>
                <a:lnTo>
                  <a:pt x="1346" y="2890"/>
                </a:lnTo>
                <a:lnTo>
                  <a:pt x="1344" y="2892"/>
                </a:lnTo>
                <a:lnTo>
                  <a:pt x="1346" y="2896"/>
                </a:lnTo>
                <a:lnTo>
                  <a:pt x="1348" y="2902"/>
                </a:lnTo>
                <a:close/>
                <a:moveTo>
                  <a:pt x="1448" y="2860"/>
                </a:moveTo>
                <a:lnTo>
                  <a:pt x="1448" y="2860"/>
                </a:lnTo>
                <a:lnTo>
                  <a:pt x="1450" y="2860"/>
                </a:lnTo>
                <a:lnTo>
                  <a:pt x="1452" y="2860"/>
                </a:lnTo>
                <a:lnTo>
                  <a:pt x="1454" y="2854"/>
                </a:lnTo>
                <a:lnTo>
                  <a:pt x="1452" y="2848"/>
                </a:lnTo>
                <a:lnTo>
                  <a:pt x="1452" y="2846"/>
                </a:lnTo>
                <a:lnTo>
                  <a:pt x="1448" y="2846"/>
                </a:lnTo>
                <a:lnTo>
                  <a:pt x="1446" y="2850"/>
                </a:lnTo>
                <a:lnTo>
                  <a:pt x="1444" y="2852"/>
                </a:lnTo>
                <a:lnTo>
                  <a:pt x="1446" y="2856"/>
                </a:lnTo>
                <a:lnTo>
                  <a:pt x="1448" y="2860"/>
                </a:lnTo>
                <a:close/>
                <a:moveTo>
                  <a:pt x="1440" y="2848"/>
                </a:moveTo>
                <a:lnTo>
                  <a:pt x="1440" y="2848"/>
                </a:lnTo>
                <a:lnTo>
                  <a:pt x="1438" y="2848"/>
                </a:lnTo>
                <a:lnTo>
                  <a:pt x="1434" y="2850"/>
                </a:lnTo>
                <a:lnTo>
                  <a:pt x="1434" y="2854"/>
                </a:lnTo>
                <a:lnTo>
                  <a:pt x="1436" y="2856"/>
                </a:lnTo>
                <a:lnTo>
                  <a:pt x="1438" y="2856"/>
                </a:lnTo>
                <a:lnTo>
                  <a:pt x="1440" y="2854"/>
                </a:lnTo>
                <a:lnTo>
                  <a:pt x="1440" y="2850"/>
                </a:lnTo>
                <a:lnTo>
                  <a:pt x="1440" y="2848"/>
                </a:lnTo>
                <a:close/>
                <a:moveTo>
                  <a:pt x="2822" y="3608"/>
                </a:moveTo>
                <a:lnTo>
                  <a:pt x="2822" y="3608"/>
                </a:lnTo>
                <a:lnTo>
                  <a:pt x="2818" y="3606"/>
                </a:lnTo>
                <a:lnTo>
                  <a:pt x="2814" y="3598"/>
                </a:lnTo>
                <a:lnTo>
                  <a:pt x="2802" y="3578"/>
                </a:lnTo>
                <a:lnTo>
                  <a:pt x="2798" y="3570"/>
                </a:lnTo>
                <a:lnTo>
                  <a:pt x="2792" y="3562"/>
                </a:lnTo>
                <a:lnTo>
                  <a:pt x="2786" y="3558"/>
                </a:lnTo>
                <a:lnTo>
                  <a:pt x="2782" y="3556"/>
                </a:lnTo>
                <a:lnTo>
                  <a:pt x="2780" y="3558"/>
                </a:lnTo>
                <a:lnTo>
                  <a:pt x="2776" y="3558"/>
                </a:lnTo>
                <a:lnTo>
                  <a:pt x="2774" y="3558"/>
                </a:lnTo>
                <a:lnTo>
                  <a:pt x="2768" y="3554"/>
                </a:lnTo>
                <a:lnTo>
                  <a:pt x="2762" y="3550"/>
                </a:lnTo>
                <a:lnTo>
                  <a:pt x="2756" y="3548"/>
                </a:lnTo>
                <a:lnTo>
                  <a:pt x="2746" y="3546"/>
                </a:lnTo>
                <a:lnTo>
                  <a:pt x="2738" y="3544"/>
                </a:lnTo>
                <a:lnTo>
                  <a:pt x="2728" y="3540"/>
                </a:lnTo>
                <a:lnTo>
                  <a:pt x="2720" y="3532"/>
                </a:lnTo>
                <a:lnTo>
                  <a:pt x="2712" y="3524"/>
                </a:lnTo>
                <a:lnTo>
                  <a:pt x="2706" y="3516"/>
                </a:lnTo>
                <a:lnTo>
                  <a:pt x="2700" y="3506"/>
                </a:lnTo>
                <a:lnTo>
                  <a:pt x="2696" y="3496"/>
                </a:lnTo>
                <a:lnTo>
                  <a:pt x="2694" y="3488"/>
                </a:lnTo>
                <a:lnTo>
                  <a:pt x="2694" y="3464"/>
                </a:lnTo>
                <a:lnTo>
                  <a:pt x="2694" y="3458"/>
                </a:lnTo>
                <a:lnTo>
                  <a:pt x="2692" y="3454"/>
                </a:lnTo>
                <a:lnTo>
                  <a:pt x="2692" y="3448"/>
                </a:lnTo>
                <a:lnTo>
                  <a:pt x="2694" y="3442"/>
                </a:lnTo>
                <a:lnTo>
                  <a:pt x="2696" y="3438"/>
                </a:lnTo>
                <a:lnTo>
                  <a:pt x="2696" y="3434"/>
                </a:lnTo>
                <a:lnTo>
                  <a:pt x="2696" y="3430"/>
                </a:lnTo>
                <a:lnTo>
                  <a:pt x="2698" y="3422"/>
                </a:lnTo>
                <a:lnTo>
                  <a:pt x="2700" y="3418"/>
                </a:lnTo>
                <a:lnTo>
                  <a:pt x="2698" y="3416"/>
                </a:lnTo>
                <a:lnTo>
                  <a:pt x="2696" y="3414"/>
                </a:lnTo>
                <a:lnTo>
                  <a:pt x="2694" y="3416"/>
                </a:lnTo>
                <a:lnTo>
                  <a:pt x="2692" y="3416"/>
                </a:lnTo>
                <a:lnTo>
                  <a:pt x="2692" y="3420"/>
                </a:lnTo>
                <a:lnTo>
                  <a:pt x="2694" y="3424"/>
                </a:lnTo>
                <a:lnTo>
                  <a:pt x="2692" y="3424"/>
                </a:lnTo>
                <a:lnTo>
                  <a:pt x="2688" y="3422"/>
                </a:lnTo>
                <a:lnTo>
                  <a:pt x="2686" y="3422"/>
                </a:lnTo>
                <a:lnTo>
                  <a:pt x="2684" y="3432"/>
                </a:lnTo>
                <a:lnTo>
                  <a:pt x="2680" y="3444"/>
                </a:lnTo>
                <a:lnTo>
                  <a:pt x="2678" y="3444"/>
                </a:lnTo>
                <a:lnTo>
                  <a:pt x="2676" y="3444"/>
                </a:lnTo>
                <a:lnTo>
                  <a:pt x="2674" y="3444"/>
                </a:lnTo>
                <a:lnTo>
                  <a:pt x="2670" y="3452"/>
                </a:lnTo>
                <a:lnTo>
                  <a:pt x="2666" y="3458"/>
                </a:lnTo>
                <a:lnTo>
                  <a:pt x="2660" y="3462"/>
                </a:lnTo>
                <a:lnTo>
                  <a:pt x="2654" y="3468"/>
                </a:lnTo>
                <a:lnTo>
                  <a:pt x="2646" y="3476"/>
                </a:lnTo>
                <a:lnTo>
                  <a:pt x="2638" y="3488"/>
                </a:lnTo>
                <a:lnTo>
                  <a:pt x="2628" y="3496"/>
                </a:lnTo>
                <a:lnTo>
                  <a:pt x="2614" y="3508"/>
                </a:lnTo>
                <a:lnTo>
                  <a:pt x="2616" y="3510"/>
                </a:lnTo>
                <a:lnTo>
                  <a:pt x="2618" y="3512"/>
                </a:lnTo>
                <a:lnTo>
                  <a:pt x="2618" y="3516"/>
                </a:lnTo>
                <a:lnTo>
                  <a:pt x="2614" y="3524"/>
                </a:lnTo>
                <a:lnTo>
                  <a:pt x="2606" y="3530"/>
                </a:lnTo>
                <a:lnTo>
                  <a:pt x="2598" y="3532"/>
                </a:lnTo>
                <a:lnTo>
                  <a:pt x="2588" y="3534"/>
                </a:lnTo>
                <a:lnTo>
                  <a:pt x="2578" y="3532"/>
                </a:lnTo>
                <a:lnTo>
                  <a:pt x="2558" y="3528"/>
                </a:lnTo>
                <a:lnTo>
                  <a:pt x="2546" y="3528"/>
                </a:lnTo>
                <a:lnTo>
                  <a:pt x="2538" y="3532"/>
                </a:lnTo>
                <a:lnTo>
                  <a:pt x="2522" y="3538"/>
                </a:lnTo>
                <a:lnTo>
                  <a:pt x="2514" y="3538"/>
                </a:lnTo>
                <a:lnTo>
                  <a:pt x="2512" y="3538"/>
                </a:lnTo>
                <a:lnTo>
                  <a:pt x="2510" y="3536"/>
                </a:lnTo>
                <a:lnTo>
                  <a:pt x="2510" y="3528"/>
                </a:lnTo>
                <a:lnTo>
                  <a:pt x="2510" y="3522"/>
                </a:lnTo>
                <a:lnTo>
                  <a:pt x="2506" y="3522"/>
                </a:lnTo>
                <a:lnTo>
                  <a:pt x="2502" y="3522"/>
                </a:lnTo>
                <a:lnTo>
                  <a:pt x="2496" y="3522"/>
                </a:lnTo>
                <a:lnTo>
                  <a:pt x="2492" y="3520"/>
                </a:lnTo>
                <a:lnTo>
                  <a:pt x="2490" y="3518"/>
                </a:lnTo>
                <a:lnTo>
                  <a:pt x="2492" y="3514"/>
                </a:lnTo>
                <a:lnTo>
                  <a:pt x="2496" y="3510"/>
                </a:lnTo>
                <a:lnTo>
                  <a:pt x="2496" y="3506"/>
                </a:lnTo>
                <a:lnTo>
                  <a:pt x="2492" y="3508"/>
                </a:lnTo>
                <a:lnTo>
                  <a:pt x="2490" y="3508"/>
                </a:lnTo>
                <a:lnTo>
                  <a:pt x="2488" y="3508"/>
                </a:lnTo>
                <a:lnTo>
                  <a:pt x="2486" y="3506"/>
                </a:lnTo>
                <a:lnTo>
                  <a:pt x="2488" y="3504"/>
                </a:lnTo>
                <a:lnTo>
                  <a:pt x="2490" y="3504"/>
                </a:lnTo>
                <a:lnTo>
                  <a:pt x="2494" y="3504"/>
                </a:lnTo>
                <a:lnTo>
                  <a:pt x="2496" y="3502"/>
                </a:lnTo>
                <a:lnTo>
                  <a:pt x="2498" y="3496"/>
                </a:lnTo>
                <a:lnTo>
                  <a:pt x="2502" y="3480"/>
                </a:lnTo>
                <a:lnTo>
                  <a:pt x="2502" y="3474"/>
                </a:lnTo>
                <a:lnTo>
                  <a:pt x="2500" y="3468"/>
                </a:lnTo>
                <a:lnTo>
                  <a:pt x="2496" y="3462"/>
                </a:lnTo>
                <a:lnTo>
                  <a:pt x="2496" y="3458"/>
                </a:lnTo>
                <a:lnTo>
                  <a:pt x="2498" y="3454"/>
                </a:lnTo>
                <a:lnTo>
                  <a:pt x="2500" y="3448"/>
                </a:lnTo>
                <a:lnTo>
                  <a:pt x="2498" y="3440"/>
                </a:lnTo>
                <a:lnTo>
                  <a:pt x="2494" y="3434"/>
                </a:lnTo>
                <a:lnTo>
                  <a:pt x="2490" y="3428"/>
                </a:lnTo>
                <a:lnTo>
                  <a:pt x="2486" y="3426"/>
                </a:lnTo>
                <a:lnTo>
                  <a:pt x="2484" y="3426"/>
                </a:lnTo>
                <a:lnTo>
                  <a:pt x="2480" y="3430"/>
                </a:lnTo>
                <a:lnTo>
                  <a:pt x="2476" y="3444"/>
                </a:lnTo>
                <a:lnTo>
                  <a:pt x="2470" y="3456"/>
                </a:lnTo>
                <a:lnTo>
                  <a:pt x="2470" y="3466"/>
                </a:lnTo>
                <a:lnTo>
                  <a:pt x="2468" y="3498"/>
                </a:lnTo>
                <a:lnTo>
                  <a:pt x="2464" y="3486"/>
                </a:lnTo>
                <a:lnTo>
                  <a:pt x="2460" y="3478"/>
                </a:lnTo>
                <a:lnTo>
                  <a:pt x="2458" y="3468"/>
                </a:lnTo>
                <a:lnTo>
                  <a:pt x="2452" y="3462"/>
                </a:lnTo>
                <a:lnTo>
                  <a:pt x="2448" y="3456"/>
                </a:lnTo>
                <a:lnTo>
                  <a:pt x="2448" y="3454"/>
                </a:lnTo>
                <a:lnTo>
                  <a:pt x="2448" y="3450"/>
                </a:lnTo>
                <a:lnTo>
                  <a:pt x="2444" y="3444"/>
                </a:lnTo>
                <a:lnTo>
                  <a:pt x="2442" y="3438"/>
                </a:lnTo>
                <a:lnTo>
                  <a:pt x="2442" y="3434"/>
                </a:lnTo>
                <a:lnTo>
                  <a:pt x="2442" y="3428"/>
                </a:lnTo>
                <a:lnTo>
                  <a:pt x="2444" y="3420"/>
                </a:lnTo>
                <a:lnTo>
                  <a:pt x="2442" y="3414"/>
                </a:lnTo>
                <a:lnTo>
                  <a:pt x="2440" y="3408"/>
                </a:lnTo>
                <a:lnTo>
                  <a:pt x="2438" y="3402"/>
                </a:lnTo>
                <a:lnTo>
                  <a:pt x="2438" y="3400"/>
                </a:lnTo>
                <a:lnTo>
                  <a:pt x="2442" y="3400"/>
                </a:lnTo>
                <a:lnTo>
                  <a:pt x="2444" y="3404"/>
                </a:lnTo>
                <a:lnTo>
                  <a:pt x="2448" y="3404"/>
                </a:lnTo>
                <a:lnTo>
                  <a:pt x="2448" y="3406"/>
                </a:lnTo>
                <a:lnTo>
                  <a:pt x="2446" y="3408"/>
                </a:lnTo>
                <a:lnTo>
                  <a:pt x="2444" y="3410"/>
                </a:lnTo>
                <a:lnTo>
                  <a:pt x="2448" y="3410"/>
                </a:lnTo>
                <a:lnTo>
                  <a:pt x="2450" y="3412"/>
                </a:lnTo>
                <a:lnTo>
                  <a:pt x="2448" y="3414"/>
                </a:lnTo>
                <a:lnTo>
                  <a:pt x="2450" y="3416"/>
                </a:lnTo>
                <a:lnTo>
                  <a:pt x="2454" y="3420"/>
                </a:lnTo>
                <a:lnTo>
                  <a:pt x="2456" y="3422"/>
                </a:lnTo>
                <a:lnTo>
                  <a:pt x="2458" y="3422"/>
                </a:lnTo>
                <a:lnTo>
                  <a:pt x="2460" y="3422"/>
                </a:lnTo>
                <a:lnTo>
                  <a:pt x="2460" y="3420"/>
                </a:lnTo>
                <a:lnTo>
                  <a:pt x="2460" y="3418"/>
                </a:lnTo>
                <a:lnTo>
                  <a:pt x="2462" y="3416"/>
                </a:lnTo>
                <a:lnTo>
                  <a:pt x="2464" y="3412"/>
                </a:lnTo>
                <a:lnTo>
                  <a:pt x="2466" y="3406"/>
                </a:lnTo>
                <a:lnTo>
                  <a:pt x="2466" y="3402"/>
                </a:lnTo>
                <a:lnTo>
                  <a:pt x="2468" y="3400"/>
                </a:lnTo>
                <a:lnTo>
                  <a:pt x="2468" y="3402"/>
                </a:lnTo>
                <a:lnTo>
                  <a:pt x="2474" y="3404"/>
                </a:lnTo>
                <a:lnTo>
                  <a:pt x="2476" y="3404"/>
                </a:lnTo>
                <a:lnTo>
                  <a:pt x="2476" y="3402"/>
                </a:lnTo>
                <a:lnTo>
                  <a:pt x="2478" y="3402"/>
                </a:lnTo>
                <a:lnTo>
                  <a:pt x="2480" y="3400"/>
                </a:lnTo>
                <a:lnTo>
                  <a:pt x="2480" y="3398"/>
                </a:lnTo>
                <a:lnTo>
                  <a:pt x="2482" y="3396"/>
                </a:lnTo>
                <a:lnTo>
                  <a:pt x="2482" y="3394"/>
                </a:lnTo>
                <a:lnTo>
                  <a:pt x="2482" y="3392"/>
                </a:lnTo>
                <a:lnTo>
                  <a:pt x="2482" y="3388"/>
                </a:lnTo>
                <a:lnTo>
                  <a:pt x="2480" y="3386"/>
                </a:lnTo>
                <a:lnTo>
                  <a:pt x="2482" y="3384"/>
                </a:lnTo>
                <a:lnTo>
                  <a:pt x="2480" y="3384"/>
                </a:lnTo>
                <a:lnTo>
                  <a:pt x="2478" y="3384"/>
                </a:lnTo>
                <a:lnTo>
                  <a:pt x="2478" y="3386"/>
                </a:lnTo>
                <a:lnTo>
                  <a:pt x="2476" y="3388"/>
                </a:lnTo>
                <a:lnTo>
                  <a:pt x="2472" y="3388"/>
                </a:lnTo>
                <a:lnTo>
                  <a:pt x="2470" y="3388"/>
                </a:lnTo>
                <a:lnTo>
                  <a:pt x="2468" y="3382"/>
                </a:lnTo>
                <a:lnTo>
                  <a:pt x="2466" y="3378"/>
                </a:lnTo>
                <a:lnTo>
                  <a:pt x="2468" y="3374"/>
                </a:lnTo>
                <a:lnTo>
                  <a:pt x="2468" y="3372"/>
                </a:lnTo>
                <a:lnTo>
                  <a:pt x="2466" y="3370"/>
                </a:lnTo>
                <a:lnTo>
                  <a:pt x="2464" y="3370"/>
                </a:lnTo>
                <a:lnTo>
                  <a:pt x="2464" y="3374"/>
                </a:lnTo>
                <a:lnTo>
                  <a:pt x="2462" y="3378"/>
                </a:lnTo>
                <a:lnTo>
                  <a:pt x="2462" y="3380"/>
                </a:lnTo>
                <a:lnTo>
                  <a:pt x="2460" y="3380"/>
                </a:lnTo>
                <a:lnTo>
                  <a:pt x="2456" y="3380"/>
                </a:lnTo>
                <a:lnTo>
                  <a:pt x="2452" y="3382"/>
                </a:lnTo>
                <a:lnTo>
                  <a:pt x="2450" y="3384"/>
                </a:lnTo>
                <a:lnTo>
                  <a:pt x="2446" y="3384"/>
                </a:lnTo>
                <a:lnTo>
                  <a:pt x="2444" y="3384"/>
                </a:lnTo>
                <a:lnTo>
                  <a:pt x="2444" y="3388"/>
                </a:lnTo>
                <a:lnTo>
                  <a:pt x="2442" y="3394"/>
                </a:lnTo>
                <a:lnTo>
                  <a:pt x="2434" y="3388"/>
                </a:lnTo>
                <a:lnTo>
                  <a:pt x="2422" y="3378"/>
                </a:lnTo>
                <a:lnTo>
                  <a:pt x="2414" y="3368"/>
                </a:lnTo>
                <a:lnTo>
                  <a:pt x="2410" y="3364"/>
                </a:lnTo>
                <a:lnTo>
                  <a:pt x="2410" y="3358"/>
                </a:lnTo>
                <a:lnTo>
                  <a:pt x="2410" y="3354"/>
                </a:lnTo>
                <a:lnTo>
                  <a:pt x="2408" y="3352"/>
                </a:lnTo>
                <a:lnTo>
                  <a:pt x="2402" y="3350"/>
                </a:lnTo>
                <a:lnTo>
                  <a:pt x="2394" y="3350"/>
                </a:lnTo>
                <a:lnTo>
                  <a:pt x="2392" y="3348"/>
                </a:lnTo>
                <a:lnTo>
                  <a:pt x="2392" y="3344"/>
                </a:lnTo>
                <a:lnTo>
                  <a:pt x="2390" y="3338"/>
                </a:lnTo>
                <a:lnTo>
                  <a:pt x="2386" y="3330"/>
                </a:lnTo>
                <a:lnTo>
                  <a:pt x="2382" y="3320"/>
                </a:lnTo>
                <a:lnTo>
                  <a:pt x="2376" y="3302"/>
                </a:lnTo>
                <a:lnTo>
                  <a:pt x="2370" y="3290"/>
                </a:lnTo>
                <a:lnTo>
                  <a:pt x="2366" y="3284"/>
                </a:lnTo>
                <a:lnTo>
                  <a:pt x="2364" y="3280"/>
                </a:lnTo>
                <a:lnTo>
                  <a:pt x="2362" y="3270"/>
                </a:lnTo>
                <a:lnTo>
                  <a:pt x="2360" y="3266"/>
                </a:lnTo>
                <a:lnTo>
                  <a:pt x="2358" y="3264"/>
                </a:lnTo>
                <a:lnTo>
                  <a:pt x="2352" y="3262"/>
                </a:lnTo>
                <a:lnTo>
                  <a:pt x="2346" y="3260"/>
                </a:lnTo>
                <a:lnTo>
                  <a:pt x="2346" y="3258"/>
                </a:lnTo>
                <a:lnTo>
                  <a:pt x="2346" y="3254"/>
                </a:lnTo>
                <a:lnTo>
                  <a:pt x="2350" y="3250"/>
                </a:lnTo>
                <a:lnTo>
                  <a:pt x="2354" y="3248"/>
                </a:lnTo>
                <a:lnTo>
                  <a:pt x="2360" y="3250"/>
                </a:lnTo>
                <a:lnTo>
                  <a:pt x="2362" y="3248"/>
                </a:lnTo>
                <a:lnTo>
                  <a:pt x="2362" y="3246"/>
                </a:lnTo>
                <a:lnTo>
                  <a:pt x="2354" y="3228"/>
                </a:lnTo>
                <a:lnTo>
                  <a:pt x="2354" y="3224"/>
                </a:lnTo>
                <a:lnTo>
                  <a:pt x="2356" y="3224"/>
                </a:lnTo>
                <a:lnTo>
                  <a:pt x="2364" y="3226"/>
                </a:lnTo>
                <a:lnTo>
                  <a:pt x="2372" y="3230"/>
                </a:lnTo>
                <a:lnTo>
                  <a:pt x="2376" y="3232"/>
                </a:lnTo>
                <a:lnTo>
                  <a:pt x="2378" y="3230"/>
                </a:lnTo>
                <a:lnTo>
                  <a:pt x="2384" y="3226"/>
                </a:lnTo>
                <a:lnTo>
                  <a:pt x="2390" y="3226"/>
                </a:lnTo>
                <a:lnTo>
                  <a:pt x="2392" y="3224"/>
                </a:lnTo>
                <a:lnTo>
                  <a:pt x="2394" y="3216"/>
                </a:lnTo>
                <a:lnTo>
                  <a:pt x="2396" y="3212"/>
                </a:lnTo>
                <a:lnTo>
                  <a:pt x="2398" y="3212"/>
                </a:lnTo>
                <a:lnTo>
                  <a:pt x="2406" y="3218"/>
                </a:lnTo>
                <a:lnTo>
                  <a:pt x="2412" y="3222"/>
                </a:lnTo>
                <a:lnTo>
                  <a:pt x="2416" y="3224"/>
                </a:lnTo>
                <a:lnTo>
                  <a:pt x="2424" y="3224"/>
                </a:lnTo>
                <a:lnTo>
                  <a:pt x="2430" y="3222"/>
                </a:lnTo>
                <a:lnTo>
                  <a:pt x="2436" y="3218"/>
                </a:lnTo>
                <a:lnTo>
                  <a:pt x="2438" y="3218"/>
                </a:lnTo>
                <a:lnTo>
                  <a:pt x="2440" y="3220"/>
                </a:lnTo>
                <a:lnTo>
                  <a:pt x="2442" y="3222"/>
                </a:lnTo>
                <a:lnTo>
                  <a:pt x="2444" y="3232"/>
                </a:lnTo>
                <a:lnTo>
                  <a:pt x="2448" y="3238"/>
                </a:lnTo>
                <a:lnTo>
                  <a:pt x="2452" y="3244"/>
                </a:lnTo>
                <a:lnTo>
                  <a:pt x="2452" y="3220"/>
                </a:lnTo>
                <a:lnTo>
                  <a:pt x="2414" y="3146"/>
                </a:lnTo>
                <a:lnTo>
                  <a:pt x="2378" y="3050"/>
                </a:lnTo>
                <a:lnTo>
                  <a:pt x="2372" y="3006"/>
                </a:lnTo>
                <a:lnTo>
                  <a:pt x="2378" y="2910"/>
                </a:lnTo>
                <a:lnTo>
                  <a:pt x="2378" y="2868"/>
                </a:lnTo>
                <a:lnTo>
                  <a:pt x="2392" y="2778"/>
                </a:lnTo>
                <a:lnTo>
                  <a:pt x="2386" y="2780"/>
                </a:lnTo>
                <a:lnTo>
                  <a:pt x="2382" y="2780"/>
                </a:lnTo>
                <a:lnTo>
                  <a:pt x="2380" y="2778"/>
                </a:lnTo>
                <a:lnTo>
                  <a:pt x="2380" y="2776"/>
                </a:lnTo>
                <a:lnTo>
                  <a:pt x="2378" y="2770"/>
                </a:lnTo>
                <a:lnTo>
                  <a:pt x="2376" y="2768"/>
                </a:lnTo>
                <a:lnTo>
                  <a:pt x="2374" y="2768"/>
                </a:lnTo>
                <a:lnTo>
                  <a:pt x="2376" y="2768"/>
                </a:lnTo>
                <a:lnTo>
                  <a:pt x="2378" y="2770"/>
                </a:lnTo>
                <a:lnTo>
                  <a:pt x="2380" y="2776"/>
                </a:lnTo>
                <a:lnTo>
                  <a:pt x="2380" y="2778"/>
                </a:lnTo>
                <a:lnTo>
                  <a:pt x="2382" y="2780"/>
                </a:lnTo>
                <a:lnTo>
                  <a:pt x="2386" y="2780"/>
                </a:lnTo>
                <a:lnTo>
                  <a:pt x="2392" y="2778"/>
                </a:lnTo>
                <a:lnTo>
                  <a:pt x="2390" y="2764"/>
                </a:lnTo>
                <a:lnTo>
                  <a:pt x="2394" y="2746"/>
                </a:lnTo>
                <a:lnTo>
                  <a:pt x="2390" y="2726"/>
                </a:lnTo>
                <a:lnTo>
                  <a:pt x="2386" y="2674"/>
                </a:lnTo>
                <a:lnTo>
                  <a:pt x="2384" y="2658"/>
                </a:lnTo>
                <a:lnTo>
                  <a:pt x="2386" y="2626"/>
                </a:lnTo>
                <a:lnTo>
                  <a:pt x="2360" y="2586"/>
                </a:lnTo>
                <a:lnTo>
                  <a:pt x="2336" y="2534"/>
                </a:lnTo>
                <a:lnTo>
                  <a:pt x="2284" y="2470"/>
                </a:lnTo>
                <a:lnTo>
                  <a:pt x="2274" y="2434"/>
                </a:lnTo>
                <a:lnTo>
                  <a:pt x="2302" y="2390"/>
                </a:lnTo>
                <a:lnTo>
                  <a:pt x="2334" y="2368"/>
                </a:lnTo>
                <a:lnTo>
                  <a:pt x="2352" y="2336"/>
                </a:lnTo>
                <a:lnTo>
                  <a:pt x="2346" y="2304"/>
                </a:lnTo>
                <a:lnTo>
                  <a:pt x="2318" y="2270"/>
                </a:lnTo>
                <a:lnTo>
                  <a:pt x="2280" y="2246"/>
                </a:lnTo>
                <a:lnTo>
                  <a:pt x="2264" y="2186"/>
                </a:lnTo>
                <a:lnTo>
                  <a:pt x="2274" y="2140"/>
                </a:lnTo>
                <a:lnTo>
                  <a:pt x="2288" y="2090"/>
                </a:lnTo>
                <a:lnTo>
                  <a:pt x="2290" y="2086"/>
                </a:lnTo>
                <a:lnTo>
                  <a:pt x="2296" y="2086"/>
                </a:lnTo>
                <a:lnTo>
                  <a:pt x="2308" y="2088"/>
                </a:lnTo>
                <a:lnTo>
                  <a:pt x="2328" y="2096"/>
                </a:lnTo>
                <a:lnTo>
                  <a:pt x="2370" y="2082"/>
                </a:lnTo>
                <a:lnTo>
                  <a:pt x="2376" y="2058"/>
                </a:lnTo>
                <a:lnTo>
                  <a:pt x="2440" y="2024"/>
                </a:lnTo>
                <a:lnTo>
                  <a:pt x="2384" y="1780"/>
                </a:lnTo>
                <a:lnTo>
                  <a:pt x="2264" y="1588"/>
                </a:lnTo>
                <a:lnTo>
                  <a:pt x="2204" y="1444"/>
                </a:lnTo>
                <a:lnTo>
                  <a:pt x="2204" y="1264"/>
                </a:lnTo>
                <a:lnTo>
                  <a:pt x="2212" y="1228"/>
                </a:lnTo>
                <a:lnTo>
                  <a:pt x="2224" y="1194"/>
                </a:lnTo>
                <a:lnTo>
                  <a:pt x="2232" y="1174"/>
                </a:lnTo>
                <a:lnTo>
                  <a:pt x="2240" y="1156"/>
                </a:lnTo>
                <a:lnTo>
                  <a:pt x="2248" y="1138"/>
                </a:lnTo>
                <a:lnTo>
                  <a:pt x="2258" y="1112"/>
                </a:lnTo>
                <a:lnTo>
                  <a:pt x="2282" y="1046"/>
                </a:lnTo>
                <a:lnTo>
                  <a:pt x="2276" y="1048"/>
                </a:lnTo>
                <a:lnTo>
                  <a:pt x="2274" y="1046"/>
                </a:lnTo>
                <a:lnTo>
                  <a:pt x="2270" y="1038"/>
                </a:lnTo>
                <a:lnTo>
                  <a:pt x="2266" y="1032"/>
                </a:lnTo>
                <a:lnTo>
                  <a:pt x="2262" y="1026"/>
                </a:lnTo>
                <a:lnTo>
                  <a:pt x="2256" y="1018"/>
                </a:lnTo>
                <a:lnTo>
                  <a:pt x="2246" y="1014"/>
                </a:lnTo>
                <a:lnTo>
                  <a:pt x="2236" y="1006"/>
                </a:lnTo>
                <a:lnTo>
                  <a:pt x="2234" y="1004"/>
                </a:lnTo>
                <a:lnTo>
                  <a:pt x="2232" y="1000"/>
                </a:lnTo>
                <a:lnTo>
                  <a:pt x="2234" y="998"/>
                </a:lnTo>
                <a:lnTo>
                  <a:pt x="2234" y="994"/>
                </a:lnTo>
                <a:lnTo>
                  <a:pt x="2242" y="988"/>
                </a:lnTo>
                <a:lnTo>
                  <a:pt x="2250" y="982"/>
                </a:lnTo>
                <a:lnTo>
                  <a:pt x="2262" y="978"/>
                </a:lnTo>
                <a:lnTo>
                  <a:pt x="2274" y="974"/>
                </a:lnTo>
                <a:lnTo>
                  <a:pt x="2286" y="974"/>
                </a:lnTo>
                <a:lnTo>
                  <a:pt x="2292" y="974"/>
                </a:lnTo>
                <a:lnTo>
                  <a:pt x="2296" y="972"/>
                </a:lnTo>
                <a:lnTo>
                  <a:pt x="2298" y="968"/>
                </a:lnTo>
                <a:lnTo>
                  <a:pt x="2300" y="966"/>
                </a:lnTo>
                <a:lnTo>
                  <a:pt x="2298" y="956"/>
                </a:lnTo>
                <a:lnTo>
                  <a:pt x="2294" y="946"/>
                </a:lnTo>
                <a:lnTo>
                  <a:pt x="2284" y="936"/>
                </a:lnTo>
                <a:lnTo>
                  <a:pt x="2272" y="928"/>
                </a:lnTo>
                <a:lnTo>
                  <a:pt x="2258" y="922"/>
                </a:lnTo>
                <a:lnTo>
                  <a:pt x="2250" y="922"/>
                </a:lnTo>
                <a:lnTo>
                  <a:pt x="2242" y="920"/>
                </a:lnTo>
                <a:lnTo>
                  <a:pt x="2224" y="920"/>
                </a:lnTo>
                <a:lnTo>
                  <a:pt x="2208" y="918"/>
                </a:lnTo>
                <a:lnTo>
                  <a:pt x="2182" y="912"/>
                </a:lnTo>
                <a:lnTo>
                  <a:pt x="2174" y="912"/>
                </a:lnTo>
                <a:lnTo>
                  <a:pt x="2172" y="912"/>
                </a:lnTo>
                <a:lnTo>
                  <a:pt x="2172" y="914"/>
                </a:lnTo>
                <a:lnTo>
                  <a:pt x="2174" y="918"/>
                </a:lnTo>
                <a:lnTo>
                  <a:pt x="2186" y="928"/>
                </a:lnTo>
                <a:lnTo>
                  <a:pt x="2192" y="934"/>
                </a:lnTo>
                <a:lnTo>
                  <a:pt x="2196" y="942"/>
                </a:lnTo>
                <a:lnTo>
                  <a:pt x="2198" y="948"/>
                </a:lnTo>
                <a:lnTo>
                  <a:pt x="2200" y="954"/>
                </a:lnTo>
                <a:lnTo>
                  <a:pt x="2196" y="966"/>
                </a:lnTo>
                <a:lnTo>
                  <a:pt x="2192" y="978"/>
                </a:lnTo>
                <a:lnTo>
                  <a:pt x="2188" y="990"/>
                </a:lnTo>
                <a:lnTo>
                  <a:pt x="2186" y="1000"/>
                </a:lnTo>
                <a:lnTo>
                  <a:pt x="2186" y="1006"/>
                </a:lnTo>
                <a:lnTo>
                  <a:pt x="2188" y="1012"/>
                </a:lnTo>
                <a:lnTo>
                  <a:pt x="2194" y="1016"/>
                </a:lnTo>
                <a:lnTo>
                  <a:pt x="2200" y="1022"/>
                </a:lnTo>
                <a:lnTo>
                  <a:pt x="2212" y="1032"/>
                </a:lnTo>
                <a:lnTo>
                  <a:pt x="2216" y="1036"/>
                </a:lnTo>
                <a:lnTo>
                  <a:pt x="2218" y="1040"/>
                </a:lnTo>
                <a:lnTo>
                  <a:pt x="2216" y="1046"/>
                </a:lnTo>
                <a:lnTo>
                  <a:pt x="2214" y="1054"/>
                </a:lnTo>
                <a:lnTo>
                  <a:pt x="2208" y="1062"/>
                </a:lnTo>
                <a:lnTo>
                  <a:pt x="2204" y="1072"/>
                </a:lnTo>
                <a:lnTo>
                  <a:pt x="2200" y="1084"/>
                </a:lnTo>
                <a:lnTo>
                  <a:pt x="2202" y="1098"/>
                </a:lnTo>
                <a:lnTo>
                  <a:pt x="2202" y="1106"/>
                </a:lnTo>
                <a:lnTo>
                  <a:pt x="2200" y="1104"/>
                </a:lnTo>
                <a:lnTo>
                  <a:pt x="2192" y="1096"/>
                </a:lnTo>
                <a:lnTo>
                  <a:pt x="2180" y="1084"/>
                </a:lnTo>
                <a:lnTo>
                  <a:pt x="2166" y="1072"/>
                </a:lnTo>
                <a:lnTo>
                  <a:pt x="2156" y="1068"/>
                </a:lnTo>
                <a:lnTo>
                  <a:pt x="2148" y="1066"/>
                </a:lnTo>
                <a:lnTo>
                  <a:pt x="2136" y="1064"/>
                </a:lnTo>
                <a:lnTo>
                  <a:pt x="2126" y="1066"/>
                </a:lnTo>
                <a:lnTo>
                  <a:pt x="2114" y="1070"/>
                </a:lnTo>
                <a:lnTo>
                  <a:pt x="2102" y="1076"/>
                </a:lnTo>
                <a:lnTo>
                  <a:pt x="2078" y="1092"/>
                </a:lnTo>
                <a:lnTo>
                  <a:pt x="2056" y="1104"/>
                </a:lnTo>
                <a:lnTo>
                  <a:pt x="2040" y="1114"/>
                </a:lnTo>
                <a:lnTo>
                  <a:pt x="2028" y="1122"/>
                </a:lnTo>
                <a:lnTo>
                  <a:pt x="2022" y="1130"/>
                </a:lnTo>
                <a:lnTo>
                  <a:pt x="2020" y="1134"/>
                </a:lnTo>
                <a:lnTo>
                  <a:pt x="2022" y="1140"/>
                </a:lnTo>
                <a:lnTo>
                  <a:pt x="2026" y="1150"/>
                </a:lnTo>
                <a:lnTo>
                  <a:pt x="2040" y="1166"/>
                </a:lnTo>
                <a:lnTo>
                  <a:pt x="2052" y="1180"/>
                </a:lnTo>
                <a:lnTo>
                  <a:pt x="2054" y="1186"/>
                </a:lnTo>
                <a:lnTo>
                  <a:pt x="2054" y="1192"/>
                </a:lnTo>
                <a:lnTo>
                  <a:pt x="2054" y="1196"/>
                </a:lnTo>
                <a:lnTo>
                  <a:pt x="2050" y="1198"/>
                </a:lnTo>
                <a:lnTo>
                  <a:pt x="2046" y="1200"/>
                </a:lnTo>
                <a:lnTo>
                  <a:pt x="2040" y="1202"/>
                </a:lnTo>
                <a:lnTo>
                  <a:pt x="2026" y="1202"/>
                </a:lnTo>
                <a:lnTo>
                  <a:pt x="2006" y="1198"/>
                </a:lnTo>
                <a:lnTo>
                  <a:pt x="1984" y="1190"/>
                </a:lnTo>
                <a:lnTo>
                  <a:pt x="1958" y="1180"/>
                </a:lnTo>
                <a:lnTo>
                  <a:pt x="1934" y="1170"/>
                </a:lnTo>
                <a:lnTo>
                  <a:pt x="1916" y="1164"/>
                </a:lnTo>
                <a:lnTo>
                  <a:pt x="1900" y="1162"/>
                </a:lnTo>
                <a:lnTo>
                  <a:pt x="1892" y="1164"/>
                </a:lnTo>
                <a:lnTo>
                  <a:pt x="1888" y="1166"/>
                </a:lnTo>
                <a:lnTo>
                  <a:pt x="1886" y="1170"/>
                </a:lnTo>
                <a:lnTo>
                  <a:pt x="1886" y="1176"/>
                </a:lnTo>
                <a:lnTo>
                  <a:pt x="1892" y="1186"/>
                </a:lnTo>
                <a:lnTo>
                  <a:pt x="1900" y="1196"/>
                </a:lnTo>
                <a:lnTo>
                  <a:pt x="1912" y="1206"/>
                </a:lnTo>
                <a:lnTo>
                  <a:pt x="1924" y="1214"/>
                </a:lnTo>
                <a:lnTo>
                  <a:pt x="1946" y="1222"/>
                </a:lnTo>
                <a:lnTo>
                  <a:pt x="1954" y="1226"/>
                </a:lnTo>
                <a:lnTo>
                  <a:pt x="1956" y="1228"/>
                </a:lnTo>
                <a:lnTo>
                  <a:pt x="1956" y="1232"/>
                </a:lnTo>
                <a:lnTo>
                  <a:pt x="1952" y="1238"/>
                </a:lnTo>
                <a:lnTo>
                  <a:pt x="1940" y="1246"/>
                </a:lnTo>
                <a:lnTo>
                  <a:pt x="1926" y="1252"/>
                </a:lnTo>
                <a:lnTo>
                  <a:pt x="1920" y="1252"/>
                </a:lnTo>
                <a:lnTo>
                  <a:pt x="1916" y="1252"/>
                </a:lnTo>
                <a:lnTo>
                  <a:pt x="1908" y="1248"/>
                </a:lnTo>
                <a:lnTo>
                  <a:pt x="1902" y="1240"/>
                </a:lnTo>
                <a:lnTo>
                  <a:pt x="1894" y="1232"/>
                </a:lnTo>
                <a:lnTo>
                  <a:pt x="1886" y="1224"/>
                </a:lnTo>
                <a:lnTo>
                  <a:pt x="1874" y="1216"/>
                </a:lnTo>
                <a:lnTo>
                  <a:pt x="1868" y="1212"/>
                </a:lnTo>
                <a:lnTo>
                  <a:pt x="1858" y="1210"/>
                </a:lnTo>
                <a:lnTo>
                  <a:pt x="1844" y="1206"/>
                </a:lnTo>
                <a:lnTo>
                  <a:pt x="1836" y="1202"/>
                </a:lnTo>
                <a:lnTo>
                  <a:pt x="1832" y="1196"/>
                </a:lnTo>
                <a:lnTo>
                  <a:pt x="1832" y="1188"/>
                </a:lnTo>
                <a:lnTo>
                  <a:pt x="1832" y="1182"/>
                </a:lnTo>
                <a:lnTo>
                  <a:pt x="1830" y="1174"/>
                </a:lnTo>
                <a:lnTo>
                  <a:pt x="1826" y="1164"/>
                </a:lnTo>
                <a:lnTo>
                  <a:pt x="1818" y="1156"/>
                </a:lnTo>
                <a:lnTo>
                  <a:pt x="1814" y="1152"/>
                </a:lnTo>
                <a:lnTo>
                  <a:pt x="1812" y="1148"/>
                </a:lnTo>
                <a:lnTo>
                  <a:pt x="1812" y="1144"/>
                </a:lnTo>
                <a:lnTo>
                  <a:pt x="1812" y="1140"/>
                </a:lnTo>
                <a:lnTo>
                  <a:pt x="1816" y="1134"/>
                </a:lnTo>
                <a:lnTo>
                  <a:pt x="1822" y="1128"/>
                </a:lnTo>
                <a:lnTo>
                  <a:pt x="1826" y="1122"/>
                </a:lnTo>
                <a:lnTo>
                  <a:pt x="1830" y="1114"/>
                </a:lnTo>
                <a:lnTo>
                  <a:pt x="1828" y="1110"/>
                </a:lnTo>
                <a:lnTo>
                  <a:pt x="1826" y="1106"/>
                </a:lnTo>
                <a:lnTo>
                  <a:pt x="1822" y="1100"/>
                </a:lnTo>
                <a:lnTo>
                  <a:pt x="1816" y="1096"/>
                </a:lnTo>
                <a:lnTo>
                  <a:pt x="1800" y="1084"/>
                </a:lnTo>
                <a:lnTo>
                  <a:pt x="1784" y="1076"/>
                </a:lnTo>
                <a:lnTo>
                  <a:pt x="1758" y="1060"/>
                </a:lnTo>
                <a:lnTo>
                  <a:pt x="1746" y="1054"/>
                </a:lnTo>
                <a:lnTo>
                  <a:pt x="1738" y="1046"/>
                </a:lnTo>
                <a:lnTo>
                  <a:pt x="1730" y="1036"/>
                </a:lnTo>
                <a:lnTo>
                  <a:pt x="1726" y="1026"/>
                </a:lnTo>
                <a:lnTo>
                  <a:pt x="1724" y="1018"/>
                </a:lnTo>
                <a:lnTo>
                  <a:pt x="1726" y="1016"/>
                </a:lnTo>
                <a:lnTo>
                  <a:pt x="1736" y="1026"/>
                </a:lnTo>
                <a:lnTo>
                  <a:pt x="1746" y="1036"/>
                </a:lnTo>
                <a:lnTo>
                  <a:pt x="1762" y="1044"/>
                </a:lnTo>
                <a:lnTo>
                  <a:pt x="1782" y="1054"/>
                </a:lnTo>
                <a:lnTo>
                  <a:pt x="1808" y="1060"/>
                </a:lnTo>
                <a:lnTo>
                  <a:pt x="1836" y="1066"/>
                </a:lnTo>
                <a:lnTo>
                  <a:pt x="1864" y="1074"/>
                </a:lnTo>
                <a:lnTo>
                  <a:pt x="1920" y="1092"/>
                </a:lnTo>
                <a:lnTo>
                  <a:pt x="1948" y="1098"/>
                </a:lnTo>
                <a:lnTo>
                  <a:pt x="1962" y="1100"/>
                </a:lnTo>
                <a:lnTo>
                  <a:pt x="1976" y="1100"/>
                </a:lnTo>
                <a:lnTo>
                  <a:pt x="1990" y="1098"/>
                </a:lnTo>
                <a:lnTo>
                  <a:pt x="2002" y="1096"/>
                </a:lnTo>
                <a:lnTo>
                  <a:pt x="2016" y="1092"/>
                </a:lnTo>
                <a:lnTo>
                  <a:pt x="2030" y="1084"/>
                </a:lnTo>
                <a:lnTo>
                  <a:pt x="2052" y="1070"/>
                </a:lnTo>
                <a:lnTo>
                  <a:pt x="2072" y="1056"/>
                </a:lnTo>
                <a:lnTo>
                  <a:pt x="2084" y="1042"/>
                </a:lnTo>
                <a:lnTo>
                  <a:pt x="2090" y="1036"/>
                </a:lnTo>
                <a:lnTo>
                  <a:pt x="2092" y="1030"/>
                </a:lnTo>
                <a:lnTo>
                  <a:pt x="2094" y="1022"/>
                </a:lnTo>
                <a:lnTo>
                  <a:pt x="2092" y="1016"/>
                </a:lnTo>
                <a:lnTo>
                  <a:pt x="2090" y="1010"/>
                </a:lnTo>
                <a:lnTo>
                  <a:pt x="2086" y="1002"/>
                </a:lnTo>
                <a:lnTo>
                  <a:pt x="2080" y="994"/>
                </a:lnTo>
                <a:lnTo>
                  <a:pt x="2072" y="988"/>
                </a:lnTo>
                <a:lnTo>
                  <a:pt x="2050" y="970"/>
                </a:lnTo>
                <a:lnTo>
                  <a:pt x="2010" y="946"/>
                </a:lnTo>
                <a:lnTo>
                  <a:pt x="1982" y="934"/>
                </a:lnTo>
                <a:lnTo>
                  <a:pt x="1954" y="920"/>
                </a:lnTo>
                <a:lnTo>
                  <a:pt x="1910" y="896"/>
                </a:lnTo>
                <a:lnTo>
                  <a:pt x="1884" y="882"/>
                </a:lnTo>
                <a:lnTo>
                  <a:pt x="1868" y="874"/>
                </a:lnTo>
                <a:lnTo>
                  <a:pt x="1854" y="870"/>
                </a:lnTo>
                <a:lnTo>
                  <a:pt x="1844" y="870"/>
                </a:lnTo>
                <a:lnTo>
                  <a:pt x="1834" y="872"/>
                </a:lnTo>
                <a:lnTo>
                  <a:pt x="1822" y="872"/>
                </a:lnTo>
                <a:lnTo>
                  <a:pt x="1808" y="870"/>
                </a:lnTo>
                <a:lnTo>
                  <a:pt x="1786" y="866"/>
                </a:lnTo>
                <a:lnTo>
                  <a:pt x="1768" y="858"/>
                </a:lnTo>
                <a:lnTo>
                  <a:pt x="1758" y="852"/>
                </a:lnTo>
                <a:lnTo>
                  <a:pt x="1756" y="850"/>
                </a:lnTo>
                <a:lnTo>
                  <a:pt x="1756" y="846"/>
                </a:lnTo>
                <a:lnTo>
                  <a:pt x="1758" y="844"/>
                </a:lnTo>
                <a:lnTo>
                  <a:pt x="1758" y="840"/>
                </a:lnTo>
                <a:lnTo>
                  <a:pt x="1752" y="834"/>
                </a:lnTo>
                <a:lnTo>
                  <a:pt x="1740" y="828"/>
                </a:lnTo>
                <a:lnTo>
                  <a:pt x="1726" y="824"/>
                </a:lnTo>
                <a:lnTo>
                  <a:pt x="1718" y="824"/>
                </a:lnTo>
                <a:lnTo>
                  <a:pt x="1712" y="826"/>
                </a:lnTo>
                <a:lnTo>
                  <a:pt x="1710" y="830"/>
                </a:lnTo>
                <a:lnTo>
                  <a:pt x="1706" y="834"/>
                </a:lnTo>
                <a:lnTo>
                  <a:pt x="1698" y="838"/>
                </a:lnTo>
                <a:lnTo>
                  <a:pt x="1686" y="838"/>
                </a:lnTo>
                <a:lnTo>
                  <a:pt x="1666" y="834"/>
                </a:lnTo>
                <a:lnTo>
                  <a:pt x="1658" y="832"/>
                </a:lnTo>
                <a:lnTo>
                  <a:pt x="1652" y="832"/>
                </a:lnTo>
                <a:lnTo>
                  <a:pt x="1648" y="832"/>
                </a:lnTo>
                <a:lnTo>
                  <a:pt x="1644" y="828"/>
                </a:lnTo>
                <a:lnTo>
                  <a:pt x="1640" y="828"/>
                </a:lnTo>
                <a:lnTo>
                  <a:pt x="1638" y="830"/>
                </a:lnTo>
                <a:lnTo>
                  <a:pt x="1636" y="834"/>
                </a:lnTo>
                <a:lnTo>
                  <a:pt x="1630" y="836"/>
                </a:lnTo>
                <a:lnTo>
                  <a:pt x="1620" y="838"/>
                </a:lnTo>
                <a:lnTo>
                  <a:pt x="1618" y="838"/>
                </a:lnTo>
                <a:lnTo>
                  <a:pt x="1618" y="834"/>
                </a:lnTo>
                <a:lnTo>
                  <a:pt x="1622" y="830"/>
                </a:lnTo>
                <a:lnTo>
                  <a:pt x="1622" y="826"/>
                </a:lnTo>
                <a:lnTo>
                  <a:pt x="1620" y="822"/>
                </a:lnTo>
                <a:lnTo>
                  <a:pt x="1618" y="820"/>
                </a:lnTo>
                <a:lnTo>
                  <a:pt x="1614" y="818"/>
                </a:lnTo>
                <a:lnTo>
                  <a:pt x="1608" y="818"/>
                </a:lnTo>
                <a:lnTo>
                  <a:pt x="1598" y="816"/>
                </a:lnTo>
                <a:lnTo>
                  <a:pt x="1590" y="814"/>
                </a:lnTo>
                <a:lnTo>
                  <a:pt x="1586" y="812"/>
                </a:lnTo>
                <a:lnTo>
                  <a:pt x="1580" y="810"/>
                </a:lnTo>
                <a:lnTo>
                  <a:pt x="1576" y="810"/>
                </a:lnTo>
                <a:lnTo>
                  <a:pt x="1580" y="808"/>
                </a:lnTo>
                <a:lnTo>
                  <a:pt x="1592" y="808"/>
                </a:lnTo>
                <a:lnTo>
                  <a:pt x="1612" y="812"/>
                </a:lnTo>
                <a:lnTo>
                  <a:pt x="1624" y="812"/>
                </a:lnTo>
                <a:lnTo>
                  <a:pt x="1634" y="812"/>
                </a:lnTo>
                <a:lnTo>
                  <a:pt x="1640" y="810"/>
                </a:lnTo>
                <a:lnTo>
                  <a:pt x="1646" y="808"/>
                </a:lnTo>
                <a:lnTo>
                  <a:pt x="1654" y="800"/>
                </a:lnTo>
                <a:lnTo>
                  <a:pt x="1658" y="800"/>
                </a:lnTo>
                <a:lnTo>
                  <a:pt x="1662" y="800"/>
                </a:lnTo>
                <a:lnTo>
                  <a:pt x="1668" y="800"/>
                </a:lnTo>
                <a:lnTo>
                  <a:pt x="1672" y="798"/>
                </a:lnTo>
                <a:lnTo>
                  <a:pt x="1674" y="796"/>
                </a:lnTo>
                <a:lnTo>
                  <a:pt x="1676" y="794"/>
                </a:lnTo>
                <a:lnTo>
                  <a:pt x="1676" y="790"/>
                </a:lnTo>
                <a:lnTo>
                  <a:pt x="1674" y="788"/>
                </a:lnTo>
                <a:lnTo>
                  <a:pt x="1672" y="786"/>
                </a:lnTo>
                <a:lnTo>
                  <a:pt x="1668" y="786"/>
                </a:lnTo>
                <a:lnTo>
                  <a:pt x="1660" y="786"/>
                </a:lnTo>
                <a:lnTo>
                  <a:pt x="1658" y="782"/>
                </a:lnTo>
                <a:lnTo>
                  <a:pt x="1656" y="780"/>
                </a:lnTo>
                <a:lnTo>
                  <a:pt x="1650" y="778"/>
                </a:lnTo>
                <a:lnTo>
                  <a:pt x="1648" y="776"/>
                </a:lnTo>
                <a:lnTo>
                  <a:pt x="1644" y="774"/>
                </a:lnTo>
                <a:lnTo>
                  <a:pt x="1640" y="770"/>
                </a:lnTo>
                <a:lnTo>
                  <a:pt x="1636" y="766"/>
                </a:lnTo>
                <a:lnTo>
                  <a:pt x="1634" y="766"/>
                </a:lnTo>
                <a:lnTo>
                  <a:pt x="1630" y="768"/>
                </a:lnTo>
                <a:lnTo>
                  <a:pt x="1624" y="768"/>
                </a:lnTo>
                <a:lnTo>
                  <a:pt x="1624" y="766"/>
                </a:lnTo>
                <a:lnTo>
                  <a:pt x="1620" y="764"/>
                </a:lnTo>
                <a:lnTo>
                  <a:pt x="1614" y="766"/>
                </a:lnTo>
                <a:lnTo>
                  <a:pt x="1606" y="768"/>
                </a:lnTo>
                <a:lnTo>
                  <a:pt x="1606" y="764"/>
                </a:lnTo>
                <a:lnTo>
                  <a:pt x="1606" y="762"/>
                </a:lnTo>
                <a:lnTo>
                  <a:pt x="1606" y="760"/>
                </a:lnTo>
                <a:lnTo>
                  <a:pt x="1602" y="758"/>
                </a:lnTo>
                <a:lnTo>
                  <a:pt x="1596" y="756"/>
                </a:lnTo>
                <a:lnTo>
                  <a:pt x="1588" y="754"/>
                </a:lnTo>
                <a:lnTo>
                  <a:pt x="1582" y="754"/>
                </a:lnTo>
                <a:lnTo>
                  <a:pt x="1578" y="758"/>
                </a:lnTo>
                <a:lnTo>
                  <a:pt x="1574" y="760"/>
                </a:lnTo>
                <a:lnTo>
                  <a:pt x="1572" y="766"/>
                </a:lnTo>
                <a:lnTo>
                  <a:pt x="1570" y="770"/>
                </a:lnTo>
                <a:lnTo>
                  <a:pt x="1570" y="780"/>
                </a:lnTo>
                <a:lnTo>
                  <a:pt x="1572" y="786"/>
                </a:lnTo>
                <a:lnTo>
                  <a:pt x="1568" y="786"/>
                </a:lnTo>
                <a:lnTo>
                  <a:pt x="1564" y="782"/>
                </a:lnTo>
                <a:lnTo>
                  <a:pt x="1560" y="782"/>
                </a:lnTo>
                <a:lnTo>
                  <a:pt x="1558" y="782"/>
                </a:lnTo>
                <a:lnTo>
                  <a:pt x="1550" y="784"/>
                </a:lnTo>
                <a:lnTo>
                  <a:pt x="1548" y="784"/>
                </a:lnTo>
                <a:lnTo>
                  <a:pt x="1548" y="782"/>
                </a:lnTo>
                <a:lnTo>
                  <a:pt x="1554" y="778"/>
                </a:lnTo>
                <a:lnTo>
                  <a:pt x="1560" y="772"/>
                </a:lnTo>
                <a:lnTo>
                  <a:pt x="1564" y="768"/>
                </a:lnTo>
                <a:lnTo>
                  <a:pt x="1564" y="766"/>
                </a:lnTo>
                <a:lnTo>
                  <a:pt x="1562" y="766"/>
                </a:lnTo>
                <a:lnTo>
                  <a:pt x="1556" y="766"/>
                </a:lnTo>
                <a:lnTo>
                  <a:pt x="1554" y="766"/>
                </a:lnTo>
                <a:lnTo>
                  <a:pt x="1554" y="762"/>
                </a:lnTo>
                <a:lnTo>
                  <a:pt x="1558" y="758"/>
                </a:lnTo>
                <a:lnTo>
                  <a:pt x="1564" y="756"/>
                </a:lnTo>
                <a:lnTo>
                  <a:pt x="1572" y="752"/>
                </a:lnTo>
                <a:lnTo>
                  <a:pt x="1574" y="750"/>
                </a:lnTo>
                <a:lnTo>
                  <a:pt x="1574" y="748"/>
                </a:lnTo>
                <a:lnTo>
                  <a:pt x="1572" y="746"/>
                </a:lnTo>
                <a:lnTo>
                  <a:pt x="1570" y="746"/>
                </a:lnTo>
                <a:lnTo>
                  <a:pt x="1566" y="746"/>
                </a:lnTo>
                <a:lnTo>
                  <a:pt x="1562" y="746"/>
                </a:lnTo>
                <a:lnTo>
                  <a:pt x="1560" y="746"/>
                </a:lnTo>
                <a:lnTo>
                  <a:pt x="1560" y="742"/>
                </a:lnTo>
                <a:lnTo>
                  <a:pt x="1560" y="740"/>
                </a:lnTo>
                <a:lnTo>
                  <a:pt x="1558" y="740"/>
                </a:lnTo>
                <a:lnTo>
                  <a:pt x="1554" y="740"/>
                </a:lnTo>
                <a:lnTo>
                  <a:pt x="1548" y="742"/>
                </a:lnTo>
                <a:lnTo>
                  <a:pt x="1544" y="742"/>
                </a:lnTo>
                <a:lnTo>
                  <a:pt x="1540" y="740"/>
                </a:lnTo>
                <a:lnTo>
                  <a:pt x="1538" y="738"/>
                </a:lnTo>
                <a:lnTo>
                  <a:pt x="1536" y="738"/>
                </a:lnTo>
                <a:lnTo>
                  <a:pt x="1534" y="740"/>
                </a:lnTo>
                <a:lnTo>
                  <a:pt x="1532" y="744"/>
                </a:lnTo>
                <a:lnTo>
                  <a:pt x="1530" y="744"/>
                </a:lnTo>
                <a:lnTo>
                  <a:pt x="1528" y="744"/>
                </a:lnTo>
                <a:lnTo>
                  <a:pt x="1524" y="742"/>
                </a:lnTo>
                <a:lnTo>
                  <a:pt x="1522" y="744"/>
                </a:lnTo>
                <a:lnTo>
                  <a:pt x="1518" y="746"/>
                </a:lnTo>
                <a:lnTo>
                  <a:pt x="1518" y="750"/>
                </a:lnTo>
                <a:lnTo>
                  <a:pt x="1518" y="752"/>
                </a:lnTo>
                <a:lnTo>
                  <a:pt x="1520" y="752"/>
                </a:lnTo>
                <a:lnTo>
                  <a:pt x="1524" y="754"/>
                </a:lnTo>
                <a:lnTo>
                  <a:pt x="1530" y="754"/>
                </a:lnTo>
                <a:lnTo>
                  <a:pt x="1528" y="756"/>
                </a:lnTo>
                <a:lnTo>
                  <a:pt x="1522" y="760"/>
                </a:lnTo>
                <a:lnTo>
                  <a:pt x="1522" y="762"/>
                </a:lnTo>
                <a:lnTo>
                  <a:pt x="1520" y="764"/>
                </a:lnTo>
                <a:lnTo>
                  <a:pt x="1516" y="766"/>
                </a:lnTo>
                <a:lnTo>
                  <a:pt x="1516" y="768"/>
                </a:lnTo>
                <a:lnTo>
                  <a:pt x="1514" y="772"/>
                </a:lnTo>
                <a:lnTo>
                  <a:pt x="1512" y="772"/>
                </a:lnTo>
                <a:lnTo>
                  <a:pt x="1510" y="774"/>
                </a:lnTo>
                <a:lnTo>
                  <a:pt x="1510" y="780"/>
                </a:lnTo>
                <a:lnTo>
                  <a:pt x="1510" y="782"/>
                </a:lnTo>
                <a:lnTo>
                  <a:pt x="1510" y="784"/>
                </a:lnTo>
                <a:lnTo>
                  <a:pt x="1504" y="786"/>
                </a:lnTo>
                <a:lnTo>
                  <a:pt x="1496" y="790"/>
                </a:lnTo>
                <a:lnTo>
                  <a:pt x="1492" y="792"/>
                </a:lnTo>
                <a:lnTo>
                  <a:pt x="1490" y="790"/>
                </a:lnTo>
                <a:lnTo>
                  <a:pt x="1492" y="784"/>
                </a:lnTo>
                <a:lnTo>
                  <a:pt x="1494" y="776"/>
                </a:lnTo>
                <a:lnTo>
                  <a:pt x="1496" y="770"/>
                </a:lnTo>
                <a:lnTo>
                  <a:pt x="1496" y="766"/>
                </a:lnTo>
                <a:lnTo>
                  <a:pt x="1498" y="760"/>
                </a:lnTo>
                <a:lnTo>
                  <a:pt x="1500" y="754"/>
                </a:lnTo>
                <a:lnTo>
                  <a:pt x="1498" y="750"/>
                </a:lnTo>
                <a:lnTo>
                  <a:pt x="1494" y="750"/>
                </a:lnTo>
                <a:lnTo>
                  <a:pt x="1490" y="752"/>
                </a:lnTo>
                <a:lnTo>
                  <a:pt x="1480" y="762"/>
                </a:lnTo>
                <a:lnTo>
                  <a:pt x="1456" y="784"/>
                </a:lnTo>
                <a:lnTo>
                  <a:pt x="1450" y="790"/>
                </a:lnTo>
                <a:lnTo>
                  <a:pt x="1450" y="794"/>
                </a:lnTo>
                <a:lnTo>
                  <a:pt x="1450" y="798"/>
                </a:lnTo>
                <a:lnTo>
                  <a:pt x="1446" y="804"/>
                </a:lnTo>
                <a:lnTo>
                  <a:pt x="1440" y="810"/>
                </a:lnTo>
                <a:lnTo>
                  <a:pt x="1436" y="810"/>
                </a:lnTo>
                <a:lnTo>
                  <a:pt x="1434" y="810"/>
                </a:lnTo>
                <a:lnTo>
                  <a:pt x="1432" y="810"/>
                </a:lnTo>
                <a:lnTo>
                  <a:pt x="1428" y="812"/>
                </a:lnTo>
                <a:lnTo>
                  <a:pt x="1426" y="812"/>
                </a:lnTo>
                <a:lnTo>
                  <a:pt x="1428" y="808"/>
                </a:lnTo>
                <a:lnTo>
                  <a:pt x="1432" y="802"/>
                </a:lnTo>
                <a:lnTo>
                  <a:pt x="1436" y="798"/>
                </a:lnTo>
                <a:lnTo>
                  <a:pt x="1436" y="794"/>
                </a:lnTo>
                <a:lnTo>
                  <a:pt x="1436" y="792"/>
                </a:lnTo>
                <a:lnTo>
                  <a:pt x="1438" y="790"/>
                </a:lnTo>
                <a:lnTo>
                  <a:pt x="1442" y="784"/>
                </a:lnTo>
                <a:lnTo>
                  <a:pt x="1440" y="782"/>
                </a:lnTo>
                <a:lnTo>
                  <a:pt x="1440" y="778"/>
                </a:lnTo>
                <a:lnTo>
                  <a:pt x="1448" y="770"/>
                </a:lnTo>
                <a:lnTo>
                  <a:pt x="1466" y="756"/>
                </a:lnTo>
                <a:lnTo>
                  <a:pt x="1466" y="754"/>
                </a:lnTo>
                <a:lnTo>
                  <a:pt x="1458" y="754"/>
                </a:lnTo>
                <a:lnTo>
                  <a:pt x="1454" y="752"/>
                </a:lnTo>
                <a:lnTo>
                  <a:pt x="1450" y="752"/>
                </a:lnTo>
                <a:lnTo>
                  <a:pt x="1446" y="748"/>
                </a:lnTo>
                <a:lnTo>
                  <a:pt x="1446" y="746"/>
                </a:lnTo>
                <a:lnTo>
                  <a:pt x="1444" y="752"/>
                </a:lnTo>
                <a:lnTo>
                  <a:pt x="1442" y="758"/>
                </a:lnTo>
                <a:lnTo>
                  <a:pt x="1442" y="760"/>
                </a:lnTo>
                <a:lnTo>
                  <a:pt x="1440" y="758"/>
                </a:lnTo>
                <a:lnTo>
                  <a:pt x="1438" y="754"/>
                </a:lnTo>
                <a:lnTo>
                  <a:pt x="1434" y="750"/>
                </a:lnTo>
                <a:lnTo>
                  <a:pt x="1430" y="748"/>
                </a:lnTo>
                <a:lnTo>
                  <a:pt x="1426" y="750"/>
                </a:lnTo>
                <a:lnTo>
                  <a:pt x="1424" y="750"/>
                </a:lnTo>
                <a:lnTo>
                  <a:pt x="1420" y="748"/>
                </a:lnTo>
                <a:lnTo>
                  <a:pt x="1418" y="746"/>
                </a:lnTo>
                <a:lnTo>
                  <a:pt x="1414" y="746"/>
                </a:lnTo>
                <a:lnTo>
                  <a:pt x="1412" y="748"/>
                </a:lnTo>
                <a:lnTo>
                  <a:pt x="1414" y="752"/>
                </a:lnTo>
                <a:lnTo>
                  <a:pt x="1416" y="754"/>
                </a:lnTo>
                <a:lnTo>
                  <a:pt x="1416" y="758"/>
                </a:lnTo>
                <a:lnTo>
                  <a:pt x="1414" y="760"/>
                </a:lnTo>
                <a:lnTo>
                  <a:pt x="1408" y="758"/>
                </a:lnTo>
                <a:lnTo>
                  <a:pt x="1402" y="754"/>
                </a:lnTo>
                <a:lnTo>
                  <a:pt x="1400" y="756"/>
                </a:lnTo>
                <a:lnTo>
                  <a:pt x="1402" y="760"/>
                </a:lnTo>
                <a:lnTo>
                  <a:pt x="1410" y="764"/>
                </a:lnTo>
                <a:lnTo>
                  <a:pt x="1418" y="768"/>
                </a:lnTo>
                <a:lnTo>
                  <a:pt x="1422" y="770"/>
                </a:lnTo>
                <a:lnTo>
                  <a:pt x="1418" y="772"/>
                </a:lnTo>
                <a:lnTo>
                  <a:pt x="1410" y="770"/>
                </a:lnTo>
                <a:lnTo>
                  <a:pt x="1404" y="768"/>
                </a:lnTo>
                <a:lnTo>
                  <a:pt x="1402" y="768"/>
                </a:lnTo>
                <a:lnTo>
                  <a:pt x="1402" y="770"/>
                </a:lnTo>
                <a:lnTo>
                  <a:pt x="1400" y="774"/>
                </a:lnTo>
                <a:lnTo>
                  <a:pt x="1396" y="778"/>
                </a:lnTo>
                <a:lnTo>
                  <a:pt x="1388" y="782"/>
                </a:lnTo>
                <a:lnTo>
                  <a:pt x="1376" y="790"/>
                </a:lnTo>
                <a:lnTo>
                  <a:pt x="1372" y="792"/>
                </a:lnTo>
                <a:lnTo>
                  <a:pt x="1372" y="794"/>
                </a:lnTo>
                <a:lnTo>
                  <a:pt x="1366" y="798"/>
                </a:lnTo>
                <a:lnTo>
                  <a:pt x="1362" y="800"/>
                </a:lnTo>
                <a:lnTo>
                  <a:pt x="1360" y="802"/>
                </a:lnTo>
                <a:lnTo>
                  <a:pt x="1360" y="804"/>
                </a:lnTo>
                <a:lnTo>
                  <a:pt x="1362" y="808"/>
                </a:lnTo>
                <a:lnTo>
                  <a:pt x="1360" y="810"/>
                </a:lnTo>
                <a:lnTo>
                  <a:pt x="1358" y="810"/>
                </a:lnTo>
                <a:lnTo>
                  <a:pt x="1358" y="812"/>
                </a:lnTo>
                <a:lnTo>
                  <a:pt x="1362" y="816"/>
                </a:lnTo>
                <a:lnTo>
                  <a:pt x="1368" y="818"/>
                </a:lnTo>
                <a:lnTo>
                  <a:pt x="1370" y="818"/>
                </a:lnTo>
                <a:lnTo>
                  <a:pt x="1368" y="818"/>
                </a:lnTo>
                <a:lnTo>
                  <a:pt x="1362" y="818"/>
                </a:lnTo>
                <a:lnTo>
                  <a:pt x="1356" y="818"/>
                </a:lnTo>
                <a:lnTo>
                  <a:pt x="1350" y="816"/>
                </a:lnTo>
                <a:lnTo>
                  <a:pt x="1350" y="814"/>
                </a:lnTo>
                <a:lnTo>
                  <a:pt x="1350" y="810"/>
                </a:lnTo>
                <a:lnTo>
                  <a:pt x="1350" y="806"/>
                </a:lnTo>
                <a:lnTo>
                  <a:pt x="1350" y="804"/>
                </a:lnTo>
                <a:lnTo>
                  <a:pt x="1342" y="802"/>
                </a:lnTo>
                <a:lnTo>
                  <a:pt x="1334" y="800"/>
                </a:lnTo>
                <a:lnTo>
                  <a:pt x="1326" y="800"/>
                </a:lnTo>
                <a:lnTo>
                  <a:pt x="1324" y="798"/>
                </a:lnTo>
                <a:lnTo>
                  <a:pt x="1322" y="798"/>
                </a:lnTo>
                <a:lnTo>
                  <a:pt x="1320" y="796"/>
                </a:lnTo>
                <a:lnTo>
                  <a:pt x="1318" y="798"/>
                </a:lnTo>
                <a:lnTo>
                  <a:pt x="1312" y="796"/>
                </a:lnTo>
                <a:lnTo>
                  <a:pt x="1308" y="794"/>
                </a:lnTo>
                <a:lnTo>
                  <a:pt x="1306" y="794"/>
                </a:lnTo>
                <a:lnTo>
                  <a:pt x="1306" y="796"/>
                </a:lnTo>
                <a:lnTo>
                  <a:pt x="1304" y="802"/>
                </a:lnTo>
                <a:lnTo>
                  <a:pt x="1302" y="808"/>
                </a:lnTo>
                <a:lnTo>
                  <a:pt x="1300" y="802"/>
                </a:lnTo>
                <a:lnTo>
                  <a:pt x="1298" y="800"/>
                </a:lnTo>
                <a:lnTo>
                  <a:pt x="1294" y="796"/>
                </a:lnTo>
                <a:lnTo>
                  <a:pt x="1290" y="796"/>
                </a:lnTo>
                <a:lnTo>
                  <a:pt x="1284" y="798"/>
                </a:lnTo>
                <a:lnTo>
                  <a:pt x="1278" y="802"/>
                </a:lnTo>
                <a:lnTo>
                  <a:pt x="1280" y="804"/>
                </a:lnTo>
                <a:lnTo>
                  <a:pt x="1286" y="806"/>
                </a:lnTo>
                <a:lnTo>
                  <a:pt x="1288" y="808"/>
                </a:lnTo>
                <a:lnTo>
                  <a:pt x="1290" y="810"/>
                </a:lnTo>
                <a:lnTo>
                  <a:pt x="1294" y="812"/>
                </a:lnTo>
                <a:lnTo>
                  <a:pt x="1298" y="812"/>
                </a:lnTo>
                <a:lnTo>
                  <a:pt x="1302" y="814"/>
                </a:lnTo>
                <a:lnTo>
                  <a:pt x="1304" y="816"/>
                </a:lnTo>
                <a:lnTo>
                  <a:pt x="1308" y="816"/>
                </a:lnTo>
                <a:lnTo>
                  <a:pt x="1310" y="818"/>
                </a:lnTo>
                <a:lnTo>
                  <a:pt x="1308" y="820"/>
                </a:lnTo>
                <a:lnTo>
                  <a:pt x="1306" y="822"/>
                </a:lnTo>
                <a:lnTo>
                  <a:pt x="1306" y="824"/>
                </a:lnTo>
                <a:lnTo>
                  <a:pt x="1312" y="832"/>
                </a:lnTo>
                <a:lnTo>
                  <a:pt x="1314" y="836"/>
                </a:lnTo>
                <a:lnTo>
                  <a:pt x="1312" y="836"/>
                </a:lnTo>
                <a:lnTo>
                  <a:pt x="1296" y="824"/>
                </a:lnTo>
                <a:lnTo>
                  <a:pt x="1286" y="818"/>
                </a:lnTo>
                <a:lnTo>
                  <a:pt x="1280" y="816"/>
                </a:lnTo>
                <a:lnTo>
                  <a:pt x="1278" y="818"/>
                </a:lnTo>
                <a:lnTo>
                  <a:pt x="1278" y="822"/>
                </a:lnTo>
                <a:lnTo>
                  <a:pt x="1280" y="822"/>
                </a:lnTo>
                <a:lnTo>
                  <a:pt x="1280" y="824"/>
                </a:lnTo>
                <a:lnTo>
                  <a:pt x="1276" y="826"/>
                </a:lnTo>
                <a:lnTo>
                  <a:pt x="1274" y="826"/>
                </a:lnTo>
                <a:lnTo>
                  <a:pt x="1272" y="826"/>
                </a:lnTo>
                <a:lnTo>
                  <a:pt x="1272" y="824"/>
                </a:lnTo>
                <a:lnTo>
                  <a:pt x="1274" y="822"/>
                </a:lnTo>
                <a:lnTo>
                  <a:pt x="1272" y="822"/>
                </a:lnTo>
                <a:lnTo>
                  <a:pt x="1266" y="824"/>
                </a:lnTo>
                <a:lnTo>
                  <a:pt x="1252" y="834"/>
                </a:lnTo>
                <a:lnTo>
                  <a:pt x="1252" y="836"/>
                </a:lnTo>
                <a:lnTo>
                  <a:pt x="1250" y="838"/>
                </a:lnTo>
                <a:lnTo>
                  <a:pt x="1248" y="846"/>
                </a:lnTo>
                <a:lnTo>
                  <a:pt x="1246" y="850"/>
                </a:lnTo>
                <a:lnTo>
                  <a:pt x="1244" y="856"/>
                </a:lnTo>
                <a:lnTo>
                  <a:pt x="1238" y="862"/>
                </a:lnTo>
                <a:lnTo>
                  <a:pt x="1228" y="868"/>
                </a:lnTo>
                <a:lnTo>
                  <a:pt x="1238" y="856"/>
                </a:lnTo>
                <a:lnTo>
                  <a:pt x="1242" y="844"/>
                </a:lnTo>
                <a:lnTo>
                  <a:pt x="1244" y="832"/>
                </a:lnTo>
                <a:lnTo>
                  <a:pt x="1244" y="824"/>
                </a:lnTo>
                <a:lnTo>
                  <a:pt x="1242" y="820"/>
                </a:lnTo>
                <a:lnTo>
                  <a:pt x="1240" y="822"/>
                </a:lnTo>
                <a:lnTo>
                  <a:pt x="1238" y="824"/>
                </a:lnTo>
                <a:lnTo>
                  <a:pt x="1236" y="826"/>
                </a:lnTo>
                <a:lnTo>
                  <a:pt x="1236" y="824"/>
                </a:lnTo>
                <a:lnTo>
                  <a:pt x="1232" y="822"/>
                </a:lnTo>
                <a:lnTo>
                  <a:pt x="1230" y="822"/>
                </a:lnTo>
                <a:lnTo>
                  <a:pt x="1224" y="834"/>
                </a:lnTo>
                <a:lnTo>
                  <a:pt x="1222" y="840"/>
                </a:lnTo>
                <a:lnTo>
                  <a:pt x="1222" y="842"/>
                </a:lnTo>
                <a:lnTo>
                  <a:pt x="1222" y="844"/>
                </a:lnTo>
                <a:lnTo>
                  <a:pt x="1220" y="846"/>
                </a:lnTo>
                <a:lnTo>
                  <a:pt x="1216" y="848"/>
                </a:lnTo>
                <a:lnTo>
                  <a:pt x="1214" y="848"/>
                </a:lnTo>
                <a:lnTo>
                  <a:pt x="1214" y="846"/>
                </a:lnTo>
                <a:lnTo>
                  <a:pt x="1216" y="840"/>
                </a:lnTo>
                <a:lnTo>
                  <a:pt x="1218" y="836"/>
                </a:lnTo>
                <a:lnTo>
                  <a:pt x="1216" y="832"/>
                </a:lnTo>
                <a:lnTo>
                  <a:pt x="1214" y="830"/>
                </a:lnTo>
                <a:lnTo>
                  <a:pt x="1212" y="830"/>
                </a:lnTo>
                <a:lnTo>
                  <a:pt x="1204" y="832"/>
                </a:lnTo>
                <a:lnTo>
                  <a:pt x="1198" y="836"/>
                </a:lnTo>
                <a:lnTo>
                  <a:pt x="1186" y="844"/>
                </a:lnTo>
                <a:lnTo>
                  <a:pt x="1184" y="846"/>
                </a:lnTo>
                <a:lnTo>
                  <a:pt x="1188" y="848"/>
                </a:lnTo>
                <a:lnTo>
                  <a:pt x="1188" y="850"/>
                </a:lnTo>
                <a:lnTo>
                  <a:pt x="1188" y="854"/>
                </a:lnTo>
                <a:lnTo>
                  <a:pt x="1188" y="856"/>
                </a:lnTo>
                <a:lnTo>
                  <a:pt x="1190" y="858"/>
                </a:lnTo>
                <a:lnTo>
                  <a:pt x="1196" y="860"/>
                </a:lnTo>
                <a:lnTo>
                  <a:pt x="1200" y="862"/>
                </a:lnTo>
                <a:lnTo>
                  <a:pt x="1204" y="864"/>
                </a:lnTo>
                <a:lnTo>
                  <a:pt x="1208" y="868"/>
                </a:lnTo>
                <a:lnTo>
                  <a:pt x="1210" y="876"/>
                </a:lnTo>
                <a:lnTo>
                  <a:pt x="1200" y="872"/>
                </a:lnTo>
                <a:lnTo>
                  <a:pt x="1198" y="870"/>
                </a:lnTo>
                <a:lnTo>
                  <a:pt x="1200" y="868"/>
                </a:lnTo>
                <a:lnTo>
                  <a:pt x="1202" y="868"/>
                </a:lnTo>
                <a:lnTo>
                  <a:pt x="1196" y="864"/>
                </a:lnTo>
                <a:lnTo>
                  <a:pt x="1190" y="862"/>
                </a:lnTo>
                <a:lnTo>
                  <a:pt x="1186" y="860"/>
                </a:lnTo>
                <a:lnTo>
                  <a:pt x="1182" y="854"/>
                </a:lnTo>
                <a:lnTo>
                  <a:pt x="1180" y="852"/>
                </a:lnTo>
                <a:lnTo>
                  <a:pt x="1174" y="852"/>
                </a:lnTo>
                <a:lnTo>
                  <a:pt x="1166" y="854"/>
                </a:lnTo>
                <a:lnTo>
                  <a:pt x="1166" y="856"/>
                </a:lnTo>
                <a:lnTo>
                  <a:pt x="1174" y="862"/>
                </a:lnTo>
                <a:lnTo>
                  <a:pt x="1178" y="866"/>
                </a:lnTo>
                <a:lnTo>
                  <a:pt x="1176" y="868"/>
                </a:lnTo>
                <a:lnTo>
                  <a:pt x="1172" y="868"/>
                </a:lnTo>
                <a:lnTo>
                  <a:pt x="1168" y="862"/>
                </a:lnTo>
                <a:lnTo>
                  <a:pt x="1158" y="854"/>
                </a:lnTo>
                <a:lnTo>
                  <a:pt x="1154" y="854"/>
                </a:lnTo>
                <a:lnTo>
                  <a:pt x="1154" y="858"/>
                </a:lnTo>
                <a:lnTo>
                  <a:pt x="1154" y="860"/>
                </a:lnTo>
                <a:lnTo>
                  <a:pt x="1154" y="862"/>
                </a:lnTo>
                <a:lnTo>
                  <a:pt x="1152" y="864"/>
                </a:lnTo>
                <a:lnTo>
                  <a:pt x="1150" y="868"/>
                </a:lnTo>
                <a:lnTo>
                  <a:pt x="1150" y="872"/>
                </a:lnTo>
                <a:lnTo>
                  <a:pt x="1152" y="876"/>
                </a:lnTo>
                <a:lnTo>
                  <a:pt x="1152" y="878"/>
                </a:lnTo>
                <a:lnTo>
                  <a:pt x="1146" y="880"/>
                </a:lnTo>
                <a:lnTo>
                  <a:pt x="1138" y="884"/>
                </a:lnTo>
                <a:lnTo>
                  <a:pt x="1134" y="886"/>
                </a:lnTo>
                <a:lnTo>
                  <a:pt x="1130" y="888"/>
                </a:lnTo>
                <a:lnTo>
                  <a:pt x="1128" y="892"/>
                </a:lnTo>
                <a:lnTo>
                  <a:pt x="1128" y="894"/>
                </a:lnTo>
                <a:lnTo>
                  <a:pt x="1134" y="896"/>
                </a:lnTo>
                <a:lnTo>
                  <a:pt x="1138" y="898"/>
                </a:lnTo>
                <a:lnTo>
                  <a:pt x="1132" y="900"/>
                </a:lnTo>
                <a:lnTo>
                  <a:pt x="1122" y="902"/>
                </a:lnTo>
                <a:lnTo>
                  <a:pt x="1120" y="906"/>
                </a:lnTo>
                <a:lnTo>
                  <a:pt x="1118" y="908"/>
                </a:lnTo>
                <a:lnTo>
                  <a:pt x="1114" y="912"/>
                </a:lnTo>
                <a:lnTo>
                  <a:pt x="1108" y="912"/>
                </a:lnTo>
                <a:lnTo>
                  <a:pt x="1102" y="912"/>
                </a:lnTo>
                <a:lnTo>
                  <a:pt x="1096" y="916"/>
                </a:lnTo>
                <a:lnTo>
                  <a:pt x="1090" y="924"/>
                </a:lnTo>
                <a:lnTo>
                  <a:pt x="1088" y="928"/>
                </a:lnTo>
                <a:lnTo>
                  <a:pt x="1088" y="930"/>
                </a:lnTo>
                <a:lnTo>
                  <a:pt x="1092" y="930"/>
                </a:lnTo>
                <a:lnTo>
                  <a:pt x="1096" y="928"/>
                </a:lnTo>
                <a:lnTo>
                  <a:pt x="1106" y="926"/>
                </a:lnTo>
                <a:lnTo>
                  <a:pt x="1108" y="926"/>
                </a:lnTo>
                <a:lnTo>
                  <a:pt x="1108" y="930"/>
                </a:lnTo>
                <a:lnTo>
                  <a:pt x="1112" y="930"/>
                </a:lnTo>
                <a:lnTo>
                  <a:pt x="1124" y="924"/>
                </a:lnTo>
                <a:lnTo>
                  <a:pt x="1128" y="924"/>
                </a:lnTo>
                <a:lnTo>
                  <a:pt x="1130" y="924"/>
                </a:lnTo>
                <a:lnTo>
                  <a:pt x="1128" y="928"/>
                </a:lnTo>
                <a:lnTo>
                  <a:pt x="1120" y="932"/>
                </a:lnTo>
                <a:lnTo>
                  <a:pt x="1110" y="936"/>
                </a:lnTo>
                <a:lnTo>
                  <a:pt x="1102" y="936"/>
                </a:lnTo>
                <a:lnTo>
                  <a:pt x="1100" y="936"/>
                </a:lnTo>
                <a:lnTo>
                  <a:pt x="1096" y="934"/>
                </a:lnTo>
                <a:lnTo>
                  <a:pt x="1088" y="934"/>
                </a:lnTo>
                <a:lnTo>
                  <a:pt x="1078" y="936"/>
                </a:lnTo>
                <a:lnTo>
                  <a:pt x="1072" y="938"/>
                </a:lnTo>
                <a:lnTo>
                  <a:pt x="1070" y="940"/>
                </a:lnTo>
                <a:lnTo>
                  <a:pt x="1074" y="942"/>
                </a:lnTo>
                <a:lnTo>
                  <a:pt x="1076" y="944"/>
                </a:lnTo>
                <a:lnTo>
                  <a:pt x="1076" y="946"/>
                </a:lnTo>
                <a:lnTo>
                  <a:pt x="1080" y="948"/>
                </a:lnTo>
                <a:lnTo>
                  <a:pt x="1086" y="948"/>
                </a:lnTo>
                <a:lnTo>
                  <a:pt x="1084" y="952"/>
                </a:lnTo>
                <a:lnTo>
                  <a:pt x="1080" y="958"/>
                </a:lnTo>
                <a:lnTo>
                  <a:pt x="1078" y="960"/>
                </a:lnTo>
                <a:lnTo>
                  <a:pt x="1076" y="964"/>
                </a:lnTo>
                <a:lnTo>
                  <a:pt x="1076" y="968"/>
                </a:lnTo>
                <a:lnTo>
                  <a:pt x="1074" y="966"/>
                </a:lnTo>
                <a:lnTo>
                  <a:pt x="1070" y="960"/>
                </a:lnTo>
                <a:lnTo>
                  <a:pt x="1070" y="954"/>
                </a:lnTo>
                <a:lnTo>
                  <a:pt x="1070" y="948"/>
                </a:lnTo>
                <a:lnTo>
                  <a:pt x="1068" y="944"/>
                </a:lnTo>
                <a:lnTo>
                  <a:pt x="1066" y="944"/>
                </a:lnTo>
                <a:lnTo>
                  <a:pt x="1064" y="948"/>
                </a:lnTo>
                <a:lnTo>
                  <a:pt x="1060" y="954"/>
                </a:lnTo>
                <a:lnTo>
                  <a:pt x="1058" y="954"/>
                </a:lnTo>
                <a:lnTo>
                  <a:pt x="1056" y="954"/>
                </a:lnTo>
                <a:lnTo>
                  <a:pt x="1056" y="952"/>
                </a:lnTo>
                <a:lnTo>
                  <a:pt x="1052" y="950"/>
                </a:lnTo>
                <a:lnTo>
                  <a:pt x="1046" y="952"/>
                </a:lnTo>
                <a:lnTo>
                  <a:pt x="1042" y="956"/>
                </a:lnTo>
                <a:lnTo>
                  <a:pt x="1040" y="956"/>
                </a:lnTo>
                <a:lnTo>
                  <a:pt x="1040" y="958"/>
                </a:lnTo>
                <a:lnTo>
                  <a:pt x="1042" y="960"/>
                </a:lnTo>
                <a:lnTo>
                  <a:pt x="1044" y="960"/>
                </a:lnTo>
                <a:lnTo>
                  <a:pt x="1048" y="958"/>
                </a:lnTo>
                <a:lnTo>
                  <a:pt x="1054" y="958"/>
                </a:lnTo>
                <a:lnTo>
                  <a:pt x="1062" y="960"/>
                </a:lnTo>
                <a:lnTo>
                  <a:pt x="1064" y="962"/>
                </a:lnTo>
                <a:lnTo>
                  <a:pt x="1064" y="964"/>
                </a:lnTo>
                <a:lnTo>
                  <a:pt x="1060" y="966"/>
                </a:lnTo>
                <a:lnTo>
                  <a:pt x="1050" y="966"/>
                </a:lnTo>
                <a:lnTo>
                  <a:pt x="1032" y="970"/>
                </a:lnTo>
                <a:lnTo>
                  <a:pt x="1020" y="974"/>
                </a:lnTo>
                <a:lnTo>
                  <a:pt x="1018" y="976"/>
                </a:lnTo>
                <a:lnTo>
                  <a:pt x="1020" y="978"/>
                </a:lnTo>
                <a:lnTo>
                  <a:pt x="1022" y="980"/>
                </a:lnTo>
                <a:lnTo>
                  <a:pt x="1018" y="984"/>
                </a:lnTo>
                <a:lnTo>
                  <a:pt x="1016" y="986"/>
                </a:lnTo>
                <a:lnTo>
                  <a:pt x="1020" y="988"/>
                </a:lnTo>
                <a:lnTo>
                  <a:pt x="1026" y="988"/>
                </a:lnTo>
                <a:lnTo>
                  <a:pt x="1030" y="986"/>
                </a:lnTo>
                <a:lnTo>
                  <a:pt x="1036" y="980"/>
                </a:lnTo>
                <a:lnTo>
                  <a:pt x="1042" y="976"/>
                </a:lnTo>
                <a:lnTo>
                  <a:pt x="1046" y="976"/>
                </a:lnTo>
                <a:lnTo>
                  <a:pt x="1052" y="976"/>
                </a:lnTo>
                <a:lnTo>
                  <a:pt x="1060" y="980"/>
                </a:lnTo>
                <a:lnTo>
                  <a:pt x="1058" y="980"/>
                </a:lnTo>
                <a:lnTo>
                  <a:pt x="1050" y="980"/>
                </a:lnTo>
                <a:lnTo>
                  <a:pt x="1040" y="982"/>
                </a:lnTo>
                <a:lnTo>
                  <a:pt x="1034" y="986"/>
                </a:lnTo>
                <a:lnTo>
                  <a:pt x="1034" y="988"/>
                </a:lnTo>
                <a:lnTo>
                  <a:pt x="1036" y="990"/>
                </a:lnTo>
                <a:lnTo>
                  <a:pt x="1034" y="990"/>
                </a:lnTo>
                <a:lnTo>
                  <a:pt x="1026" y="992"/>
                </a:lnTo>
                <a:lnTo>
                  <a:pt x="1016" y="996"/>
                </a:lnTo>
                <a:lnTo>
                  <a:pt x="1016" y="998"/>
                </a:lnTo>
                <a:lnTo>
                  <a:pt x="1020" y="1002"/>
                </a:lnTo>
                <a:lnTo>
                  <a:pt x="1022" y="1002"/>
                </a:lnTo>
                <a:lnTo>
                  <a:pt x="1022" y="1004"/>
                </a:lnTo>
                <a:lnTo>
                  <a:pt x="1020" y="1006"/>
                </a:lnTo>
                <a:lnTo>
                  <a:pt x="1016" y="1004"/>
                </a:lnTo>
                <a:lnTo>
                  <a:pt x="1014" y="1002"/>
                </a:lnTo>
                <a:lnTo>
                  <a:pt x="1010" y="1004"/>
                </a:lnTo>
                <a:lnTo>
                  <a:pt x="1004" y="1012"/>
                </a:lnTo>
                <a:lnTo>
                  <a:pt x="1008" y="1014"/>
                </a:lnTo>
                <a:lnTo>
                  <a:pt x="1012" y="1014"/>
                </a:lnTo>
                <a:lnTo>
                  <a:pt x="1016" y="1012"/>
                </a:lnTo>
                <a:lnTo>
                  <a:pt x="1024" y="1012"/>
                </a:lnTo>
                <a:lnTo>
                  <a:pt x="1036" y="1012"/>
                </a:lnTo>
                <a:lnTo>
                  <a:pt x="1050" y="1016"/>
                </a:lnTo>
                <a:lnTo>
                  <a:pt x="1048" y="1016"/>
                </a:lnTo>
                <a:lnTo>
                  <a:pt x="1046" y="1018"/>
                </a:lnTo>
                <a:lnTo>
                  <a:pt x="1046" y="1022"/>
                </a:lnTo>
                <a:lnTo>
                  <a:pt x="1046" y="1024"/>
                </a:lnTo>
                <a:lnTo>
                  <a:pt x="1044" y="1022"/>
                </a:lnTo>
                <a:lnTo>
                  <a:pt x="1038" y="1018"/>
                </a:lnTo>
                <a:lnTo>
                  <a:pt x="1034" y="1016"/>
                </a:lnTo>
                <a:lnTo>
                  <a:pt x="1028" y="1016"/>
                </a:lnTo>
                <a:lnTo>
                  <a:pt x="1020" y="1016"/>
                </a:lnTo>
                <a:lnTo>
                  <a:pt x="1014" y="1018"/>
                </a:lnTo>
                <a:lnTo>
                  <a:pt x="1008" y="1020"/>
                </a:lnTo>
                <a:lnTo>
                  <a:pt x="1002" y="1020"/>
                </a:lnTo>
                <a:lnTo>
                  <a:pt x="998" y="1020"/>
                </a:lnTo>
                <a:lnTo>
                  <a:pt x="996" y="1020"/>
                </a:lnTo>
                <a:lnTo>
                  <a:pt x="994" y="1022"/>
                </a:lnTo>
                <a:lnTo>
                  <a:pt x="990" y="1022"/>
                </a:lnTo>
                <a:lnTo>
                  <a:pt x="988" y="1024"/>
                </a:lnTo>
                <a:lnTo>
                  <a:pt x="988" y="1026"/>
                </a:lnTo>
                <a:lnTo>
                  <a:pt x="988" y="1028"/>
                </a:lnTo>
                <a:lnTo>
                  <a:pt x="988" y="1030"/>
                </a:lnTo>
                <a:lnTo>
                  <a:pt x="986" y="1032"/>
                </a:lnTo>
                <a:lnTo>
                  <a:pt x="982" y="1034"/>
                </a:lnTo>
                <a:lnTo>
                  <a:pt x="976" y="1034"/>
                </a:lnTo>
                <a:lnTo>
                  <a:pt x="968" y="1036"/>
                </a:lnTo>
                <a:lnTo>
                  <a:pt x="970" y="1038"/>
                </a:lnTo>
                <a:lnTo>
                  <a:pt x="974" y="1042"/>
                </a:lnTo>
                <a:lnTo>
                  <a:pt x="974" y="1044"/>
                </a:lnTo>
                <a:lnTo>
                  <a:pt x="972" y="1046"/>
                </a:lnTo>
                <a:lnTo>
                  <a:pt x="966" y="1050"/>
                </a:lnTo>
                <a:lnTo>
                  <a:pt x="964" y="1050"/>
                </a:lnTo>
                <a:lnTo>
                  <a:pt x="962" y="1050"/>
                </a:lnTo>
                <a:lnTo>
                  <a:pt x="956" y="1052"/>
                </a:lnTo>
                <a:lnTo>
                  <a:pt x="954" y="1056"/>
                </a:lnTo>
                <a:lnTo>
                  <a:pt x="956" y="1058"/>
                </a:lnTo>
                <a:lnTo>
                  <a:pt x="958" y="1058"/>
                </a:lnTo>
                <a:lnTo>
                  <a:pt x="958" y="1060"/>
                </a:lnTo>
                <a:lnTo>
                  <a:pt x="954" y="1062"/>
                </a:lnTo>
                <a:lnTo>
                  <a:pt x="954" y="1064"/>
                </a:lnTo>
                <a:lnTo>
                  <a:pt x="956" y="1066"/>
                </a:lnTo>
                <a:lnTo>
                  <a:pt x="954" y="1064"/>
                </a:lnTo>
                <a:lnTo>
                  <a:pt x="950" y="1064"/>
                </a:lnTo>
                <a:lnTo>
                  <a:pt x="946" y="1064"/>
                </a:lnTo>
                <a:lnTo>
                  <a:pt x="946" y="1066"/>
                </a:lnTo>
                <a:lnTo>
                  <a:pt x="948" y="1068"/>
                </a:lnTo>
                <a:lnTo>
                  <a:pt x="950" y="1070"/>
                </a:lnTo>
                <a:lnTo>
                  <a:pt x="950" y="1072"/>
                </a:lnTo>
                <a:lnTo>
                  <a:pt x="948" y="1076"/>
                </a:lnTo>
                <a:lnTo>
                  <a:pt x="948" y="1080"/>
                </a:lnTo>
                <a:lnTo>
                  <a:pt x="954" y="1080"/>
                </a:lnTo>
                <a:lnTo>
                  <a:pt x="958" y="1080"/>
                </a:lnTo>
                <a:lnTo>
                  <a:pt x="954" y="1082"/>
                </a:lnTo>
                <a:lnTo>
                  <a:pt x="948" y="1084"/>
                </a:lnTo>
                <a:lnTo>
                  <a:pt x="946" y="1086"/>
                </a:lnTo>
                <a:lnTo>
                  <a:pt x="954" y="1086"/>
                </a:lnTo>
                <a:lnTo>
                  <a:pt x="964" y="1084"/>
                </a:lnTo>
                <a:lnTo>
                  <a:pt x="988" y="1078"/>
                </a:lnTo>
                <a:lnTo>
                  <a:pt x="994" y="1078"/>
                </a:lnTo>
                <a:lnTo>
                  <a:pt x="990" y="1080"/>
                </a:lnTo>
                <a:lnTo>
                  <a:pt x="982" y="1084"/>
                </a:lnTo>
                <a:lnTo>
                  <a:pt x="972" y="1086"/>
                </a:lnTo>
                <a:lnTo>
                  <a:pt x="954" y="1090"/>
                </a:lnTo>
                <a:lnTo>
                  <a:pt x="946" y="1092"/>
                </a:lnTo>
                <a:lnTo>
                  <a:pt x="936" y="1094"/>
                </a:lnTo>
                <a:lnTo>
                  <a:pt x="932" y="1096"/>
                </a:lnTo>
                <a:lnTo>
                  <a:pt x="936" y="1096"/>
                </a:lnTo>
                <a:lnTo>
                  <a:pt x="942" y="1098"/>
                </a:lnTo>
                <a:lnTo>
                  <a:pt x="944" y="1098"/>
                </a:lnTo>
                <a:lnTo>
                  <a:pt x="946" y="1100"/>
                </a:lnTo>
                <a:lnTo>
                  <a:pt x="944" y="1104"/>
                </a:lnTo>
                <a:lnTo>
                  <a:pt x="940" y="1106"/>
                </a:lnTo>
                <a:lnTo>
                  <a:pt x="934" y="1108"/>
                </a:lnTo>
                <a:lnTo>
                  <a:pt x="932" y="1114"/>
                </a:lnTo>
                <a:lnTo>
                  <a:pt x="930" y="1118"/>
                </a:lnTo>
                <a:lnTo>
                  <a:pt x="928" y="1120"/>
                </a:lnTo>
                <a:lnTo>
                  <a:pt x="924" y="1122"/>
                </a:lnTo>
                <a:lnTo>
                  <a:pt x="920" y="1122"/>
                </a:lnTo>
                <a:lnTo>
                  <a:pt x="920" y="1128"/>
                </a:lnTo>
                <a:lnTo>
                  <a:pt x="922" y="1132"/>
                </a:lnTo>
                <a:lnTo>
                  <a:pt x="924" y="1134"/>
                </a:lnTo>
                <a:lnTo>
                  <a:pt x="926" y="1134"/>
                </a:lnTo>
                <a:lnTo>
                  <a:pt x="928" y="1138"/>
                </a:lnTo>
                <a:lnTo>
                  <a:pt x="928" y="1140"/>
                </a:lnTo>
                <a:lnTo>
                  <a:pt x="928" y="1142"/>
                </a:lnTo>
                <a:lnTo>
                  <a:pt x="922" y="1146"/>
                </a:lnTo>
                <a:lnTo>
                  <a:pt x="918" y="1150"/>
                </a:lnTo>
                <a:lnTo>
                  <a:pt x="918" y="1152"/>
                </a:lnTo>
                <a:lnTo>
                  <a:pt x="920" y="1152"/>
                </a:lnTo>
                <a:lnTo>
                  <a:pt x="922" y="1156"/>
                </a:lnTo>
                <a:lnTo>
                  <a:pt x="922" y="1160"/>
                </a:lnTo>
                <a:lnTo>
                  <a:pt x="918" y="1164"/>
                </a:lnTo>
                <a:lnTo>
                  <a:pt x="910" y="1166"/>
                </a:lnTo>
                <a:lnTo>
                  <a:pt x="904" y="1168"/>
                </a:lnTo>
                <a:lnTo>
                  <a:pt x="900" y="1168"/>
                </a:lnTo>
                <a:lnTo>
                  <a:pt x="898" y="1170"/>
                </a:lnTo>
                <a:lnTo>
                  <a:pt x="892" y="1172"/>
                </a:lnTo>
                <a:lnTo>
                  <a:pt x="888" y="1174"/>
                </a:lnTo>
                <a:lnTo>
                  <a:pt x="884" y="1174"/>
                </a:lnTo>
                <a:lnTo>
                  <a:pt x="880" y="1176"/>
                </a:lnTo>
                <a:lnTo>
                  <a:pt x="876" y="1176"/>
                </a:lnTo>
                <a:lnTo>
                  <a:pt x="866" y="1176"/>
                </a:lnTo>
                <a:lnTo>
                  <a:pt x="862" y="1176"/>
                </a:lnTo>
                <a:lnTo>
                  <a:pt x="860" y="1178"/>
                </a:lnTo>
                <a:lnTo>
                  <a:pt x="860" y="1180"/>
                </a:lnTo>
                <a:lnTo>
                  <a:pt x="864" y="1180"/>
                </a:lnTo>
                <a:lnTo>
                  <a:pt x="868" y="1180"/>
                </a:lnTo>
                <a:lnTo>
                  <a:pt x="876" y="1180"/>
                </a:lnTo>
                <a:lnTo>
                  <a:pt x="878" y="1182"/>
                </a:lnTo>
                <a:lnTo>
                  <a:pt x="880" y="1184"/>
                </a:lnTo>
                <a:lnTo>
                  <a:pt x="878" y="1186"/>
                </a:lnTo>
                <a:lnTo>
                  <a:pt x="878" y="1188"/>
                </a:lnTo>
                <a:lnTo>
                  <a:pt x="886" y="1184"/>
                </a:lnTo>
                <a:lnTo>
                  <a:pt x="892" y="1182"/>
                </a:lnTo>
                <a:lnTo>
                  <a:pt x="892" y="1184"/>
                </a:lnTo>
                <a:lnTo>
                  <a:pt x="890" y="1186"/>
                </a:lnTo>
                <a:lnTo>
                  <a:pt x="886" y="1190"/>
                </a:lnTo>
                <a:lnTo>
                  <a:pt x="884" y="1190"/>
                </a:lnTo>
                <a:lnTo>
                  <a:pt x="882" y="1192"/>
                </a:lnTo>
                <a:lnTo>
                  <a:pt x="886" y="1194"/>
                </a:lnTo>
                <a:lnTo>
                  <a:pt x="890" y="1196"/>
                </a:lnTo>
                <a:lnTo>
                  <a:pt x="890" y="1198"/>
                </a:lnTo>
                <a:lnTo>
                  <a:pt x="890" y="1200"/>
                </a:lnTo>
                <a:lnTo>
                  <a:pt x="886" y="1204"/>
                </a:lnTo>
                <a:lnTo>
                  <a:pt x="886" y="1206"/>
                </a:lnTo>
                <a:lnTo>
                  <a:pt x="884" y="1208"/>
                </a:lnTo>
                <a:lnTo>
                  <a:pt x="878" y="1208"/>
                </a:lnTo>
                <a:lnTo>
                  <a:pt x="874" y="1208"/>
                </a:lnTo>
                <a:lnTo>
                  <a:pt x="872" y="1208"/>
                </a:lnTo>
                <a:lnTo>
                  <a:pt x="870" y="1204"/>
                </a:lnTo>
                <a:lnTo>
                  <a:pt x="868" y="1198"/>
                </a:lnTo>
                <a:lnTo>
                  <a:pt x="866" y="1198"/>
                </a:lnTo>
                <a:lnTo>
                  <a:pt x="864" y="1198"/>
                </a:lnTo>
                <a:lnTo>
                  <a:pt x="862" y="1198"/>
                </a:lnTo>
                <a:lnTo>
                  <a:pt x="862" y="1200"/>
                </a:lnTo>
                <a:lnTo>
                  <a:pt x="862" y="1202"/>
                </a:lnTo>
                <a:lnTo>
                  <a:pt x="860" y="1204"/>
                </a:lnTo>
                <a:lnTo>
                  <a:pt x="852" y="1204"/>
                </a:lnTo>
                <a:lnTo>
                  <a:pt x="848" y="1208"/>
                </a:lnTo>
                <a:lnTo>
                  <a:pt x="846" y="1210"/>
                </a:lnTo>
                <a:lnTo>
                  <a:pt x="846" y="1214"/>
                </a:lnTo>
                <a:lnTo>
                  <a:pt x="846" y="1216"/>
                </a:lnTo>
                <a:lnTo>
                  <a:pt x="844" y="1218"/>
                </a:lnTo>
                <a:lnTo>
                  <a:pt x="840" y="1220"/>
                </a:lnTo>
                <a:lnTo>
                  <a:pt x="834" y="1222"/>
                </a:lnTo>
                <a:lnTo>
                  <a:pt x="832" y="1224"/>
                </a:lnTo>
                <a:lnTo>
                  <a:pt x="830" y="1228"/>
                </a:lnTo>
                <a:lnTo>
                  <a:pt x="828" y="1234"/>
                </a:lnTo>
                <a:lnTo>
                  <a:pt x="824" y="1240"/>
                </a:lnTo>
                <a:lnTo>
                  <a:pt x="818" y="1246"/>
                </a:lnTo>
                <a:lnTo>
                  <a:pt x="812" y="1250"/>
                </a:lnTo>
                <a:lnTo>
                  <a:pt x="808" y="1252"/>
                </a:lnTo>
                <a:lnTo>
                  <a:pt x="806" y="1256"/>
                </a:lnTo>
                <a:lnTo>
                  <a:pt x="806" y="1258"/>
                </a:lnTo>
                <a:lnTo>
                  <a:pt x="806" y="1260"/>
                </a:lnTo>
                <a:lnTo>
                  <a:pt x="810" y="1260"/>
                </a:lnTo>
                <a:lnTo>
                  <a:pt x="816" y="1258"/>
                </a:lnTo>
                <a:lnTo>
                  <a:pt x="818" y="1258"/>
                </a:lnTo>
                <a:lnTo>
                  <a:pt x="818" y="1262"/>
                </a:lnTo>
                <a:lnTo>
                  <a:pt x="820" y="1262"/>
                </a:lnTo>
                <a:lnTo>
                  <a:pt x="822" y="1264"/>
                </a:lnTo>
                <a:lnTo>
                  <a:pt x="822" y="1268"/>
                </a:lnTo>
                <a:lnTo>
                  <a:pt x="824" y="1270"/>
                </a:lnTo>
                <a:lnTo>
                  <a:pt x="826" y="1270"/>
                </a:lnTo>
                <a:lnTo>
                  <a:pt x="834" y="1270"/>
                </a:lnTo>
                <a:lnTo>
                  <a:pt x="848" y="1264"/>
                </a:lnTo>
                <a:lnTo>
                  <a:pt x="862" y="1254"/>
                </a:lnTo>
                <a:lnTo>
                  <a:pt x="868" y="1250"/>
                </a:lnTo>
                <a:lnTo>
                  <a:pt x="868" y="1246"/>
                </a:lnTo>
                <a:lnTo>
                  <a:pt x="864" y="1244"/>
                </a:lnTo>
                <a:lnTo>
                  <a:pt x="858" y="1244"/>
                </a:lnTo>
                <a:lnTo>
                  <a:pt x="862" y="1242"/>
                </a:lnTo>
                <a:lnTo>
                  <a:pt x="870" y="1238"/>
                </a:lnTo>
                <a:lnTo>
                  <a:pt x="874" y="1236"/>
                </a:lnTo>
                <a:lnTo>
                  <a:pt x="876" y="1234"/>
                </a:lnTo>
                <a:lnTo>
                  <a:pt x="880" y="1236"/>
                </a:lnTo>
                <a:lnTo>
                  <a:pt x="884" y="1236"/>
                </a:lnTo>
                <a:lnTo>
                  <a:pt x="884" y="1238"/>
                </a:lnTo>
                <a:lnTo>
                  <a:pt x="878" y="1240"/>
                </a:lnTo>
                <a:lnTo>
                  <a:pt x="874" y="1242"/>
                </a:lnTo>
                <a:lnTo>
                  <a:pt x="872" y="1244"/>
                </a:lnTo>
                <a:lnTo>
                  <a:pt x="874" y="1246"/>
                </a:lnTo>
                <a:lnTo>
                  <a:pt x="880" y="1248"/>
                </a:lnTo>
                <a:lnTo>
                  <a:pt x="884" y="1250"/>
                </a:lnTo>
                <a:lnTo>
                  <a:pt x="880" y="1254"/>
                </a:lnTo>
                <a:lnTo>
                  <a:pt x="860" y="1262"/>
                </a:lnTo>
                <a:lnTo>
                  <a:pt x="854" y="1266"/>
                </a:lnTo>
                <a:lnTo>
                  <a:pt x="858" y="1268"/>
                </a:lnTo>
                <a:lnTo>
                  <a:pt x="856" y="1268"/>
                </a:lnTo>
                <a:lnTo>
                  <a:pt x="856" y="1270"/>
                </a:lnTo>
                <a:lnTo>
                  <a:pt x="856" y="1272"/>
                </a:lnTo>
                <a:lnTo>
                  <a:pt x="858" y="1272"/>
                </a:lnTo>
                <a:lnTo>
                  <a:pt x="862" y="1274"/>
                </a:lnTo>
                <a:lnTo>
                  <a:pt x="860" y="1276"/>
                </a:lnTo>
                <a:lnTo>
                  <a:pt x="856" y="1276"/>
                </a:lnTo>
                <a:lnTo>
                  <a:pt x="852" y="1276"/>
                </a:lnTo>
                <a:lnTo>
                  <a:pt x="844" y="1276"/>
                </a:lnTo>
                <a:lnTo>
                  <a:pt x="836" y="1276"/>
                </a:lnTo>
                <a:lnTo>
                  <a:pt x="830" y="1276"/>
                </a:lnTo>
                <a:lnTo>
                  <a:pt x="826" y="1280"/>
                </a:lnTo>
                <a:lnTo>
                  <a:pt x="822" y="1282"/>
                </a:lnTo>
                <a:lnTo>
                  <a:pt x="822" y="1276"/>
                </a:lnTo>
                <a:lnTo>
                  <a:pt x="818" y="1268"/>
                </a:lnTo>
                <a:lnTo>
                  <a:pt x="814" y="1262"/>
                </a:lnTo>
                <a:lnTo>
                  <a:pt x="810" y="1262"/>
                </a:lnTo>
                <a:lnTo>
                  <a:pt x="806" y="1266"/>
                </a:lnTo>
                <a:lnTo>
                  <a:pt x="798" y="1268"/>
                </a:lnTo>
                <a:lnTo>
                  <a:pt x="796" y="1268"/>
                </a:lnTo>
                <a:lnTo>
                  <a:pt x="794" y="1270"/>
                </a:lnTo>
                <a:lnTo>
                  <a:pt x="792" y="1274"/>
                </a:lnTo>
                <a:lnTo>
                  <a:pt x="792" y="1276"/>
                </a:lnTo>
                <a:lnTo>
                  <a:pt x="790" y="1274"/>
                </a:lnTo>
                <a:lnTo>
                  <a:pt x="784" y="1274"/>
                </a:lnTo>
                <a:lnTo>
                  <a:pt x="778" y="1274"/>
                </a:lnTo>
                <a:lnTo>
                  <a:pt x="762" y="1280"/>
                </a:lnTo>
                <a:lnTo>
                  <a:pt x="760" y="1282"/>
                </a:lnTo>
                <a:lnTo>
                  <a:pt x="760" y="1284"/>
                </a:lnTo>
                <a:lnTo>
                  <a:pt x="766" y="1288"/>
                </a:lnTo>
                <a:lnTo>
                  <a:pt x="768" y="1290"/>
                </a:lnTo>
                <a:lnTo>
                  <a:pt x="768" y="1292"/>
                </a:lnTo>
                <a:lnTo>
                  <a:pt x="766" y="1294"/>
                </a:lnTo>
                <a:lnTo>
                  <a:pt x="760" y="1294"/>
                </a:lnTo>
                <a:lnTo>
                  <a:pt x="754" y="1296"/>
                </a:lnTo>
                <a:lnTo>
                  <a:pt x="752" y="1298"/>
                </a:lnTo>
                <a:lnTo>
                  <a:pt x="752" y="1300"/>
                </a:lnTo>
                <a:lnTo>
                  <a:pt x="756" y="1302"/>
                </a:lnTo>
                <a:lnTo>
                  <a:pt x="746" y="1300"/>
                </a:lnTo>
                <a:lnTo>
                  <a:pt x="738" y="1298"/>
                </a:lnTo>
                <a:lnTo>
                  <a:pt x="742" y="1300"/>
                </a:lnTo>
                <a:lnTo>
                  <a:pt x="744" y="1304"/>
                </a:lnTo>
                <a:lnTo>
                  <a:pt x="744" y="1306"/>
                </a:lnTo>
                <a:lnTo>
                  <a:pt x="740" y="1308"/>
                </a:lnTo>
                <a:lnTo>
                  <a:pt x="728" y="1308"/>
                </a:lnTo>
                <a:lnTo>
                  <a:pt x="716" y="1308"/>
                </a:lnTo>
                <a:lnTo>
                  <a:pt x="708" y="1306"/>
                </a:lnTo>
                <a:lnTo>
                  <a:pt x="704" y="1308"/>
                </a:lnTo>
                <a:lnTo>
                  <a:pt x="702" y="1310"/>
                </a:lnTo>
                <a:lnTo>
                  <a:pt x="702" y="1316"/>
                </a:lnTo>
                <a:lnTo>
                  <a:pt x="704" y="1318"/>
                </a:lnTo>
                <a:lnTo>
                  <a:pt x="708" y="1320"/>
                </a:lnTo>
                <a:lnTo>
                  <a:pt x="712" y="1320"/>
                </a:lnTo>
                <a:lnTo>
                  <a:pt x="718" y="1320"/>
                </a:lnTo>
                <a:lnTo>
                  <a:pt x="726" y="1318"/>
                </a:lnTo>
                <a:lnTo>
                  <a:pt x="724" y="1320"/>
                </a:lnTo>
                <a:lnTo>
                  <a:pt x="720" y="1324"/>
                </a:lnTo>
                <a:lnTo>
                  <a:pt x="720" y="1328"/>
                </a:lnTo>
                <a:lnTo>
                  <a:pt x="722" y="1332"/>
                </a:lnTo>
                <a:lnTo>
                  <a:pt x="724" y="1334"/>
                </a:lnTo>
                <a:lnTo>
                  <a:pt x="718" y="1332"/>
                </a:lnTo>
                <a:lnTo>
                  <a:pt x="704" y="1328"/>
                </a:lnTo>
                <a:lnTo>
                  <a:pt x="696" y="1328"/>
                </a:lnTo>
                <a:lnTo>
                  <a:pt x="686" y="1330"/>
                </a:lnTo>
                <a:lnTo>
                  <a:pt x="678" y="1334"/>
                </a:lnTo>
                <a:lnTo>
                  <a:pt x="676" y="1336"/>
                </a:lnTo>
                <a:lnTo>
                  <a:pt x="678" y="1336"/>
                </a:lnTo>
                <a:lnTo>
                  <a:pt x="682" y="1338"/>
                </a:lnTo>
                <a:lnTo>
                  <a:pt x="694" y="1340"/>
                </a:lnTo>
                <a:lnTo>
                  <a:pt x="698" y="1342"/>
                </a:lnTo>
                <a:lnTo>
                  <a:pt x="702" y="1344"/>
                </a:lnTo>
                <a:lnTo>
                  <a:pt x="704" y="1348"/>
                </a:lnTo>
                <a:lnTo>
                  <a:pt x="700" y="1346"/>
                </a:lnTo>
                <a:lnTo>
                  <a:pt x="696" y="1344"/>
                </a:lnTo>
                <a:lnTo>
                  <a:pt x="692" y="1344"/>
                </a:lnTo>
                <a:lnTo>
                  <a:pt x="684" y="1344"/>
                </a:lnTo>
                <a:lnTo>
                  <a:pt x="676" y="1346"/>
                </a:lnTo>
                <a:lnTo>
                  <a:pt x="668" y="1350"/>
                </a:lnTo>
                <a:lnTo>
                  <a:pt x="664" y="1354"/>
                </a:lnTo>
                <a:lnTo>
                  <a:pt x="662" y="1356"/>
                </a:lnTo>
                <a:lnTo>
                  <a:pt x="662" y="1358"/>
                </a:lnTo>
                <a:lnTo>
                  <a:pt x="664" y="1358"/>
                </a:lnTo>
                <a:lnTo>
                  <a:pt x="658" y="1358"/>
                </a:lnTo>
                <a:lnTo>
                  <a:pt x="654" y="1358"/>
                </a:lnTo>
                <a:lnTo>
                  <a:pt x="652" y="1358"/>
                </a:lnTo>
                <a:lnTo>
                  <a:pt x="652" y="1360"/>
                </a:lnTo>
                <a:lnTo>
                  <a:pt x="654" y="1362"/>
                </a:lnTo>
                <a:lnTo>
                  <a:pt x="652" y="1364"/>
                </a:lnTo>
                <a:lnTo>
                  <a:pt x="646" y="1362"/>
                </a:lnTo>
                <a:lnTo>
                  <a:pt x="628" y="1360"/>
                </a:lnTo>
                <a:lnTo>
                  <a:pt x="628" y="1362"/>
                </a:lnTo>
                <a:lnTo>
                  <a:pt x="632" y="1366"/>
                </a:lnTo>
                <a:lnTo>
                  <a:pt x="632" y="1368"/>
                </a:lnTo>
                <a:lnTo>
                  <a:pt x="626" y="1370"/>
                </a:lnTo>
                <a:lnTo>
                  <a:pt x="622" y="1370"/>
                </a:lnTo>
                <a:lnTo>
                  <a:pt x="624" y="1372"/>
                </a:lnTo>
                <a:lnTo>
                  <a:pt x="628" y="1374"/>
                </a:lnTo>
                <a:lnTo>
                  <a:pt x="632" y="1376"/>
                </a:lnTo>
                <a:lnTo>
                  <a:pt x="644" y="1376"/>
                </a:lnTo>
                <a:lnTo>
                  <a:pt x="660" y="1378"/>
                </a:lnTo>
                <a:lnTo>
                  <a:pt x="666" y="1378"/>
                </a:lnTo>
                <a:lnTo>
                  <a:pt x="674" y="1382"/>
                </a:lnTo>
                <a:lnTo>
                  <a:pt x="682" y="1386"/>
                </a:lnTo>
                <a:lnTo>
                  <a:pt x="680" y="1386"/>
                </a:lnTo>
                <a:lnTo>
                  <a:pt x="672" y="1384"/>
                </a:lnTo>
                <a:lnTo>
                  <a:pt x="668" y="1384"/>
                </a:lnTo>
                <a:lnTo>
                  <a:pt x="664" y="1386"/>
                </a:lnTo>
                <a:lnTo>
                  <a:pt x="662" y="1386"/>
                </a:lnTo>
                <a:lnTo>
                  <a:pt x="660" y="1386"/>
                </a:lnTo>
                <a:lnTo>
                  <a:pt x="654" y="1382"/>
                </a:lnTo>
                <a:lnTo>
                  <a:pt x="648" y="1380"/>
                </a:lnTo>
                <a:lnTo>
                  <a:pt x="644" y="1378"/>
                </a:lnTo>
                <a:lnTo>
                  <a:pt x="638" y="1380"/>
                </a:lnTo>
                <a:lnTo>
                  <a:pt x="630" y="1384"/>
                </a:lnTo>
                <a:lnTo>
                  <a:pt x="624" y="1390"/>
                </a:lnTo>
                <a:lnTo>
                  <a:pt x="622" y="1394"/>
                </a:lnTo>
                <a:lnTo>
                  <a:pt x="624" y="1396"/>
                </a:lnTo>
                <a:lnTo>
                  <a:pt x="626" y="1398"/>
                </a:lnTo>
                <a:lnTo>
                  <a:pt x="632" y="1404"/>
                </a:lnTo>
                <a:lnTo>
                  <a:pt x="628" y="1406"/>
                </a:lnTo>
                <a:lnTo>
                  <a:pt x="622" y="1410"/>
                </a:lnTo>
                <a:lnTo>
                  <a:pt x="622" y="1412"/>
                </a:lnTo>
                <a:lnTo>
                  <a:pt x="624" y="1412"/>
                </a:lnTo>
                <a:lnTo>
                  <a:pt x="628" y="1416"/>
                </a:lnTo>
                <a:lnTo>
                  <a:pt x="626" y="1418"/>
                </a:lnTo>
                <a:lnTo>
                  <a:pt x="626" y="1420"/>
                </a:lnTo>
                <a:lnTo>
                  <a:pt x="624" y="1424"/>
                </a:lnTo>
                <a:lnTo>
                  <a:pt x="626" y="1426"/>
                </a:lnTo>
                <a:lnTo>
                  <a:pt x="628" y="1428"/>
                </a:lnTo>
                <a:lnTo>
                  <a:pt x="632" y="1430"/>
                </a:lnTo>
                <a:lnTo>
                  <a:pt x="636" y="1430"/>
                </a:lnTo>
                <a:lnTo>
                  <a:pt x="642" y="1430"/>
                </a:lnTo>
                <a:lnTo>
                  <a:pt x="648" y="1428"/>
                </a:lnTo>
                <a:lnTo>
                  <a:pt x="654" y="1424"/>
                </a:lnTo>
                <a:lnTo>
                  <a:pt x="660" y="1424"/>
                </a:lnTo>
                <a:lnTo>
                  <a:pt x="670" y="1426"/>
                </a:lnTo>
                <a:lnTo>
                  <a:pt x="678" y="1428"/>
                </a:lnTo>
                <a:lnTo>
                  <a:pt x="680" y="1426"/>
                </a:lnTo>
                <a:lnTo>
                  <a:pt x="684" y="1422"/>
                </a:lnTo>
                <a:lnTo>
                  <a:pt x="686" y="1420"/>
                </a:lnTo>
                <a:lnTo>
                  <a:pt x="688" y="1418"/>
                </a:lnTo>
                <a:lnTo>
                  <a:pt x="692" y="1420"/>
                </a:lnTo>
                <a:lnTo>
                  <a:pt x="700" y="1424"/>
                </a:lnTo>
                <a:lnTo>
                  <a:pt x="704" y="1426"/>
                </a:lnTo>
                <a:lnTo>
                  <a:pt x="710" y="1426"/>
                </a:lnTo>
                <a:lnTo>
                  <a:pt x="720" y="1424"/>
                </a:lnTo>
                <a:lnTo>
                  <a:pt x="726" y="1424"/>
                </a:lnTo>
                <a:lnTo>
                  <a:pt x="726" y="1426"/>
                </a:lnTo>
                <a:lnTo>
                  <a:pt x="724" y="1426"/>
                </a:lnTo>
                <a:lnTo>
                  <a:pt x="716" y="1430"/>
                </a:lnTo>
                <a:lnTo>
                  <a:pt x="710" y="1432"/>
                </a:lnTo>
                <a:lnTo>
                  <a:pt x="708" y="1434"/>
                </a:lnTo>
                <a:lnTo>
                  <a:pt x="708" y="1436"/>
                </a:lnTo>
                <a:lnTo>
                  <a:pt x="708" y="1438"/>
                </a:lnTo>
                <a:lnTo>
                  <a:pt x="708" y="1440"/>
                </a:lnTo>
                <a:lnTo>
                  <a:pt x="700" y="1434"/>
                </a:lnTo>
                <a:lnTo>
                  <a:pt x="694" y="1428"/>
                </a:lnTo>
                <a:lnTo>
                  <a:pt x="690" y="1428"/>
                </a:lnTo>
                <a:lnTo>
                  <a:pt x="688" y="1428"/>
                </a:lnTo>
                <a:lnTo>
                  <a:pt x="686" y="1430"/>
                </a:lnTo>
                <a:lnTo>
                  <a:pt x="682" y="1434"/>
                </a:lnTo>
                <a:lnTo>
                  <a:pt x="680" y="1434"/>
                </a:lnTo>
                <a:lnTo>
                  <a:pt x="676" y="1432"/>
                </a:lnTo>
                <a:lnTo>
                  <a:pt x="672" y="1430"/>
                </a:lnTo>
                <a:lnTo>
                  <a:pt x="666" y="1430"/>
                </a:lnTo>
                <a:lnTo>
                  <a:pt x="656" y="1432"/>
                </a:lnTo>
                <a:lnTo>
                  <a:pt x="646" y="1436"/>
                </a:lnTo>
                <a:lnTo>
                  <a:pt x="640" y="1436"/>
                </a:lnTo>
                <a:lnTo>
                  <a:pt x="636" y="1436"/>
                </a:lnTo>
                <a:lnTo>
                  <a:pt x="626" y="1434"/>
                </a:lnTo>
                <a:lnTo>
                  <a:pt x="624" y="1436"/>
                </a:lnTo>
                <a:lnTo>
                  <a:pt x="626" y="1442"/>
                </a:lnTo>
                <a:lnTo>
                  <a:pt x="626" y="1446"/>
                </a:lnTo>
                <a:lnTo>
                  <a:pt x="626" y="1448"/>
                </a:lnTo>
                <a:lnTo>
                  <a:pt x="632" y="1448"/>
                </a:lnTo>
                <a:lnTo>
                  <a:pt x="636" y="1448"/>
                </a:lnTo>
                <a:lnTo>
                  <a:pt x="636" y="1450"/>
                </a:lnTo>
                <a:lnTo>
                  <a:pt x="638" y="1454"/>
                </a:lnTo>
                <a:lnTo>
                  <a:pt x="636" y="1456"/>
                </a:lnTo>
                <a:lnTo>
                  <a:pt x="630" y="1454"/>
                </a:lnTo>
                <a:lnTo>
                  <a:pt x="626" y="1454"/>
                </a:lnTo>
                <a:lnTo>
                  <a:pt x="624" y="1454"/>
                </a:lnTo>
                <a:lnTo>
                  <a:pt x="626" y="1458"/>
                </a:lnTo>
                <a:lnTo>
                  <a:pt x="628" y="1460"/>
                </a:lnTo>
                <a:lnTo>
                  <a:pt x="630" y="1462"/>
                </a:lnTo>
                <a:lnTo>
                  <a:pt x="634" y="1462"/>
                </a:lnTo>
                <a:lnTo>
                  <a:pt x="638" y="1462"/>
                </a:lnTo>
                <a:lnTo>
                  <a:pt x="640" y="1464"/>
                </a:lnTo>
                <a:lnTo>
                  <a:pt x="638" y="1468"/>
                </a:lnTo>
                <a:lnTo>
                  <a:pt x="638" y="1472"/>
                </a:lnTo>
                <a:lnTo>
                  <a:pt x="636" y="1476"/>
                </a:lnTo>
                <a:lnTo>
                  <a:pt x="630" y="1478"/>
                </a:lnTo>
                <a:lnTo>
                  <a:pt x="626" y="1480"/>
                </a:lnTo>
                <a:lnTo>
                  <a:pt x="626" y="1482"/>
                </a:lnTo>
                <a:lnTo>
                  <a:pt x="636" y="1490"/>
                </a:lnTo>
                <a:lnTo>
                  <a:pt x="638" y="1492"/>
                </a:lnTo>
                <a:lnTo>
                  <a:pt x="642" y="1490"/>
                </a:lnTo>
                <a:lnTo>
                  <a:pt x="646" y="1488"/>
                </a:lnTo>
                <a:lnTo>
                  <a:pt x="648" y="1490"/>
                </a:lnTo>
                <a:lnTo>
                  <a:pt x="650" y="1494"/>
                </a:lnTo>
                <a:lnTo>
                  <a:pt x="652" y="1492"/>
                </a:lnTo>
                <a:lnTo>
                  <a:pt x="654" y="1492"/>
                </a:lnTo>
                <a:lnTo>
                  <a:pt x="654" y="1496"/>
                </a:lnTo>
                <a:lnTo>
                  <a:pt x="654" y="1500"/>
                </a:lnTo>
                <a:lnTo>
                  <a:pt x="654" y="1502"/>
                </a:lnTo>
                <a:lnTo>
                  <a:pt x="656" y="1502"/>
                </a:lnTo>
                <a:lnTo>
                  <a:pt x="658" y="1502"/>
                </a:lnTo>
                <a:lnTo>
                  <a:pt x="658" y="1500"/>
                </a:lnTo>
                <a:lnTo>
                  <a:pt x="660" y="1494"/>
                </a:lnTo>
                <a:lnTo>
                  <a:pt x="662" y="1488"/>
                </a:lnTo>
                <a:lnTo>
                  <a:pt x="662" y="1486"/>
                </a:lnTo>
                <a:lnTo>
                  <a:pt x="666" y="1486"/>
                </a:lnTo>
                <a:lnTo>
                  <a:pt x="668" y="1486"/>
                </a:lnTo>
                <a:lnTo>
                  <a:pt x="670" y="1488"/>
                </a:lnTo>
                <a:lnTo>
                  <a:pt x="666" y="1496"/>
                </a:lnTo>
                <a:lnTo>
                  <a:pt x="660" y="1504"/>
                </a:lnTo>
                <a:lnTo>
                  <a:pt x="654" y="1508"/>
                </a:lnTo>
                <a:lnTo>
                  <a:pt x="652" y="1510"/>
                </a:lnTo>
                <a:lnTo>
                  <a:pt x="650" y="1512"/>
                </a:lnTo>
                <a:lnTo>
                  <a:pt x="654" y="1514"/>
                </a:lnTo>
                <a:lnTo>
                  <a:pt x="658" y="1518"/>
                </a:lnTo>
                <a:lnTo>
                  <a:pt x="658" y="1520"/>
                </a:lnTo>
                <a:lnTo>
                  <a:pt x="656" y="1522"/>
                </a:lnTo>
                <a:lnTo>
                  <a:pt x="650" y="1524"/>
                </a:lnTo>
                <a:lnTo>
                  <a:pt x="648" y="1522"/>
                </a:lnTo>
                <a:lnTo>
                  <a:pt x="644" y="1522"/>
                </a:lnTo>
                <a:lnTo>
                  <a:pt x="636" y="1526"/>
                </a:lnTo>
                <a:lnTo>
                  <a:pt x="632" y="1530"/>
                </a:lnTo>
                <a:lnTo>
                  <a:pt x="632" y="1536"/>
                </a:lnTo>
                <a:lnTo>
                  <a:pt x="632" y="1540"/>
                </a:lnTo>
                <a:lnTo>
                  <a:pt x="634" y="1544"/>
                </a:lnTo>
                <a:lnTo>
                  <a:pt x="640" y="1548"/>
                </a:lnTo>
                <a:lnTo>
                  <a:pt x="644" y="1548"/>
                </a:lnTo>
                <a:lnTo>
                  <a:pt x="646" y="1548"/>
                </a:lnTo>
                <a:lnTo>
                  <a:pt x="646" y="1546"/>
                </a:lnTo>
                <a:lnTo>
                  <a:pt x="648" y="1546"/>
                </a:lnTo>
                <a:lnTo>
                  <a:pt x="650" y="1546"/>
                </a:lnTo>
                <a:lnTo>
                  <a:pt x="654" y="1548"/>
                </a:lnTo>
                <a:lnTo>
                  <a:pt x="656" y="1544"/>
                </a:lnTo>
                <a:lnTo>
                  <a:pt x="658" y="1542"/>
                </a:lnTo>
                <a:lnTo>
                  <a:pt x="660" y="1540"/>
                </a:lnTo>
                <a:lnTo>
                  <a:pt x="664" y="1542"/>
                </a:lnTo>
                <a:lnTo>
                  <a:pt x="666" y="1544"/>
                </a:lnTo>
                <a:lnTo>
                  <a:pt x="664" y="1548"/>
                </a:lnTo>
                <a:lnTo>
                  <a:pt x="662" y="1548"/>
                </a:lnTo>
                <a:lnTo>
                  <a:pt x="660" y="1550"/>
                </a:lnTo>
                <a:lnTo>
                  <a:pt x="660" y="1552"/>
                </a:lnTo>
                <a:lnTo>
                  <a:pt x="662" y="1554"/>
                </a:lnTo>
                <a:lnTo>
                  <a:pt x="664" y="1556"/>
                </a:lnTo>
                <a:lnTo>
                  <a:pt x="662" y="1558"/>
                </a:lnTo>
                <a:lnTo>
                  <a:pt x="660" y="1560"/>
                </a:lnTo>
                <a:lnTo>
                  <a:pt x="660" y="1562"/>
                </a:lnTo>
                <a:lnTo>
                  <a:pt x="662" y="1564"/>
                </a:lnTo>
                <a:lnTo>
                  <a:pt x="662" y="1568"/>
                </a:lnTo>
                <a:lnTo>
                  <a:pt x="658" y="1570"/>
                </a:lnTo>
                <a:lnTo>
                  <a:pt x="654" y="1572"/>
                </a:lnTo>
                <a:lnTo>
                  <a:pt x="652" y="1570"/>
                </a:lnTo>
                <a:lnTo>
                  <a:pt x="648" y="1568"/>
                </a:lnTo>
                <a:lnTo>
                  <a:pt x="646" y="1566"/>
                </a:lnTo>
                <a:lnTo>
                  <a:pt x="644" y="1576"/>
                </a:lnTo>
                <a:lnTo>
                  <a:pt x="642" y="1586"/>
                </a:lnTo>
                <a:lnTo>
                  <a:pt x="646" y="1592"/>
                </a:lnTo>
                <a:lnTo>
                  <a:pt x="652" y="1598"/>
                </a:lnTo>
                <a:lnTo>
                  <a:pt x="658" y="1600"/>
                </a:lnTo>
                <a:lnTo>
                  <a:pt x="662" y="1600"/>
                </a:lnTo>
                <a:lnTo>
                  <a:pt x="664" y="1604"/>
                </a:lnTo>
                <a:lnTo>
                  <a:pt x="668" y="1608"/>
                </a:lnTo>
                <a:lnTo>
                  <a:pt x="674" y="1612"/>
                </a:lnTo>
                <a:lnTo>
                  <a:pt x="688" y="1616"/>
                </a:lnTo>
                <a:lnTo>
                  <a:pt x="690" y="1618"/>
                </a:lnTo>
                <a:lnTo>
                  <a:pt x="688" y="1620"/>
                </a:lnTo>
                <a:lnTo>
                  <a:pt x="688" y="1624"/>
                </a:lnTo>
                <a:lnTo>
                  <a:pt x="690" y="1626"/>
                </a:lnTo>
                <a:lnTo>
                  <a:pt x="692" y="1628"/>
                </a:lnTo>
                <a:lnTo>
                  <a:pt x="694" y="1628"/>
                </a:lnTo>
                <a:lnTo>
                  <a:pt x="696" y="1626"/>
                </a:lnTo>
                <a:lnTo>
                  <a:pt x="700" y="1626"/>
                </a:lnTo>
                <a:lnTo>
                  <a:pt x="704" y="1630"/>
                </a:lnTo>
                <a:lnTo>
                  <a:pt x="706" y="1632"/>
                </a:lnTo>
                <a:lnTo>
                  <a:pt x="710" y="1630"/>
                </a:lnTo>
                <a:lnTo>
                  <a:pt x="720" y="1628"/>
                </a:lnTo>
                <a:lnTo>
                  <a:pt x="734" y="1628"/>
                </a:lnTo>
                <a:lnTo>
                  <a:pt x="746" y="1626"/>
                </a:lnTo>
                <a:lnTo>
                  <a:pt x="752" y="1624"/>
                </a:lnTo>
                <a:lnTo>
                  <a:pt x="756" y="1620"/>
                </a:lnTo>
                <a:lnTo>
                  <a:pt x="760" y="1618"/>
                </a:lnTo>
                <a:lnTo>
                  <a:pt x="766" y="1614"/>
                </a:lnTo>
                <a:lnTo>
                  <a:pt x="774" y="1608"/>
                </a:lnTo>
                <a:lnTo>
                  <a:pt x="780" y="1600"/>
                </a:lnTo>
                <a:lnTo>
                  <a:pt x="782" y="1596"/>
                </a:lnTo>
                <a:lnTo>
                  <a:pt x="784" y="1594"/>
                </a:lnTo>
                <a:lnTo>
                  <a:pt x="790" y="1592"/>
                </a:lnTo>
                <a:lnTo>
                  <a:pt x="792" y="1592"/>
                </a:lnTo>
                <a:lnTo>
                  <a:pt x="794" y="1588"/>
                </a:lnTo>
                <a:lnTo>
                  <a:pt x="794" y="1586"/>
                </a:lnTo>
                <a:lnTo>
                  <a:pt x="796" y="1586"/>
                </a:lnTo>
                <a:lnTo>
                  <a:pt x="800" y="1584"/>
                </a:lnTo>
                <a:lnTo>
                  <a:pt x="804" y="1582"/>
                </a:lnTo>
                <a:lnTo>
                  <a:pt x="800" y="1578"/>
                </a:lnTo>
                <a:lnTo>
                  <a:pt x="798" y="1576"/>
                </a:lnTo>
                <a:lnTo>
                  <a:pt x="802" y="1574"/>
                </a:lnTo>
                <a:lnTo>
                  <a:pt x="810" y="1572"/>
                </a:lnTo>
                <a:lnTo>
                  <a:pt x="812" y="1570"/>
                </a:lnTo>
                <a:lnTo>
                  <a:pt x="812" y="1566"/>
                </a:lnTo>
                <a:lnTo>
                  <a:pt x="812" y="1562"/>
                </a:lnTo>
                <a:lnTo>
                  <a:pt x="816" y="1564"/>
                </a:lnTo>
                <a:lnTo>
                  <a:pt x="820" y="1568"/>
                </a:lnTo>
                <a:lnTo>
                  <a:pt x="822" y="1570"/>
                </a:lnTo>
                <a:lnTo>
                  <a:pt x="824" y="1568"/>
                </a:lnTo>
                <a:lnTo>
                  <a:pt x="828" y="1566"/>
                </a:lnTo>
                <a:lnTo>
                  <a:pt x="834" y="1566"/>
                </a:lnTo>
                <a:lnTo>
                  <a:pt x="838" y="1564"/>
                </a:lnTo>
                <a:lnTo>
                  <a:pt x="838" y="1558"/>
                </a:lnTo>
                <a:lnTo>
                  <a:pt x="838" y="1554"/>
                </a:lnTo>
                <a:lnTo>
                  <a:pt x="840" y="1552"/>
                </a:lnTo>
                <a:lnTo>
                  <a:pt x="844" y="1550"/>
                </a:lnTo>
                <a:lnTo>
                  <a:pt x="846" y="1548"/>
                </a:lnTo>
                <a:lnTo>
                  <a:pt x="842" y="1540"/>
                </a:lnTo>
                <a:lnTo>
                  <a:pt x="840" y="1536"/>
                </a:lnTo>
                <a:lnTo>
                  <a:pt x="838" y="1532"/>
                </a:lnTo>
                <a:lnTo>
                  <a:pt x="840" y="1528"/>
                </a:lnTo>
                <a:lnTo>
                  <a:pt x="844" y="1532"/>
                </a:lnTo>
                <a:lnTo>
                  <a:pt x="846" y="1534"/>
                </a:lnTo>
                <a:lnTo>
                  <a:pt x="848" y="1534"/>
                </a:lnTo>
                <a:lnTo>
                  <a:pt x="850" y="1530"/>
                </a:lnTo>
                <a:lnTo>
                  <a:pt x="850" y="1528"/>
                </a:lnTo>
                <a:lnTo>
                  <a:pt x="852" y="1530"/>
                </a:lnTo>
                <a:lnTo>
                  <a:pt x="852" y="1536"/>
                </a:lnTo>
                <a:lnTo>
                  <a:pt x="850" y="1538"/>
                </a:lnTo>
                <a:lnTo>
                  <a:pt x="850" y="1540"/>
                </a:lnTo>
                <a:lnTo>
                  <a:pt x="852" y="1542"/>
                </a:lnTo>
                <a:lnTo>
                  <a:pt x="854" y="1548"/>
                </a:lnTo>
                <a:lnTo>
                  <a:pt x="854" y="1552"/>
                </a:lnTo>
                <a:lnTo>
                  <a:pt x="856" y="1554"/>
                </a:lnTo>
                <a:lnTo>
                  <a:pt x="862" y="1556"/>
                </a:lnTo>
                <a:lnTo>
                  <a:pt x="866" y="1556"/>
                </a:lnTo>
                <a:lnTo>
                  <a:pt x="866" y="1558"/>
                </a:lnTo>
                <a:lnTo>
                  <a:pt x="868" y="1558"/>
                </a:lnTo>
                <a:lnTo>
                  <a:pt x="876" y="1560"/>
                </a:lnTo>
                <a:lnTo>
                  <a:pt x="874" y="1564"/>
                </a:lnTo>
                <a:lnTo>
                  <a:pt x="872" y="1566"/>
                </a:lnTo>
                <a:lnTo>
                  <a:pt x="872" y="1570"/>
                </a:lnTo>
                <a:lnTo>
                  <a:pt x="874" y="1576"/>
                </a:lnTo>
                <a:lnTo>
                  <a:pt x="876" y="1584"/>
                </a:lnTo>
                <a:lnTo>
                  <a:pt x="876" y="1594"/>
                </a:lnTo>
                <a:lnTo>
                  <a:pt x="876" y="1602"/>
                </a:lnTo>
                <a:lnTo>
                  <a:pt x="876" y="1608"/>
                </a:lnTo>
                <a:lnTo>
                  <a:pt x="878" y="1612"/>
                </a:lnTo>
                <a:lnTo>
                  <a:pt x="882" y="1616"/>
                </a:lnTo>
                <a:lnTo>
                  <a:pt x="886" y="1616"/>
                </a:lnTo>
                <a:lnTo>
                  <a:pt x="890" y="1614"/>
                </a:lnTo>
                <a:lnTo>
                  <a:pt x="896" y="1610"/>
                </a:lnTo>
                <a:lnTo>
                  <a:pt x="898" y="1612"/>
                </a:lnTo>
                <a:lnTo>
                  <a:pt x="900" y="1614"/>
                </a:lnTo>
                <a:lnTo>
                  <a:pt x="902" y="1618"/>
                </a:lnTo>
                <a:lnTo>
                  <a:pt x="902" y="1622"/>
                </a:lnTo>
                <a:lnTo>
                  <a:pt x="900" y="1628"/>
                </a:lnTo>
                <a:lnTo>
                  <a:pt x="896" y="1638"/>
                </a:lnTo>
                <a:lnTo>
                  <a:pt x="898" y="1644"/>
                </a:lnTo>
                <a:lnTo>
                  <a:pt x="900" y="1652"/>
                </a:lnTo>
                <a:lnTo>
                  <a:pt x="906" y="1672"/>
                </a:lnTo>
                <a:lnTo>
                  <a:pt x="916" y="1694"/>
                </a:lnTo>
                <a:lnTo>
                  <a:pt x="928" y="1710"/>
                </a:lnTo>
                <a:lnTo>
                  <a:pt x="932" y="1716"/>
                </a:lnTo>
                <a:lnTo>
                  <a:pt x="936" y="1716"/>
                </a:lnTo>
                <a:lnTo>
                  <a:pt x="942" y="1716"/>
                </a:lnTo>
                <a:lnTo>
                  <a:pt x="944" y="1718"/>
                </a:lnTo>
                <a:lnTo>
                  <a:pt x="944" y="1720"/>
                </a:lnTo>
                <a:lnTo>
                  <a:pt x="942" y="1726"/>
                </a:lnTo>
                <a:lnTo>
                  <a:pt x="934" y="1728"/>
                </a:lnTo>
                <a:lnTo>
                  <a:pt x="932" y="1730"/>
                </a:lnTo>
                <a:lnTo>
                  <a:pt x="934" y="1732"/>
                </a:lnTo>
                <a:lnTo>
                  <a:pt x="936" y="1738"/>
                </a:lnTo>
                <a:lnTo>
                  <a:pt x="938" y="1742"/>
                </a:lnTo>
                <a:lnTo>
                  <a:pt x="932" y="1740"/>
                </a:lnTo>
                <a:lnTo>
                  <a:pt x="926" y="1740"/>
                </a:lnTo>
                <a:lnTo>
                  <a:pt x="934" y="1752"/>
                </a:lnTo>
                <a:lnTo>
                  <a:pt x="940" y="1760"/>
                </a:lnTo>
                <a:lnTo>
                  <a:pt x="944" y="1768"/>
                </a:lnTo>
                <a:lnTo>
                  <a:pt x="946" y="1778"/>
                </a:lnTo>
                <a:lnTo>
                  <a:pt x="946" y="1782"/>
                </a:lnTo>
                <a:lnTo>
                  <a:pt x="944" y="1786"/>
                </a:lnTo>
                <a:lnTo>
                  <a:pt x="940" y="1792"/>
                </a:lnTo>
                <a:lnTo>
                  <a:pt x="942" y="1796"/>
                </a:lnTo>
                <a:lnTo>
                  <a:pt x="946" y="1798"/>
                </a:lnTo>
                <a:lnTo>
                  <a:pt x="954" y="1798"/>
                </a:lnTo>
                <a:lnTo>
                  <a:pt x="972" y="1796"/>
                </a:lnTo>
                <a:lnTo>
                  <a:pt x="982" y="1794"/>
                </a:lnTo>
                <a:lnTo>
                  <a:pt x="990" y="1794"/>
                </a:lnTo>
                <a:lnTo>
                  <a:pt x="996" y="1794"/>
                </a:lnTo>
                <a:lnTo>
                  <a:pt x="998" y="1788"/>
                </a:lnTo>
                <a:lnTo>
                  <a:pt x="1000" y="1774"/>
                </a:lnTo>
                <a:lnTo>
                  <a:pt x="1000" y="1768"/>
                </a:lnTo>
                <a:lnTo>
                  <a:pt x="1002" y="1760"/>
                </a:lnTo>
                <a:lnTo>
                  <a:pt x="1004" y="1756"/>
                </a:lnTo>
                <a:lnTo>
                  <a:pt x="1010" y="1756"/>
                </a:lnTo>
                <a:lnTo>
                  <a:pt x="1018" y="1756"/>
                </a:lnTo>
                <a:lnTo>
                  <a:pt x="1018" y="1754"/>
                </a:lnTo>
                <a:lnTo>
                  <a:pt x="1018" y="1752"/>
                </a:lnTo>
                <a:lnTo>
                  <a:pt x="1020" y="1750"/>
                </a:lnTo>
                <a:lnTo>
                  <a:pt x="1024" y="1748"/>
                </a:lnTo>
                <a:lnTo>
                  <a:pt x="1034" y="1746"/>
                </a:lnTo>
                <a:lnTo>
                  <a:pt x="1042" y="1746"/>
                </a:lnTo>
                <a:lnTo>
                  <a:pt x="1050" y="1746"/>
                </a:lnTo>
                <a:lnTo>
                  <a:pt x="1058" y="1750"/>
                </a:lnTo>
                <a:lnTo>
                  <a:pt x="1062" y="1750"/>
                </a:lnTo>
                <a:lnTo>
                  <a:pt x="1064" y="1750"/>
                </a:lnTo>
                <a:lnTo>
                  <a:pt x="1070" y="1736"/>
                </a:lnTo>
                <a:lnTo>
                  <a:pt x="1076" y="1720"/>
                </a:lnTo>
                <a:lnTo>
                  <a:pt x="1082" y="1708"/>
                </a:lnTo>
                <a:lnTo>
                  <a:pt x="1086" y="1700"/>
                </a:lnTo>
                <a:lnTo>
                  <a:pt x="1088" y="1692"/>
                </a:lnTo>
                <a:lnTo>
                  <a:pt x="1088" y="1684"/>
                </a:lnTo>
                <a:lnTo>
                  <a:pt x="1090" y="1676"/>
                </a:lnTo>
                <a:lnTo>
                  <a:pt x="1092" y="1666"/>
                </a:lnTo>
                <a:lnTo>
                  <a:pt x="1092" y="1658"/>
                </a:lnTo>
                <a:lnTo>
                  <a:pt x="1090" y="1654"/>
                </a:lnTo>
                <a:lnTo>
                  <a:pt x="1092" y="1650"/>
                </a:lnTo>
                <a:lnTo>
                  <a:pt x="1094" y="1644"/>
                </a:lnTo>
                <a:lnTo>
                  <a:pt x="1098" y="1638"/>
                </a:lnTo>
                <a:lnTo>
                  <a:pt x="1098" y="1634"/>
                </a:lnTo>
                <a:lnTo>
                  <a:pt x="1098" y="1632"/>
                </a:lnTo>
                <a:lnTo>
                  <a:pt x="1096" y="1626"/>
                </a:lnTo>
                <a:lnTo>
                  <a:pt x="1098" y="1622"/>
                </a:lnTo>
                <a:lnTo>
                  <a:pt x="1100" y="1618"/>
                </a:lnTo>
                <a:lnTo>
                  <a:pt x="1098" y="1610"/>
                </a:lnTo>
                <a:lnTo>
                  <a:pt x="1096" y="1606"/>
                </a:lnTo>
                <a:lnTo>
                  <a:pt x="1096" y="1604"/>
                </a:lnTo>
                <a:lnTo>
                  <a:pt x="1098" y="1604"/>
                </a:lnTo>
                <a:lnTo>
                  <a:pt x="1100" y="1602"/>
                </a:lnTo>
                <a:lnTo>
                  <a:pt x="1102" y="1600"/>
                </a:lnTo>
                <a:lnTo>
                  <a:pt x="1100" y="1598"/>
                </a:lnTo>
                <a:lnTo>
                  <a:pt x="1100" y="1596"/>
                </a:lnTo>
                <a:lnTo>
                  <a:pt x="1102" y="1592"/>
                </a:lnTo>
                <a:lnTo>
                  <a:pt x="1112" y="1588"/>
                </a:lnTo>
                <a:lnTo>
                  <a:pt x="1124" y="1582"/>
                </a:lnTo>
                <a:lnTo>
                  <a:pt x="1130" y="1578"/>
                </a:lnTo>
                <a:lnTo>
                  <a:pt x="1132" y="1574"/>
                </a:lnTo>
                <a:lnTo>
                  <a:pt x="1134" y="1570"/>
                </a:lnTo>
                <a:lnTo>
                  <a:pt x="1134" y="1568"/>
                </a:lnTo>
                <a:lnTo>
                  <a:pt x="1138" y="1572"/>
                </a:lnTo>
                <a:lnTo>
                  <a:pt x="1142" y="1576"/>
                </a:lnTo>
                <a:lnTo>
                  <a:pt x="1144" y="1574"/>
                </a:lnTo>
                <a:lnTo>
                  <a:pt x="1146" y="1572"/>
                </a:lnTo>
                <a:lnTo>
                  <a:pt x="1152" y="1566"/>
                </a:lnTo>
                <a:lnTo>
                  <a:pt x="1158" y="1562"/>
                </a:lnTo>
                <a:lnTo>
                  <a:pt x="1164" y="1560"/>
                </a:lnTo>
                <a:lnTo>
                  <a:pt x="1164" y="1558"/>
                </a:lnTo>
                <a:lnTo>
                  <a:pt x="1164" y="1556"/>
                </a:lnTo>
                <a:lnTo>
                  <a:pt x="1166" y="1554"/>
                </a:lnTo>
                <a:lnTo>
                  <a:pt x="1170" y="1552"/>
                </a:lnTo>
                <a:lnTo>
                  <a:pt x="1172" y="1550"/>
                </a:lnTo>
                <a:lnTo>
                  <a:pt x="1172" y="1548"/>
                </a:lnTo>
                <a:lnTo>
                  <a:pt x="1172" y="1546"/>
                </a:lnTo>
                <a:lnTo>
                  <a:pt x="1170" y="1542"/>
                </a:lnTo>
                <a:lnTo>
                  <a:pt x="1168" y="1540"/>
                </a:lnTo>
                <a:lnTo>
                  <a:pt x="1164" y="1540"/>
                </a:lnTo>
                <a:lnTo>
                  <a:pt x="1152" y="1546"/>
                </a:lnTo>
                <a:lnTo>
                  <a:pt x="1144" y="1550"/>
                </a:lnTo>
                <a:lnTo>
                  <a:pt x="1136" y="1550"/>
                </a:lnTo>
                <a:lnTo>
                  <a:pt x="1128" y="1550"/>
                </a:lnTo>
                <a:lnTo>
                  <a:pt x="1122" y="1546"/>
                </a:lnTo>
                <a:lnTo>
                  <a:pt x="1112" y="1540"/>
                </a:lnTo>
                <a:lnTo>
                  <a:pt x="1104" y="1538"/>
                </a:lnTo>
                <a:lnTo>
                  <a:pt x="1094" y="1538"/>
                </a:lnTo>
                <a:lnTo>
                  <a:pt x="1086" y="1538"/>
                </a:lnTo>
                <a:lnTo>
                  <a:pt x="1076" y="1538"/>
                </a:lnTo>
                <a:lnTo>
                  <a:pt x="1084" y="1534"/>
                </a:lnTo>
                <a:lnTo>
                  <a:pt x="1092" y="1530"/>
                </a:lnTo>
                <a:lnTo>
                  <a:pt x="1098" y="1530"/>
                </a:lnTo>
                <a:lnTo>
                  <a:pt x="1110" y="1530"/>
                </a:lnTo>
                <a:lnTo>
                  <a:pt x="1118" y="1534"/>
                </a:lnTo>
                <a:lnTo>
                  <a:pt x="1122" y="1534"/>
                </a:lnTo>
                <a:lnTo>
                  <a:pt x="1124" y="1532"/>
                </a:lnTo>
                <a:lnTo>
                  <a:pt x="1126" y="1532"/>
                </a:lnTo>
                <a:lnTo>
                  <a:pt x="1128" y="1532"/>
                </a:lnTo>
                <a:lnTo>
                  <a:pt x="1134" y="1538"/>
                </a:lnTo>
                <a:lnTo>
                  <a:pt x="1142" y="1544"/>
                </a:lnTo>
                <a:lnTo>
                  <a:pt x="1146" y="1544"/>
                </a:lnTo>
                <a:lnTo>
                  <a:pt x="1150" y="1542"/>
                </a:lnTo>
                <a:lnTo>
                  <a:pt x="1178" y="1528"/>
                </a:lnTo>
                <a:lnTo>
                  <a:pt x="1190" y="1518"/>
                </a:lnTo>
                <a:lnTo>
                  <a:pt x="1192" y="1516"/>
                </a:lnTo>
                <a:lnTo>
                  <a:pt x="1192" y="1512"/>
                </a:lnTo>
                <a:lnTo>
                  <a:pt x="1184" y="1500"/>
                </a:lnTo>
                <a:lnTo>
                  <a:pt x="1178" y="1496"/>
                </a:lnTo>
                <a:lnTo>
                  <a:pt x="1172" y="1496"/>
                </a:lnTo>
                <a:lnTo>
                  <a:pt x="1168" y="1496"/>
                </a:lnTo>
                <a:lnTo>
                  <a:pt x="1168" y="1494"/>
                </a:lnTo>
                <a:lnTo>
                  <a:pt x="1168" y="1490"/>
                </a:lnTo>
                <a:lnTo>
                  <a:pt x="1170" y="1484"/>
                </a:lnTo>
                <a:lnTo>
                  <a:pt x="1168" y="1482"/>
                </a:lnTo>
                <a:lnTo>
                  <a:pt x="1164" y="1480"/>
                </a:lnTo>
                <a:lnTo>
                  <a:pt x="1158" y="1476"/>
                </a:lnTo>
                <a:lnTo>
                  <a:pt x="1154" y="1472"/>
                </a:lnTo>
                <a:lnTo>
                  <a:pt x="1148" y="1468"/>
                </a:lnTo>
                <a:lnTo>
                  <a:pt x="1144" y="1466"/>
                </a:lnTo>
                <a:lnTo>
                  <a:pt x="1138" y="1468"/>
                </a:lnTo>
                <a:lnTo>
                  <a:pt x="1132" y="1468"/>
                </a:lnTo>
                <a:lnTo>
                  <a:pt x="1132" y="1466"/>
                </a:lnTo>
                <a:lnTo>
                  <a:pt x="1132" y="1462"/>
                </a:lnTo>
                <a:lnTo>
                  <a:pt x="1130" y="1462"/>
                </a:lnTo>
                <a:lnTo>
                  <a:pt x="1126" y="1460"/>
                </a:lnTo>
                <a:lnTo>
                  <a:pt x="1124" y="1460"/>
                </a:lnTo>
                <a:lnTo>
                  <a:pt x="1122" y="1458"/>
                </a:lnTo>
                <a:lnTo>
                  <a:pt x="1118" y="1450"/>
                </a:lnTo>
                <a:lnTo>
                  <a:pt x="1116" y="1440"/>
                </a:lnTo>
                <a:lnTo>
                  <a:pt x="1116" y="1428"/>
                </a:lnTo>
                <a:lnTo>
                  <a:pt x="1116" y="1416"/>
                </a:lnTo>
                <a:lnTo>
                  <a:pt x="1116" y="1406"/>
                </a:lnTo>
                <a:lnTo>
                  <a:pt x="1120" y="1398"/>
                </a:lnTo>
                <a:lnTo>
                  <a:pt x="1120" y="1396"/>
                </a:lnTo>
                <a:lnTo>
                  <a:pt x="1124" y="1396"/>
                </a:lnTo>
                <a:lnTo>
                  <a:pt x="1126" y="1394"/>
                </a:lnTo>
                <a:lnTo>
                  <a:pt x="1128" y="1392"/>
                </a:lnTo>
                <a:lnTo>
                  <a:pt x="1126" y="1386"/>
                </a:lnTo>
                <a:lnTo>
                  <a:pt x="1126" y="1374"/>
                </a:lnTo>
                <a:lnTo>
                  <a:pt x="1126" y="1368"/>
                </a:lnTo>
                <a:lnTo>
                  <a:pt x="1128" y="1360"/>
                </a:lnTo>
                <a:lnTo>
                  <a:pt x="1132" y="1356"/>
                </a:lnTo>
                <a:lnTo>
                  <a:pt x="1132" y="1352"/>
                </a:lnTo>
                <a:lnTo>
                  <a:pt x="1130" y="1352"/>
                </a:lnTo>
                <a:lnTo>
                  <a:pt x="1128" y="1350"/>
                </a:lnTo>
                <a:lnTo>
                  <a:pt x="1124" y="1350"/>
                </a:lnTo>
                <a:lnTo>
                  <a:pt x="1122" y="1348"/>
                </a:lnTo>
                <a:lnTo>
                  <a:pt x="1122" y="1342"/>
                </a:lnTo>
                <a:lnTo>
                  <a:pt x="1122" y="1336"/>
                </a:lnTo>
                <a:lnTo>
                  <a:pt x="1124" y="1338"/>
                </a:lnTo>
                <a:lnTo>
                  <a:pt x="1130" y="1340"/>
                </a:lnTo>
                <a:lnTo>
                  <a:pt x="1136" y="1340"/>
                </a:lnTo>
                <a:lnTo>
                  <a:pt x="1142" y="1338"/>
                </a:lnTo>
                <a:lnTo>
                  <a:pt x="1148" y="1334"/>
                </a:lnTo>
                <a:lnTo>
                  <a:pt x="1148" y="1332"/>
                </a:lnTo>
                <a:lnTo>
                  <a:pt x="1148" y="1330"/>
                </a:lnTo>
                <a:lnTo>
                  <a:pt x="1146" y="1326"/>
                </a:lnTo>
                <a:lnTo>
                  <a:pt x="1144" y="1324"/>
                </a:lnTo>
                <a:lnTo>
                  <a:pt x="1142" y="1322"/>
                </a:lnTo>
                <a:lnTo>
                  <a:pt x="1144" y="1322"/>
                </a:lnTo>
                <a:lnTo>
                  <a:pt x="1152" y="1320"/>
                </a:lnTo>
                <a:lnTo>
                  <a:pt x="1160" y="1318"/>
                </a:lnTo>
                <a:lnTo>
                  <a:pt x="1166" y="1312"/>
                </a:lnTo>
                <a:lnTo>
                  <a:pt x="1170" y="1308"/>
                </a:lnTo>
                <a:lnTo>
                  <a:pt x="1172" y="1302"/>
                </a:lnTo>
                <a:lnTo>
                  <a:pt x="1178" y="1294"/>
                </a:lnTo>
                <a:lnTo>
                  <a:pt x="1180" y="1292"/>
                </a:lnTo>
                <a:lnTo>
                  <a:pt x="1186" y="1292"/>
                </a:lnTo>
                <a:lnTo>
                  <a:pt x="1190" y="1294"/>
                </a:lnTo>
                <a:lnTo>
                  <a:pt x="1194" y="1292"/>
                </a:lnTo>
                <a:lnTo>
                  <a:pt x="1196" y="1286"/>
                </a:lnTo>
                <a:lnTo>
                  <a:pt x="1200" y="1278"/>
                </a:lnTo>
                <a:lnTo>
                  <a:pt x="1204" y="1274"/>
                </a:lnTo>
                <a:lnTo>
                  <a:pt x="1208" y="1274"/>
                </a:lnTo>
                <a:lnTo>
                  <a:pt x="1214" y="1274"/>
                </a:lnTo>
                <a:lnTo>
                  <a:pt x="1218" y="1274"/>
                </a:lnTo>
                <a:lnTo>
                  <a:pt x="1222" y="1268"/>
                </a:lnTo>
                <a:lnTo>
                  <a:pt x="1226" y="1264"/>
                </a:lnTo>
                <a:lnTo>
                  <a:pt x="1228" y="1264"/>
                </a:lnTo>
                <a:lnTo>
                  <a:pt x="1232" y="1264"/>
                </a:lnTo>
                <a:lnTo>
                  <a:pt x="1236" y="1264"/>
                </a:lnTo>
                <a:lnTo>
                  <a:pt x="1238" y="1264"/>
                </a:lnTo>
                <a:lnTo>
                  <a:pt x="1240" y="1260"/>
                </a:lnTo>
                <a:lnTo>
                  <a:pt x="1244" y="1254"/>
                </a:lnTo>
                <a:lnTo>
                  <a:pt x="1246" y="1254"/>
                </a:lnTo>
                <a:lnTo>
                  <a:pt x="1250" y="1254"/>
                </a:lnTo>
                <a:lnTo>
                  <a:pt x="1254" y="1252"/>
                </a:lnTo>
                <a:lnTo>
                  <a:pt x="1258" y="1250"/>
                </a:lnTo>
                <a:lnTo>
                  <a:pt x="1262" y="1240"/>
                </a:lnTo>
                <a:lnTo>
                  <a:pt x="1268" y="1226"/>
                </a:lnTo>
                <a:lnTo>
                  <a:pt x="1274" y="1220"/>
                </a:lnTo>
                <a:lnTo>
                  <a:pt x="1284" y="1214"/>
                </a:lnTo>
                <a:lnTo>
                  <a:pt x="1290" y="1208"/>
                </a:lnTo>
                <a:lnTo>
                  <a:pt x="1292" y="1206"/>
                </a:lnTo>
                <a:lnTo>
                  <a:pt x="1292" y="1204"/>
                </a:lnTo>
                <a:lnTo>
                  <a:pt x="1290" y="1202"/>
                </a:lnTo>
                <a:lnTo>
                  <a:pt x="1284" y="1198"/>
                </a:lnTo>
                <a:lnTo>
                  <a:pt x="1280" y="1194"/>
                </a:lnTo>
                <a:lnTo>
                  <a:pt x="1276" y="1190"/>
                </a:lnTo>
                <a:lnTo>
                  <a:pt x="1276" y="1184"/>
                </a:lnTo>
                <a:lnTo>
                  <a:pt x="1276" y="1180"/>
                </a:lnTo>
                <a:lnTo>
                  <a:pt x="1282" y="1174"/>
                </a:lnTo>
                <a:lnTo>
                  <a:pt x="1288" y="1168"/>
                </a:lnTo>
                <a:lnTo>
                  <a:pt x="1290" y="1164"/>
                </a:lnTo>
                <a:lnTo>
                  <a:pt x="1292" y="1156"/>
                </a:lnTo>
                <a:lnTo>
                  <a:pt x="1292" y="1150"/>
                </a:lnTo>
                <a:lnTo>
                  <a:pt x="1294" y="1146"/>
                </a:lnTo>
                <a:lnTo>
                  <a:pt x="1298" y="1144"/>
                </a:lnTo>
                <a:lnTo>
                  <a:pt x="1300" y="1144"/>
                </a:lnTo>
                <a:lnTo>
                  <a:pt x="1306" y="1142"/>
                </a:lnTo>
                <a:lnTo>
                  <a:pt x="1310" y="1140"/>
                </a:lnTo>
                <a:lnTo>
                  <a:pt x="1310" y="1138"/>
                </a:lnTo>
                <a:lnTo>
                  <a:pt x="1314" y="1132"/>
                </a:lnTo>
                <a:lnTo>
                  <a:pt x="1320" y="1126"/>
                </a:lnTo>
                <a:lnTo>
                  <a:pt x="1338" y="1114"/>
                </a:lnTo>
                <a:lnTo>
                  <a:pt x="1340" y="1112"/>
                </a:lnTo>
                <a:lnTo>
                  <a:pt x="1344" y="1112"/>
                </a:lnTo>
                <a:lnTo>
                  <a:pt x="1346" y="1116"/>
                </a:lnTo>
                <a:lnTo>
                  <a:pt x="1348" y="1118"/>
                </a:lnTo>
                <a:lnTo>
                  <a:pt x="1350" y="1120"/>
                </a:lnTo>
                <a:lnTo>
                  <a:pt x="1354" y="1120"/>
                </a:lnTo>
                <a:lnTo>
                  <a:pt x="1358" y="1118"/>
                </a:lnTo>
                <a:lnTo>
                  <a:pt x="1364" y="1116"/>
                </a:lnTo>
                <a:lnTo>
                  <a:pt x="1368" y="1116"/>
                </a:lnTo>
                <a:lnTo>
                  <a:pt x="1378" y="1116"/>
                </a:lnTo>
                <a:lnTo>
                  <a:pt x="1386" y="1116"/>
                </a:lnTo>
                <a:lnTo>
                  <a:pt x="1392" y="1116"/>
                </a:lnTo>
                <a:lnTo>
                  <a:pt x="1396" y="1114"/>
                </a:lnTo>
                <a:lnTo>
                  <a:pt x="1408" y="1116"/>
                </a:lnTo>
                <a:lnTo>
                  <a:pt x="1414" y="1120"/>
                </a:lnTo>
                <a:lnTo>
                  <a:pt x="1418" y="1124"/>
                </a:lnTo>
                <a:lnTo>
                  <a:pt x="1428" y="1126"/>
                </a:lnTo>
                <a:lnTo>
                  <a:pt x="1438" y="1130"/>
                </a:lnTo>
                <a:lnTo>
                  <a:pt x="1440" y="1134"/>
                </a:lnTo>
                <a:lnTo>
                  <a:pt x="1442" y="1136"/>
                </a:lnTo>
                <a:lnTo>
                  <a:pt x="1442" y="1144"/>
                </a:lnTo>
                <a:lnTo>
                  <a:pt x="1440" y="1154"/>
                </a:lnTo>
                <a:lnTo>
                  <a:pt x="1440" y="1162"/>
                </a:lnTo>
                <a:lnTo>
                  <a:pt x="1442" y="1166"/>
                </a:lnTo>
                <a:lnTo>
                  <a:pt x="1446" y="1168"/>
                </a:lnTo>
                <a:lnTo>
                  <a:pt x="1444" y="1174"/>
                </a:lnTo>
                <a:lnTo>
                  <a:pt x="1442" y="1176"/>
                </a:lnTo>
                <a:lnTo>
                  <a:pt x="1440" y="1176"/>
                </a:lnTo>
                <a:lnTo>
                  <a:pt x="1434" y="1176"/>
                </a:lnTo>
                <a:lnTo>
                  <a:pt x="1422" y="1178"/>
                </a:lnTo>
                <a:lnTo>
                  <a:pt x="1416" y="1180"/>
                </a:lnTo>
                <a:lnTo>
                  <a:pt x="1412" y="1184"/>
                </a:lnTo>
                <a:lnTo>
                  <a:pt x="1406" y="1196"/>
                </a:lnTo>
                <a:lnTo>
                  <a:pt x="1398" y="1208"/>
                </a:lnTo>
                <a:lnTo>
                  <a:pt x="1390" y="1216"/>
                </a:lnTo>
                <a:lnTo>
                  <a:pt x="1382" y="1222"/>
                </a:lnTo>
                <a:lnTo>
                  <a:pt x="1372" y="1228"/>
                </a:lnTo>
                <a:lnTo>
                  <a:pt x="1368" y="1232"/>
                </a:lnTo>
                <a:lnTo>
                  <a:pt x="1366" y="1236"/>
                </a:lnTo>
                <a:lnTo>
                  <a:pt x="1366" y="1238"/>
                </a:lnTo>
                <a:lnTo>
                  <a:pt x="1366" y="1242"/>
                </a:lnTo>
                <a:lnTo>
                  <a:pt x="1358" y="1244"/>
                </a:lnTo>
                <a:lnTo>
                  <a:pt x="1354" y="1246"/>
                </a:lnTo>
                <a:lnTo>
                  <a:pt x="1350" y="1248"/>
                </a:lnTo>
                <a:lnTo>
                  <a:pt x="1346" y="1254"/>
                </a:lnTo>
                <a:lnTo>
                  <a:pt x="1344" y="1258"/>
                </a:lnTo>
                <a:lnTo>
                  <a:pt x="1342" y="1260"/>
                </a:lnTo>
                <a:lnTo>
                  <a:pt x="1338" y="1260"/>
                </a:lnTo>
                <a:lnTo>
                  <a:pt x="1334" y="1260"/>
                </a:lnTo>
                <a:lnTo>
                  <a:pt x="1332" y="1260"/>
                </a:lnTo>
                <a:lnTo>
                  <a:pt x="1328" y="1264"/>
                </a:lnTo>
                <a:lnTo>
                  <a:pt x="1326" y="1268"/>
                </a:lnTo>
                <a:lnTo>
                  <a:pt x="1324" y="1270"/>
                </a:lnTo>
                <a:lnTo>
                  <a:pt x="1322" y="1270"/>
                </a:lnTo>
                <a:lnTo>
                  <a:pt x="1320" y="1272"/>
                </a:lnTo>
                <a:lnTo>
                  <a:pt x="1318" y="1272"/>
                </a:lnTo>
                <a:lnTo>
                  <a:pt x="1318" y="1278"/>
                </a:lnTo>
                <a:lnTo>
                  <a:pt x="1318" y="1286"/>
                </a:lnTo>
                <a:lnTo>
                  <a:pt x="1318" y="1288"/>
                </a:lnTo>
                <a:lnTo>
                  <a:pt x="1314" y="1292"/>
                </a:lnTo>
                <a:lnTo>
                  <a:pt x="1310" y="1294"/>
                </a:lnTo>
                <a:lnTo>
                  <a:pt x="1308" y="1294"/>
                </a:lnTo>
                <a:lnTo>
                  <a:pt x="1300" y="1292"/>
                </a:lnTo>
                <a:lnTo>
                  <a:pt x="1294" y="1290"/>
                </a:lnTo>
                <a:lnTo>
                  <a:pt x="1292" y="1292"/>
                </a:lnTo>
                <a:lnTo>
                  <a:pt x="1290" y="1296"/>
                </a:lnTo>
                <a:lnTo>
                  <a:pt x="1290" y="1300"/>
                </a:lnTo>
                <a:lnTo>
                  <a:pt x="1286" y="1304"/>
                </a:lnTo>
                <a:lnTo>
                  <a:pt x="1278" y="1314"/>
                </a:lnTo>
                <a:lnTo>
                  <a:pt x="1276" y="1322"/>
                </a:lnTo>
                <a:lnTo>
                  <a:pt x="1274" y="1328"/>
                </a:lnTo>
                <a:lnTo>
                  <a:pt x="1274" y="1338"/>
                </a:lnTo>
                <a:lnTo>
                  <a:pt x="1278" y="1346"/>
                </a:lnTo>
                <a:lnTo>
                  <a:pt x="1282" y="1354"/>
                </a:lnTo>
                <a:lnTo>
                  <a:pt x="1282" y="1360"/>
                </a:lnTo>
                <a:lnTo>
                  <a:pt x="1282" y="1364"/>
                </a:lnTo>
                <a:lnTo>
                  <a:pt x="1280" y="1366"/>
                </a:lnTo>
                <a:lnTo>
                  <a:pt x="1278" y="1368"/>
                </a:lnTo>
                <a:lnTo>
                  <a:pt x="1278" y="1372"/>
                </a:lnTo>
                <a:lnTo>
                  <a:pt x="1280" y="1378"/>
                </a:lnTo>
                <a:lnTo>
                  <a:pt x="1288" y="1388"/>
                </a:lnTo>
                <a:lnTo>
                  <a:pt x="1292" y="1394"/>
                </a:lnTo>
                <a:lnTo>
                  <a:pt x="1294" y="1396"/>
                </a:lnTo>
                <a:lnTo>
                  <a:pt x="1294" y="1398"/>
                </a:lnTo>
                <a:lnTo>
                  <a:pt x="1292" y="1400"/>
                </a:lnTo>
                <a:lnTo>
                  <a:pt x="1288" y="1402"/>
                </a:lnTo>
                <a:lnTo>
                  <a:pt x="1286" y="1404"/>
                </a:lnTo>
                <a:lnTo>
                  <a:pt x="1286" y="1406"/>
                </a:lnTo>
                <a:lnTo>
                  <a:pt x="1288" y="1416"/>
                </a:lnTo>
                <a:lnTo>
                  <a:pt x="1288" y="1424"/>
                </a:lnTo>
                <a:lnTo>
                  <a:pt x="1282" y="1444"/>
                </a:lnTo>
                <a:lnTo>
                  <a:pt x="1280" y="1456"/>
                </a:lnTo>
                <a:lnTo>
                  <a:pt x="1280" y="1462"/>
                </a:lnTo>
                <a:lnTo>
                  <a:pt x="1282" y="1464"/>
                </a:lnTo>
                <a:lnTo>
                  <a:pt x="1286" y="1466"/>
                </a:lnTo>
                <a:lnTo>
                  <a:pt x="1298" y="1470"/>
                </a:lnTo>
                <a:lnTo>
                  <a:pt x="1322" y="1476"/>
                </a:lnTo>
                <a:lnTo>
                  <a:pt x="1328" y="1478"/>
                </a:lnTo>
                <a:lnTo>
                  <a:pt x="1330" y="1480"/>
                </a:lnTo>
                <a:lnTo>
                  <a:pt x="1328" y="1484"/>
                </a:lnTo>
                <a:lnTo>
                  <a:pt x="1328" y="1492"/>
                </a:lnTo>
                <a:lnTo>
                  <a:pt x="1328" y="1500"/>
                </a:lnTo>
                <a:lnTo>
                  <a:pt x="1330" y="1504"/>
                </a:lnTo>
                <a:lnTo>
                  <a:pt x="1334" y="1504"/>
                </a:lnTo>
                <a:lnTo>
                  <a:pt x="1336" y="1504"/>
                </a:lnTo>
                <a:lnTo>
                  <a:pt x="1340" y="1500"/>
                </a:lnTo>
                <a:lnTo>
                  <a:pt x="1346" y="1494"/>
                </a:lnTo>
                <a:lnTo>
                  <a:pt x="1352" y="1494"/>
                </a:lnTo>
                <a:lnTo>
                  <a:pt x="1354" y="1496"/>
                </a:lnTo>
                <a:lnTo>
                  <a:pt x="1354" y="1498"/>
                </a:lnTo>
                <a:lnTo>
                  <a:pt x="1354" y="1500"/>
                </a:lnTo>
                <a:lnTo>
                  <a:pt x="1352" y="1506"/>
                </a:lnTo>
                <a:lnTo>
                  <a:pt x="1346" y="1512"/>
                </a:lnTo>
                <a:lnTo>
                  <a:pt x="1346" y="1516"/>
                </a:lnTo>
                <a:lnTo>
                  <a:pt x="1352" y="1514"/>
                </a:lnTo>
                <a:lnTo>
                  <a:pt x="1366" y="1508"/>
                </a:lnTo>
                <a:lnTo>
                  <a:pt x="1376" y="1504"/>
                </a:lnTo>
                <a:lnTo>
                  <a:pt x="1390" y="1504"/>
                </a:lnTo>
                <a:lnTo>
                  <a:pt x="1408" y="1500"/>
                </a:lnTo>
                <a:lnTo>
                  <a:pt x="1436" y="1488"/>
                </a:lnTo>
                <a:lnTo>
                  <a:pt x="1448" y="1484"/>
                </a:lnTo>
                <a:lnTo>
                  <a:pt x="1454" y="1484"/>
                </a:lnTo>
                <a:lnTo>
                  <a:pt x="1458" y="1484"/>
                </a:lnTo>
                <a:lnTo>
                  <a:pt x="1462" y="1484"/>
                </a:lnTo>
                <a:lnTo>
                  <a:pt x="1466" y="1486"/>
                </a:lnTo>
                <a:lnTo>
                  <a:pt x="1470" y="1482"/>
                </a:lnTo>
                <a:lnTo>
                  <a:pt x="1476" y="1476"/>
                </a:lnTo>
                <a:lnTo>
                  <a:pt x="1478" y="1476"/>
                </a:lnTo>
                <a:lnTo>
                  <a:pt x="1484" y="1478"/>
                </a:lnTo>
                <a:lnTo>
                  <a:pt x="1490" y="1476"/>
                </a:lnTo>
                <a:lnTo>
                  <a:pt x="1498" y="1474"/>
                </a:lnTo>
                <a:lnTo>
                  <a:pt x="1506" y="1472"/>
                </a:lnTo>
                <a:lnTo>
                  <a:pt x="1512" y="1470"/>
                </a:lnTo>
                <a:lnTo>
                  <a:pt x="1522" y="1470"/>
                </a:lnTo>
                <a:lnTo>
                  <a:pt x="1532" y="1470"/>
                </a:lnTo>
                <a:lnTo>
                  <a:pt x="1538" y="1470"/>
                </a:lnTo>
                <a:lnTo>
                  <a:pt x="1546" y="1466"/>
                </a:lnTo>
                <a:lnTo>
                  <a:pt x="1550" y="1468"/>
                </a:lnTo>
                <a:lnTo>
                  <a:pt x="1556" y="1468"/>
                </a:lnTo>
                <a:lnTo>
                  <a:pt x="1566" y="1462"/>
                </a:lnTo>
                <a:lnTo>
                  <a:pt x="1574" y="1456"/>
                </a:lnTo>
                <a:lnTo>
                  <a:pt x="1578" y="1454"/>
                </a:lnTo>
                <a:lnTo>
                  <a:pt x="1580" y="1456"/>
                </a:lnTo>
                <a:lnTo>
                  <a:pt x="1582" y="1458"/>
                </a:lnTo>
                <a:lnTo>
                  <a:pt x="1578" y="1458"/>
                </a:lnTo>
                <a:lnTo>
                  <a:pt x="1576" y="1462"/>
                </a:lnTo>
                <a:lnTo>
                  <a:pt x="1578" y="1466"/>
                </a:lnTo>
                <a:lnTo>
                  <a:pt x="1580" y="1470"/>
                </a:lnTo>
                <a:lnTo>
                  <a:pt x="1578" y="1472"/>
                </a:lnTo>
                <a:lnTo>
                  <a:pt x="1572" y="1470"/>
                </a:lnTo>
                <a:lnTo>
                  <a:pt x="1568" y="1468"/>
                </a:lnTo>
                <a:lnTo>
                  <a:pt x="1572" y="1474"/>
                </a:lnTo>
                <a:lnTo>
                  <a:pt x="1578" y="1480"/>
                </a:lnTo>
                <a:lnTo>
                  <a:pt x="1582" y="1480"/>
                </a:lnTo>
                <a:lnTo>
                  <a:pt x="1584" y="1482"/>
                </a:lnTo>
                <a:lnTo>
                  <a:pt x="1588" y="1486"/>
                </a:lnTo>
                <a:lnTo>
                  <a:pt x="1592" y="1490"/>
                </a:lnTo>
                <a:lnTo>
                  <a:pt x="1596" y="1490"/>
                </a:lnTo>
                <a:lnTo>
                  <a:pt x="1608" y="1490"/>
                </a:lnTo>
                <a:lnTo>
                  <a:pt x="1618" y="1490"/>
                </a:lnTo>
                <a:lnTo>
                  <a:pt x="1622" y="1492"/>
                </a:lnTo>
                <a:lnTo>
                  <a:pt x="1626" y="1494"/>
                </a:lnTo>
                <a:lnTo>
                  <a:pt x="1628" y="1498"/>
                </a:lnTo>
                <a:lnTo>
                  <a:pt x="1632" y="1500"/>
                </a:lnTo>
                <a:lnTo>
                  <a:pt x="1638" y="1502"/>
                </a:lnTo>
                <a:lnTo>
                  <a:pt x="1642" y="1504"/>
                </a:lnTo>
                <a:lnTo>
                  <a:pt x="1642" y="1508"/>
                </a:lnTo>
                <a:lnTo>
                  <a:pt x="1638" y="1510"/>
                </a:lnTo>
                <a:lnTo>
                  <a:pt x="1634" y="1510"/>
                </a:lnTo>
                <a:lnTo>
                  <a:pt x="1610" y="1504"/>
                </a:lnTo>
                <a:lnTo>
                  <a:pt x="1602" y="1502"/>
                </a:lnTo>
                <a:lnTo>
                  <a:pt x="1596" y="1504"/>
                </a:lnTo>
                <a:lnTo>
                  <a:pt x="1594" y="1506"/>
                </a:lnTo>
                <a:lnTo>
                  <a:pt x="1592" y="1510"/>
                </a:lnTo>
                <a:lnTo>
                  <a:pt x="1590" y="1512"/>
                </a:lnTo>
                <a:lnTo>
                  <a:pt x="1588" y="1516"/>
                </a:lnTo>
                <a:lnTo>
                  <a:pt x="1584" y="1516"/>
                </a:lnTo>
                <a:lnTo>
                  <a:pt x="1578" y="1514"/>
                </a:lnTo>
                <a:lnTo>
                  <a:pt x="1574" y="1512"/>
                </a:lnTo>
                <a:lnTo>
                  <a:pt x="1570" y="1514"/>
                </a:lnTo>
                <a:lnTo>
                  <a:pt x="1568" y="1516"/>
                </a:lnTo>
                <a:lnTo>
                  <a:pt x="1568" y="1518"/>
                </a:lnTo>
                <a:lnTo>
                  <a:pt x="1568" y="1522"/>
                </a:lnTo>
                <a:lnTo>
                  <a:pt x="1568" y="1524"/>
                </a:lnTo>
                <a:lnTo>
                  <a:pt x="1564" y="1524"/>
                </a:lnTo>
                <a:lnTo>
                  <a:pt x="1560" y="1520"/>
                </a:lnTo>
                <a:lnTo>
                  <a:pt x="1556" y="1518"/>
                </a:lnTo>
                <a:lnTo>
                  <a:pt x="1552" y="1516"/>
                </a:lnTo>
                <a:lnTo>
                  <a:pt x="1552" y="1518"/>
                </a:lnTo>
                <a:lnTo>
                  <a:pt x="1552" y="1520"/>
                </a:lnTo>
                <a:lnTo>
                  <a:pt x="1554" y="1530"/>
                </a:lnTo>
                <a:lnTo>
                  <a:pt x="1554" y="1534"/>
                </a:lnTo>
                <a:lnTo>
                  <a:pt x="1552" y="1536"/>
                </a:lnTo>
                <a:lnTo>
                  <a:pt x="1540" y="1540"/>
                </a:lnTo>
                <a:lnTo>
                  <a:pt x="1530" y="1542"/>
                </a:lnTo>
                <a:lnTo>
                  <a:pt x="1518" y="1540"/>
                </a:lnTo>
                <a:lnTo>
                  <a:pt x="1508" y="1536"/>
                </a:lnTo>
                <a:lnTo>
                  <a:pt x="1498" y="1532"/>
                </a:lnTo>
                <a:lnTo>
                  <a:pt x="1488" y="1530"/>
                </a:lnTo>
                <a:lnTo>
                  <a:pt x="1476" y="1528"/>
                </a:lnTo>
                <a:lnTo>
                  <a:pt x="1460" y="1526"/>
                </a:lnTo>
                <a:lnTo>
                  <a:pt x="1454" y="1524"/>
                </a:lnTo>
                <a:lnTo>
                  <a:pt x="1450" y="1524"/>
                </a:lnTo>
                <a:lnTo>
                  <a:pt x="1448" y="1526"/>
                </a:lnTo>
                <a:lnTo>
                  <a:pt x="1448" y="1528"/>
                </a:lnTo>
                <a:lnTo>
                  <a:pt x="1446" y="1532"/>
                </a:lnTo>
                <a:lnTo>
                  <a:pt x="1442" y="1534"/>
                </a:lnTo>
                <a:lnTo>
                  <a:pt x="1436" y="1534"/>
                </a:lnTo>
                <a:lnTo>
                  <a:pt x="1422" y="1534"/>
                </a:lnTo>
                <a:lnTo>
                  <a:pt x="1408" y="1534"/>
                </a:lnTo>
                <a:lnTo>
                  <a:pt x="1398" y="1538"/>
                </a:lnTo>
                <a:lnTo>
                  <a:pt x="1394" y="1542"/>
                </a:lnTo>
                <a:lnTo>
                  <a:pt x="1392" y="1544"/>
                </a:lnTo>
                <a:lnTo>
                  <a:pt x="1390" y="1548"/>
                </a:lnTo>
                <a:lnTo>
                  <a:pt x="1388" y="1550"/>
                </a:lnTo>
                <a:lnTo>
                  <a:pt x="1380" y="1552"/>
                </a:lnTo>
                <a:lnTo>
                  <a:pt x="1374" y="1554"/>
                </a:lnTo>
                <a:lnTo>
                  <a:pt x="1372" y="1558"/>
                </a:lnTo>
                <a:lnTo>
                  <a:pt x="1370" y="1562"/>
                </a:lnTo>
                <a:lnTo>
                  <a:pt x="1368" y="1572"/>
                </a:lnTo>
                <a:lnTo>
                  <a:pt x="1368" y="1580"/>
                </a:lnTo>
                <a:lnTo>
                  <a:pt x="1370" y="1588"/>
                </a:lnTo>
                <a:lnTo>
                  <a:pt x="1372" y="1594"/>
                </a:lnTo>
                <a:lnTo>
                  <a:pt x="1378" y="1604"/>
                </a:lnTo>
                <a:lnTo>
                  <a:pt x="1382" y="1610"/>
                </a:lnTo>
                <a:lnTo>
                  <a:pt x="1386" y="1614"/>
                </a:lnTo>
                <a:lnTo>
                  <a:pt x="1390" y="1614"/>
                </a:lnTo>
                <a:lnTo>
                  <a:pt x="1396" y="1614"/>
                </a:lnTo>
                <a:lnTo>
                  <a:pt x="1402" y="1610"/>
                </a:lnTo>
                <a:lnTo>
                  <a:pt x="1410" y="1606"/>
                </a:lnTo>
                <a:lnTo>
                  <a:pt x="1410" y="1608"/>
                </a:lnTo>
                <a:lnTo>
                  <a:pt x="1410" y="1610"/>
                </a:lnTo>
                <a:lnTo>
                  <a:pt x="1402" y="1640"/>
                </a:lnTo>
                <a:lnTo>
                  <a:pt x="1402" y="1646"/>
                </a:lnTo>
                <a:lnTo>
                  <a:pt x="1404" y="1654"/>
                </a:lnTo>
                <a:lnTo>
                  <a:pt x="1406" y="1668"/>
                </a:lnTo>
                <a:lnTo>
                  <a:pt x="1408" y="1676"/>
                </a:lnTo>
                <a:lnTo>
                  <a:pt x="1406" y="1682"/>
                </a:lnTo>
                <a:lnTo>
                  <a:pt x="1402" y="1686"/>
                </a:lnTo>
                <a:lnTo>
                  <a:pt x="1392" y="1692"/>
                </a:lnTo>
                <a:lnTo>
                  <a:pt x="1380" y="1694"/>
                </a:lnTo>
                <a:lnTo>
                  <a:pt x="1370" y="1694"/>
                </a:lnTo>
                <a:lnTo>
                  <a:pt x="1364" y="1690"/>
                </a:lnTo>
                <a:lnTo>
                  <a:pt x="1360" y="1684"/>
                </a:lnTo>
                <a:lnTo>
                  <a:pt x="1354" y="1672"/>
                </a:lnTo>
                <a:lnTo>
                  <a:pt x="1348" y="1666"/>
                </a:lnTo>
                <a:lnTo>
                  <a:pt x="1342" y="1662"/>
                </a:lnTo>
                <a:lnTo>
                  <a:pt x="1336" y="1660"/>
                </a:lnTo>
                <a:lnTo>
                  <a:pt x="1334" y="1656"/>
                </a:lnTo>
                <a:lnTo>
                  <a:pt x="1332" y="1652"/>
                </a:lnTo>
                <a:lnTo>
                  <a:pt x="1332" y="1650"/>
                </a:lnTo>
                <a:lnTo>
                  <a:pt x="1332" y="1648"/>
                </a:lnTo>
                <a:lnTo>
                  <a:pt x="1324" y="1648"/>
                </a:lnTo>
                <a:lnTo>
                  <a:pt x="1302" y="1656"/>
                </a:lnTo>
                <a:lnTo>
                  <a:pt x="1294" y="1660"/>
                </a:lnTo>
                <a:lnTo>
                  <a:pt x="1292" y="1664"/>
                </a:lnTo>
                <a:lnTo>
                  <a:pt x="1286" y="1674"/>
                </a:lnTo>
                <a:lnTo>
                  <a:pt x="1284" y="1678"/>
                </a:lnTo>
                <a:lnTo>
                  <a:pt x="1286" y="1684"/>
                </a:lnTo>
                <a:lnTo>
                  <a:pt x="1286" y="1688"/>
                </a:lnTo>
                <a:lnTo>
                  <a:pt x="1286" y="1690"/>
                </a:lnTo>
                <a:lnTo>
                  <a:pt x="1280" y="1694"/>
                </a:lnTo>
                <a:lnTo>
                  <a:pt x="1274" y="1700"/>
                </a:lnTo>
                <a:lnTo>
                  <a:pt x="1272" y="1704"/>
                </a:lnTo>
                <a:lnTo>
                  <a:pt x="1270" y="1710"/>
                </a:lnTo>
                <a:lnTo>
                  <a:pt x="1266" y="1720"/>
                </a:lnTo>
                <a:lnTo>
                  <a:pt x="1266" y="1732"/>
                </a:lnTo>
                <a:lnTo>
                  <a:pt x="1268" y="1752"/>
                </a:lnTo>
                <a:lnTo>
                  <a:pt x="1268" y="1766"/>
                </a:lnTo>
                <a:lnTo>
                  <a:pt x="1270" y="1772"/>
                </a:lnTo>
                <a:lnTo>
                  <a:pt x="1274" y="1776"/>
                </a:lnTo>
                <a:lnTo>
                  <a:pt x="1278" y="1782"/>
                </a:lnTo>
                <a:lnTo>
                  <a:pt x="1280" y="1790"/>
                </a:lnTo>
                <a:lnTo>
                  <a:pt x="1280" y="1804"/>
                </a:lnTo>
                <a:lnTo>
                  <a:pt x="1278" y="1806"/>
                </a:lnTo>
                <a:lnTo>
                  <a:pt x="1276" y="1808"/>
                </a:lnTo>
                <a:lnTo>
                  <a:pt x="1276" y="1816"/>
                </a:lnTo>
                <a:lnTo>
                  <a:pt x="1278" y="1818"/>
                </a:lnTo>
                <a:lnTo>
                  <a:pt x="1276" y="1822"/>
                </a:lnTo>
                <a:lnTo>
                  <a:pt x="1270" y="1824"/>
                </a:lnTo>
                <a:lnTo>
                  <a:pt x="1264" y="1826"/>
                </a:lnTo>
                <a:lnTo>
                  <a:pt x="1258" y="1824"/>
                </a:lnTo>
                <a:lnTo>
                  <a:pt x="1256" y="1824"/>
                </a:lnTo>
                <a:lnTo>
                  <a:pt x="1256" y="1822"/>
                </a:lnTo>
                <a:lnTo>
                  <a:pt x="1258" y="1816"/>
                </a:lnTo>
                <a:lnTo>
                  <a:pt x="1268" y="1804"/>
                </a:lnTo>
                <a:lnTo>
                  <a:pt x="1270" y="1800"/>
                </a:lnTo>
                <a:lnTo>
                  <a:pt x="1268" y="1800"/>
                </a:lnTo>
                <a:lnTo>
                  <a:pt x="1256" y="1814"/>
                </a:lnTo>
                <a:lnTo>
                  <a:pt x="1248" y="1820"/>
                </a:lnTo>
                <a:lnTo>
                  <a:pt x="1246" y="1822"/>
                </a:lnTo>
                <a:lnTo>
                  <a:pt x="1240" y="1820"/>
                </a:lnTo>
                <a:lnTo>
                  <a:pt x="1232" y="1820"/>
                </a:lnTo>
                <a:lnTo>
                  <a:pt x="1226" y="1822"/>
                </a:lnTo>
                <a:lnTo>
                  <a:pt x="1224" y="1824"/>
                </a:lnTo>
                <a:lnTo>
                  <a:pt x="1224" y="1830"/>
                </a:lnTo>
                <a:lnTo>
                  <a:pt x="1224" y="1836"/>
                </a:lnTo>
                <a:lnTo>
                  <a:pt x="1224" y="1840"/>
                </a:lnTo>
                <a:lnTo>
                  <a:pt x="1220" y="1846"/>
                </a:lnTo>
                <a:lnTo>
                  <a:pt x="1214" y="1852"/>
                </a:lnTo>
                <a:lnTo>
                  <a:pt x="1202" y="1858"/>
                </a:lnTo>
                <a:lnTo>
                  <a:pt x="1188" y="1860"/>
                </a:lnTo>
                <a:lnTo>
                  <a:pt x="1182" y="1858"/>
                </a:lnTo>
                <a:lnTo>
                  <a:pt x="1176" y="1856"/>
                </a:lnTo>
                <a:lnTo>
                  <a:pt x="1172" y="1854"/>
                </a:lnTo>
                <a:lnTo>
                  <a:pt x="1170" y="1848"/>
                </a:lnTo>
                <a:lnTo>
                  <a:pt x="1166" y="1836"/>
                </a:lnTo>
                <a:lnTo>
                  <a:pt x="1172" y="1840"/>
                </a:lnTo>
                <a:lnTo>
                  <a:pt x="1180" y="1844"/>
                </a:lnTo>
                <a:lnTo>
                  <a:pt x="1184" y="1844"/>
                </a:lnTo>
                <a:lnTo>
                  <a:pt x="1184" y="1842"/>
                </a:lnTo>
                <a:lnTo>
                  <a:pt x="1180" y="1840"/>
                </a:lnTo>
                <a:lnTo>
                  <a:pt x="1168" y="1832"/>
                </a:lnTo>
                <a:lnTo>
                  <a:pt x="1160" y="1828"/>
                </a:lnTo>
                <a:lnTo>
                  <a:pt x="1152" y="1828"/>
                </a:lnTo>
                <a:lnTo>
                  <a:pt x="1136" y="1832"/>
                </a:lnTo>
                <a:lnTo>
                  <a:pt x="1118" y="1836"/>
                </a:lnTo>
                <a:lnTo>
                  <a:pt x="1112" y="1838"/>
                </a:lnTo>
                <a:lnTo>
                  <a:pt x="1110" y="1840"/>
                </a:lnTo>
                <a:lnTo>
                  <a:pt x="1098" y="1844"/>
                </a:lnTo>
                <a:lnTo>
                  <a:pt x="1090" y="1848"/>
                </a:lnTo>
                <a:lnTo>
                  <a:pt x="1086" y="1850"/>
                </a:lnTo>
                <a:lnTo>
                  <a:pt x="1082" y="1856"/>
                </a:lnTo>
                <a:lnTo>
                  <a:pt x="1080" y="1858"/>
                </a:lnTo>
                <a:lnTo>
                  <a:pt x="1074" y="1862"/>
                </a:lnTo>
                <a:lnTo>
                  <a:pt x="1066" y="1864"/>
                </a:lnTo>
                <a:lnTo>
                  <a:pt x="1054" y="1868"/>
                </a:lnTo>
                <a:lnTo>
                  <a:pt x="1034" y="1874"/>
                </a:lnTo>
                <a:lnTo>
                  <a:pt x="1020" y="1880"/>
                </a:lnTo>
                <a:lnTo>
                  <a:pt x="1008" y="1884"/>
                </a:lnTo>
                <a:lnTo>
                  <a:pt x="1002" y="1884"/>
                </a:lnTo>
                <a:lnTo>
                  <a:pt x="996" y="1884"/>
                </a:lnTo>
                <a:lnTo>
                  <a:pt x="992" y="1882"/>
                </a:lnTo>
                <a:lnTo>
                  <a:pt x="986" y="1878"/>
                </a:lnTo>
                <a:lnTo>
                  <a:pt x="980" y="1870"/>
                </a:lnTo>
                <a:lnTo>
                  <a:pt x="978" y="1870"/>
                </a:lnTo>
                <a:lnTo>
                  <a:pt x="980" y="1874"/>
                </a:lnTo>
                <a:lnTo>
                  <a:pt x="984" y="1884"/>
                </a:lnTo>
                <a:lnTo>
                  <a:pt x="984" y="1886"/>
                </a:lnTo>
                <a:lnTo>
                  <a:pt x="984" y="1888"/>
                </a:lnTo>
                <a:lnTo>
                  <a:pt x="982" y="1888"/>
                </a:lnTo>
                <a:lnTo>
                  <a:pt x="982" y="1890"/>
                </a:lnTo>
                <a:lnTo>
                  <a:pt x="984" y="1890"/>
                </a:lnTo>
                <a:lnTo>
                  <a:pt x="988" y="1890"/>
                </a:lnTo>
                <a:lnTo>
                  <a:pt x="992" y="1888"/>
                </a:lnTo>
                <a:lnTo>
                  <a:pt x="996" y="1890"/>
                </a:lnTo>
                <a:lnTo>
                  <a:pt x="998" y="1892"/>
                </a:lnTo>
                <a:lnTo>
                  <a:pt x="1002" y="1892"/>
                </a:lnTo>
                <a:lnTo>
                  <a:pt x="1004" y="1890"/>
                </a:lnTo>
                <a:lnTo>
                  <a:pt x="1008" y="1890"/>
                </a:lnTo>
                <a:lnTo>
                  <a:pt x="1010" y="1894"/>
                </a:lnTo>
                <a:lnTo>
                  <a:pt x="1010" y="1900"/>
                </a:lnTo>
                <a:lnTo>
                  <a:pt x="1010" y="1902"/>
                </a:lnTo>
                <a:lnTo>
                  <a:pt x="1008" y="1902"/>
                </a:lnTo>
                <a:lnTo>
                  <a:pt x="1004" y="1900"/>
                </a:lnTo>
                <a:lnTo>
                  <a:pt x="998" y="1898"/>
                </a:lnTo>
                <a:lnTo>
                  <a:pt x="996" y="1898"/>
                </a:lnTo>
                <a:lnTo>
                  <a:pt x="986" y="1896"/>
                </a:lnTo>
                <a:lnTo>
                  <a:pt x="980" y="1892"/>
                </a:lnTo>
                <a:lnTo>
                  <a:pt x="980" y="1890"/>
                </a:lnTo>
                <a:lnTo>
                  <a:pt x="980" y="1886"/>
                </a:lnTo>
                <a:lnTo>
                  <a:pt x="980" y="1884"/>
                </a:lnTo>
                <a:lnTo>
                  <a:pt x="978" y="1882"/>
                </a:lnTo>
                <a:lnTo>
                  <a:pt x="976" y="1878"/>
                </a:lnTo>
                <a:lnTo>
                  <a:pt x="976" y="1872"/>
                </a:lnTo>
                <a:lnTo>
                  <a:pt x="976" y="1870"/>
                </a:lnTo>
                <a:lnTo>
                  <a:pt x="974" y="1870"/>
                </a:lnTo>
                <a:lnTo>
                  <a:pt x="970" y="1872"/>
                </a:lnTo>
                <a:lnTo>
                  <a:pt x="962" y="1872"/>
                </a:lnTo>
                <a:lnTo>
                  <a:pt x="958" y="1870"/>
                </a:lnTo>
                <a:lnTo>
                  <a:pt x="954" y="1868"/>
                </a:lnTo>
                <a:lnTo>
                  <a:pt x="950" y="1860"/>
                </a:lnTo>
                <a:lnTo>
                  <a:pt x="948" y="1856"/>
                </a:lnTo>
                <a:lnTo>
                  <a:pt x="946" y="1854"/>
                </a:lnTo>
                <a:lnTo>
                  <a:pt x="944" y="1854"/>
                </a:lnTo>
                <a:lnTo>
                  <a:pt x="938" y="1854"/>
                </a:lnTo>
                <a:lnTo>
                  <a:pt x="932" y="1852"/>
                </a:lnTo>
                <a:lnTo>
                  <a:pt x="930" y="1850"/>
                </a:lnTo>
                <a:lnTo>
                  <a:pt x="926" y="1850"/>
                </a:lnTo>
                <a:lnTo>
                  <a:pt x="924" y="1854"/>
                </a:lnTo>
                <a:lnTo>
                  <a:pt x="920" y="1862"/>
                </a:lnTo>
                <a:lnTo>
                  <a:pt x="912" y="1868"/>
                </a:lnTo>
                <a:lnTo>
                  <a:pt x="908" y="1870"/>
                </a:lnTo>
                <a:lnTo>
                  <a:pt x="900" y="1870"/>
                </a:lnTo>
                <a:lnTo>
                  <a:pt x="894" y="1872"/>
                </a:lnTo>
                <a:lnTo>
                  <a:pt x="890" y="1874"/>
                </a:lnTo>
                <a:lnTo>
                  <a:pt x="886" y="1880"/>
                </a:lnTo>
                <a:lnTo>
                  <a:pt x="884" y="1884"/>
                </a:lnTo>
                <a:lnTo>
                  <a:pt x="882" y="1884"/>
                </a:lnTo>
                <a:lnTo>
                  <a:pt x="878" y="1882"/>
                </a:lnTo>
                <a:lnTo>
                  <a:pt x="874" y="1880"/>
                </a:lnTo>
                <a:lnTo>
                  <a:pt x="870" y="1880"/>
                </a:lnTo>
                <a:lnTo>
                  <a:pt x="864" y="1882"/>
                </a:lnTo>
                <a:lnTo>
                  <a:pt x="860" y="1882"/>
                </a:lnTo>
                <a:lnTo>
                  <a:pt x="858" y="1882"/>
                </a:lnTo>
                <a:lnTo>
                  <a:pt x="856" y="1880"/>
                </a:lnTo>
                <a:lnTo>
                  <a:pt x="856" y="1878"/>
                </a:lnTo>
                <a:lnTo>
                  <a:pt x="858" y="1876"/>
                </a:lnTo>
                <a:lnTo>
                  <a:pt x="864" y="1872"/>
                </a:lnTo>
                <a:lnTo>
                  <a:pt x="870" y="1870"/>
                </a:lnTo>
                <a:lnTo>
                  <a:pt x="870" y="1868"/>
                </a:lnTo>
                <a:lnTo>
                  <a:pt x="870" y="1864"/>
                </a:lnTo>
                <a:lnTo>
                  <a:pt x="870" y="1862"/>
                </a:lnTo>
                <a:lnTo>
                  <a:pt x="870" y="1858"/>
                </a:lnTo>
                <a:lnTo>
                  <a:pt x="870" y="1856"/>
                </a:lnTo>
                <a:lnTo>
                  <a:pt x="862" y="1858"/>
                </a:lnTo>
                <a:lnTo>
                  <a:pt x="856" y="1860"/>
                </a:lnTo>
                <a:lnTo>
                  <a:pt x="852" y="1860"/>
                </a:lnTo>
                <a:lnTo>
                  <a:pt x="848" y="1860"/>
                </a:lnTo>
                <a:lnTo>
                  <a:pt x="846" y="1858"/>
                </a:lnTo>
                <a:lnTo>
                  <a:pt x="842" y="1854"/>
                </a:lnTo>
                <a:lnTo>
                  <a:pt x="840" y="1854"/>
                </a:lnTo>
                <a:lnTo>
                  <a:pt x="838" y="1854"/>
                </a:lnTo>
                <a:lnTo>
                  <a:pt x="834" y="1856"/>
                </a:lnTo>
                <a:lnTo>
                  <a:pt x="832" y="1854"/>
                </a:lnTo>
                <a:lnTo>
                  <a:pt x="830" y="1852"/>
                </a:lnTo>
                <a:lnTo>
                  <a:pt x="826" y="1850"/>
                </a:lnTo>
                <a:lnTo>
                  <a:pt x="822" y="1850"/>
                </a:lnTo>
                <a:lnTo>
                  <a:pt x="824" y="1848"/>
                </a:lnTo>
                <a:lnTo>
                  <a:pt x="826" y="1844"/>
                </a:lnTo>
                <a:lnTo>
                  <a:pt x="828" y="1842"/>
                </a:lnTo>
                <a:lnTo>
                  <a:pt x="826" y="1838"/>
                </a:lnTo>
                <a:lnTo>
                  <a:pt x="824" y="1834"/>
                </a:lnTo>
                <a:lnTo>
                  <a:pt x="822" y="1832"/>
                </a:lnTo>
                <a:lnTo>
                  <a:pt x="820" y="1834"/>
                </a:lnTo>
                <a:lnTo>
                  <a:pt x="816" y="1832"/>
                </a:lnTo>
                <a:lnTo>
                  <a:pt x="812" y="1830"/>
                </a:lnTo>
                <a:lnTo>
                  <a:pt x="808" y="1830"/>
                </a:lnTo>
                <a:lnTo>
                  <a:pt x="806" y="1832"/>
                </a:lnTo>
                <a:lnTo>
                  <a:pt x="802" y="1830"/>
                </a:lnTo>
                <a:lnTo>
                  <a:pt x="808" y="1826"/>
                </a:lnTo>
                <a:lnTo>
                  <a:pt x="810" y="1824"/>
                </a:lnTo>
                <a:lnTo>
                  <a:pt x="810" y="1826"/>
                </a:lnTo>
                <a:lnTo>
                  <a:pt x="812" y="1828"/>
                </a:lnTo>
                <a:lnTo>
                  <a:pt x="816" y="1828"/>
                </a:lnTo>
                <a:lnTo>
                  <a:pt x="818" y="1826"/>
                </a:lnTo>
                <a:lnTo>
                  <a:pt x="820" y="1826"/>
                </a:lnTo>
                <a:lnTo>
                  <a:pt x="824" y="1828"/>
                </a:lnTo>
                <a:lnTo>
                  <a:pt x="826" y="1826"/>
                </a:lnTo>
                <a:lnTo>
                  <a:pt x="828" y="1824"/>
                </a:lnTo>
                <a:lnTo>
                  <a:pt x="828" y="1822"/>
                </a:lnTo>
                <a:lnTo>
                  <a:pt x="822" y="1818"/>
                </a:lnTo>
                <a:lnTo>
                  <a:pt x="816" y="1814"/>
                </a:lnTo>
                <a:lnTo>
                  <a:pt x="812" y="1816"/>
                </a:lnTo>
                <a:lnTo>
                  <a:pt x="810" y="1818"/>
                </a:lnTo>
                <a:lnTo>
                  <a:pt x="806" y="1814"/>
                </a:lnTo>
                <a:lnTo>
                  <a:pt x="806" y="1812"/>
                </a:lnTo>
                <a:lnTo>
                  <a:pt x="806" y="1810"/>
                </a:lnTo>
                <a:lnTo>
                  <a:pt x="810" y="1808"/>
                </a:lnTo>
                <a:lnTo>
                  <a:pt x="812" y="1804"/>
                </a:lnTo>
                <a:lnTo>
                  <a:pt x="814" y="1804"/>
                </a:lnTo>
                <a:lnTo>
                  <a:pt x="812" y="1802"/>
                </a:lnTo>
                <a:lnTo>
                  <a:pt x="810" y="1798"/>
                </a:lnTo>
                <a:lnTo>
                  <a:pt x="810" y="1794"/>
                </a:lnTo>
                <a:lnTo>
                  <a:pt x="810" y="1792"/>
                </a:lnTo>
                <a:lnTo>
                  <a:pt x="808" y="1790"/>
                </a:lnTo>
                <a:lnTo>
                  <a:pt x="808" y="1788"/>
                </a:lnTo>
                <a:lnTo>
                  <a:pt x="808" y="1786"/>
                </a:lnTo>
                <a:lnTo>
                  <a:pt x="814" y="1784"/>
                </a:lnTo>
                <a:lnTo>
                  <a:pt x="818" y="1782"/>
                </a:lnTo>
                <a:lnTo>
                  <a:pt x="818" y="1780"/>
                </a:lnTo>
                <a:lnTo>
                  <a:pt x="818" y="1778"/>
                </a:lnTo>
                <a:lnTo>
                  <a:pt x="818" y="1776"/>
                </a:lnTo>
                <a:lnTo>
                  <a:pt x="822" y="1776"/>
                </a:lnTo>
                <a:lnTo>
                  <a:pt x="826" y="1774"/>
                </a:lnTo>
                <a:lnTo>
                  <a:pt x="826" y="1772"/>
                </a:lnTo>
                <a:lnTo>
                  <a:pt x="824" y="1768"/>
                </a:lnTo>
                <a:lnTo>
                  <a:pt x="820" y="1764"/>
                </a:lnTo>
                <a:lnTo>
                  <a:pt x="824" y="1766"/>
                </a:lnTo>
                <a:lnTo>
                  <a:pt x="828" y="1768"/>
                </a:lnTo>
                <a:lnTo>
                  <a:pt x="832" y="1768"/>
                </a:lnTo>
                <a:lnTo>
                  <a:pt x="834" y="1766"/>
                </a:lnTo>
                <a:lnTo>
                  <a:pt x="834" y="1764"/>
                </a:lnTo>
                <a:lnTo>
                  <a:pt x="834" y="1760"/>
                </a:lnTo>
                <a:lnTo>
                  <a:pt x="834" y="1750"/>
                </a:lnTo>
                <a:lnTo>
                  <a:pt x="836" y="1742"/>
                </a:lnTo>
                <a:lnTo>
                  <a:pt x="836" y="1740"/>
                </a:lnTo>
                <a:lnTo>
                  <a:pt x="840" y="1738"/>
                </a:lnTo>
                <a:lnTo>
                  <a:pt x="844" y="1738"/>
                </a:lnTo>
                <a:lnTo>
                  <a:pt x="844" y="1742"/>
                </a:lnTo>
                <a:lnTo>
                  <a:pt x="842" y="1744"/>
                </a:lnTo>
                <a:lnTo>
                  <a:pt x="842" y="1746"/>
                </a:lnTo>
                <a:lnTo>
                  <a:pt x="844" y="1748"/>
                </a:lnTo>
                <a:lnTo>
                  <a:pt x="848" y="1750"/>
                </a:lnTo>
                <a:lnTo>
                  <a:pt x="848" y="1748"/>
                </a:lnTo>
                <a:lnTo>
                  <a:pt x="850" y="1746"/>
                </a:lnTo>
                <a:lnTo>
                  <a:pt x="852" y="1746"/>
                </a:lnTo>
                <a:lnTo>
                  <a:pt x="854" y="1748"/>
                </a:lnTo>
                <a:lnTo>
                  <a:pt x="856" y="1746"/>
                </a:lnTo>
                <a:lnTo>
                  <a:pt x="858" y="1744"/>
                </a:lnTo>
                <a:lnTo>
                  <a:pt x="864" y="1732"/>
                </a:lnTo>
                <a:lnTo>
                  <a:pt x="864" y="1730"/>
                </a:lnTo>
                <a:lnTo>
                  <a:pt x="864" y="1728"/>
                </a:lnTo>
                <a:lnTo>
                  <a:pt x="858" y="1726"/>
                </a:lnTo>
                <a:lnTo>
                  <a:pt x="844" y="1724"/>
                </a:lnTo>
                <a:lnTo>
                  <a:pt x="840" y="1722"/>
                </a:lnTo>
                <a:lnTo>
                  <a:pt x="838" y="1722"/>
                </a:lnTo>
                <a:lnTo>
                  <a:pt x="840" y="1718"/>
                </a:lnTo>
                <a:lnTo>
                  <a:pt x="842" y="1714"/>
                </a:lnTo>
                <a:lnTo>
                  <a:pt x="840" y="1710"/>
                </a:lnTo>
                <a:lnTo>
                  <a:pt x="838" y="1706"/>
                </a:lnTo>
                <a:lnTo>
                  <a:pt x="838" y="1700"/>
                </a:lnTo>
                <a:lnTo>
                  <a:pt x="840" y="1690"/>
                </a:lnTo>
                <a:lnTo>
                  <a:pt x="842" y="1686"/>
                </a:lnTo>
                <a:lnTo>
                  <a:pt x="844" y="1684"/>
                </a:lnTo>
                <a:lnTo>
                  <a:pt x="846" y="1680"/>
                </a:lnTo>
                <a:lnTo>
                  <a:pt x="848" y="1676"/>
                </a:lnTo>
                <a:lnTo>
                  <a:pt x="848" y="1670"/>
                </a:lnTo>
                <a:lnTo>
                  <a:pt x="846" y="1662"/>
                </a:lnTo>
                <a:lnTo>
                  <a:pt x="844" y="1658"/>
                </a:lnTo>
                <a:lnTo>
                  <a:pt x="844" y="1656"/>
                </a:lnTo>
                <a:lnTo>
                  <a:pt x="846" y="1652"/>
                </a:lnTo>
                <a:lnTo>
                  <a:pt x="850" y="1648"/>
                </a:lnTo>
                <a:lnTo>
                  <a:pt x="850" y="1646"/>
                </a:lnTo>
                <a:lnTo>
                  <a:pt x="846" y="1646"/>
                </a:lnTo>
                <a:lnTo>
                  <a:pt x="844" y="1650"/>
                </a:lnTo>
                <a:lnTo>
                  <a:pt x="838" y="1654"/>
                </a:lnTo>
                <a:lnTo>
                  <a:pt x="830" y="1656"/>
                </a:lnTo>
                <a:lnTo>
                  <a:pt x="824" y="1658"/>
                </a:lnTo>
                <a:lnTo>
                  <a:pt x="822" y="1660"/>
                </a:lnTo>
                <a:lnTo>
                  <a:pt x="814" y="1672"/>
                </a:lnTo>
                <a:lnTo>
                  <a:pt x="810" y="1676"/>
                </a:lnTo>
                <a:lnTo>
                  <a:pt x="804" y="1680"/>
                </a:lnTo>
                <a:lnTo>
                  <a:pt x="796" y="1684"/>
                </a:lnTo>
                <a:lnTo>
                  <a:pt x="786" y="1686"/>
                </a:lnTo>
                <a:lnTo>
                  <a:pt x="776" y="1686"/>
                </a:lnTo>
                <a:lnTo>
                  <a:pt x="768" y="1690"/>
                </a:lnTo>
                <a:lnTo>
                  <a:pt x="762" y="1694"/>
                </a:lnTo>
                <a:lnTo>
                  <a:pt x="758" y="1700"/>
                </a:lnTo>
                <a:lnTo>
                  <a:pt x="754" y="1708"/>
                </a:lnTo>
                <a:lnTo>
                  <a:pt x="752" y="1718"/>
                </a:lnTo>
                <a:lnTo>
                  <a:pt x="748" y="1736"/>
                </a:lnTo>
                <a:lnTo>
                  <a:pt x="748" y="1752"/>
                </a:lnTo>
                <a:lnTo>
                  <a:pt x="750" y="1762"/>
                </a:lnTo>
                <a:lnTo>
                  <a:pt x="752" y="1770"/>
                </a:lnTo>
                <a:lnTo>
                  <a:pt x="750" y="1778"/>
                </a:lnTo>
                <a:lnTo>
                  <a:pt x="746" y="1784"/>
                </a:lnTo>
                <a:lnTo>
                  <a:pt x="748" y="1786"/>
                </a:lnTo>
                <a:lnTo>
                  <a:pt x="750" y="1786"/>
                </a:lnTo>
                <a:lnTo>
                  <a:pt x="754" y="1790"/>
                </a:lnTo>
                <a:lnTo>
                  <a:pt x="758" y="1792"/>
                </a:lnTo>
                <a:lnTo>
                  <a:pt x="758" y="1790"/>
                </a:lnTo>
                <a:lnTo>
                  <a:pt x="758" y="1788"/>
                </a:lnTo>
                <a:lnTo>
                  <a:pt x="762" y="1790"/>
                </a:lnTo>
                <a:lnTo>
                  <a:pt x="764" y="1792"/>
                </a:lnTo>
                <a:lnTo>
                  <a:pt x="768" y="1792"/>
                </a:lnTo>
                <a:lnTo>
                  <a:pt x="772" y="1796"/>
                </a:lnTo>
                <a:lnTo>
                  <a:pt x="772" y="1804"/>
                </a:lnTo>
                <a:lnTo>
                  <a:pt x="770" y="1810"/>
                </a:lnTo>
                <a:lnTo>
                  <a:pt x="768" y="1808"/>
                </a:lnTo>
                <a:lnTo>
                  <a:pt x="766" y="1806"/>
                </a:lnTo>
                <a:lnTo>
                  <a:pt x="764" y="1806"/>
                </a:lnTo>
                <a:lnTo>
                  <a:pt x="764" y="1810"/>
                </a:lnTo>
                <a:lnTo>
                  <a:pt x="764" y="1814"/>
                </a:lnTo>
                <a:lnTo>
                  <a:pt x="768" y="1812"/>
                </a:lnTo>
                <a:lnTo>
                  <a:pt x="770" y="1812"/>
                </a:lnTo>
                <a:lnTo>
                  <a:pt x="770" y="1814"/>
                </a:lnTo>
                <a:lnTo>
                  <a:pt x="770" y="1826"/>
                </a:lnTo>
                <a:lnTo>
                  <a:pt x="770" y="1830"/>
                </a:lnTo>
                <a:lnTo>
                  <a:pt x="774" y="1836"/>
                </a:lnTo>
                <a:lnTo>
                  <a:pt x="784" y="1848"/>
                </a:lnTo>
                <a:lnTo>
                  <a:pt x="786" y="1850"/>
                </a:lnTo>
                <a:lnTo>
                  <a:pt x="786" y="1852"/>
                </a:lnTo>
                <a:lnTo>
                  <a:pt x="782" y="1854"/>
                </a:lnTo>
                <a:lnTo>
                  <a:pt x="774" y="1856"/>
                </a:lnTo>
                <a:lnTo>
                  <a:pt x="772" y="1858"/>
                </a:lnTo>
                <a:lnTo>
                  <a:pt x="770" y="1860"/>
                </a:lnTo>
                <a:lnTo>
                  <a:pt x="770" y="1864"/>
                </a:lnTo>
                <a:lnTo>
                  <a:pt x="776" y="1864"/>
                </a:lnTo>
                <a:lnTo>
                  <a:pt x="780" y="1862"/>
                </a:lnTo>
                <a:lnTo>
                  <a:pt x="780" y="1864"/>
                </a:lnTo>
                <a:lnTo>
                  <a:pt x="778" y="1866"/>
                </a:lnTo>
                <a:lnTo>
                  <a:pt x="778" y="1870"/>
                </a:lnTo>
                <a:lnTo>
                  <a:pt x="778" y="1872"/>
                </a:lnTo>
                <a:lnTo>
                  <a:pt x="782" y="1874"/>
                </a:lnTo>
                <a:lnTo>
                  <a:pt x="786" y="1876"/>
                </a:lnTo>
                <a:lnTo>
                  <a:pt x="784" y="1878"/>
                </a:lnTo>
                <a:lnTo>
                  <a:pt x="780" y="1880"/>
                </a:lnTo>
                <a:lnTo>
                  <a:pt x="780" y="1882"/>
                </a:lnTo>
                <a:lnTo>
                  <a:pt x="782" y="1886"/>
                </a:lnTo>
                <a:lnTo>
                  <a:pt x="790" y="1886"/>
                </a:lnTo>
                <a:lnTo>
                  <a:pt x="798" y="1890"/>
                </a:lnTo>
                <a:lnTo>
                  <a:pt x="804" y="1894"/>
                </a:lnTo>
                <a:lnTo>
                  <a:pt x="804" y="1898"/>
                </a:lnTo>
                <a:lnTo>
                  <a:pt x="800" y="1896"/>
                </a:lnTo>
                <a:lnTo>
                  <a:pt x="794" y="1892"/>
                </a:lnTo>
                <a:lnTo>
                  <a:pt x="786" y="1890"/>
                </a:lnTo>
                <a:lnTo>
                  <a:pt x="780" y="1890"/>
                </a:lnTo>
                <a:lnTo>
                  <a:pt x="772" y="1888"/>
                </a:lnTo>
                <a:lnTo>
                  <a:pt x="770" y="1888"/>
                </a:lnTo>
                <a:lnTo>
                  <a:pt x="768" y="1890"/>
                </a:lnTo>
                <a:lnTo>
                  <a:pt x="768" y="1900"/>
                </a:lnTo>
                <a:lnTo>
                  <a:pt x="770" y="1910"/>
                </a:lnTo>
                <a:lnTo>
                  <a:pt x="768" y="1916"/>
                </a:lnTo>
                <a:lnTo>
                  <a:pt x="766" y="1918"/>
                </a:lnTo>
                <a:lnTo>
                  <a:pt x="764" y="1920"/>
                </a:lnTo>
                <a:lnTo>
                  <a:pt x="764" y="1918"/>
                </a:lnTo>
                <a:lnTo>
                  <a:pt x="764" y="1914"/>
                </a:lnTo>
                <a:lnTo>
                  <a:pt x="764" y="1908"/>
                </a:lnTo>
                <a:lnTo>
                  <a:pt x="764" y="1906"/>
                </a:lnTo>
                <a:lnTo>
                  <a:pt x="762" y="1904"/>
                </a:lnTo>
                <a:lnTo>
                  <a:pt x="758" y="1904"/>
                </a:lnTo>
                <a:lnTo>
                  <a:pt x="756" y="1906"/>
                </a:lnTo>
                <a:lnTo>
                  <a:pt x="756" y="1912"/>
                </a:lnTo>
                <a:lnTo>
                  <a:pt x="754" y="1916"/>
                </a:lnTo>
                <a:lnTo>
                  <a:pt x="750" y="1914"/>
                </a:lnTo>
                <a:lnTo>
                  <a:pt x="748" y="1912"/>
                </a:lnTo>
                <a:lnTo>
                  <a:pt x="748" y="1910"/>
                </a:lnTo>
                <a:lnTo>
                  <a:pt x="750" y="1904"/>
                </a:lnTo>
                <a:lnTo>
                  <a:pt x="748" y="1902"/>
                </a:lnTo>
                <a:lnTo>
                  <a:pt x="746" y="1900"/>
                </a:lnTo>
                <a:lnTo>
                  <a:pt x="742" y="1898"/>
                </a:lnTo>
                <a:lnTo>
                  <a:pt x="734" y="1898"/>
                </a:lnTo>
                <a:lnTo>
                  <a:pt x="720" y="1898"/>
                </a:lnTo>
                <a:lnTo>
                  <a:pt x="714" y="1900"/>
                </a:lnTo>
                <a:lnTo>
                  <a:pt x="710" y="1906"/>
                </a:lnTo>
                <a:lnTo>
                  <a:pt x="708" y="1914"/>
                </a:lnTo>
                <a:lnTo>
                  <a:pt x="706" y="1916"/>
                </a:lnTo>
                <a:lnTo>
                  <a:pt x="706" y="1920"/>
                </a:lnTo>
                <a:lnTo>
                  <a:pt x="710" y="1922"/>
                </a:lnTo>
                <a:lnTo>
                  <a:pt x="714" y="1922"/>
                </a:lnTo>
                <a:lnTo>
                  <a:pt x="714" y="1924"/>
                </a:lnTo>
                <a:lnTo>
                  <a:pt x="712" y="1926"/>
                </a:lnTo>
                <a:lnTo>
                  <a:pt x="708" y="1926"/>
                </a:lnTo>
                <a:lnTo>
                  <a:pt x="706" y="1926"/>
                </a:lnTo>
                <a:lnTo>
                  <a:pt x="700" y="1918"/>
                </a:lnTo>
                <a:lnTo>
                  <a:pt x="696" y="1914"/>
                </a:lnTo>
                <a:lnTo>
                  <a:pt x="688" y="1914"/>
                </a:lnTo>
                <a:lnTo>
                  <a:pt x="664" y="1918"/>
                </a:lnTo>
                <a:lnTo>
                  <a:pt x="654" y="1920"/>
                </a:lnTo>
                <a:lnTo>
                  <a:pt x="646" y="1924"/>
                </a:lnTo>
                <a:lnTo>
                  <a:pt x="640" y="1926"/>
                </a:lnTo>
                <a:lnTo>
                  <a:pt x="636" y="1930"/>
                </a:lnTo>
                <a:lnTo>
                  <a:pt x="634" y="1934"/>
                </a:lnTo>
                <a:lnTo>
                  <a:pt x="634" y="1938"/>
                </a:lnTo>
                <a:lnTo>
                  <a:pt x="634" y="1940"/>
                </a:lnTo>
                <a:lnTo>
                  <a:pt x="636" y="1940"/>
                </a:lnTo>
                <a:lnTo>
                  <a:pt x="638" y="1940"/>
                </a:lnTo>
                <a:lnTo>
                  <a:pt x="640" y="1942"/>
                </a:lnTo>
                <a:lnTo>
                  <a:pt x="640" y="1946"/>
                </a:lnTo>
                <a:lnTo>
                  <a:pt x="640" y="1950"/>
                </a:lnTo>
                <a:lnTo>
                  <a:pt x="642" y="1950"/>
                </a:lnTo>
                <a:lnTo>
                  <a:pt x="644" y="1952"/>
                </a:lnTo>
                <a:lnTo>
                  <a:pt x="646" y="1952"/>
                </a:lnTo>
                <a:lnTo>
                  <a:pt x="646" y="1954"/>
                </a:lnTo>
                <a:lnTo>
                  <a:pt x="646" y="1958"/>
                </a:lnTo>
                <a:lnTo>
                  <a:pt x="646" y="1962"/>
                </a:lnTo>
                <a:lnTo>
                  <a:pt x="648" y="1964"/>
                </a:lnTo>
                <a:lnTo>
                  <a:pt x="650" y="1966"/>
                </a:lnTo>
                <a:lnTo>
                  <a:pt x="654" y="1968"/>
                </a:lnTo>
                <a:lnTo>
                  <a:pt x="656" y="1972"/>
                </a:lnTo>
                <a:lnTo>
                  <a:pt x="654" y="1976"/>
                </a:lnTo>
                <a:lnTo>
                  <a:pt x="652" y="1980"/>
                </a:lnTo>
                <a:lnTo>
                  <a:pt x="648" y="1984"/>
                </a:lnTo>
                <a:lnTo>
                  <a:pt x="644" y="1986"/>
                </a:lnTo>
                <a:lnTo>
                  <a:pt x="638" y="1988"/>
                </a:lnTo>
                <a:lnTo>
                  <a:pt x="634" y="1986"/>
                </a:lnTo>
                <a:lnTo>
                  <a:pt x="628" y="1980"/>
                </a:lnTo>
                <a:lnTo>
                  <a:pt x="624" y="1974"/>
                </a:lnTo>
                <a:lnTo>
                  <a:pt x="624" y="1970"/>
                </a:lnTo>
                <a:lnTo>
                  <a:pt x="624" y="1968"/>
                </a:lnTo>
                <a:lnTo>
                  <a:pt x="626" y="1966"/>
                </a:lnTo>
                <a:lnTo>
                  <a:pt x="630" y="1964"/>
                </a:lnTo>
                <a:lnTo>
                  <a:pt x="634" y="1960"/>
                </a:lnTo>
                <a:lnTo>
                  <a:pt x="632" y="1958"/>
                </a:lnTo>
                <a:lnTo>
                  <a:pt x="628" y="1956"/>
                </a:lnTo>
                <a:lnTo>
                  <a:pt x="626" y="1952"/>
                </a:lnTo>
                <a:lnTo>
                  <a:pt x="626" y="1946"/>
                </a:lnTo>
                <a:lnTo>
                  <a:pt x="630" y="1942"/>
                </a:lnTo>
                <a:lnTo>
                  <a:pt x="630" y="1940"/>
                </a:lnTo>
                <a:lnTo>
                  <a:pt x="628" y="1940"/>
                </a:lnTo>
                <a:lnTo>
                  <a:pt x="618" y="1946"/>
                </a:lnTo>
                <a:lnTo>
                  <a:pt x="614" y="1944"/>
                </a:lnTo>
                <a:lnTo>
                  <a:pt x="612" y="1946"/>
                </a:lnTo>
                <a:lnTo>
                  <a:pt x="610" y="1954"/>
                </a:lnTo>
                <a:lnTo>
                  <a:pt x="606" y="1968"/>
                </a:lnTo>
                <a:lnTo>
                  <a:pt x="604" y="1978"/>
                </a:lnTo>
                <a:lnTo>
                  <a:pt x="600" y="1986"/>
                </a:lnTo>
                <a:lnTo>
                  <a:pt x="592" y="2000"/>
                </a:lnTo>
                <a:lnTo>
                  <a:pt x="588" y="2004"/>
                </a:lnTo>
                <a:lnTo>
                  <a:pt x="586" y="2004"/>
                </a:lnTo>
                <a:lnTo>
                  <a:pt x="586" y="2008"/>
                </a:lnTo>
                <a:lnTo>
                  <a:pt x="586" y="2010"/>
                </a:lnTo>
                <a:lnTo>
                  <a:pt x="584" y="2012"/>
                </a:lnTo>
                <a:lnTo>
                  <a:pt x="578" y="2014"/>
                </a:lnTo>
                <a:lnTo>
                  <a:pt x="572" y="2016"/>
                </a:lnTo>
                <a:lnTo>
                  <a:pt x="570" y="2018"/>
                </a:lnTo>
                <a:lnTo>
                  <a:pt x="572" y="2020"/>
                </a:lnTo>
                <a:lnTo>
                  <a:pt x="578" y="2024"/>
                </a:lnTo>
                <a:lnTo>
                  <a:pt x="586" y="2024"/>
                </a:lnTo>
                <a:lnTo>
                  <a:pt x="590" y="2026"/>
                </a:lnTo>
                <a:lnTo>
                  <a:pt x="584" y="2030"/>
                </a:lnTo>
                <a:lnTo>
                  <a:pt x="570" y="2026"/>
                </a:lnTo>
                <a:lnTo>
                  <a:pt x="564" y="2026"/>
                </a:lnTo>
                <a:lnTo>
                  <a:pt x="562" y="2028"/>
                </a:lnTo>
                <a:lnTo>
                  <a:pt x="562" y="2030"/>
                </a:lnTo>
                <a:lnTo>
                  <a:pt x="562" y="2032"/>
                </a:lnTo>
                <a:lnTo>
                  <a:pt x="568" y="2034"/>
                </a:lnTo>
                <a:lnTo>
                  <a:pt x="574" y="2036"/>
                </a:lnTo>
                <a:lnTo>
                  <a:pt x="580" y="2036"/>
                </a:lnTo>
                <a:lnTo>
                  <a:pt x="586" y="2036"/>
                </a:lnTo>
                <a:lnTo>
                  <a:pt x="588" y="2036"/>
                </a:lnTo>
                <a:lnTo>
                  <a:pt x="588" y="2038"/>
                </a:lnTo>
                <a:lnTo>
                  <a:pt x="588" y="2040"/>
                </a:lnTo>
                <a:lnTo>
                  <a:pt x="580" y="2042"/>
                </a:lnTo>
                <a:lnTo>
                  <a:pt x="576" y="2042"/>
                </a:lnTo>
                <a:lnTo>
                  <a:pt x="572" y="2042"/>
                </a:lnTo>
                <a:lnTo>
                  <a:pt x="566" y="2038"/>
                </a:lnTo>
                <a:lnTo>
                  <a:pt x="564" y="2038"/>
                </a:lnTo>
                <a:lnTo>
                  <a:pt x="558" y="2040"/>
                </a:lnTo>
                <a:lnTo>
                  <a:pt x="550" y="2044"/>
                </a:lnTo>
                <a:lnTo>
                  <a:pt x="540" y="2048"/>
                </a:lnTo>
                <a:lnTo>
                  <a:pt x="532" y="2054"/>
                </a:lnTo>
                <a:lnTo>
                  <a:pt x="524" y="2058"/>
                </a:lnTo>
                <a:lnTo>
                  <a:pt x="504" y="2060"/>
                </a:lnTo>
                <a:lnTo>
                  <a:pt x="492" y="2064"/>
                </a:lnTo>
                <a:lnTo>
                  <a:pt x="488" y="2068"/>
                </a:lnTo>
                <a:lnTo>
                  <a:pt x="486" y="2070"/>
                </a:lnTo>
                <a:lnTo>
                  <a:pt x="484" y="2074"/>
                </a:lnTo>
                <a:lnTo>
                  <a:pt x="484" y="2078"/>
                </a:lnTo>
                <a:lnTo>
                  <a:pt x="486" y="2086"/>
                </a:lnTo>
                <a:lnTo>
                  <a:pt x="484" y="2090"/>
                </a:lnTo>
                <a:lnTo>
                  <a:pt x="484" y="2094"/>
                </a:lnTo>
                <a:lnTo>
                  <a:pt x="486" y="2098"/>
                </a:lnTo>
                <a:lnTo>
                  <a:pt x="486" y="2100"/>
                </a:lnTo>
                <a:lnTo>
                  <a:pt x="484" y="2100"/>
                </a:lnTo>
                <a:lnTo>
                  <a:pt x="484" y="2102"/>
                </a:lnTo>
                <a:lnTo>
                  <a:pt x="486" y="2106"/>
                </a:lnTo>
                <a:lnTo>
                  <a:pt x="488" y="2108"/>
                </a:lnTo>
                <a:lnTo>
                  <a:pt x="486" y="2110"/>
                </a:lnTo>
                <a:lnTo>
                  <a:pt x="482" y="2112"/>
                </a:lnTo>
                <a:lnTo>
                  <a:pt x="480" y="2114"/>
                </a:lnTo>
                <a:lnTo>
                  <a:pt x="478" y="2118"/>
                </a:lnTo>
                <a:lnTo>
                  <a:pt x="472" y="2120"/>
                </a:lnTo>
                <a:lnTo>
                  <a:pt x="444" y="2132"/>
                </a:lnTo>
                <a:lnTo>
                  <a:pt x="434" y="2136"/>
                </a:lnTo>
                <a:lnTo>
                  <a:pt x="428" y="2140"/>
                </a:lnTo>
                <a:lnTo>
                  <a:pt x="426" y="2144"/>
                </a:lnTo>
                <a:lnTo>
                  <a:pt x="426" y="2146"/>
                </a:lnTo>
                <a:lnTo>
                  <a:pt x="426" y="2150"/>
                </a:lnTo>
                <a:lnTo>
                  <a:pt x="428" y="2152"/>
                </a:lnTo>
                <a:lnTo>
                  <a:pt x="432" y="2154"/>
                </a:lnTo>
                <a:lnTo>
                  <a:pt x="434" y="2154"/>
                </a:lnTo>
                <a:lnTo>
                  <a:pt x="432" y="2156"/>
                </a:lnTo>
                <a:lnTo>
                  <a:pt x="420" y="2162"/>
                </a:lnTo>
                <a:lnTo>
                  <a:pt x="416" y="2164"/>
                </a:lnTo>
                <a:lnTo>
                  <a:pt x="412" y="2164"/>
                </a:lnTo>
                <a:lnTo>
                  <a:pt x="402" y="2162"/>
                </a:lnTo>
                <a:lnTo>
                  <a:pt x="392" y="2158"/>
                </a:lnTo>
                <a:lnTo>
                  <a:pt x="384" y="2158"/>
                </a:lnTo>
                <a:lnTo>
                  <a:pt x="376" y="2160"/>
                </a:lnTo>
                <a:lnTo>
                  <a:pt x="374" y="2160"/>
                </a:lnTo>
                <a:lnTo>
                  <a:pt x="372" y="2156"/>
                </a:lnTo>
                <a:lnTo>
                  <a:pt x="372" y="2148"/>
                </a:lnTo>
                <a:lnTo>
                  <a:pt x="370" y="2142"/>
                </a:lnTo>
                <a:lnTo>
                  <a:pt x="368" y="2140"/>
                </a:lnTo>
                <a:lnTo>
                  <a:pt x="364" y="2140"/>
                </a:lnTo>
                <a:lnTo>
                  <a:pt x="356" y="2140"/>
                </a:lnTo>
                <a:lnTo>
                  <a:pt x="348" y="2140"/>
                </a:lnTo>
                <a:lnTo>
                  <a:pt x="346" y="2138"/>
                </a:lnTo>
                <a:lnTo>
                  <a:pt x="346" y="2142"/>
                </a:lnTo>
                <a:lnTo>
                  <a:pt x="348" y="2148"/>
                </a:lnTo>
                <a:lnTo>
                  <a:pt x="348" y="2152"/>
                </a:lnTo>
                <a:lnTo>
                  <a:pt x="348" y="2156"/>
                </a:lnTo>
                <a:lnTo>
                  <a:pt x="352" y="2160"/>
                </a:lnTo>
                <a:lnTo>
                  <a:pt x="356" y="2164"/>
                </a:lnTo>
                <a:lnTo>
                  <a:pt x="358" y="2172"/>
                </a:lnTo>
                <a:lnTo>
                  <a:pt x="360" y="2180"/>
                </a:lnTo>
                <a:lnTo>
                  <a:pt x="360" y="2188"/>
                </a:lnTo>
                <a:lnTo>
                  <a:pt x="360" y="2192"/>
                </a:lnTo>
                <a:lnTo>
                  <a:pt x="360" y="2194"/>
                </a:lnTo>
                <a:lnTo>
                  <a:pt x="362" y="2200"/>
                </a:lnTo>
                <a:lnTo>
                  <a:pt x="364" y="2202"/>
                </a:lnTo>
                <a:lnTo>
                  <a:pt x="358" y="2204"/>
                </a:lnTo>
                <a:lnTo>
                  <a:pt x="352" y="2204"/>
                </a:lnTo>
                <a:lnTo>
                  <a:pt x="350" y="2202"/>
                </a:lnTo>
                <a:lnTo>
                  <a:pt x="348" y="2198"/>
                </a:lnTo>
                <a:lnTo>
                  <a:pt x="346" y="2198"/>
                </a:lnTo>
                <a:lnTo>
                  <a:pt x="344" y="2198"/>
                </a:lnTo>
                <a:lnTo>
                  <a:pt x="344" y="2200"/>
                </a:lnTo>
                <a:lnTo>
                  <a:pt x="342" y="2202"/>
                </a:lnTo>
                <a:lnTo>
                  <a:pt x="338" y="2202"/>
                </a:lnTo>
                <a:lnTo>
                  <a:pt x="334" y="2202"/>
                </a:lnTo>
                <a:lnTo>
                  <a:pt x="332" y="2200"/>
                </a:lnTo>
                <a:lnTo>
                  <a:pt x="330" y="2198"/>
                </a:lnTo>
                <a:lnTo>
                  <a:pt x="326" y="2200"/>
                </a:lnTo>
                <a:lnTo>
                  <a:pt x="318" y="2206"/>
                </a:lnTo>
                <a:lnTo>
                  <a:pt x="314" y="2208"/>
                </a:lnTo>
                <a:lnTo>
                  <a:pt x="310" y="2206"/>
                </a:lnTo>
                <a:lnTo>
                  <a:pt x="302" y="2192"/>
                </a:lnTo>
                <a:lnTo>
                  <a:pt x="298" y="2186"/>
                </a:lnTo>
                <a:lnTo>
                  <a:pt x="296" y="2186"/>
                </a:lnTo>
                <a:lnTo>
                  <a:pt x="292" y="2188"/>
                </a:lnTo>
                <a:lnTo>
                  <a:pt x="286" y="2190"/>
                </a:lnTo>
                <a:lnTo>
                  <a:pt x="282" y="2190"/>
                </a:lnTo>
                <a:lnTo>
                  <a:pt x="280" y="2190"/>
                </a:lnTo>
                <a:lnTo>
                  <a:pt x="278" y="2194"/>
                </a:lnTo>
                <a:lnTo>
                  <a:pt x="278" y="2198"/>
                </a:lnTo>
                <a:lnTo>
                  <a:pt x="276" y="2200"/>
                </a:lnTo>
                <a:lnTo>
                  <a:pt x="270" y="2200"/>
                </a:lnTo>
                <a:lnTo>
                  <a:pt x="264" y="2198"/>
                </a:lnTo>
                <a:lnTo>
                  <a:pt x="260" y="2196"/>
                </a:lnTo>
                <a:lnTo>
                  <a:pt x="258" y="2198"/>
                </a:lnTo>
                <a:lnTo>
                  <a:pt x="250" y="2200"/>
                </a:lnTo>
                <a:lnTo>
                  <a:pt x="240" y="2202"/>
                </a:lnTo>
                <a:lnTo>
                  <a:pt x="234" y="2206"/>
                </a:lnTo>
                <a:lnTo>
                  <a:pt x="230" y="2212"/>
                </a:lnTo>
                <a:lnTo>
                  <a:pt x="230" y="2216"/>
                </a:lnTo>
                <a:lnTo>
                  <a:pt x="232" y="2218"/>
                </a:lnTo>
                <a:lnTo>
                  <a:pt x="236" y="2218"/>
                </a:lnTo>
                <a:lnTo>
                  <a:pt x="240" y="2218"/>
                </a:lnTo>
                <a:lnTo>
                  <a:pt x="244" y="2218"/>
                </a:lnTo>
                <a:lnTo>
                  <a:pt x="246" y="2220"/>
                </a:lnTo>
                <a:lnTo>
                  <a:pt x="242" y="2220"/>
                </a:lnTo>
                <a:lnTo>
                  <a:pt x="238" y="2222"/>
                </a:lnTo>
                <a:lnTo>
                  <a:pt x="238" y="2224"/>
                </a:lnTo>
                <a:lnTo>
                  <a:pt x="236" y="2226"/>
                </a:lnTo>
                <a:lnTo>
                  <a:pt x="238" y="2228"/>
                </a:lnTo>
                <a:lnTo>
                  <a:pt x="242" y="2228"/>
                </a:lnTo>
                <a:lnTo>
                  <a:pt x="246" y="2228"/>
                </a:lnTo>
                <a:lnTo>
                  <a:pt x="250" y="2230"/>
                </a:lnTo>
                <a:lnTo>
                  <a:pt x="246" y="2232"/>
                </a:lnTo>
                <a:lnTo>
                  <a:pt x="240" y="2234"/>
                </a:lnTo>
                <a:lnTo>
                  <a:pt x="234" y="2234"/>
                </a:lnTo>
                <a:lnTo>
                  <a:pt x="234" y="2236"/>
                </a:lnTo>
                <a:lnTo>
                  <a:pt x="236" y="2238"/>
                </a:lnTo>
                <a:lnTo>
                  <a:pt x="242" y="2244"/>
                </a:lnTo>
                <a:lnTo>
                  <a:pt x="244" y="2248"/>
                </a:lnTo>
                <a:lnTo>
                  <a:pt x="248" y="2250"/>
                </a:lnTo>
                <a:lnTo>
                  <a:pt x="252" y="2250"/>
                </a:lnTo>
                <a:lnTo>
                  <a:pt x="258" y="2248"/>
                </a:lnTo>
                <a:lnTo>
                  <a:pt x="264" y="2248"/>
                </a:lnTo>
                <a:lnTo>
                  <a:pt x="280" y="2254"/>
                </a:lnTo>
                <a:lnTo>
                  <a:pt x="286" y="2258"/>
                </a:lnTo>
                <a:lnTo>
                  <a:pt x="292" y="2260"/>
                </a:lnTo>
                <a:lnTo>
                  <a:pt x="296" y="2262"/>
                </a:lnTo>
                <a:lnTo>
                  <a:pt x="302" y="2262"/>
                </a:lnTo>
                <a:lnTo>
                  <a:pt x="306" y="2262"/>
                </a:lnTo>
                <a:lnTo>
                  <a:pt x="306" y="2266"/>
                </a:lnTo>
                <a:lnTo>
                  <a:pt x="306" y="2268"/>
                </a:lnTo>
                <a:lnTo>
                  <a:pt x="314" y="2268"/>
                </a:lnTo>
                <a:lnTo>
                  <a:pt x="318" y="2268"/>
                </a:lnTo>
                <a:lnTo>
                  <a:pt x="322" y="2268"/>
                </a:lnTo>
                <a:lnTo>
                  <a:pt x="324" y="2270"/>
                </a:lnTo>
                <a:lnTo>
                  <a:pt x="322" y="2272"/>
                </a:lnTo>
                <a:lnTo>
                  <a:pt x="320" y="2276"/>
                </a:lnTo>
                <a:lnTo>
                  <a:pt x="320" y="2280"/>
                </a:lnTo>
                <a:lnTo>
                  <a:pt x="322" y="2282"/>
                </a:lnTo>
                <a:lnTo>
                  <a:pt x="330" y="2282"/>
                </a:lnTo>
                <a:lnTo>
                  <a:pt x="334" y="2282"/>
                </a:lnTo>
                <a:lnTo>
                  <a:pt x="334" y="2286"/>
                </a:lnTo>
                <a:lnTo>
                  <a:pt x="332" y="2290"/>
                </a:lnTo>
                <a:lnTo>
                  <a:pt x="334" y="2290"/>
                </a:lnTo>
                <a:lnTo>
                  <a:pt x="336" y="2292"/>
                </a:lnTo>
                <a:lnTo>
                  <a:pt x="340" y="2292"/>
                </a:lnTo>
                <a:lnTo>
                  <a:pt x="342" y="2294"/>
                </a:lnTo>
                <a:lnTo>
                  <a:pt x="342" y="2298"/>
                </a:lnTo>
                <a:lnTo>
                  <a:pt x="338" y="2300"/>
                </a:lnTo>
                <a:lnTo>
                  <a:pt x="336" y="2302"/>
                </a:lnTo>
                <a:lnTo>
                  <a:pt x="336" y="2306"/>
                </a:lnTo>
                <a:lnTo>
                  <a:pt x="340" y="2314"/>
                </a:lnTo>
                <a:lnTo>
                  <a:pt x="348" y="2324"/>
                </a:lnTo>
                <a:lnTo>
                  <a:pt x="358" y="2332"/>
                </a:lnTo>
                <a:lnTo>
                  <a:pt x="368" y="2336"/>
                </a:lnTo>
                <a:lnTo>
                  <a:pt x="374" y="2338"/>
                </a:lnTo>
                <a:lnTo>
                  <a:pt x="376" y="2338"/>
                </a:lnTo>
                <a:lnTo>
                  <a:pt x="374" y="2342"/>
                </a:lnTo>
                <a:lnTo>
                  <a:pt x="374" y="2346"/>
                </a:lnTo>
                <a:lnTo>
                  <a:pt x="376" y="2348"/>
                </a:lnTo>
                <a:lnTo>
                  <a:pt x="378" y="2352"/>
                </a:lnTo>
                <a:lnTo>
                  <a:pt x="378" y="2360"/>
                </a:lnTo>
                <a:lnTo>
                  <a:pt x="376" y="2364"/>
                </a:lnTo>
                <a:lnTo>
                  <a:pt x="374" y="2366"/>
                </a:lnTo>
                <a:lnTo>
                  <a:pt x="370" y="2368"/>
                </a:lnTo>
                <a:lnTo>
                  <a:pt x="370" y="2370"/>
                </a:lnTo>
                <a:lnTo>
                  <a:pt x="378" y="2376"/>
                </a:lnTo>
                <a:lnTo>
                  <a:pt x="388" y="2382"/>
                </a:lnTo>
                <a:lnTo>
                  <a:pt x="392" y="2388"/>
                </a:lnTo>
                <a:lnTo>
                  <a:pt x="394" y="2396"/>
                </a:lnTo>
                <a:lnTo>
                  <a:pt x="394" y="2402"/>
                </a:lnTo>
                <a:lnTo>
                  <a:pt x="394" y="2404"/>
                </a:lnTo>
                <a:lnTo>
                  <a:pt x="392" y="2398"/>
                </a:lnTo>
                <a:lnTo>
                  <a:pt x="388" y="2388"/>
                </a:lnTo>
                <a:lnTo>
                  <a:pt x="384" y="2384"/>
                </a:lnTo>
                <a:lnTo>
                  <a:pt x="380" y="2382"/>
                </a:lnTo>
                <a:lnTo>
                  <a:pt x="378" y="2390"/>
                </a:lnTo>
                <a:lnTo>
                  <a:pt x="372" y="2410"/>
                </a:lnTo>
                <a:lnTo>
                  <a:pt x="370" y="2426"/>
                </a:lnTo>
                <a:lnTo>
                  <a:pt x="372" y="2428"/>
                </a:lnTo>
                <a:lnTo>
                  <a:pt x="374" y="2426"/>
                </a:lnTo>
                <a:lnTo>
                  <a:pt x="376" y="2426"/>
                </a:lnTo>
                <a:lnTo>
                  <a:pt x="378" y="2426"/>
                </a:lnTo>
                <a:lnTo>
                  <a:pt x="378" y="2430"/>
                </a:lnTo>
                <a:lnTo>
                  <a:pt x="376" y="2432"/>
                </a:lnTo>
                <a:lnTo>
                  <a:pt x="374" y="2432"/>
                </a:lnTo>
                <a:lnTo>
                  <a:pt x="372" y="2436"/>
                </a:lnTo>
                <a:lnTo>
                  <a:pt x="370" y="2460"/>
                </a:lnTo>
                <a:lnTo>
                  <a:pt x="366" y="2480"/>
                </a:lnTo>
                <a:lnTo>
                  <a:pt x="362" y="2492"/>
                </a:lnTo>
                <a:lnTo>
                  <a:pt x="358" y="2500"/>
                </a:lnTo>
                <a:lnTo>
                  <a:pt x="352" y="2502"/>
                </a:lnTo>
                <a:lnTo>
                  <a:pt x="342" y="2506"/>
                </a:lnTo>
                <a:lnTo>
                  <a:pt x="334" y="2506"/>
                </a:lnTo>
                <a:lnTo>
                  <a:pt x="326" y="2504"/>
                </a:lnTo>
                <a:lnTo>
                  <a:pt x="314" y="2500"/>
                </a:lnTo>
                <a:lnTo>
                  <a:pt x="308" y="2500"/>
                </a:lnTo>
                <a:lnTo>
                  <a:pt x="300" y="2502"/>
                </a:lnTo>
                <a:lnTo>
                  <a:pt x="286" y="2498"/>
                </a:lnTo>
                <a:lnTo>
                  <a:pt x="278" y="2496"/>
                </a:lnTo>
                <a:lnTo>
                  <a:pt x="270" y="2496"/>
                </a:lnTo>
                <a:lnTo>
                  <a:pt x="252" y="2498"/>
                </a:lnTo>
                <a:lnTo>
                  <a:pt x="232" y="2498"/>
                </a:lnTo>
                <a:lnTo>
                  <a:pt x="220" y="2498"/>
                </a:lnTo>
                <a:lnTo>
                  <a:pt x="206" y="2494"/>
                </a:lnTo>
                <a:lnTo>
                  <a:pt x="192" y="2490"/>
                </a:lnTo>
                <a:lnTo>
                  <a:pt x="182" y="2490"/>
                </a:lnTo>
                <a:lnTo>
                  <a:pt x="172" y="2492"/>
                </a:lnTo>
                <a:lnTo>
                  <a:pt x="154" y="2492"/>
                </a:lnTo>
                <a:lnTo>
                  <a:pt x="142" y="2492"/>
                </a:lnTo>
                <a:lnTo>
                  <a:pt x="134" y="2490"/>
                </a:lnTo>
                <a:lnTo>
                  <a:pt x="120" y="2486"/>
                </a:lnTo>
                <a:lnTo>
                  <a:pt x="110" y="2482"/>
                </a:lnTo>
                <a:lnTo>
                  <a:pt x="104" y="2484"/>
                </a:lnTo>
                <a:lnTo>
                  <a:pt x="98" y="2486"/>
                </a:lnTo>
                <a:lnTo>
                  <a:pt x="92" y="2490"/>
                </a:lnTo>
                <a:lnTo>
                  <a:pt x="88" y="2492"/>
                </a:lnTo>
                <a:lnTo>
                  <a:pt x="86" y="2500"/>
                </a:lnTo>
                <a:lnTo>
                  <a:pt x="86" y="2504"/>
                </a:lnTo>
                <a:lnTo>
                  <a:pt x="82" y="2506"/>
                </a:lnTo>
                <a:lnTo>
                  <a:pt x="78" y="2506"/>
                </a:lnTo>
                <a:lnTo>
                  <a:pt x="72" y="2506"/>
                </a:lnTo>
                <a:lnTo>
                  <a:pt x="66" y="2508"/>
                </a:lnTo>
                <a:lnTo>
                  <a:pt x="54" y="2516"/>
                </a:lnTo>
                <a:lnTo>
                  <a:pt x="50" y="2520"/>
                </a:lnTo>
                <a:lnTo>
                  <a:pt x="48" y="2524"/>
                </a:lnTo>
                <a:lnTo>
                  <a:pt x="48" y="2528"/>
                </a:lnTo>
                <a:lnTo>
                  <a:pt x="50" y="2530"/>
                </a:lnTo>
                <a:lnTo>
                  <a:pt x="54" y="2534"/>
                </a:lnTo>
                <a:lnTo>
                  <a:pt x="56" y="2540"/>
                </a:lnTo>
                <a:lnTo>
                  <a:pt x="58" y="2546"/>
                </a:lnTo>
                <a:lnTo>
                  <a:pt x="60" y="2552"/>
                </a:lnTo>
                <a:lnTo>
                  <a:pt x="64" y="2560"/>
                </a:lnTo>
                <a:lnTo>
                  <a:pt x="64" y="2570"/>
                </a:lnTo>
                <a:lnTo>
                  <a:pt x="64" y="2578"/>
                </a:lnTo>
                <a:lnTo>
                  <a:pt x="66" y="2588"/>
                </a:lnTo>
                <a:lnTo>
                  <a:pt x="64" y="2594"/>
                </a:lnTo>
                <a:lnTo>
                  <a:pt x="66" y="2596"/>
                </a:lnTo>
                <a:lnTo>
                  <a:pt x="68" y="2600"/>
                </a:lnTo>
                <a:lnTo>
                  <a:pt x="66" y="2602"/>
                </a:lnTo>
                <a:lnTo>
                  <a:pt x="66" y="2606"/>
                </a:lnTo>
                <a:lnTo>
                  <a:pt x="66" y="2612"/>
                </a:lnTo>
                <a:lnTo>
                  <a:pt x="74" y="2628"/>
                </a:lnTo>
                <a:lnTo>
                  <a:pt x="74" y="2632"/>
                </a:lnTo>
                <a:lnTo>
                  <a:pt x="74" y="2640"/>
                </a:lnTo>
                <a:lnTo>
                  <a:pt x="70" y="2654"/>
                </a:lnTo>
                <a:lnTo>
                  <a:pt x="66" y="2670"/>
                </a:lnTo>
                <a:lnTo>
                  <a:pt x="64" y="2680"/>
                </a:lnTo>
                <a:lnTo>
                  <a:pt x="66" y="2684"/>
                </a:lnTo>
                <a:lnTo>
                  <a:pt x="64" y="2688"/>
                </a:lnTo>
                <a:lnTo>
                  <a:pt x="60" y="2694"/>
                </a:lnTo>
                <a:lnTo>
                  <a:pt x="56" y="2708"/>
                </a:lnTo>
                <a:lnTo>
                  <a:pt x="54" y="2716"/>
                </a:lnTo>
                <a:lnTo>
                  <a:pt x="50" y="2720"/>
                </a:lnTo>
                <a:lnTo>
                  <a:pt x="46" y="2724"/>
                </a:lnTo>
                <a:lnTo>
                  <a:pt x="44" y="2726"/>
                </a:lnTo>
                <a:lnTo>
                  <a:pt x="44" y="2730"/>
                </a:lnTo>
                <a:lnTo>
                  <a:pt x="44" y="2734"/>
                </a:lnTo>
                <a:lnTo>
                  <a:pt x="44" y="2740"/>
                </a:lnTo>
                <a:lnTo>
                  <a:pt x="40" y="2750"/>
                </a:lnTo>
                <a:lnTo>
                  <a:pt x="38" y="2756"/>
                </a:lnTo>
                <a:lnTo>
                  <a:pt x="38" y="2760"/>
                </a:lnTo>
                <a:lnTo>
                  <a:pt x="40" y="2762"/>
                </a:lnTo>
                <a:lnTo>
                  <a:pt x="44" y="2764"/>
                </a:lnTo>
                <a:lnTo>
                  <a:pt x="52" y="2764"/>
                </a:lnTo>
                <a:lnTo>
                  <a:pt x="50" y="2766"/>
                </a:lnTo>
                <a:lnTo>
                  <a:pt x="50" y="2770"/>
                </a:lnTo>
                <a:lnTo>
                  <a:pt x="50" y="2772"/>
                </a:lnTo>
                <a:lnTo>
                  <a:pt x="50" y="2776"/>
                </a:lnTo>
                <a:lnTo>
                  <a:pt x="50" y="2778"/>
                </a:lnTo>
                <a:lnTo>
                  <a:pt x="52" y="2778"/>
                </a:lnTo>
                <a:lnTo>
                  <a:pt x="58" y="2776"/>
                </a:lnTo>
                <a:lnTo>
                  <a:pt x="64" y="2778"/>
                </a:lnTo>
                <a:lnTo>
                  <a:pt x="66" y="2780"/>
                </a:lnTo>
                <a:lnTo>
                  <a:pt x="66" y="2782"/>
                </a:lnTo>
                <a:lnTo>
                  <a:pt x="68" y="2788"/>
                </a:lnTo>
                <a:lnTo>
                  <a:pt x="66" y="2794"/>
                </a:lnTo>
                <a:lnTo>
                  <a:pt x="64" y="2804"/>
                </a:lnTo>
                <a:lnTo>
                  <a:pt x="66" y="2810"/>
                </a:lnTo>
                <a:lnTo>
                  <a:pt x="66" y="2820"/>
                </a:lnTo>
                <a:lnTo>
                  <a:pt x="62" y="2842"/>
                </a:lnTo>
                <a:lnTo>
                  <a:pt x="60" y="2856"/>
                </a:lnTo>
                <a:lnTo>
                  <a:pt x="62" y="2856"/>
                </a:lnTo>
                <a:lnTo>
                  <a:pt x="64" y="2856"/>
                </a:lnTo>
                <a:lnTo>
                  <a:pt x="68" y="2852"/>
                </a:lnTo>
                <a:lnTo>
                  <a:pt x="72" y="2850"/>
                </a:lnTo>
                <a:lnTo>
                  <a:pt x="80" y="2850"/>
                </a:lnTo>
                <a:lnTo>
                  <a:pt x="92" y="2854"/>
                </a:lnTo>
                <a:lnTo>
                  <a:pt x="104" y="2858"/>
                </a:lnTo>
                <a:lnTo>
                  <a:pt x="110" y="2856"/>
                </a:lnTo>
                <a:lnTo>
                  <a:pt x="114" y="2852"/>
                </a:lnTo>
                <a:lnTo>
                  <a:pt x="124" y="2846"/>
                </a:lnTo>
                <a:lnTo>
                  <a:pt x="130" y="2844"/>
                </a:lnTo>
                <a:lnTo>
                  <a:pt x="136" y="2844"/>
                </a:lnTo>
                <a:lnTo>
                  <a:pt x="142" y="2846"/>
                </a:lnTo>
                <a:lnTo>
                  <a:pt x="148" y="2850"/>
                </a:lnTo>
                <a:lnTo>
                  <a:pt x="158" y="2858"/>
                </a:lnTo>
                <a:lnTo>
                  <a:pt x="160" y="2862"/>
                </a:lnTo>
                <a:lnTo>
                  <a:pt x="162" y="2866"/>
                </a:lnTo>
                <a:lnTo>
                  <a:pt x="162" y="2874"/>
                </a:lnTo>
                <a:lnTo>
                  <a:pt x="166" y="2882"/>
                </a:lnTo>
                <a:lnTo>
                  <a:pt x="174" y="2892"/>
                </a:lnTo>
                <a:lnTo>
                  <a:pt x="182" y="2902"/>
                </a:lnTo>
                <a:lnTo>
                  <a:pt x="190" y="2908"/>
                </a:lnTo>
                <a:lnTo>
                  <a:pt x="196" y="2910"/>
                </a:lnTo>
                <a:lnTo>
                  <a:pt x="198" y="2910"/>
                </a:lnTo>
                <a:lnTo>
                  <a:pt x="202" y="2906"/>
                </a:lnTo>
                <a:lnTo>
                  <a:pt x="206" y="2902"/>
                </a:lnTo>
                <a:lnTo>
                  <a:pt x="208" y="2898"/>
                </a:lnTo>
                <a:lnTo>
                  <a:pt x="212" y="2892"/>
                </a:lnTo>
                <a:lnTo>
                  <a:pt x="214" y="2888"/>
                </a:lnTo>
                <a:lnTo>
                  <a:pt x="218" y="2886"/>
                </a:lnTo>
                <a:lnTo>
                  <a:pt x="228" y="2884"/>
                </a:lnTo>
                <a:lnTo>
                  <a:pt x="236" y="2884"/>
                </a:lnTo>
                <a:lnTo>
                  <a:pt x="238" y="2882"/>
                </a:lnTo>
                <a:lnTo>
                  <a:pt x="240" y="2880"/>
                </a:lnTo>
                <a:lnTo>
                  <a:pt x="246" y="2874"/>
                </a:lnTo>
                <a:lnTo>
                  <a:pt x="254" y="2868"/>
                </a:lnTo>
                <a:lnTo>
                  <a:pt x="264" y="2868"/>
                </a:lnTo>
                <a:lnTo>
                  <a:pt x="270" y="2868"/>
                </a:lnTo>
                <a:lnTo>
                  <a:pt x="276" y="2870"/>
                </a:lnTo>
                <a:lnTo>
                  <a:pt x="284" y="2872"/>
                </a:lnTo>
                <a:lnTo>
                  <a:pt x="292" y="2874"/>
                </a:lnTo>
                <a:lnTo>
                  <a:pt x="310" y="2870"/>
                </a:lnTo>
                <a:lnTo>
                  <a:pt x="322" y="2868"/>
                </a:lnTo>
                <a:lnTo>
                  <a:pt x="328" y="2866"/>
                </a:lnTo>
                <a:lnTo>
                  <a:pt x="332" y="2868"/>
                </a:lnTo>
                <a:lnTo>
                  <a:pt x="336" y="2870"/>
                </a:lnTo>
                <a:lnTo>
                  <a:pt x="340" y="2866"/>
                </a:lnTo>
                <a:lnTo>
                  <a:pt x="346" y="2852"/>
                </a:lnTo>
                <a:lnTo>
                  <a:pt x="350" y="2844"/>
                </a:lnTo>
                <a:lnTo>
                  <a:pt x="356" y="2836"/>
                </a:lnTo>
                <a:lnTo>
                  <a:pt x="364" y="2830"/>
                </a:lnTo>
                <a:lnTo>
                  <a:pt x="374" y="2828"/>
                </a:lnTo>
                <a:lnTo>
                  <a:pt x="390" y="2826"/>
                </a:lnTo>
                <a:lnTo>
                  <a:pt x="392" y="2824"/>
                </a:lnTo>
                <a:lnTo>
                  <a:pt x="390" y="2818"/>
                </a:lnTo>
                <a:lnTo>
                  <a:pt x="392" y="2808"/>
                </a:lnTo>
                <a:lnTo>
                  <a:pt x="396" y="2798"/>
                </a:lnTo>
                <a:lnTo>
                  <a:pt x="402" y="2788"/>
                </a:lnTo>
                <a:lnTo>
                  <a:pt x="410" y="2780"/>
                </a:lnTo>
                <a:lnTo>
                  <a:pt x="424" y="2768"/>
                </a:lnTo>
                <a:lnTo>
                  <a:pt x="428" y="2764"/>
                </a:lnTo>
                <a:lnTo>
                  <a:pt x="430" y="2760"/>
                </a:lnTo>
                <a:lnTo>
                  <a:pt x="428" y="2756"/>
                </a:lnTo>
                <a:lnTo>
                  <a:pt x="422" y="2752"/>
                </a:lnTo>
                <a:lnTo>
                  <a:pt x="416" y="2746"/>
                </a:lnTo>
                <a:lnTo>
                  <a:pt x="412" y="2740"/>
                </a:lnTo>
                <a:lnTo>
                  <a:pt x="410" y="2734"/>
                </a:lnTo>
                <a:lnTo>
                  <a:pt x="410" y="2724"/>
                </a:lnTo>
                <a:lnTo>
                  <a:pt x="412" y="2714"/>
                </a:lnTo>
                <a:lnTo>
                  <a:pt x="418" y="2702"/>
                </a:lnTo>
                <a:lnTo>
                  <a:pt x="424" y="2690"/>
                </a:lnTo>
                <a:lnTo>
                  <a:pt x="438" y="2670"/>
                </a:lnTo>
                <a:lnTo>
                  <a:pt x="446" y="2664"/>
                </a:lnTo>
                <a:lnTo>
                  <a:pt x="450" y="2660"/>
                </a:lnTo>
                <a:lnTo>
                  <a:pt x="460" y="2656"/>
                </a:lnTo>
                <a:lnTo>
                  <a:pt x="460" y="2654"/>
                </a:lnTo>
                <a:lnTo>
                  <a:pt x="460" y="2652"/>
                </a:lnTo>
                <a:lnTo>
                  <a:pt x="454" y="2648"/>
                </a:lnTo>
                <a:lnTo>
                  <a:pt x="454" y="2646"/>
                </a:lnTo>
                <a:lnTo>
                  <a:pt x="454" y="2642"/>
                </a:lnTo>
                <a:lnTo>
                  <a:pt x="458" y="2638"/>
                </a:lnTo>
                <a:lnTo>
                  <a:pt x="466" y="2634"/>
                </a:lnTo>
                <a:lnTo>
                  <a:pt x="484" y="2628"/>
                </a:lnTo>
                <a:lnTo>
                  <a:pt x="502" y="2624"/>
                </a:lnTo>
                <a:lnTo>
                  <a:pt x="508" y="2620"/>
                </a:lnTo>
                <a:lnTo>
                  <a:pt x="510" y="2616"/>
                </a:lnTo>
                <a:lnTo>
                  <a:pt x="514" y="2612"/>
                </a:lnTo>
                <a:lnTo>
                  <a:pt x="520" y="2608"/>
                </a:lnTo>
                <a:lnTo>
                  <a:pt x="536" y="2600"/>
                </a:lnTo>
                <a:lnTo>
                  <a:pt x="544" y="2596"/>
                </a:lnTo>
                <a:lnTo>
                  <a:pt x="550" y="2590"/>
                </a:lnTo>
                <a:lnTo>
                  <a:pt x="552" y="2584"/>
                </a:lnTo>
                <a:lnTo>
                  <a:pt x="552" y="2580"/>
                </a:lnTo>
                <a:lnTo>
                  <a:pt x="550" y="2576"/>
                </a:lnTo>
                <a:lnTo>
                  <a:pt x="550" y="2572"/>
                </a:lnTo>
                <a:lnTo>
                  <a:pt x="550" y="2570"/>
                </a:lnTo>
                <a:lnTo>
                  <a:pt x="554" y="2566"/>
                </a:lnTo>
                <a:lnTo>
                  <a:pt x="556" y="2566"/>
                </a:lnTo>
                <a:lnTo>
                  <a:pt x="556" y="2562"/>
                </a:lnTo>
                <a:lnTo>
                  <a:pt x="554" y="2560"/>
                </a:lnTo>
                <a:lnTo>
                  <a:pt x="548" y="2554"/>
                </a:lnTo>
                <a:lnTo>
                  <a:pt x="548" y="2542"/>
                </a:lnTo>
                <a:lnTo>
                  <a:pt x="548" y="2536"/>
                </a:lnTo>
                <a:lnTo>
                  <a:pt x="548" y="2532"/>
                </a:lnTo>
                <a:lnTo>
                  <a:pt x="548" y="2524"/>
                </a:lnTo>
                <a:lnTo>
                  <a:pt x="548" y="2518"/>
                </a:lnTo>
                <a:lnTo>
                  <a:pt x="550" y="2514"/>
                </a:lnTo>
                <a:lnTo>
                  <a:pt x="556" y="2510"/>
                </a:lnTo>
                <a:lnTo>
                  <a:pt x="564" y="2508"/>
                </a:lnTo>
                <a:lnTo>
                  <a:pt x="572" y="2502"/>
                </a:lnTo>
                <a:lnTo>
                  <a:pt x="584" y="2494"/>
                </a:lnTo>
                <a:lnTo>
                  <a:pt x="586" y="2494"/>
                </a:lnTo>
                <a:lnTo>
                  <a:pt x="588" y="2494"/>
                </a:lnTo>
                <a:lnTo>
                  <a:pt x="590" y="2498"/>
                </a:lnTo>
                <a:lnTo>
                  <a:pt x="592" y="2500"/>
                </a:lnTo>
                <a:lnTo>
                  <a:pt x="598" y="2502"/>
                </a:lnTo>
                <a:lnTo>
                  <a:pt x="604" y="2502"/>
                </a:lnTo>
                <a:lnTo>
                  <a:pt x="608" y="2504"/>
                </a:lnTo>
                <a:lnTo>
                  <a:pt x="610" y="2506"/>
                </a:lnTo>
                <a:lnTo>
                  <a:pt x="616" y="2506"/>
                </a:lnTo>
                <a:lnTo>
                  <a:pt x="626" y="2504"/>
                </a:lnTo>
                <a:lnTo>
                  <a:pt x="630" y="2504"/>
                </a:lnTo>
                <a:lnTo>
                  <a:pt x="634" y="2506"/>
                </a:lnTo>
                <a:lnTo>
                  <a:pt x="640" y="2512"/>
                </a:lnTo>
                <a:lnTo>
                  <a:pt x="644" y="2516"/>
                </a:lnTo>
                <a:lnTo>
                  <a:pt x="646" y="2516"/>
                </a:lnTo>
                <a:lnTo>
                  <a:pt x="650" y="2514"/>
                </a:lnTo>
                <a:lnTo>
                  <a:pt x="654" y="2516"/>
                </a:lnTo>
                <a:lnTo>
                  <a:pt x="656" y="2518"/>
                </a:lnTo>
                <a:lnTo>
                  <a:pt x="660" y="2520"/>
                </a:lnTo>
                <a:lnTo>
                  <a:pt x="664" y="2520"/>
                </a:lnTo>
                <a:lnTo>
                  <a:pt x="678" y="2518"/>
                </a:lnTo>
                <a:lnTo>
                  <a:pt x="690" y="2512"/>
                </a:lnTo>
                <a:lnTo>
                  <a:pt x="692" y="2508"/>
                </a:lnTo>
                <a:lnTo>
                  <a:pt x="694" y="2506"/>
                </a:lnTo>
                <a:lnTo>
                  <a:pt x="694" y="2502"/>
                </a:lnTo>
                <a:lnTo>
                  <a:pt x="696" y="2500"/>
                </a:lnTo>
                <a:lnTo>
                  <a:pt x="704" y="2494"/>
                </a:lnTo>
                <a:lnTo>
                  <a:pt x="726" y="2482"/>
                </a:lnTo>
                <a:lnTo>
                  <a:pt x="738" y="2476"/>
                </a:lnTo>
                <a:lnTo>
                  <a:pt x="748" y="2472"/>
                </a:lnTo>
                <a:lnTo>
                  <a:pt x="754" y="2466"/>
                </a:lnTo>
                <a:lnTo>
                  <a:pt x="758" y="2462"/>
                </a:lnTo>
                <a:lnTo>
                  <a:pt x="762" y="2452"/>
                </a:lnTo>
                <a:lnTo>
                  <a:pt x="766" y="2448"/>
                </a:lnTo>
                <a:lnTo>
                  <a:pt x="774" y="2444"/>
                </a:lnTo>
                <a:lnTo>
                  <a:pt x="780" y="2444"/>
                </a:lnTo>
                <a:lnTo>
                  <a:pt x="786" y="2444"/>
                </a:lnTo>
                <a:lnTo>
                  <a:pt x="792" y="2448"/>
                </a:lnTo>
                <a:lnTo>
                  <a:pt x="798" y="2454"/>
                </a:lnTo>
                <a:lnTo>
                  <a:pt x="808" y="2462"/>
                </a:lnTo>
                <a:lnTo>
                  <a:pt x="814" y="2466"/>
                </a:lnTo>
                <a:lnTo>
                  <a:pt x="820" y="2466"/>
                </a:lnTo>
                <a:lnTo>
                  <a:pt x="826" y="2466"/>
                </a:lnTo>
                <a:lnTo>
                  <a:pt x="830" y="2468"/>
                </a:lnTo>
                <a:lnTo>
                  <a:pt x="832" y="2474"/>
                </a:lnTo>
                <a:lnTo>
                  <a:pt x="834" y="2480"/>
                </a:lnTo>
                <a:lnTo>
                  <a:pt x="836" y="2494"/>
                </a:lnTo>
                <a:lnTo>
                  <a:pt x="838" y="2500"/>
                </a:lnTo>
                <a:lnTo>
                  <a:pt x="842" y="2504"/>
                </a:lnTo>
                <a:lnTo>
                  <a:pt x="844" y="2508"/>
                </a:lnTo>
                <a:lnTo>
                  <a:pt x="846" y="2512"/>
                </a:lnTo>
                <a:lnTo>
                  <a:pt x="846" y="2518"/>
                </a:lnTo>
                <a:lnTo>
                  <a:pt x="846" y="2522"/>
                </a:lnTo>
                <a:lnTo>
                  <a:pt x="846" y="2526"/>
                </a:lnTo>
                <a:lnTo>
                  <a:pt x="848" y="2530"/>
                </a:lnTo>
                <a:lnTo>
                  <a:pt x="854" y="2536"/>
                </a:lnTo>
                <a:lnTo>
                  <a:pt x="870" y="2546"/>
                </a:lnTo>
                <a:lnTo>
                  <a:pt x="872" y="2550"/>
                </a:lnTo>
                <a:lnTo>
                  <a:pt x="872" y="2556"/>
                </a:lnTo>
                <a:lnTo>
                  <a:pt x="872" y="2560"/>
                </a:lnTo>
                <a:lnTo>
                  <a:pt x="874" y="2562"/>
                </a:lnTo>
                <a:lnTo>
                  <a:pt x="882" y="2564"/>
                </a:lnTo>
                <a:lnTo>
                  <a:pt x="890" y="2566"/>
                </a:lnTo>
                <a:lnTo>
                  <a:pt x="894" y="2570"/>
                </a:lnTo>
                <a:lnTo>
                  <a:pt x="898" y="2576"/>
                </a:lnTo>
                <a:lnTo>
                  <a:pt x="902" y="2584"/>
                </a:lnTo>
                <a:lnTo>
                  <a:pt x="906" y="2586"/>
                </a:lnTo>
                <a:lnTo>
                  <a:pt x="910" y="2588"/>
                </a:lnTo>
                <a:lnTo>
                  <a:pt x="920" y="2598"/>
                </a:lnTo>
                <a:lnTo>
                  <a:pt x="932" y="2612"/>
                </a:lnTo>
                <a:lnTo>
                  <a:pt x="944" y="2620"/>
                </a:lnTo>
                <a:lnTo>
                  <a:pt x="956" y="2624"/>
                </a:lnTo>
                <a:lnTo>
                  <a:pt x="970" y="2624"/>
                </a:lnTo>
                <a:lnTo>
                  <a:pt x="974" y="2626"/>
                </a:lnTo>
                <a:lnTo>
                  <a:pt x="978" y="2628"/>
                </a:lnTo>
                <a:lnTo>
                  <a:pt x="982" y="2638"/>
                </a:lnTo>
                <a:lnTo>
                  <a:pt x="988" y="2646"/>
                </a:lnTo>
                <a:lnTo>
                  <a:pt x="990" y="2650"/>
                </a:lnTo>
                <a:lnTo>
                  <a:pt x="996" y="2650"/>
                </a:lnTo>
                <a:lnTo>
                  <a:pt x="1002" y="2650"/>
                </a:lnTo>
                <a:lnTo>
                  <a:pt x="1004" y="2650"/>
                </a:lnTo>
                <a:lnTo>
                  <a:pt x="1004" y="2656"/>
                </a:lnTo>
                <a:lnTo>
                  <a:pt x="1002" y="2658"/>
                </a:lnTo>
                <a:lnTo>
                  <a:pt x="1004" y="2658"/>
                </a:lnTo>
                <a:lnTo>
                  <a:pt x="1006" y="2660"/>
                </a:lnTo>
                <a:lnTo>
                  <a:pt x="1012" y="2658"/>
                </a:lnTo>
                <a:lnTo>
                  <a:pt x="1018" y="2658"/>
                </a:lnTo>
                <a:lnTo>
                  <a:pt x="1020" y="2660"/>
                </a:lnTo>
                <a:lnTo>
                  <a:pt x="1022" y="2662"/>
                </a:lnTo>
                <a:lnTo>
                  <a:pt x="1022" y="2666"/>
                </a:lnTo>
                <a:lnTo>
                  <a:pt x="1022" y="2674"/>
                </a:lnTo>
                <a:lnTo>
                  <a:pt x="1024" y="2680"/>
                </a:lnTo>
                <a:lnTo>
                  <a:pt x="1030" y="2684"/>
                </a:lnTo>
                <a:lnTo>
                  <a:pt x="1040" y="2690"/>
                </a:lnTo>
                <a:lnTo>
                  <a:pt x="1050" y="2694"/>
                </a:lnTo>
                <a:lnTo>
                  <a:pt x="1054" y="2698"/>
                </a:lnTo>
                <a:lnTo>
                  <a:pt x="1058" y="2702"/>
                </a:lnTo>
                <a:lnTo>
                  <a:pt x="1062" y="2710"/>
                </a:lnTo>
                <a:lnTo>
                  <a:pt x="1066" y="2720"/>
                </a:lnTo>
                <a:lnTo>
                  <a:pt x="1070" y="2740"/>
                </a:lnTo>
                <a:lnTo>
                  <a:pt x="1072" y="2752"/>
                </a:lnTo>
                <a:lnTo>
                  <a:pt x="1072" y="2758"/>
                </a:lnTo>
                <a:lnTo>
                  <a:pt x="1066" y="2762"/>
                </a:lnTo>
                <a:lnTo>
                  <a:pt x="1064" y="2768"/>
                </a:lnTo>
                <a:lnTo>
                  <a:pt x="1064" y="2772"/>
                </a:lnTo>
                <a:lnTo>
                  <a:pt x="1062" y="2776"/>
                </a:lnTo>
                <a:lnTo>
                  <a:pt x="1060" y="2784"/>
                </a:lnTo>
                <a:lnTo>
                  <a:pt x="1054" y="2790"/>
                </a:lnTo>
                <a:lnTo>
                  <a:pt x="1052" y="2796"/>
                </a:lnTo>
                <a:lnTo>
                  <a:pt x="1054" y="2802"/>
                </a:lnTo>
                <a:lnTo>
                  <a:pt x="1058" y="2806"/>
                </a:lnTo>
                <a:lnTo>
                  <a:pt x="1064" y="2808"/>
                </a:lnTo>
                <a:lnTo>
                  <a:pt x="1068" y="2808"/>
                </a:lnTo>
                <a:lnTo>
                  <a:pt x="1070" y="2806"/>
                </a:lnTo>
                <a:lnTo>
                  <a:pt x="1072" y="2804"/>
                </a:lnTo>
                <a:lnTo>
                  <a:pt x="1076" y="2794"/>
                </a:lnTo>
                <a:lnTo>
                  <a:pt x="1084" y="2784"/>
                </a:lnTo>
                <a:lnTo>
                  <a:pt x="1088" y="2780"/>
                </a:lnTo>
                <a:lnTo>
                  <a:pt x="1090" y="2776"/>
                </a:lnTo>
                <a:lnTo>
                  <a:pt x="1092" y="2768"/>
                </a:lnTo>
                <a:lnTo>
                  <a:pt x="1096" y="2760"/>
                </a:lnTo>
                <a:lnTo>
                  <a:pt x="1098" y="2756"/>
                </a:lnTo>
                <a:lnTo>
                  <a:pt x="1104" y="2752"/>
                </a:lnTo>
                <a:lnTo>
                  <a:pt x="1110" y="2748"/>
                </a:lnTo>
                <a:lnTo>
                  <a:pt x="1114" y="2742"/>
                </a:lnTo>
                <a:lnTo>
                  <a:pt x="1116" y="2738"/>
                </a:lnTo>
                <a:lnTo>
                  <a:pt x="1114" y="2732"/>
                </a:lnTo>
                <a:lnTo>
                  <a:pt x="1112" y="2726"/>
                </a:lnTo>
                <a:lnTo>
                  <a:pt x="1108" y="2722"/>
                </a:lnTo>
                <a:lnTo>
                  <a:pt x="1104" y="2718"/>
                </a:lnTo>
                <a:lnTo>
                  <a:pt x="1098" y="2716"/>
                </a:lnTo>
                <a:lnTo>
                  <a:pt x="1090" y="2712"/>
                </a:lnTo>
                <a:lnTo>
                  <a:pt x="1086" y="2708"/>
                </a:lnTo>
                <a:lnTo>
                  <a:pt x="1086" y="2704"/>
                </a:lnTo>
                <a:lnTo>
                  <a:pt x="1090" y="2698"/>
                </a:lnTo>
                <a:lnTo>
                  <a:pt x="1092" y="2692"/>
                </a:lnTo>
                <a:lnTo>
                  <a:pt x="1094" y="2684"/>
                </a:lnTo>
                <a:lnTo>
                  <a:pt x="1096" y="2676"/>
                </a:lnTo>
                <a:lnTo>
                  <a:pt x="1100" y="2672"/>
                </a:lnTo>
                <a:lnTo>
                  <a:pt x="1104" y="2670"/>
                </a:lnTo>
                <a:lnTo>
                  <a:pt x="1112" y="2666"/>
                </a:lnTo>
                <a:lnTo>
                  <a:pt x="1116" y="2668"/>
                </a:lnTo>
                <a:lnTo>
                  <a:pt x="1124" y="2670"/>
                </a:lnTo>
                <a:lnTo>
                  <a:pt x="1134" y="2672"/>
                </a:lnTo>
                <a:lnTo>
                  <a:pt x="1140" y="2674"/>
                </a:lnTo>
                <a:lnTo>
                  <a:pt x="1144" y="2678"/>
                </a:lnTo>
                <a:lnTo>
                  <a:pt x="1148" y="2688"/>
                </a:lnTo>
                <a:lnTo>
                  <a:pt x="1150" y="2696"/>
                </a:lnTo>
                <a:lnTo>
                  <a:pt x="1154" y="2700"/>
                </a:lnTo>
                <a:lnTo>
                  <a:pt x="1158" y="2702"/>
                </a:lnTo>
                <a:lnTo>
                  <a:pt x="1166" y="2702"/>
                </a:lnTo>
                <a:lnTo>
                  <a:pt x="1166" y="2700"/>
                </a:lnTo>
                <a:lnTo>
                  <a:pt x="1166" y="2696"/>
                </a:lnTo>
                <a:lnTo>
                  <a:pt x="1168" y="2688"/>
                </a:lnTo>
                <a:lnTo>
                  <a:pt x="1168" y="2684"/>
                </a:lnTo>
                <a:lnTo>
                  <a:pt x="1168" y="2678"/>
                </a:lnTo>
                <a:lnTo>
                  <a:pt x="1166" y="2674"/>
                </a:lnTo>
                <a:lnTo>
                  <a:pt x="1162" y="2670"/>
                </a:lnTo>
                <a:lnTo>
                  <a:pt x="1152" y="2662"/>
                </a:lnTo>
                <a:lnTo>
                  <a:pt x="1142" y="2654"/>
                </a:lnTo>
                <a:lnTo>
                  <a:pt x="1126" y="2646"/>
                </a:lnTo>
                <a:lnTo>
                  <a:pt x="1120" y="2642"/>
                </a:lnTo>
                <a:lnTo>
                  <a:pt x="1114" y="2636"/>
                </a:lnTo>
                <a:lnTo>
                  <a:pt x="1110" y="2632"/>
                </a:lnTo>
                <a:lnTo>
                  <a:pt x="1102" y="2628"/>
                </a:lnTo>
                <a:lnTo>
                  <a:pt x="1082" y="2620"/>
                </a:lnTo>
                <a:lnTo>
                  <a:pt x="1074" y="2616"/>
                </a:lnTo>
                <a:lnTo>
                  <a:pt x="1068" y="2610"/>
                </a:lnTo>
                <a:lnTo>
                  <a:pt x="1066" y="2606"/>
                </a:lnTo>
                <a:lnTo>
                  <a:pt x="1066" y="2602"/>
                </a:lnTo>
                <a:lnTo>
                  <a:pt x="1070" y="2600"/>
                </a:lnTo>
                <a:lnTo>
                  <a:pt x="1074" y="2594"/>
                </a:lnTo>
                <a:lnTo>
                  <a:pt x="1076" y="2592"/>
                </a:lnTo>
                <a:lnTo>
                  <a:pt x="1074" y="2590"/>
                </a:lnTo>
                <a:lnTo>
                  <a:pt x="1068" y="2588"/>
                </a:lnTo>
                <a:lnTo>
                  <a:pt x="1060" y="2586"/>
                </a:lnTo>
                <a:lnTo>
                  <a:pt x="1036" y="2584"/>
                </a:lnTo>
                <a:lnTo>
                  <a:pt x="1026" y="2580"/>
                </a:lnTo>
                <a:lnTo>
                  <a:pt x="1016" y="2576"/>
                </a:lnTo>
                <a:lnTo>
                  <a:pt x="1002" y="2560"/>
                </a:lnTo>
                <a:lnTo>
                  <a:pt x="990" y="2544"/>
                </a:lnTo>
                <a:lnTo>
                  <a:pt x="984" y="2530"/>
                </a:lnTo>
                <a:lnTo>
                  <a:pt x="978" y="2518"/>
                </a:lnTo>
                <a:lnTo>
                  <a:pt x="974" y="2498"/>
                </a:lnTo>
                <a:lnTo>
                  <a:pt x="970" y="2492"/>
                </a:lnTo>
                <a:lnTo>
                  <a:pt x="966" y="2490"/>
                </a:lnTo>
                <a:lnTo>
                  <a:pt x="958" y="2488"/>
                </a:lnTo>
                <a:lnTo>
                  <a:pt x="950" y="2484"/>
                </a:lnTo>
                <a:lnTo>
                  <a:pt x="944" y="2476"/>
                </a:lnTo>
                <a:lnTo>
                  <a:pt x="934" y="2468"/>
                </a:lnTo>
                <a:lnTo>
                  <a:pt x="928" y="2462"/>
                </a:lnTo>
                <a:lnTo>
                  <a:pt x="922" y="2456"/>
                </a:lnTo>
                <a:lnTo>
                  <a:pt x="920" y="2448"/>
                </a:lnTo>
                <a:lnTo>
                  <a:pt x="918" y="2442"/>
                </a:lnTo>
                <a:lnTo>
                  <a:pt x="916" y="2434"/>
                </a:lnTo>
                <a:lnTo>
                  <a:pt x="918" y="2428"/>
                </a:lnTo>
                <a:lnTo>
                  <a:pt x="920" y="2424"/>
                </a:lnTo>
                <a:lnTo>
                  <a:pt x="922" y="2422"/>
                </a:lnTo>
                <a:lnTo>
                  <a:pt x="926" y="2420"/>
                </a:lnTo>
                <a:lnTo>
                  <a:pt x="928" y="2418"/>
                </a:lnTo>
                <a:lnTo>
                  <a:pt x="926" y="2414"/>
                </a:lnTo>
                <a:lnTo>
                  <a:pt x="918" y="2400"/>
                </a:lnTo>
                <a:lnTo>
                  <a:pt x="914" y="2394"/>
                </a:lnTo>
                <a:lnTo>
                  <a:pt x="916" y="2388"/>
                </a:lnTo>
                <a:lnTo>
                  <a:pt x="920" y="2384"/>
                </a:lnTo>
                <a:lnTo>
                  <a:pt x="924" y="2386"/>
                </a:lnTo>
                <a:lnTo>
                  <a:pt x="926" y="2388"/>
                </a:lnTo>
                <a:lnTo>
                  <a:pt x="930" y="2388"/>
                </a:lnTo>
                <a:lnTo>
                  <a:pt x="934" y="2384"/>
                </a:lnTo>
                <a:lnTo>
                  <a:pt x="940" y="2378"/>
                </a:lnTo>
                <a:lnTo>
                  <a:pt x="950" y="2372"/>
                </a:lnTo>
                <a:lnTo>
                  <a:pt x="956" y="2370"/>
                </a:lnTo>
                <a:lnTo>
                  <a:pt x="958" y="2372"/>
                </a:lnTo>
                <a:lnTo>
                  <a:pt x="960" y="2374"/>
                </a:lnTo>
                <a:lnTo>
                  <a:pt x="966" y="2374"/>
                </a:lnTo>
                <a:lnTo>
                  <a:pt x="972" y="2372"/>
                </a:lnTo>
                <a:lnTo>
                  <a:pt x="974" y="2374"/>
                </a:lnTo>
                <a:lnTo>
                  <a:pt x="974" y="2378"/>
                </a:lnTo>
                <a:lnTo>
                  <a:pt x="974" y="2380"/>
                </a:lnTo>
                <a:lnTo>
                  <a:pt x="972" y="2382"/>
                </a:lnTo>
                <a:lnTo>
                  <a:pt x="970" y="2382"/>
                </a:lnTo>
                <a:lnTo>
                  <a:pt x="968" y="2384"/>
                </a:lnTo>
                <a:lnTo>
                  <a:pt x="968" y="2386"/>
                </a:lnTo>
                <a:lnTo>
                  <a:pt x="970" y="2398"/>
                </a:lnTo>
                <a:lnTo>
                  <a:pt x="976" y="2414"/>
                </a:lnTo>
                <a:lnTo>
                  <a:pt x="982" y="2426"/>
                </a:lnTo>
                <a:lnTo>
                  <a:pt x="986" y="2428"/>
                </a:lnTo>
                <a:lnTo>
                  <a:pt x="988" y="2424"/>
                </a:lnTo>
                <a:lnTo>
                  <a:pt x="994" y="2402"/>
                </a:lnTo>
                <a:lnTo>
                  <a:pt x="996" y="2398"/>
                </a:lnTo>
                <a:lnTo>
                  <a:pt x="1000" y="2394"/>
                </a:lnTo>
                <a:lnTo>
                  <a:pt x="1004" y="2394"/>
                </a:lnTo>
                <a:lnTo>
                  <a:pt x="1008" y="2398"/>
                </a:lnTo>
                <a:lnTo>
                  <a:pt x="1016" y="2404"/>
                </a:lnTo>
                <a:lnTo>
                  <a:pt x="1020" y="2410"/>
                </a:lnTo>
                <a:lnTo>
                  <a:pt x="1022" y="2414"/>
                </a:lnTo>
                <a:lnTo>
                  <a:pt x="1022" y="2420"/>
                </a:lnTo>
                <a:lnTo>
                  <a:pt x="1024" y="2428"/>
                </a:lnTo>
                <a:lnTo>
                  <a:pt x="1026" y="2434"/>
                </a:lnTo>
                <a:lnTo>
                  <a:pt x="1030" y="2440"/>
                </a:lnTo>
                <a:lnTo>
                  <a:pt x="1034" y="2446"/>
                </a:lnTo>
                <a:lnTo>
                  <a:pt x="1036" y="2450"/>
                </a:lnTo>
                <a:lnTo>
                  <a:pt x="1036" y="2452"/>
                </a:lnTo>
                <a:lnTo>
                  <a:pt x="1034" y="2454"/>
                </a:lnTo>
                <a:lnTo>
                  <a:pt x="1034" y="2456"/>
                </a:lnTo>
                <a:lnTo>
                  <a:pt x="1034" y="2460"/>
                </a:lnTo>
                <a:lnTo>
                  <a:pt x="1038" y="2464"/>
                </a:lnTo>
                <a:lnTo>
                  <a:pt x="1046" y="2472"/>
                </a:lnTo>
                <a:lnTo>
                  <a:pt x="1056" y="2480"/>
                </a:lnTo>
                <a:lnTo>
                  <a:pt x="1062" y="2486"/>
                </a:lnTo>
                <a:lnTo>
                  <a:pt x="1066" y="2494"/>
                </a:lnTo>
                <a:lnTo>
                  <a:pt x="1066" y="2496"/>
                </a:lnTo>
                <a:lnTo>
                  <a:pt x="1068" y="2496"/>
                </a:lnTo>
                <a:lnTo>
                  <a:pt x="1076" y="2496"/>
                </a:lnTo>
                <a:lnTo>
                  <a:pt x="1084" y="2496"/>
                </a:lnTo>
                <a:lnTo>
                  <a:pt x="1090" y="2498"/>
                </a:lnTo>
                <a:lnTo>
                  <a:pt x="1102" y="2504"/>
                </a:lnTo>
                <a:lnTo>
                  <a:pt x="1114" y="2516"/>
                </a:lnTo>
                <a:lnTo>
                  <a:pt x="1128" y="2528"/>
                </a:lnTo>
                <a:lnTo>
                  <a:pt x="1114" y="2524"/>
                </a:lnTo>
                <a:lnTo>
                  <a:pt x="1110" y="2524"/>
                </a:lnTo>
                <a:lnTo>
                  <a:pt x="1110" y="2526"/>
                </a:lnTo>
                <a:lnTo>
                  <a:pt x="1116" y="2530"/>
                </a:lnTo>
                <a:lnTo>
                  <a:pt x="1134" y="2536"/>
                </a:lnTo>
                <a:lnTo>
                  <a:pt x="1144" y="2540"/>
                </a:lnTo>
                <a:lnTo>
                  <a:pt x="1152" y="2544"/>
                </a:lnTo>
                <a:lnTo>
                  <a:pt x="1160" y="2552"/>
                </a:lnTo>
                <a:lnTo>
                  <a:pt x="1162" y="2558"/>
                </a:lnTo>
                <a:lnTo>
                  <a:pt x="1164" y="2560"/>
                </a:lnTo>
                <a:lnTo>
                  <a:pt x="1166" y="2560"/>
                </a:lnTo>
                <a:lnTo>
                  <a:pt x="1174" y="2560"/>
                </a:lnTo>
                <a:lnTo>
                  <a:pt x="1176" y="2562"/>
                </a:lnTo>
                <a:lnTo>
                  <a:pt x="1184" y="2566"/>
                </a:lnTo>
                <a:lnTo>
                  <a:pt x="1188" y="2568"/>
                </a:lnTo>
                <a:lnTo>
                  <a:pt x="1190" y="2574"/>
                </a:lnTo>
                <a:lnTo>
                  <a:pt x="1190" y="2582"/>
                </a:lnTo>
                <a:lnTo>
                  <a:pt x="1192" y="2584"/>
                </a:lnTo>
                <a:lnTo>
                  <a:pt x="1196" y="2586"/>
                </a:lnTo>
                <a:lnTo>
                  <a:pt x="1204" y="2588"/>
                </a:lnTo>
                <a:lnTo>
                  <a:pt x="1208" y="2590"/>
                </a:lnTo>
                <a:lnTo>
                  <a:pt x="1208" y="2596"/>
                </a:lnTo>
                <a:lnTo>
                  <a:pt x="1208" y="2610"/>
                </a:lnTo>
                <a:lnTo>
                  <a:pt x="1206" y="2626"/>
                </a:lnTo>
                <a:lnTo>
                  <a:pt x="1206" y="2632"/>
                </a:lnTo>
                <a:lnTo>
                  <a:pt x="1206" y="2636"/>
                </a:lnTo>
                <a:lnTo>
                  <a:pt x="1206" y="2638"/>
                </a:lnTo>
                <a:lnTo>
                  <a:pt x="1206" y="2640"/>
                </a:lnTo>
                <a:lnTo>
                  <a:pt x="1204" y="2646"/>
                </a:lnTo>
                <a:lnTo>
                  <a:pt x="1200" y="2652"/>
                </a:lnTo>
                <a:lnTo>
                  <a:pt x="1200" y="2656"/>
                </a:lnTo>
                <a:lnTo>
                  <a:pt x="1202" y="2662"/>
                </a:lnTo>
                <a:lnTo>
                  <a:pt x="1202" y="2666"/>
                </a:lnTo>
                <a:lnTo>
                  <a:pt x="1202" y="2670"/>
                </a:lnTo>
                <a:lnTo>
                  <a:pt x="1202" y="2672"/>
                </a:lnTo>
                <a:lnTo>
                  <a:pt x="1200" y="2674"/>
                </a:lnTo>
                <a:lnTo>
                  <a:pt x="1202" y="2674"/>
                </a:lnTo>
                <a:lnTo>
                  <a:pt x="1208" y="2680"/>
                </a:lnTo>
                <a:lnTo>
                  <a:pt x="1216" y="2686"/>
                </a:lnTo>
                <a:lnTo>
                  <a:pt x="1222" y="2690"/>
                </a:lnTo>
                <a:lnTo>
                  <a:pt x="1224" y="2696"/>
                </a:lnTo>
                <a:lnTo>
                  <a:pt x="1224" y="2700"/>
                </a:lnTo>
                <a:lnTo>
                  <a:pt x="1226" y="2706"/>
                </a:lnTo>
                <a:lnTo>
                  <a:pt x="1228" y="2708"/>
                </a:lnTo>
                <a:lnTo>
                  <a:pt x="1230" y="2710"/>
                </a:lnTo>
                <a:lnTo>
                  <a:pt x="1240" y="2726"/>
                </a:lnTo>
                <a:lnTo>
                  <a:pt x="1246" y="2736"/>
                </a:lnTo>
                <a:lnTo>
                  <a:pt x="1250" y="2740"/>
                </a:lnTo>
                <a:lnTo>
                  <a:pt x="1254" y="2744"/>
                </a:lnTo>
                <a:lnTo>
                  <a:pt x="1258" y="2748"/>
                </a:lnTo>
                <a:lnTo>
                  <a:pt x="1260" y="2748"/>
                </a:lnTo>
                <a:lnTo>
                  <a:pt x="1260" y="2746"/>
                </a:lnTo>
                <a:lnTo>
                  <a:pt x="1262" y="2746"/>
                </a:lnTo>
                <a:lnTo>
                  <a:pt x="1266" y="2746"/>
                </a:lnTo>
                <a:lnTo>
                  <a:pt x="1272" y="2750"/>
                </a:lnTo>
                <a:lnTo>
                  <a:pt x="1274" y="2752"/>
                </a:lnTo>
                <a:lnTo>
                  <a:pt x="1266" y="2754"/>
                </a:lnTo>
                <a:lnTo>
                  <a:pt x="1258" y="2754"/>
                </a:lnTo>
                <a:lnTo>
                  <a:pt x="1258" y="2758"/>
                </a:lnTo>
                <a:lnTo>
                  <a:pt x="1260" y="2762"/>
                </a:lnTo>
                <a:lnTo>
                  <a:pt x="1268" y="2772"/>
                </a:lnTo>
                <a:lnTo>
                  <a:pt x="1272" y="2780"/>
                </a:lnTo>
                <a:lnTo>
                  <a:pt x="1274" y="2786"/>
                </a:lnTo>
                <a:lnTo>
                  <a:pt x="1276" y="2786"/>
                </a:lnTo>
                <a:lnTo>
                  <a:pt x="1280" y="2784"/>
                </a:lnTo>
                <a:lnTo>
                  <a:pt x="1284" y="2780"/>
                </a:lnTo>
                <a:lnTo>
                  <a:pt x="1286" y="2782"/>
                </a:lnTo>
                <a:lnTo>
                  <a:pt x="1290" y="2782"/>
                </a:lnTo>
                <a:lnTo>
                  <a:pt x="1300" y="2782"/>
                </a:lnTo>
                <a:lnTo>
                  <a:pt x="1312" y="2780"/>
                </a:lnTo>
                <a:lnTo>
                  <a:pt x="1316" y="2782"/>
                </a:lnTo>
                <a:lnTo>
                  <a:pt x="1318" y="2784"/>
                </a:lnTo>
                <a:lnTo>
                  <a:pt x="1324" y="2784"/>
                </a:lnTo>
                <a:lnTo>
                  <a:pt x="1330" y="2782"/>
                </a:lnTo>
                <a:lnTo>
                  <a:pt x="1336" y="2786"/>
                </a:lnTo>
                <a:lnTo>
                  <a:pt x="1342" y="2790"/>
                </a:lnTo>
                <a:lnTo>
                  <a:pt x="1348" y="2790"/>
                </a:lnTo>
                <a:lnTo>
                  <a:pt x="1354" y="2790"/>
                </a:lnTo>
                <a:lnTo>
                  <a:pt x="1358" y="2792"/>
                </a:lnTo>
                <a:lnTo>
                  <a:pt x="1358" y="2794"/>
                </a:lnTo>
                <a:lnTo>
                  <a:pt x="1358" y="2796"/>
                </a:lnTo>
                <a:lnTo>
                  <a:pt x="1350" y="2800"/>
                </a:lnTo>
                <a:lnTo>
                  <a:pt x="1342" y="2802"/>
                </a:lnTo>
                <a:lnTo>
                  <a:pt x="1336" y="2800"/>
                </a:lnTo>
                <a:lnTo>
                  <a:pt x="1322" y="2792"/>
                </a:lnTo>
                <a:lnTo>
                  <a:pt x="1312" y="2788"/>
                </a:lnTo>
                <a:lnTo>
                  <a:pt x="1306" y="2786"/>
                </a:lnTo>
                <a:lnTo>
                  <a:pt x="1302" y="2786"/>
                </a:lnTo>
                <a:lnTo>
                  <a:pt x="1298" y="2792"/>
                </a:lnTo>
                <a:lnTo>
                  <a:pt x="1296" y="2794"/>
                </a:lnTo>
                <a:lnTo>
                  <a:pt x="1292" y="2794"/>
                </a:lnTo>
                <a:lnTo>
                  <a:pt x="1288" y="2792"/>
                </a:lnTo>
                <a:lnTo>
                  <a:pt x="1282" y="2792"/>
                </a:lnTo>
                <a:lnTo>
                  <a:pt x="1282" y="2794"/>
                </a:lnTo>
                <a:lnTo>
                  <a:pt x="1280" y="2798"/>
                </a:lnTo>
                <a:lnTo>
                  <a:pt x="1280" y="2802"/>
                </a:lnTo>
                <a:lnTo>
                  <a:pt x="1278" y="2804"/>
                </a:lnTo>
                <a:lnTo>
                  <a:pt x="1274" y="2808"/>
                </a:lnTo>
                <a:lnTo>
                  <a:pt x="1272" y="2808"/>
                </a:lnTo>
                <a:lnTo>
                  <a:pt x="1276" y="2812"/>
                </a:lnTo>
                <a:lnTo>
                  <a:pt x="1280" y="2816"/>
                </a:lnTo>
                <a:lnTo>
                  <a:pt x="1280" y="2820"/>
                </a:lnTo>
                <a:lnTo>
                  <a:pt x="1280" y="2824"/>
                </a:lnTo>
                <a:lnTo>
                  <a:pt x="1286" y="2824"/>
                </a:lnTo>
                <a:lnTo>
                  <a:pt x="1288" y="2824"/>
                </a:lnTo>
                <a:lnTo>
                  <a:pt x="1292" y="2826"/>
                </a:lnTo>
                <a:lnTo>
                  <a:pt x="1294" y="2832"/>
                </a:lnTo>
                <a:lnTo>
                  <a:pt x="1294" y="2838"/>
                </a:lnTo>
                <a:lnTo>
                  <a:pt x="1292" y="2844"/>
                </a:lnTo>
                <a:lnTo>
                  <a:pt x="1292" y="2848"/>
                </a:lnTo>
                <a:lnTo>
                  <a:pt x="1292" y="2854"/>
                </a:lnTo>
                <a:lnTo>
                  <a:pt x="1298" y="2864"/>
                </a:lnTo>
                <a:lnTo>
                  <a:pt x="1300" y="2866"/>
                </a:lnTo>
                <a:lnTo>
                  <a:pt x="1304" y="2868"/>
                </a:lnTo>
                <a:lnTo>
                  <a:pt x="1306" y="2866"/>
                </a:lnTo>
                <a:lnTo>
                  <a:pt x="1308" y="2862"/>
                </a:lnTo>
                <a:lnTo>
                  <a:pt x="1308" y="2856"/>
                </a:lnTo>
                <a:lnTo>
                  <a:pt x="1310" y="2854"/>
                </a:lnTo>
                <a:lnTo>
                  <a:pt x="1314" y="2854"/>
                </a:lnTo>
                <a:lnTo>
                  <a:pt x="1316" y="2856"/>
                </a:lnTo>
                <a:lnTo>
                  <a:pt x="1320" y="2866"/>
                </a:lnTo>
                <a:lnTo>
                  <a:pt x="1322" y="2880"/>
                </a:lnTo>
                <a:lnTo>
                  <a:pt x="1324" y="2888"/>
                </a:lnTo>
                <a:lnTo>
                  <a:pt x="1326" y="2888"/>
                </a:lnTo>
                <a:lnTo>
                  <a:pt x="1328" y="2888"/>
                </a:lnTo>
                <a:lnTo>
                  <a:pt x="1330" y="2882"/>
                </a:lnTo>
                <a:lnTo>
                  <a:pt x="1332" y="2874"/>
                </a:lnTo>
                <a:lnTo>
                  <a:pt x="1334" y="2866"/>
                </a:lnTo>
                <a:lnTo>
                  <a:pt x="1336" y="2866"/>
                </a:lnTo>
                <a:lnTo>
                  <a:pt x="1338" y="2868"/>
                </a:lnTo>
                <a:lnTo>
                  <a:pt x="1342" y="2872"/>
                </a:lnTo>
                <a:lnTo>
                  <a:pt x="1348" y="2882"/>
                </a:lnTo>
                <a:lnTo>
                  <a:pt x="1350" y="2886"/>
                </a:lnTo>
                <a:lnTo>
                  <a:pt x="1354" y="2888"/>
                </a:lnTo>
                <a:lnTo>
                  <a:pt x="1356" y="2886"/>
                </a:lnTo>
                <a:lnTo>
                  <a:pt x="1356" y="2884"/>
                </a:lnTo>
                <a:lnTo>
                  <a:pt x="1356" y="2876"/>
                </a:lnTo>
                <a:lnTo>
                  <a:pt x="1348" y="2854"/>
                </a:lnTo>
                <a:lnTo>
                  <a:pt x="1340" y="2834"/>
                </a:lnTo>
                <a:lnTo>
                  <a:pt x="1338" y="2828"/>
                </a:lnTo>
                <a:lnTo>
                  <a:pt x="1338" y="2826"/>
                </a:lnTo>
                <a:lnTo>
                  <a:pt x="1340" y="2824"/>
                </a:lnTo>
                <a:lnTo>
                  <a:pt x="1346" y="2826"/>
                </a:lnTo>
                <a:lnTo>
                  <a:pt x="1350" y="2828"/>
                </a:lnTo>
                <a:lnTo>
                  <a:pt x="1352" y="2832"/>
                </a:lnTo>
                <a:lnTo>
                  <a:pt x="1354" y="2838"/>
                </a:lnTo>
                <a:lnTo>
                  <a:pt x="1356" y="2840"/>
                </a:lnTo>
                <a:lnTo>
                  <a:pt x="1358" y="2840"/>
                </a:lnTo>
                <a:lnTo>
                  <a:pt x="1368" y="2836"/>
                </a:lnTo>
                <a:lnTo>
                  <a:pt x="1370" y="2834"/>
                </a:lnTo>
                <a:lnTo>
                  <a:pt x="1372" y="2832"/>
                </a:lnTo>
                <a:lnTo>
                  <a:pt x="1370" y="2828"/>
                </a:lnTo>
                <a:lnTo>
                  <a:pt x="1366" y="2824"/>
                </a:lnTo>
                <a:lnTo>
                  <a:pt x="1360" y="2822"/>
                </a:lnTo>
                <a:lnTo>
                  <a:pt x="1356" y="2822"/>
                </a:lnTo>
                <a:lnTo>
                  <a:pt x="1356" y="2820"/>
                </a:lnTo>
                <a:lnTo>
                  <a:pt x="1356" y="2816"/>
                </a:lnTo>
                <a:lnTo>
                  <a:pt x="1354" y="2812"/>
                </a:lnTo>
                <a:lnTo>
                  <a:pt x="1352" y="2810"/>
                </a:lnTo>
                <a:lnTo>
                  <a:pt x="1354" y="2808"/>
                </a:lnTo>
                <a:lnTo>
                  <a:pt x="1360" y="2802"/>
                </a:lnTo>
                <a:lnTo>
                  <a:pt x="1368" y="2800"/>
                </a:lnTo>
                <a:lnTo>
                  <a:pt x="1370" y="2800"/>
                </a:lnTo>
                <a:lnTo>
                  <a:pt x="1374" y="2802"/>
                </a:lnTo>
                <a:lnTo>
                  <a:pt x="1382" y="2816"/>
                </a:lnTo>
                <a:lnTo>
                  <a:pt x="1388" y="2820"/>
                </a:lnTo>
                <a:lnTo>
                  <a:pt x="1390" y="2820"/>
                </a:lnTo>
                <a:lnTo>
                  <a:pt x="1392" y="2820"/>
                </a:lnTo>
                <a:lnTo>
                  <a:pt x="1394" y="2818"/>
                </a:lnTo>
                <a:lnTo>
                  <a:pt x="1394" y="2816"/>
                </a:lnTo>
                <a:lnTo>
                  <a:pt x="1394" y="2810"/>
                </a:lnTo>
                <a:lnTo>
                  <a:pt x="1392" y="2804"/>
                </a:lnTo>
                <a:lnTo>
                  <a:pt x="1392" y="2796"/>
                </a:lnTo>
                <a:lnTo>
                  <a:pt x="1392" y="2794"/>
                </a:lnTo>
                <a:lnTo>
                  <a:pt x="1390" y="2790"/>
                </a:lnTo>
                <a:lnTo>
                  <a:pt x="1386" y="2788"/>
                </a:lnTo>
                <a:lnTo>
                  <a:pt x="1378" y="2784"/>
                </a:lnTo>
                <a:lnTo>
                  <a:pt x="1376" y="2782"/>
                </a:lnTo>
                <a:lnTo>
                  <a:pt x="1374" y="2780"/>
                </a:lnTo>
                <a:lnTo>
                  <a:pt x="1370" y="2774"/>
                </a:lnTo>
                <a:lnTo>
                  <a:pt x="1366" y="2774"/>
                </a:lnTo>
                <a:lnTo>
                  <a:pt x="1364" y="2772"/>
                </a:lnTo>
                <a:lnTo>
                  <a:pt x="1360" y="2768"/>
                </a:lnTo>
                <a:lnTo>
                  <a:pt x="1358" y="2764"/>
                </a:lnTo>
                <a:lnTo>
                  <a:pt x="1352" y="2762"/>
                </a:lnTo>
                <a:lnTo>
                  <a:pt x="1340" y="2758"/>
                </a:lnTo>
                <a:lnTo>
                  <a:pt x="1332" y="2754"/>
                </a:lnTo>
                <a:lnTo>
                  <a:pt x="1332" y="2752"/>
                </a:lnTo>
                <a:lnTo>
                  <a:pt x="1338" y="2752"/>
                </a:lnTo>
                <a:lnTo>
                  <a:pt x="1346" y="2750"/>
                </a:lnTo>
                <a:lnTo>
                  <a:pt x="1348" y="2746"/>
                </a:lnTo>
                <a:lnTo>
                  <a:pt x="1348" y="2744"/>
                </a:lnTo>
                <a:lnTo>
                  <a:pt x="1346" y="2740"/>
                </a:lnTo>
                <a:lnTo>
                  <a:pt x="1344" y="2732"/>
                </a:lnTo>
                <a:lnTo>
                  <a:pt x="1344" y="2730"/>
                </a:lnTo>
                <a:lnTo>
                  <a:pt x="1348" y="2730"/>
                </a:lnTo>
                <a:lnTo>
                  <a:pt x="1352" y="2730"/>
                </a:lnTo>
                <a:lnTo>
                  <a:pt x="1354" y="2732"/>
                </a:lnTo>
                <a:lnTo>
                  <a:pt x="1354" y="2738"/>
                </a:lnTo>
                <a:lnTo>
                  <a:pt x="1354" y="2742"/>
                </a:lnTo>
                <a:lnTo>
                  <a:pt x="1356" y="2742"/>
                </a:lnTo>
                <a:lnTo>
                  <a:pt x="1358" y="2742"/>
                </a:lnTo>
                <a:lnTo>
                  <a:pt x="1360" y="2738"/>
                </a:lnTo>
                <a:lnTo>
                  <a:pt x="1360" y="2736"/>
                </a:lnTo>
                <a:lnTo>
                  <a:pt x="1360" y="2728"/>
                </a:lnTo>
                <a:lnTo>
                  <a:pt x="1354" y="2720"/>
                </a:lnTo>
                <a:lnTo>
                  <a:pt x="1348" y="2710"/>
                </a:lnTo>
                <a:lnTo>
                  <a:pt x="1340" y="2702"/>
                </a:lnTo>
                <a:lnTo>
                  <a:pt x="1334" y="2692"/>
                </a:lnTo>
                <a:lnTo>
                  <a:pt x="1330" y="2682"/>
                </a:lnTo>
                <a:lnTo>
                  <a:pt x="1330" y="2678"/>
                </a:lnTo>
                <a:lnTo>
                  <a:pt x="1332" y="2674"/>
                </a:lnTo>
                <a:lnTo>
                  <a:pt x="1336" y="2666"/>
                </a:lnTo>
                <a:lnTo>
                  <a:pt x="1340" y="2660"/>
                </a:lnTo>
                <a:lnTo>
                  <a:pt x="1344" y="2660"/>
                </a:lnTo>
                <a:lnTo>
                  <a:pt x="1346" y="2660"/>
                </a:lnTo>
                <a:lnTo>
                  <a:pt x="1346" y="2662"/>
                </a:lnTo>
                <a:lnTo>
                  <a:pt x="1346" y="2668"/>
                </a:lnTo>
                <a:lnTo>
                  <a:pt x="1346" y="2670"/>
                </a:lnTo>
                <a:lnTo>
                  <a:pt x="1346" y="2672"/>
                </a:lnTo>
                <a:lnTo>
                  <a:pt x="1352" y="2674"/>
                </a:lnTo>
                <a:lnTo>
                  <a:pt x="1358" y="2676"/>
                </a:lnTo>
                <a:lnTo>
                  <a:pt x="1360" y="2680"/>
                </a:lnTo>
                <a:lnTo>
                  <a:pt x="1362" y="2686"/>
                </a:lnTo>
                <a:lnTo>
                  <a:pt x="1362" y="2690"/>
                </a:lnTo>
                <a:lnTo>
                  <a:pt x="1366" y="2694"/>
                </a:lnTo>
                <a:lnTo>
                  <a:pt x="1372" y="2696"/>
                </a:lnTo>
                <a:lnTo>
                  <a:pt x="1374" y="2696"/>
                </a:lnTo>
                <a:lnTo>
                  <a:pt x="1376" y="2696"/>
                </a:lnTo>
                <a:lnTo>
                  <a:pt x="1376" y="2694"/>
                </a:lnTo>
                <a:lnTo>
                  <a:pt x="1374" y="2690"/>
                </a:lnTo>
                <a:lnTo>
                  <a:pt x="1368" y="2684"/>
                </a:lnTo>
                <a:lnTo>
                  <a:pt x="1368" y="2678"/>
                </a:lnTo>
                <a:lnTo>
                  <a:pt x="1370" y="2678"/>
                </a:lnTo>
                <a:lnTo>
                  <a:pt x="1378" y="2684"/>
                </a:lnTo>
                <a:lnTo>
                  <a:pt x="1386" y="2692"/>
                </a:lnTo>
                <a:lnTo>
                  <a:pt x="1390" y="2694"/>
                </a:lnTo>
                <a:lnTo>
                  <a:pt x="1392" y="2694"/>
                </a:lnTo>
                <a:lnTo>
                  <a:pt x="1390" y="2692"/>
                </a:lnTo>
                <a:lnTo>
                  <a:pt x="1386" y="2684"/>
                </a:lnTo>
                <a:lnTo>
                  <a:pt x="1380" y="2676"/>
                </a:lnTo>
                <a:lnTo>
                  <a:pt x="1380" y="2674"/>
                </a:lnTo>
                <a:lnTo>
                  <a:pt x="1382" y="2674"/>
                </a:lnTo>
                <a:lnTo>
                  <a:pt x="1394" y="2680"/>
                </a:lnTo>
                <a:lnTo>
                  <a:pt x="1402" y="2684"/>
                </a:lnTo>
                <a:lnTo>
                  <a:pt x="1406" y="2684"/>
                </a:lnTo>
                <a:lnTo>
                  <a:pt x="1404" y="2682"/>
                </a:lnTo>
                <a:lnTo>
                  <a:pt x="1400" y="2676"/>
                </a:lnTo>
                <a:lnTo>
                  <a:pt x="1392" y="2670"/>
                </a:lnTo>
                <a:lnTo>
                  <a:pt x="1386" y="2668"/>
                </a:lnTo>
                <a:lnTo>
                  <a:pt x="1384" y="2668"/>
                </a:lnTo>
                <a:lnTo>
                  <a:pt x="1384" y="2664"/>
                </a:lnTo>
                <a:lnTo>
                  <a:pt x="1384" y="2662"/>
                </a:lnTo>
                <a:lnTo>
                  <a:pt x="1384" y="2660"/>
                </a:lnTo>
                <a:lnTo>
                  <a:pt x="1380" y="2656"/>
                </a:lnTo>
                <a:lnTo>
                  <a:pt x="1380" y="2654"/>
                </a:lnTo>
                <a:lnTo>
                  <a:pt x="1388" y="2652"/>
                </a:lnTo>
                <a:lnTo>
                  <a:pt x="1392" y="2652"/>
                </a:lnTo>
                <a:lnTo>
                  <a:pt x="1398" y="2650"/>
                </a:lnTo>
                <a:lnTo>
                  <a:pt x="1404" y="2644"/>
                </a:lnTo>
                <a:lnTo>
                  <a:pt x="1408" y="2642"/>
                </a:lnTo>
                <a:lnTo>
                  <a:pt x="1412" y="2640"/>
                </a:lnTo>
                <a:lnTo>
                  <a:pt x="1418" y="2642"/>
                </a:lnTo>
                <a:lnTo>
                  <a:pt x="1422" y="2644"/>
                </a:lnTo>
                <a:lnTo>
                  <a:pt x="1426" y="2644"/>
                </a:lnTo>
                <a:lnTo>
                  <a:pt x="1430" y="2640"/>
                </a:lnTo>
                <a:lnTo>
                  <a:pt x="1436" y="2638"/>
                </a:lnTo>
                <a:lnTo>
                  <a:pt x="1438" y="2638"/>
                </a:lnTo>
                <a:lnTo>
                  <a:pt x="1444" y="2640"/>
                </a:lnTo>
                <a:lnTo>
                  <a:pt x="1450" y="2644"/>
                </a:lnTo>
                <a:lnTo>
                  <a:pt x="1454" y="2644"/>
                </a:lnTo>
                <a:lnTo>
                  <a:pt x="1464" y="2644"/>
                </a:lnTo>
                <a:lnTo>
                  <a:pt x="1470" y="2644"/>
                </a:lnTo>
                <a:lnTo>
                  <a:pt x="1472" y="2646"/>
                </a:lnTo>
                <a:lnTo>
                  <a:pt x="1472" y="2650"/>
                </a:lnTo>
                <a:lnTo>
                  <a:pt x="1474" y="2656"/>
                </a:lnTo>
                <a:lnTo>
                  <a:pt x="1480" y="2660"/>
                </a:lnTo>
                <a:lnTo>
                  <a:pt x="1486" y="2660"/>
                </a:lnTo>
                <a:lnTo>
                  <a:pt x="1492" y="2658"/>
                </a:lnTo>
                <a:lnTo>
                  <a:pt x="1504" y="2656"/>
                </a:lnTo>
                <a:lnTo>
                  <a:pt x="1504" y="2658"/>
                </a:lnTo>
                <a:lnTo>
                  <a:pt x="1502" y="2660"/>
                </a:lnTo>
                <a:lnTo>
                  <a:pt x="1484" y="2668"/>
                </a:lnTo>
                <a:lnTo>
                  <a:pt x="1480" y="2672"/>
                </a:lnTo>
                <a:lnTo>
                  <a:pt x="1478" y="2680"/>
                </a:lnTo>
                <a:lnTo>
                  <a:pt x="1480" y="2684"/>
                </a:lnTo>
                <a:lnTo>
                  <a:pt x="1482" y="2682"/>
                </a:lnTo>
                <a:lnTo>
                  <a:pt x="1494" y="2670"/>
                </a:lnTo>
                <a:lnTo>
                  <a:pt x="1506" y="2662"/>
                </a:lnTo>
                <a:lnTo>
                  <a:pt x="1514" y="2658"/>
                </a:lnTo>
                <a:lnTo>
                  <a:pt x="1522" y="2654"/>
                </a:lnTo>
                <a:lnTo>
                  <a:pt x="1528" y="2646"/>
                </a:lnTo>
                <a:lnTo>
                  <a:pt x="1532" y="2638"/>
                </a:lnTo>
                <a:lnTo>
                  <a:pt x="1536" y="2636"/>
                </a:lnTo>
                <a:lnTo>
                  <a:pt x="1538" y="2634"/>
                </a:lnTo>
                <a:lnTo>
                  <a:pt x="1540" y="2636"/>
                </a:lnTo>
                <a:lnTo>
                  <a:pt x="1544" y="2640"/>
                </a:lnTo>
                <a:lnTo>
                  <a:pt x="1548" y="2640"/>
                </a:lnTo>
                <a:lnTo>
                  <a:pt x="1552" y="2638"/>
                </a:lnTo>
                <a:lnTo>
                  <a:pt x="1556" y="2634"/>
                </a:lnTo>
                <a:lnTo>
                  <a:pt x="1562" y="2634"/>
                </a:lnTo>
                <a:lnTo>
                  <a:pt x="1572" y="2638"/>
                </a:lnTo>
                <a:lnTo>
                  <a:pt x="1580" y="2638"/>
                </a:lnTo>
                <a:lnTo>
                  <a:pt x="1586" y="2638"/>
                </a:lnTo>
                <a:lnTo>
                  <a:pt x="1590" y="2634"/>
                </a:lnTo>
                <a:lnTo>
                  <a:pt x="1594" y="2626"/>
                </a:lnTo>
                <a:lnTo>
                  <a:pt x="1594" y="2624"/>
                </a:lnTo>
                <a:lnTo>
                  <a:pt x="1592" y="2624"/>
                </a:lnTo>
                <a:lnTo>
                  <a:pt x="1584" y="2622"/>
                </a:lnTo>
                <a:lnTo>
                  <a:pt x="1572" y="2616"/>
                </a:lnTo>
                <a:lnTo>
                  <a:pt x="1560" y="2608"/>
                </a:lnTo>
                <a:lnTo>
                  <a:pt x="1554" y="2600"/>
                </a:lnTo>
                <a:lnTo>
                  <a:pt x="1552" y="2592"/>
                </a:lnTo>
                <a:lnTo>
                  <a:pt x="1552" y="2582"/>
                </a:lnTo>
                <a:lnTo>
                  <a:pt x="1552" y="2578"/>
                </a:lnTo>
                <a:lnTo>
                  <a:pt x="1550" y="2576"/>
                </a:lnTo>
                <a:lnTo>
                  <a:pt x="1546" y="2572"/>
                </a:lnTo>
                <a:lnTo>
                  <a:pt x="1542" y="2570"/>
                </a:lnTo>
                <a:lnTo>
                  <a:pt x="1540" y="2568"/>
                </a:lnTo>
                <a:lnTo>
                  <a:pt x="1540" y="2564"/>
                </a:lnTo>
                <a:lnTo>
                  <a:pt x="1540" y="2560"/>
                </a:lnTo>
                <a:lnTo>
                  <a:pt x="1538" y="2558"/>
                </a:lnTo>
                <a:lnTo>
                  <a:pt x="1530" y="2556"/>
                </a:lnTo>
                <a:lnTo>
                  <a:pt x="1528" y="2556"/>
                </a:lnTo>
                <a:lnTo>
                  <a:pt x="1528" y="2554"/>
                </a:lnTo>
                <a:lnTo>
                  <a:pt x="1536" y="2546"/>
                </a:lnTo>
                <a:lnTo>
                  <a:pt x="1542" y="2542"/>
                </a:lnTo>
                <a:lnTo>
                  <a:pt x="1546" y="2538"/>
                </a:lnTo>
                <a:lnTo>
                  <a:pt x="1546" y="2534"/>
                </a:lnTo>
                <a:lnTo>
                  <a:pt x="1546" y="2530"/>
                </a:lnTo>
                <a:lnTo>
                  <a:pt x="1546" y="2522"/>
                </a:lnTo>
                <a:lnTo>
                  <a:pt x="1546" y="2516"/>
                </a:lnTo>
                <a:lnTo>
                  <a:pt x="1550" y="2510"/>
                </a:lnTo>
                <a:lnTo>
                  <a:pt x="1554" y="2504"/>
                </a:lnTo>
                <a:lnTo>
                  <a:pt x="1560" y="2502"/>
                </a:lnTo>
                <a:lnTo>
                  <a:pt x="1566" y="2504"/>
                </a:lnTo>
                <a:lnTo>
                  <a:pt x="1570" y="2504"/>
                </a:lnTo>
                <a:lnTo>
                  <a:pt x="1572" y="2502"/>
                </a:lnTo>
                <a:lnTo>
                  <a:pt x="1574" y="2496"/>
                </a:lnTo>
                <a:lnTo>
                  <a:pt x="1574" y="2484"/>
                </a:lnTo>
                <a:lnTo>
                  <a:pt x="1578" y="2458"/>
                </a:lnTo>
                <a:lnTo>
                  <a:pt x="1580" y="2448"/>
                </a:lnTo>
                <a:lnTo>
                  <a:pt x="1584" y="2440"/>
                </a:lnTo>
                <a:lnTo>
                  <a:pt x="1588" y="2434"/>
                </a:lnTo>
                <a:lnTo>
                  <a:pt x="1594" y="2428"/>
                </a:lnTo>
                <a:lnTo>
                  <a:pt x="1600" y="2426"/>
                </a:lnTo>
                <a:lnTo>
                  <a:pt x="1608" y="2422"/>
                </a:lnTo>
                <a:lnTo>
                  <a:pt x="1614" y="2418"/>
                </a:lnTo>
                <a:lnTo>
                  <a:pt x="1618" y="2414"/>
                </a:lnTo>
                <a:lnTo>
                  <a:pt x="1620" y="2406"/>
                </a:lnTo>
                <a:lnTo>
                  <a:pt x="1620" y="2398"/>
                </a:lnTo>
                <a:lnTo>
                  <a:pt x="1620" y="2390"/>
                </a:lnTo>
                <a:lnTo>
                  <a:pt x="1620" y="2386"/>
                </a:lnTo>
                <a:lnTo>
                  <a:pt x="1618" y="2384"/>
                </a:lnTo>
                <a:lnTo>
                  <a:pt x="1616" y="2378"/>
                </a:lnTo>
                <a:lnTo>
                  <a:pt x="1616" y="2372"/>
                </a:lnTo>
                <a:lnTo>
                  <a:pt x="1620" y="2372"/>
                </a:lnTo>
                <a:lnTo>
                  <a:pt x="1626" y="2372"/>
                </a:lnTo>
                <a:lnTo>
                  <a:pt x="1630" y="2370"/>
                </a:lnTo>
                <a:lnTo>
                  <a:pt x="1636" y="2366"/>
                </a:lnTo>
                <a:lnTo>
                  <a:pt x="1646" y="2358"/>
                </a:lnTo>
                <a:lnTo>
                  <a:pt x="1654" y="2348"/>
                </a:lnTo>
                <a:lnTo>
                  <a:pt x="1660" y="2340"/>
                </a:lnTo>
                <a:lnTo>
                  <a:pt x="1662" y="2330"/>
                </a:lnTo>
                <a:lnTo>
                  <a:pt x="1662" y="2326"/>
                </a:lnTo>
                <a:lnTo>
                  <a:pt x="1664" y="2324"/>
                </a:lnTo>
                <a:lnTo>
                  <a:pt x="1668" y="2322"/>
                </a:lnTo>
                <a:lnTo>
                  <a:pt x="1672" y="2320"/>
                </a:lnTo>
                <a:lnTo>
                  <a:pt x="1682" y="2320"/>
                </a:lnTo>
                <a:lnTo>
                  <a:pt x="1690" y="2318"/>
                </a:lnTo>
                <a:lnTo>
                  <a:pt x="1698" y="2318"/>
                </a:lnTo>
                <a:lnTo>
                  <a:pt x="1702" y="2318"/>
                </a:lnTo>
                <a:lnTo>
                  <a:pt x="1704" y="2318"/>
                </a:lnTo>
                <a:lnTo>
                  <a:pt x="1706" y="2312"/>
                </a:lnTo>
                <a:lnTo>
                  <a:pt x="1708" y="2296"/>
                </a:lnTo>
                <a:lnTo>
                  <a:pt x="1708" y="2294"/>
                </a:lnTo>
                <a:lnTo>
                  <a:pt x="1710" y="2298"/>
                </a:lnTo>
                <a:lnTo>
                  <a:pt x="1712" y="2308"/>
                </a:lnTo>
                <a:lnTo>
                  <a:pt x="1712" y="2316"/>
                </a:lnTo>
                <a:lnTo>
                  <a:pt x="1714" y="2320"/>
                </a:lnTo>
                <a:lnTo>
                  <a:pt x="1718" y="2322"/>
                </a:lnTo>
                <a:lnTo>
                  <a:pt x="1724" y="2322"/>
                </a:lnTo>
                <a:lnTo>
                  <a:pt x="1732" y="2322"/>
                </a:lnTo>
                <a:lnTo>
                  <a:pt x="1726" y="2324"/>
                </a:lnTo>
                <a:lnTo>
                  <a:pt x="1720" y="2326"/>
                </a:lnTo>
                <a:lnTo>
                  <a:pt x="1708" y="2324"/>
                </a:lnTo>
                <a:lnTo>
                  <a:pt x="1700" y="2322"/>
                </a:lnTo>
                <a:lnTo>
                  <a:pt x="1696" y="2322"/>
                </a:lnTo>
                <a:lnTo>
                  <a:pt x="1696" y="2324"/>
                </a:lnTo>
                <a:lnTo>
                  <a:pt x="1696" y="2326"/>
                </a:lnTo>
                <a:lnTo>
                  <a:pt x="1700" y="2330"/>
                </a:lnTo>
                <a:lnTo>
                  <a:pt x="1708" y="2336"/>
                </a:lnTo>
                <a:lnTo>
                  <a:pt x="1718" y="2342"/>
                </a:lnTo>
                <a:lnTo>
                  <a:pt x="1722" y="2346"/>
                </a:lnTo>
                <a:lnTo>
                  <a:pt x="1722" y="2348"/>
                </a:lnTo>
                <a:lnTo>
                  <a:pt x="1724" y="2350"/>
                </a:lnTo>
                <a:lnTo>
                  <a:pt x="1728" y="2350"/>
                </a:lnTo>
                <a:lnTo>
                  <a:pt x="1740" y="2350"/>
                </a:lnTo>
                <a:lnTo>
                  <a:pt x="1754" y="2348"/>
                </a:lnTo>
                <a:lnTo>
                  <a:pt x="1760" y="2348"/>
                </a:lnTo>
                <a:lnTo>
                  <a:pt x="1764" y="2350"/>
                </a:lnTo>
                <a:lnTo>
                  <a:pt x="1766" y="2352"/>
                </a:lnTo>
                <a:lnTo>
                  <a:pt x="1768" y="2352"/>
                </a:lnTo>
                <a:lnTo>
                  <a:pt x="1772" y="2350"/>
                </a:lnTo>
                <a:lnTo>
                  <a:pt x="1776" y="2350"/>
                </a:lnTo>
                <a:lnTo>
                  <a:pt x="1780" y="2356"/>
                </a:lnTo>
                <a:lnTo>
                  <a:pt x="1780" y="2358"/>
                </a:lnTo>
                <a:lnTo>
                  <a:pt x="1778" y="2360"/>
                </a:lnTo>
                <a:lnTo>
                  <a:pt x="1774" y="2364"/>
                </a:lnTo>
                <a:lnTo>
                  <a:pt x="1756" y="2374"/>
                </a:lnTo>
                <a:lnTo>
                  <a:pt x="1738" y="2382"/>
                </a:lnTo>
                <a:lnTo>
                  <a:pt x="1732" y="2386"/>
                </a:lnTo>
                <a:lnTo>
                  <a:pt x="1732" y="2388"/>
                </a:lnTo>
                <a:lnTo>
                  <a:pt x="1732" y="2390"/>
                </a:lnTo>
                <a:lnTo>
                  <a:pt x="1736" y="2392"/>
                </a:lnTo>
                <a:lnTo>
                  <a:pt x="1742" y="2394"/>
                </a:lnTo>
                <a:lnTo>
                  <a:pt x="1756" y="2398"/>
                </a:lnTo>
                <a:lnTo>
                  <a:pt x="1762" y="2400"/>
                </a:lnTo>
                <a:lnTo>
                  <a:pt x="1768" y="2404"/>
                </a:lnTo>
                <a:lnTo>
                  <a:pt x="1772" y="2410"/>
                </a:lnTo>
                <a:lnTo>
                  <a:pt x="1774" y="2416"/>
                </a:lnTo>
                <a:lnTo>
                  <a:pt x="1774" y="2424"/>
                </a:lnTo>
                <a:lnTo>
                  <a:pt x="1772" y="2428"/>
                </a:lnTo>
                <a:lnTo>
                  <a:pt x="1768" y="2432"/>
                </a:lnTo>
                <a:lnTo>
                  <a:pt x="1766" y="2434"/>
                </a:lnTo>
                <a:lnTo>
                  <a:pt x="1768" y="2434"/>
                </a:lnTo>
                <a:lnTo>
                  <a:pt x="1774" y="2442"/>
                </a:lnTo>
                <a:lnTo>
                  <a:pt x="1780" y="2446"/>
                </a:lnTo>
                <a:lnTo>
                  <a:pt x="1788" y="2448"/>
                </a:lnTo>
                <a:lnTo>
                  <a:pt x="1794" y="2446"/>
                </a:lnTo>
                <a:lnTo>
                  <a:pt x="1800" y="2442"/>
                </a:lnTo>
                <a:lnTo>
                  <a:pt x="1810" y="2432"/>
                </a:lnTo>
                <a:lnTo>
                  <a:pt x="1822" y="2422"/>
                </a:lnTo>
                <a:lnTo>
                  <a:pt x="1826" y="2420"/>
                </a:lnTo>
                <a:lnTo>
                  <a:pt x="1830" y="2420"/>
                </a:lnTo>
                <a:lnTo>
                  <a:pt x="1832" y="2422"/>
                </a:lnTo>
                <a:lnTo>
                  <a:pt x="1836" y="2422"/>
                </a:lnTo>
                <a:lnTo>
                  <a:pt x="1844" y="2416"/>
                </a:lnTo>
                <a:lnTo>
                  <a:pt x="1850" y="2410"/>
                </a:lnTo>
                <a:lnTo>
                  <a:pt x="1856" y="2408"/>
                </a:lnTo>
                <a:lnTo>
                  <a:pt x="1860" y="2408"/>
                </a:lnTo>
                <a:lnTo>
                  <a:pt x="1862" y="2408"/>
                </a:lnTo>
                <a:lnTo>
                  <a:pt x="1870" y="2412"/>
                </a:lnTo>
                <a:lnTo>
                  <a:pt x="1876" y="2414"/>
                </a:lnTo>
                <a:lnTo>
                  <a:pt x="1882" y="2412"/>
                </a:lnTo>
                <a:lnTo>
                  <a:pt x="1892" y="2408"/>
                </a:lnTo>
                <a:lnTo>
                  <a:pt x="1894" y="2406"/>
                </a:lnTo>
                <a:lnTo>
                  <a:pt x="1892" y="2404"/>
                </a:lnTo>
                <a:lnTo>
                  <a:pt x="1892" y="2400"/>
                </a:lnTo>
                <a:lnTo>
                  <a:pt x="1892" y="2398"/>
                </a:lnTo>
                <a:lnTo>
                  <a:pt x="1894" y="2394"/>
                </a:lnTo>
                <a:lnTo>
                  <a:pt x="1896" y="2390"/>
                </a:lnTo>
                <a:lnTo>
                  <a:pt x="1894" y="2386"/>
                </a:lnTo>
                <a:lnTo>
                  <a:pt x="1886" y="2384"/>
                </a:lnTo>
                <a:lnTo>
                  <a:pt x="1874" y="2386"/>
                </a:lnTo>
                <a:lnTo>
                  <a:pt x="1868" y="2388"/>
                </a:lnTo>
                <a:lnTo>
                  <a:pt x="1862" y="2392"/>
                </a:lnTo>
                <a:lnTo>
                  <a:pt x="1854" y="2396"/>
                </a:lnTo>
                <a:lnTo>
                  <a:pt x="1852" y="2396"/>
                </a:lnTo>
                <a:lnTo>
                  <a:pt x="1848" y="2392"/>
                </a:lnTo>
                <a:lnTo>
                  <a:pt x="1842" y="2386"/>
                </a:lnTo>
                <a:lnTo>
                  <a:pt x="1836" y="2376"/>
                </a:lnTo>
                <a:lnTo>
                  <a:pt x="1826" y="2358"/>
                </a:lnTo>
                <a:lnTo>
                  <a:pt x="1824" y="2348"/>
                </a:lnTo>
                <a:lnTo>
                  <a:pt x="1824" y="2346"/>
                </a:lnTo>
                <a:lnTo>
                  <a:pt x="1824" y="2344"/>
                </a:lnTo>
                <a:lnTo>
                  <a:pt x="1830" y="2342"/>
                </a:lnTo>
                <a:lnTo>
                  <a:pt x="1836" y="2340"/>
                </a:lnTo>
                <a:lnTo>
                  <a:pt x="1838" y="2340"/>
                </a:lnTo>
                <a:lnTo>
                  <a:pt x="1838" y="2342"/>
                </a:lnTo>
                <a:lnTo>
                  <a:pt x="1838" y="2344"/>
                </a:lnTo>
                <a:lnTo>
                  <a:pt x="1838" y="2348"/>
                </a:lnTo>
                <a:lnTo>
                  <a:pt x="1842" y="2346"/>
                </a:lnTo>
                <a:lnTo>
                  <a:pt x="1852" y="2336"/>
                </a:lnTo>
                <a:lnTo>
                  <a:pt x="1862" y="2326"/>
                </a:lnTo>
                <a:lnTo>
                  <a:pt x="1872" y="2318"/>
                </a:lnTo>
                <a:lnTo>
                  <a:pt x="1876" y="2316"/>
                </a:lnTo>
                <a:lnTo>
                  <a:pt x="1880" y="2316"/>
                </a:lnTo>
                <a:lnTo>
                  <a:pt x="1886" y="2318"/>
                </a:lnTo>
                <a:lnTo>
                  <a:pt x="1896" y="2316"/>
                </a:lnTo>
                <a:lnTo>
                  <a:pt x="1906" y="2312"/>
                </a:lnTo>
                <a:lnTo>
                  <a:pt x="1916" y="2308"/>
                </a:lnTo>
                <a:lnTo>
                  <a:pt x="1934" y="2296"/>
                </a:lnTo>
                <a:lnTo>
                  <a:pt x="1944" y="2292"/>
                </a:lnTo>
                <a:lnTo>
                  <a:pt x="1952" y="2292"/>
                </a:lnTo>
                <a:lnTo>
                  <a:pt x="1956" y="2294"/>
                </a:lnTo>
                <a:lnTo>
                  <a:pt x="1960" y="2296"/>
                </a:lnTo>
                <a:lnTo>
                  <a:pt x="1964" y="2294"/>
                </a:lnTo>
                <a:lnTo>
                  <a:pt x="1972" y="2288"/>
                </a:lnTo>
                <a:lnTo>
                  <a:pt x="1976" y="2288"/>
                </a:lnTo>
                <a:lnTo>
                  <a:pt x="1980" y="2290"/>
                </a:lnTo>
                <a:lnTo>
                  <a:pt x="1986" y="2288"/>
                </a:lnTo>
                <a:lnTo>
                  <a:pt x="1992" y="2286"/>
                </a:lnTo>
                <a:lnTo>
                  <a:pt x="1998" y="2284"/>
                </a:lnTo>
                <a:lnTo>
                  <a:pt x="2002" y="2284"/>
                </a:lnTo>
                <a:lnTo>
                  <a:pt x="2004" y="2286"/>
                </a:lnTo>
                <a:lnTo>
                  <a:pt x="2004" y="2288"/>
                </a:lnTo>
                <a:lnTo>
                  <a:pt x="2004" y="2290"/>
                </a:lnTo>
                <a:lnTo>
                  <a:pt x="2000" y="2294"/>
                </a:lnTo>
                <a:lnTo>
                  <a:pt x="1996" y="2298"/>
                </a:lnTo>
                <a:lnTo>
                  <a:pt x="1988" y="2300"/>
                </a:lnTo>
                <a:lnTo>
                  <a:pt x="1980" y="2302"/>
                </a:lnTo>
                <a:lnTo>
                  <a:pt x="1974" y="2306"/>
                </a:lnTo>
                <a:lnTo>
                  <a:pt x="1968" y="2312"/>
                </a:lnTo>
                <a:lnTo>
                  <a:pt x="1962" y="2316"/>
                </a:lnTo>
                <a:lnTo>
                  <a:pt x="1948" y="2318"/>
                </a:lnTo>
                <a:lnTo>
                  <a:pt x="1944" y="2318"/>
                </a:lnTo>
                <a:lnTo>
                  <a:pt x="1944" y="2320"/>
                </a:lnTo>
                <a:lnTo>
                  <a:pt x="1944" y="2324"/>
                </a:lnTo>
                <a:lnTo>
                  <a:pt x="1946" y="2326"/>
                </a:lnTo>
                <a:lnTo>
                  <a:pt x="1952" y="2332"/>
                </a:lnTo>
                <a:lnTo>
                  <a:pt x="1956" y="2334"/>
                </a:lnTo>
                <a:lnTo>
                  <a:pt x="1958" y="2334"/>
                </a:lnTo>
                <a:lnTo>
                  <a:pt x="1962" y="2334"/>
                </a:lnTo>
                <a:lnTo>
                  <a:pt x="1968" y="2338"/>
                </a:lnTo>
                <a:lnTo>
                  <a:pt x="1974" y="2344"/>
                </a:lnTo>
                <a:lnTo>
                  <a:pt x="1978" y="2352"/>
                </a:lnTo>
                <a:lnTo>
                  <a:pt x="1976" y="2354"/>
                </a:lnTo>
                <a:lnTo>
                  <a:pt x="1972" y="2352"/>
                </a:lnTo>
                <a:lnTo>
                  <a:pt x="1964" y="2350"/>
                </a:lnTo>
                <a:lnTo>
                  <a:pt x="1958" y="2350"/>
                </a:lnTo>
                <a:lnTo>
                  <a:pt x="1952" y="2354"/>
                </a:lnTo>
                <a:lnTo>
                  <a:pt x="1948" y="2362"/>
                </a:lnTo>
                <a:lnTo>
                  <a:pt x="1942" y="2376"/>
                </a:lnTo>
                <a:lnTo>
                  <a:pt x="1940" y="2382"/>
                </a:lnTo>
                <a:lnTo>
                  <a:pt x="1942" y="2388"/>
                </a:lnTo>
                <a:lnTo>
                  <a:pt x="1944" y="2396"/>
                </a:lnTo>
                <a:lnTo>
                  <a:pt x="1942" y="2396"/>
                </a:lnTo>
                <a:lnTo>
                  <a:pt x="1940" y="2396"/>
                </a:lnTo>
                <a:lnTo>
                  <a:pt x="1934" y="2394"/>
                </a:lnTo>
                <a:lnTo>
                  <a:pt x="1930" y="2392"/>
                </a:lnTo>
                <a:lnTo>
                  <a:pt x="1926" y="2394"/>
                </a:lnTo>
                <a:lnTo>
                  <a:pt x="1922" y="2394"/>
                </a:lnTo>
                <a:lnTo>
                  <a:pt x="1918" y="2392"/>
                </a:lnTo>
                <a:lnTo>
                  <a:pt x="1910" y="2390"/>
                </a:lnTo>
                <a:lnTo>
                  <a:pt x="1904" y="2388"/>
                </a:lnTo>
                <a:lnTo>
                  <a:pt x="1904" y="2390"/>
                </a:lnTo>
                <a:lnTo>
                  <a:pt x="1904" y="2392"/>
                </a:lnTo>
                <a:lnTo>
                  <a:pt x="1904" y="2396"/>
                </a:lnTo>
                <a:lnTo>
                  <a:pt x="1904" y="2398"/>
                </a:lnTo>
                <a:lnTo>
                  <a:pt x="1900" y="2402"/>
                </a:lnTo>
                <a:lnTo>
                  <a:pt x="1900" y="2404"/>
                </a:lnTo>
                <a:lnTo>
                  <a:pt x="1912" y="2410"/>
                </a:lnTo>
                <a:lnTo>
                  <a:pt x="1918" y="2414"/>
                </a:lnTo>
                <a:lnTo>
                  <a:pt x="1924" y="2418"/>
                </a:lnTo>
                <a:lnTo>
                  <a:pt x="1928" y="2424"/>
                </a:lnTo>
                <a:lnTo>
                  <a:pt x="1934" y="2430"/>
                </a:lnTo>
                <a:lnTo>
                  <a:pt x="1938" y="2432"/>
                </a:lnTo>
                <a:lnTo>
                  <a:pt x="1944" y="2434"/>
                </a:lnTo>
                <a:lnTo>
                  <a:pt x="1950" y="2434"/>
                </a:lnTo>
                <a:lnTo>
                  <a:pt x="1954" y="2436"/>
                </a:lnTo>
                <a:lnTo>
                  <a:pt x="1956" y="2440"/>
                </a:lnTo>
                <a:lnTo>
                  <a:pt x="1958" y="2442"/>
                </a:lnTo>
                <a:lnTo>
                  <a:pt x="1960" y="2446"/>
                </a:lnTo>
                <a:lnTo>
                  <a:pt x="1966" y="2448"/>
                </a:lnTo>
                <a:lnTo>
                  <a:pt x="1976" y="2452"/>
                </a:lnTo>
                <a:lnTo>
                  <a:pt x="1990" y="2456"/>
                </a:lnTo>
                <a:lnTo>
                  <a:pt x="1994" y="2458"/>
                </a:lnTo>
                <a:lnTo>
                  <a:pt x="1996" y="2462"/>
                </a:lnTo>
                <a:lnTo>
                  <a:pt x="2006" y="2474"/>
                </a:lnTo>
                <a:lnTo>
                  <a:pt x="2034" y="2504"/>
                </a:lnTo>
                <a:lnTo>
                  <a:pt x="2042" y="2510"/>
                </a:lnTo>
                <a:lnTo>
                  <a:pt x="2050" y="2516"/>
                </a:lnTo>
                <a:lnTo>
                  <a:pt x="2062" y="2520"/>
                </a:lnTo>
                <a:lnTo>
                  <a:pt x="2070" y="2522"/>
                </a:lnTo>
                <a:lnTo>
                  <a:pt x="2074" y="2526"/>
                </a:lnTo>
                <a:lnTo>
                  <a:pt x="2076" y="2530"/>
                </a:lnTo>
                <a:lnTo>
                  <a:pt x="2080" y="2534"/>
                </a:lnTo>
                <a:lnTo>
                  <a:pt x="2082" y="2538"/>
                </a:lnTo>
                <a:lnTo>
                  <a:pt x="2088" y="2538"/>
                </a:lnTo>
                <a:lnTo>
                  <a:pt x="2092" y="2540"/>
                </a:lnTo>
                <a:lnTo>
                  <a:pt x="2094" y="2544"/>
                </a:lnTo>
                <a:lnTo>
                  <a:pt x="2098" y="2552"/>
                </a:lnTo>
                <a:lnTo>
                  <a:pt x="2100" y="2562"/>
                </a:lnTo>
                <a:lnTo>
                  <a:pt x="2104" y="2584"/>
                </a:lnTo>
                <a:lnTo>
                  <a:pt x="2104" y="2598"/>
                </a:lnTo>
                <a:lnTo>
                  <a:pt x="2100" y="2606"/>
                </a:lnTo>
                <a:lnTo>
                  <a:pt x="2096" y="2610"/>
                </a:lnTo>
                <a:lnTo>
                  <a:pt x="2086" y="2618"/>
                </a:lnTo>
                <a:lnTo>
                  <a:pt x="2066" y="2630"/>
                </a:lnTo>
                <a:lnTo>
                  <a:pt x="2054" y="2636"/>
                </a:lnTo>
                <a:lnTo>
                  <a:pt x="2044" y="2640"/>
                </a:lnTo>
                <a:lnTo>
                  <a:pt x="2032" y="2638"/>
                </a:lnTo>
                <a:lnTo>
                  <a:pt x="2028" y="2638"/>
                </a:lnTo>
                <a:lnTo>
                  <a:pt x="2024" y="2634"/>
                </a:lnTo>
                <a:lnTo>
                  <a:pt x="2014" y="2630"/>
                </a:lnTo>
                <a:lnTo>
                  <a:pt x="2006" y="2630"/>
                </a:lnTo>
                <a:lnTo>
                  <a:pt x="1996" y="2632"/>
                </a:lnTo>
                <a:lnTo>
                  <a:pt x="1986" y="2636"/>
                </a:lnTo>
                <a:lnTo>
                  <a:pt x="1976" y="2640"/>
                </a:lnTo>
                <a:lnTo>
                  <a:pt x="1968" y="2642"/>
                </a:lnTo>
                <a:lnTo>
                  <a:pt x="1960" y="2642"/>
                </a:lnTo>
                <a:lnTo>
                  <a:pt x="1956" y="2640"/>
                </a:lnTo>
                <a:lnTo>
                  <a:pt x="1952" y="2636"/>
                </a:lnTo>
                <a:lnTo>
                  <a:pt x="1942" y="2630"/>
                </a:lnTo>
                <a:lnTo>
                  <a:pt x="1940" y="2630"/>
                </a:lnTo>
                <a:lnTo>
                  <a:pt x="1938" y="2632"/>
                </a:lnTo>
                <a:lnTo>
                  <a:pt x="1936" y="2634"/>
                </a:lnTo>
                <a:lnTo>
                  <a:pt x="1932" y="2634"/>
                </a:lnTo>
                <a:lnTo>
                  <a:pt x="1924" y="2630"/>
                </a:lnTo>
                <a:lnTo>
                  <a:pt x="1918" y="2626"/>
                </a:lnTo>
                <a:lnTo>
                  <a:pt x="1914" y="2622"/>
                </a:lnTo>
                <a:lnTo>
                  <a:pt x="1910" y="2618"/>
                </a:lnTo>
                <a:lnTo>
                  <a:pt x="1908" y="2616"/>
                </a:lnTo>
                <a:lnTo>
                  <a:pt x="1906" y="2616"/>
                </a:lnTo>
                <a:lnTo>
                  <a:pt x="1896" y="2620"/>
                </a:lnTo>
                <a:lnTo>
                  <a:pt x="1890" y="2620"/>
                </a:lnTo>
                <a:lnTo>
                  <a:pt x="1886" y="2618"/>
                </a:lnTo>
                <a:lnTo>
                  <a:pt x="1884" y="2614"/>
                </a:lnTo>
                <a:lnTo>
                  <a:pt x="1882" y="2608"/>
                </a:lnTo>
                <a:lnTo>
                  <a:pt x="1880" y="2602"/>
                </a:lnTo>
                <a:lnTo>
                  <a:pt x="1876" y="2598"/>
                </a:lnTo>
                <a:lnTo>
                  <a:pt x="1870" y="2596"/>
                </a:lnTo>
                <a:lnTo>
                  <a:pt x="1860" y="2598"/>
                </a:lnTo>
                <a:lnTo>
                  <a:pt x="1850" y="2600"/>
                </a:lnTo>
                <a:lnTo>
                  <a:pt x="1844" y="2596"/>
                </a:lnTo>
                <a:lnTo>
                  <a:pt x="1842" y="2592"/>
                </a:lnTo>
                <a:lnTo>
                  <a:pt x="1840" y="2586"/>
                </a:lnTo>
                <a:lnTo>
                  <a:pt x="1840" y="2582"/>
                </a:lnTo>
                <a:lnTo>
                  <a:pt x="1838" y="2578"/>
                </a:lnTo>
                <a:lnTo>
                  <a:pt x="1836" y="2576"/>
                </a:lnTo>
                <a:lnTo>
                  <a:pt x="1830" y="2580"/>
                </a:lnTo>
                <a:lnTo>
                  <a:pt x="1822" y="2582"/>
                </a:lnTo>
                <a:lnTo>
                  <a:pt x="1814" y="2584"/>
                </a:lnTo>
                <a:lnTo>
                  <a:pt x="1798" y="2582"/>
                </a:lnTo>
                <a:lnTo>
                  <a:pt x="1788" y="2580"/>
                </a:lnTo>
                <a:lnTo>
                  <a:pt x="1778" y="2580"/>
                </a:lnTo>
                <a:lnTo>
                  <a:pt x="1766" y="2582"/>
                </a:lnTo>
                <a:lnTo>
                  <a:pt x="1752" y="2586"/>
                </a:lnTo>
                <a:lnTo>
                  <a:pt x="1724" y="2596"/>
                </a:lnTo>
                <a:lnTo>
                  <a:pt x="1706" y="2608"/>
                </a:lnTo>
                <a:lnTo>
                  <a:pt x="1694" y="2618"/>
                </a:lnTo>
                <a:lnTo>
                  <a:pt x="1688" y="2624"/>
                </a:lnTo>
                <a:lnTo>
                  <a:pt x="1684" y="2630"/>
                </a:lnTo>
                <a:lnTo>
                  <a:pt x="1678" y="2632"/>
                </a:lnTo>
                <a:lnTo>
                  <a:pt x="1668" y="2632"/>
                </a:lnTo>
                <a:lnTo>
                  <a:pt x="1656" y="2628"/>
                </a:lnTo>
                <a:lnTo>
                  <a:pt x="1646" y="2626"/>
                </a:lnTo>
                <a:lnTo>
                  <a:pt x="1638" y="2626"/>
                </a:lnTo>
                <a:lnTo>
                  <a:pt x="1630" y="2628"/>
                </a:lnTo>
                <a:lnTo>
                  <a:pt x="1618" y="2628"/>
                </a:lnTo>
                <a:lnTo>
                  <a:pt x="1608" y="2624"/>
                </a:lnTo>
                <a:lnTo>
                  <a:pt x="1602" y="2626"/>
                </a:lnTo>
                <a:lnTo>
                  <a:pt x="1598" y="2628"/>
                </a:lnTo>
                <a:lnTo>
                  <a:pt x="1596" y="2634"/>
                </a:lnTo>
                <a:lnTo>
                  <a:pt x="1594" y="2638"/>
                </a:lnTo>
                <a:lnTo>
                  <a:pt x="1596" y="2640"/>
                </a:lnTo>
                <a:lnTo>
                  <a:pt x="1600" y="2642"/>
                </a:lnTo>
                <a:lnTo>
                  <a:pt x="1604" y="2646"/>
                </a:lnTo>
                <a:lnTo>
                  <a:pt x="1608" y="2650"/>
                </a:lnTo>
                <a:lnTo>
                  <a:pt x="1612" y="2650"/>
                </a:lnTo>
                <a:lnTo>
                  <a:pt x="1620" y="2652"/>
                </a:lnTo>
                <a:lnTo>
                  <a:pt x="1622" y="2652"/>
                </a:lnTo>
                <a:lnTo>
                  <a:pt x="1620" y="2652"/>
                </a:lnTo>
                <a:lnTo>
                  <a:pt x="1606" y="2656"/>
                </a:lnTo>
                <a:lnTo>
                  <a:pt x="1584" y="2660"/>
                </a:lnTo>
                <a:lnTo>
                  <a:pt x="1584" y="2662"/>
                </a:lnTo>
                <a:lnTo>
                  <a:pt x="1584" y="2664"/>
                </a:lnTo>
                <a:lnTo>
                  <a:pt x="1592" y="2666"/>
                </a:lnTo>
                <a:lnTo>
                  <a:pt x="1594" y="2668"/>
                </a:lnTo>
                <a:lnTo>
                  <a:pt x="1594" y="2672"/>
                </a:lnTo>
                <a:lnTo>
                  <a:pt x="1586" y="2674"/>
                </a:lnTo>
                <a:lnTo>
                  <a:pt x="1570" y="2674"/>
                </a:lnTo>
                <a:lnTo>
                  <a:pt x="1558" y="2672"/>
                </a:lnTo>
                <a:lnTo>
                  <a:pt x="1554" y="2670"/>
                </a:lnTo>
                <a:lnTo>
                  <a:pt x="1552" y="2666"/>
                </a:lnTo>
                <a:lnTo>
                  <a:pt x="1552" y="2664"/>
                </a:lnTo>
                <a:lnTo>
                  <a:pt x="1550" y="2662"/>
                </a:lnTo>
                <a:lnTo>
                  <a:pt x="1544" y="2662"/>
                </a:lnTo>
                <a:lnTo>
                  <a:pt x="1538" y="2666"/>
                </a:lnTo>
                <a:lnTo>
                  <a:pt x="1536" y="2668"/>
                </a:lnTo>
                <a:lnTo>
                  <a:pt x="1538" y="2670"/>
                </a:lnTo>
                <a:lnTo>
                  <a:pt x="1540" y="2672"/>
                </a:lnTo>
                <a:lnTo>
                  <a:pt x="1540" y="2674"/>
                </a:lnTo>
                <a:lnTo>
                  <a:pt x="1536" y="2676"/>
                </a:lnTo>
                <a:lnTo>
                  <a:pt x="1530" y="2676"/>
                </a:lnTo>
                <a:lnTo>
                  <a:pt x="1528" y="2674"/>
                </a:lnTo>
                <a:lnTo>
                  <a:pt x="1526" y="2672"/>
                </a:lnTo>
                <a:lnTo>
                  <a:pt x="1524" y="2670"/>
                </a:lnTo>
                <a:lnTo>
                  <a:pt x="1520" y="2668"/>
                </a:lnTo>
                <a:lnTo>
                  <a:pt x="1516" y="2666"/>
                </a:lnTo>
                <a:lnTo>
                  <a:pt x="1510" y="2668"/>
                </a:lnTo>
                <a:lnTo>
                  <a:pt x="1506" y="2670"/>
                </a:lnTo>
                <a:lnTo>
                  <a:pt x="1500" y="2672"/>
                </a:lnTo>
                <a:lnTo>
                  <a:pt x="1494" y="2678"/>
                </a:lnTo>
                <a:lnTo>
                  <a:pt x="1488" y="2686"/>
                </a:lnTo>
                <a:lnTo>
                  <a:pt x="1482" y="2692"/>
                </a:lnTo>
                <a:lnTo>
                  <a:pt x="1480" y="2694"/>
                </a:lnTo>
                <a:lnTo>
                  <a:pt x="1478" y="2696"/>
                </a:lnTo>
                <a:lnTo>
                  <a:pt x="1476" y="2706"/>
                </a:lnTo>
                <a:lnTo>
                  <a:pt x="1474" y="2716"/>
                </a:lnTo>
                <a:lnTo>
                  <a:pt x="1474" y="2718"/>
                </a:lnTo>
                <a:lnTo>
                  <a:pt x="1476" y="2720"/>
                </a:lnTo>
                <a:lnTo>
                  <a:pt x="1482" y="2720"/>
                </a:lnTo>
                <a:lnTo>
                  <a:pt x="1496" y="2716"/>
                </a:lnTo>
                <a:lnTo>
                  <a:pt x="1504" y="2716"/>
                </a:lnTo>
                <a:lnTo>
                  <a:pt x="1506" y="2716"/>
                </a:lnTo>
                <a:lnTo>
                  <a:pt x="1506" y="2718"/>
                </a:lnTo>
                <a:lnTo>
                  <a:pt x="1504" y="2720"/>
                </a:lnTo>
                <a:lnTo>
                  <a:pt x="1500" y="2728"/>
                </a:lnTo>
                <a:lnTo>
                  <a:pt x="1498" y="2732"/>
                </a:lnTo>
                <a:lnTo>
                  <a:pt x="1502" y="2734"/>
                </a:lnTo>
                <a:lnTo>
                  <a:pt x="1504" y="2738"/>
                </a:lnTo>
                <a:lnTo>
                  <a:pt x="1504" y="2740"/>
                </a:lnTo>
                <a:lnTo>
                  <a:pt x="1502" y="2746"/>
                </a:lnTo>
                <a:lnTo>
                  <a:pt x="1502" y="2750"/>
                </a:lnTo>
                <a:lnTo>
                  <a:pt x="1504" y="2752"/>
                </a:lnTo>
                <a:lnTo>
                  <a:pt x="1506" y="2752"/>
                </a:lnTo>
                <a:lnTo>
                  <a:pt x="1510" y="2754"/>
                </a:lnTo>
                <a:lnTo>
                  <a:pt x="1510" y="2756"/>
                </a:lnTo>
                <a:lnTo>
                  <a:pt x="1504" y="2760"/>
                </a:lnTo>
                <a:lnTo>
                  <a:pt x="1498" y="2766"/>
                </a:lnTo>
                <a:lnTo>
                  <a:pt x="1498" y="2768"/>
                </a:lnTo>
                <a:lnTo>
                  <a:pt x="1502" y="2770"/>
                </a:lnTo>
                <a:lnTo>
                  <a:pt x="1508" y="2774"/>
                </a:lnTo>
                <a:lnTo>
                  <a:pt x="1510" y="2778"/>
                </a:lnTo>
                <a:lnTo>
                  <a:pt x="1510" y="2780"/>
                </a:lnTo>
                <a:lnTo>
                  <a:pt x="1508" y="2782"/>
                </a:lnTo>
                <a:lnTo>
                  <a:pt x="1504" y="2782"/>
                </a:lnTo>
                <a:lnTo>
                  <a:pt x="1500" y="2782"/>
                </a:lnTo>
                <a:lnTo>
                  <a:pt x="1496" y="2780"/>
                </a:lnTo>
                <a:lnTo>
                  <a:pt x="1494" y="2774"/>
                </a:lnTo>
                <a:lnTo>
                  <a:pt x="1492" y="2768"/>
                </a:lnTo>
                <a:lnTo>
                  <a:pt x="1488" y="2768"/>
                </a:lnTo>
                <a:lnTo>
                  <a:pt x="1486" y="2768"/>
                </a:lnTo>
                <a:lnTo>
                  <a:pt x="1486" y="2772"/>
                </a:lnTo>
                <a:lnTo>
                  <a:pt x="1484" y="2782"/>
                </a:lnTo>
                <a:lnTo>
                  <a:pt x="1486" y="2788"/>
                </a:lnTo>
                <a:lnTo>
                  <a:pt x="1490" y="2792"/>
                </a:lnTo>
                <a:lnTo>
                  <a:pt x="1494" y="2794"/>
                </a:lnTo>
                <a:lnTo>
                  <a:pt x="1498" y="2794"/>
                </a:lnTo>
                <a:lnTo>
                  <a:pt x="1500" y="2794"/>
                </a:lnTo>
                <a:lnTo>
                  <a:pt x="1504" y="2796"/>
                </a:lnTo>
                <a:lnTo>
                  <a:pt x="1508" y="2800"/>
                </a:lnTo>
                <a:lnTo>
                  <a:pt x="1510" y="2800"/>
                </a:lnTo>
                <a:lnTo>
                  <a:pt x="1518" y="2802"/>
                </a:lnTo>
                <a:lnTo>
                  <a:pt x="1520" y="2802"/>
                </a:lnTo>
                <a:lnTo>
                  <a:pt x="1522" y="2804"/>
                </a:lnTo>
                <a:lnTo>
                  <a:pt x="1522" y="2806"/>
                </a:lnTo>
                <a:lnTo>
                  <a:pt x="1520" y="2810"/>
                </a:lnTo>
                <a:lnTo>
                  <a:pt x="1516" y="2818"/>
                </a:lnTo>
                <a:lnTo>
                  <a:pt x="1516" y="2822"/>
                </a:lnTo>
                <a:lnTo>
                  <a:pt x="1520" y="2826"/>
                </a:lnTo>
                <a:lnTo>
                  <a:pt x="1520" y="2832"/>
                </a:lnTo>
                <a:lnTo>
                  <a:pt x="1520" y="2836"/>
                </a:lnTo>
                <a:lnTo>
                  <a:pt x="1522" y="2838"/>
                </a:lnTo>
                <a:lnTo>
                  <a:pt x="1526" y="2838"/>
                </a:lnTo>
                <a:lnTo>
                  <a:pt x="1528" y="2840"/>
                </a:lnTo>
                <a:lnTo>
                  <a:pt x="1530" y="2844"/>
                </a:lnTo>
                <a:lnTo>
                  <a:pt x="1530" y="2848"/>
                </a:lnTo>
                <a:lnTo>
                  <a:pt x="1530" y="2850"/>
                </a:lnTo>
                <a:lnTo>
                  <a:pt x="1524" y="2850"/>
                </a:lnTo>
                <a:lnTo>
                  <a:pt x="1518" y="2850"/>
                </a:lnTo>
                <a:lnTo>
                  <a:pt x="1520" y="2854"/>
                </a:lnTo>
                <a:lnTo>
                  <a:pt x="1522" y="2856"/>
                </a:lnTo>
                <a:lnTo>
                  <a:pt x="1528" y="2858"/>
                </a:lnTo>
                <a:lnTo>
                  <a:pt x="1542" y="2856"/>
                </a:lnTo>
                <a:lnTo>
                  <a:pt x="1552" y="2856"/>
                </a:lnTo>
                <a:lnTo>
                  <a:pt x="1556" y="2858"/>
                </a:lnTo>
                <a:lnTo>
                  <a:pt x="1554" y="2860"/>
                </a:lnTo>
                <a:lnTo>
                  <a:pt x="1550" y="2864"/>
                </a:lnTo>
                <a:lnTo>
                  <a:pt x="1546" y="2866"/>
                </a:lnTo>
                <a:lnTo>
                  <a:pt x="1534" y="2868"/>
                </a:lnTo>
                <a:lnTo>
                  <a:pt x="1526" y="2870"/>
                </a:lnTo>
                <a:lnTo>
                  <a:pt x="1524" y="2870"/>
                </a:lnTo>
                <a:lnTo>
                  <a:pt x="1526" y="2872"/>
                </a:lnTo>
                <a:lnTo>
                  <a:pt x="1528" y="2876"/>
                </a:lnTo>
                <a:lnTo>
                  <a:pt x="1532" y="2876"/>
                </a:lnTo>
                <a:lnTo>
                  <a:pt x="1540" y="2874"/>
                </a:lnTo>
                <a:lnTo>
                  <a:pt x="1548" y="2872"/>
                </a:lnTo>
                <a:lnTo>
                  <a:pt x="1550" y="2872"/>
                </a:lnTo>
                <a:lnTo>
                  <a:pt x="1552" y="2876"/>
                </a:lnTo>
                <a:lnTo>
                  <a:pt x="1552" y="2878"/>
                </a:lnTo>
                <a:lnTo>
                  <a:pt x="1554" y="2878"/>
                </a:lnTo>
                <a:lnTo>
                  <a:pt x="1560" y="2872"/>
                </a:lnTo>
                <a:lnTo>
                  <a:pt x="1564" y="2870"/>
                </a:lnTo>
                <a:lnTo>
                  <a:pt x="1568" y="2868"/>
                </a:lnTo>
                <a:lnTo>
                  <a:pt x="1572" y="2868"/>
                </a:lnTo>
                <a:lnTo>
                  <a:pt x="1576" y="2870"/>
                </a:lnTo>
                <a:lnTo>
                  <a:pt x="1580" y="2874"/>
                </a:lnTo>
                <a:lnTo>
                  <a:pt x="1582" y="2874"/>
                </a:lnTo>
                <a:lnTo>
                  <a:pt x="1588" y="2874"/>
                </a:lnTo>
                <a:lnTo>
                  <a:pt x="1590" y="2872"/>
                </a:lnTo>
                <a:lnTo>
                  <a:pt x="1592" y="2874"/>
                </a:lnTo>
                <a:lnTo>
                  <a:pt x="1594" y="2880"/>
                </a:lnTo>
                <a:lnTo>
                  <a:pt x="1598" y="2886"/>
                </a:lnTo>
                <a:lnTo>
                  <a:pt x="1602" y="2892"/>
                </a:lnTo>
                <a:lnTo>
                  <a:pt x="1610" y="2900"/>
                </a:lnTo>
                <a:lnTo>
                  <a:pt x="1616" y="2902"/>
                </a:lnTo>
                <a:lnTo>
                  <a:pt x="1620" y="2904"/>
                </a:lnTo>
                <a:lnTo>
                  <a:pt x="1624" y="2904"/>
                </a:lnTo>
                <a:lnTo>
                  <a:pt x="1628" y="2902"/>
                </a:lnTo>
                <a:lnTo>
                  <a:pt x="1634" y="2896"/>
                </a:lnTo>
                <a:lnTo>
                  <a:pt x="1638" y="2894"/>
                </a:lnTo>
                <a:lnTo>
                  <a:pt x="1640" y="2894"/>
                </a:lnTo>
                <a:lnTo>
                  <a:pt x="1642" y="2896"/>
                </a:lnTo>
                <a:lnTo>
                  <a:pt x="1646" y="2898"/>
                </a:lnTo>
                <a:lnTo>
                  <a:pt x="1648" y="2896"/>
                </a:lnTo>
                <a:lnTo>
                  <a:pt x="1652" y="2894"/>
                </a:lnTo>
                <a:lnTo>
                  <a:pt x="1654" y="2890"/>
                </a:lnTo>
                <a:lnTo>
                  <a:pt x="1654" y="2884"/>
                </a:lnTo>
                <a:lnTo>
                  <a:pt x="1654" y="2872"/>
                </a:lnTo>
                <a:lnTo>
                  <a:pt x="1656" y="2866"/>
                </a:lnTo>
                <a:lnTo>
                  <a:pt x="1662" y="2864"/>
                </a:lnTo>
                <a:lnTo>
                  <a:pt x="1670" y="2864"/>
                </a:lnTo>
                <a:lnTo>
                  <a:pt x="1686" y="2868"/>
                </a:lnTo>
                <a:lnTo>
                  <a:pt x="1700" y="2874"/>
                </a:lnTo>
                <a:lnTo>
                  <a:pt x="1712" y="2882"/>
                </a:lnTo>
                <a:lnTo>
                  <a:pt x="1720" y="2890"/>
                </a:lnTo>
                <a:lnTo>
                  <a:pt x="1728" y="2898"/>
                </a:lnTo>
                <a:lnTo>
                  <a:pt x="1732" y="2904"/>
                </a:lnTo>
                <a:lnTo>
                  <a:pt x="1738" y="2908"/>
                </a:lnTo>
                <a:lnTo>
                  <a:pt x="1744" y="2910"/>
                </a:lnTo>
                <a:lnTo>
                  <a:pt x="1752" y="2908"/>
                </a:lnTo>
                <a:lnTo>
                  <a:pt x="1766" y="2904"/>
                </a:lnTo>
                <a:lnTo>
                  <a:pt x="1778" y="2902"/>
                </a:lnTo>
                <a:lnTo>
                  <a:pt x="1782" y="2900"/>
                </a:lnTo>
                <a:lnTo>
                  <a:pt x="1788" y="2898"/>
                </a:lnTo>
                <a:lnTo>
                  <a:pt x="1794" y="2892"/>
                </a:lnTo>
                <a:lnTo>
                  <a:pt x="1802" y="2884"/>
                </a:lnTo>
                <a:lnTo>
                  <a:pt x="1814" y="2872"/>
                </a:lnTo>
                <a:lnTo>
                  <a:pt x="1822" y="2868"/>
                </a:lnTo>
                <a:lnTo>
                  <a:pt x="1828" y="2868"/>
                </a:lnTo>
                <a:lnTo>
                  <a:pt x="1834" y="2872"/>
                </a:lnTo>
                <a:lnTo>
                  <a:pt x="1838" y="2876"/>
                </a:lnTo>
                <a:lnTo>
                  <a:pt x="1844" y="2880"/>
                </a:lnTo>
                <a:lnTo>
                  <a:pt x="1848" y="2880"/>
                </a:lnTo>
                <a:lnTo>
                  <a:pt x="1856" y="2876"/>
                </a:lnTo>
                <a:lnTo>
                  <a:pt x="1868" y="2864"/>
                </a:lnTo>
                <a:lnTo>
                  <a:pt x="1876" y="2860"/>
                </a:lnTo>
                <a:lnTo>
                  <a:pt x="1878" y="2860"/>
                </a:lnTo>
                <a:lnTo>
                  <a:pt x="1880" y="2862"/>
                </a:lnTo>
                <a:lnTo>
                  <a:pt x="1882" y="2870"/>
                </a:lnTo>
                <a:lnTo>
                  <a:pt x="1882" y="2874"/>
                </a:lnTo>
                <a:lnTo>
                  <a:pt x="1880" y="2878"/>
                </a:lnTo>
                <a:lnTo>
                  <a:pt x="1872" y="2886"/>
                </a:lnTo>
                <a:lnTo>
                  <a:pt x="1866" y="2892"/>
                </a:lnTo>
                <a:lnTo>
                  <a:pt x="1864" y="2894"/>
                </a:lnTo>
                <a:lnTo>
                  <a:pt x="1866" y="2896"/>
                </a:lnTo>
                <a:lnTo>
                  <a:pt x="1872" y="2906"/>
                </a:lnTo>
                <a:lnTo>
                  <a:pt x="1872" y="2910"/>
                </a:lnTo>
                <a:lnTo>
                  <a:pt x="1872" y="2914"/>
                </a:lnTo>
                <a:lnTo>
                  <a:pt x="1868" y="2918"/>
                </a:lnTo>
                <a:lnTo>
                  <a:pt x="1864" y="2924"/>
                </a:lnTo>
                <a:lnTo>
                  <a:pt x="1862" y="2930"/>
                </a:lnTo>
                <a:lnTo>
                  <a:pt x="1866" y="2940"/>
                </a:lnTo>
                <a:lnTo>
                  <a:pt x="1870" y="2948"/>
                </a:lnTo>
                <a:lnTo>
                  <a:pt x="1870" y="2956"/>
                </a:lnTo>
                <a:lnTo>
                  <a:pt x="1870" y="2966"/>
                </a:lnTo>
                <a:lnTo>
                  <a:pt x="1872" y="2980"/>
                </a:lnTo>
                <a:lnTo>
                  <a:pt x="1872" y="2986"/>
                </a:lnTo>
                <a:lnTo>
                  <a:pt x="1870" y="2990"/>
                </a:lnTo>
                <a:lnTo>
                  <a:pt x="1866" y="2996"/>
                </a:lnTo>
                <a:lnTo>
                  <a:pt x="1860" y="3000"/>
                </a:lnTo>
                <a:lnTo>
                  <a:pt x="1858" y="3006"/>
                </a:lnTo>
                <a:lnTo>
                  <a:pt x="1858" y="3012"/>
                </a:lnTo>
                <a:lnTo>
                  <a:pt x="1858" y="3020"/>
                </a:lnTo>
                <a:lnTo>
                  <a:pt x="1856" y="3020"/>
                </a:lnTo>
                <a:lnTo>
                  <a:pt x="1854" y="3024"/>
                </a:lnTo>
                <a:lnTo>
                  <a:pt x="1850" y="3034"/>
                </a:lnTo>
                <a:lnTo>
                  <a:pt x="1848" y="3044"/>
                </a:lnTo>
                <a:lnTo>
                  <a:pt x="1846" y="3050"/>
                </a:lnTo>
                <a:lnTo>
                  <a:pt x="1842" y="3054"/>
                </a:lnTo>
                <a:lnTo>
                  <a:pt x="1838" y="3064"/>
                </a:lnTo>
                <a:lnTo>
                  <a:pt x="1824" y="3108"/>
                </a:lnTo>
                <a:lnTo>
                  <a:pt x="1818" y="3130"/>
                </a:lnTo>
                <a:lnTo>
                  <a:pt x="1814" y="3144"/>
                </a:lnTo>
                <a:lnTo>
                  <a:pt x="1806" y="3154"/>
                </a:lnTo>
                <a:lnTo>
                  <a:pt x="1800" y="3160"/>
                </a:lnTo>
                <a:lnTo>
                  <a:pt x="1768" y="3170"/>
                </a:lnTo>
                <a:lnTo>
                  <a:pt x="1764" y="3170"/>
                </a:lnTo>
                <a:lnTo>
                  <a:pt x="1760" y="3166"/>
                </a:lnTo>
                <a:lnTo>
                  <a:pt x="1756" y="3164"/>
                </a:lnTo>
                <a:lnTo>
                  <a:pt x="1754" y="3166"/>
                </a:lnTo>
                <a:lnTo>
                  <a:pt x="1748" y="3168"/>
                </a:lnTo>
                <a:lnTo>
                  <a:pt x="1744" y="3170"/>
                </a:lnTo>
                <a:lnTo>
                  <a:pt x="1740" y="3170"/>
                </a:lnTo>
                <a:lnTo>
                  <a:pt x="1734" y="3168"/>
                </a:lnTo>
                <a:lnTo>
                  <a:pt x="1728" y="3164"/>
                </a:lnTo>
                <a:lnTo>
                  <a:pt x="1726" y="3162"/>
                </a:lnTo>
                <a:lnTo>
                  <a:pt x="1724" y="3162"/>
                </a:lnTo>
                <a:lnTo>
                  <a:pt x="1724" y="3164"/>
                </a:lnTo>
                <a:lnTo>
                  <a:pt x="1724" y="3168"/>
                </a:lnTo>
                <a:lnTo>
                  <a:pt x="1720" y="3170"/>
                </a:lnTo>
                <a:lnTo>
                  <a:pt x="1734" y="3232"/>
                </a:lnTo>
                <a:lnTo>
                  <a:pt x="1734" y="3230"/>
                </a:lnTo>
                <a:lnTo>
                  <a:pt x="1738" y="3232"/>
                </a:lnTo>
                <a:lnTo>
                  <a:pt x="1738" y="3236"/>
                </a:lnTo>
                <a:lnTo>
                  <a:pt x="1738" y="3242"/>
                </a:lnTo>
                <a:lnTo>
                  <a:pt x="1740" y="3252"/>
                </a:lnTo>
                <a:lnTo>
                  <a:pt x="1744" y="3260"/>
                </a:lnTo>
                <a:lnTo>
                  <a:pt x="1750" y="3266"/>
                </a:lnTo>
                <a:lnTo>
                  <a:pt x="1754" y="3272"/>
                </a:lnTo>
                <a:lnTo>
                  <a:pt x="1758" y="3278"/>
                </a:lnTo>
                <a:lnTo>
                  <a:pt x="1760" y="3288"/>
                </a:lnTo>
                <a:lnTo>
                  <a:pt x="1762" y="3300"/>
                </a:lnTo>
                <a:lnTo>
                  <a:pt x="1766" y="3306"/>
                </a:lnTo>
                <a:lnTo>
                  <a:pt x="1770" y="3312"/>
                </a:lnTo>
                <a:lnTo>
                  <a:pt x="1784" y="3328"/>
                </a:lnTo>
                <a:lnTo>
                  <a:pt x="1792" y="3340"/>
                </a:lnTo>
                <a:lnTo>
                  <a:pt x="1796" y="3344"/>
                </a:lnTo>
                <a:lnTo>
                  <a:pt x="1800" y="3346"/>
                </a:lnTo>
                <a:lnTo>
                  <a:pt x="1802" y="3344"/>
                </a:lnTo>
                <a:lnTo>
                  <a:pt x="1804" y="3340"/>
                </a:lnTo>
                <a:lnTo>
                  <a:pt x="1810" y="3328"/>
                </a:lnTo>
                <a:lnTo>
                  <a:pt x="1812" y="3314"/>
                </a:lnTo>
                <a:lnTo>
                  <a:pt x="1816" y="3292"/>
                </a:lnTo>
                <a:lnTo>
                  <a:pt x="1830" y="3254"/>
                </a:lnTo>
                <a:lnTo>
                  <a:pt x="1832" y="3250"/>
                </a:lnTo>
                <a:lnTo>
                  <a:pt x="1832" y="3256"/>
                </a:lnTo>
                <a:lnTo>
                  <a:pt x="1832" y="3260"/>
                </a:lnTo>
                <a:lnTo>
                  <a:pt x="1826" y="3286"/>
                </a:lnTo>
                <a:lnTo>
                  <a:pt x="1826" y="3296"/>
                </a:lnTo>
                <a:lnTo>
                  <a:pt x="1826" y="3302"/>
                </a:lnTo>
                <a:lnTo>
                  <a:pt x="1822" y="3312"/>
                </a:lnTo>
                <a:lnTo>
                  <a:pt x="1818" y="3328"/>
                </a:lnTo>
                <a:lnTo>
                  <a:pt x="1818" y="3330"/>
                </a:lnTo>
                <a:lnTo>
                  <a:pt x="1824" y="3328"/>
                </a:lnTo>
                <a:lnTo>
                  <a:pt x="1828" y="3326"/>
                </a:lnTo>
                <a:lnTo>
                  <a:pt x="1834" y="3326"/>
                </a:lnTo>
                <a:lnTo>
                  <a:pt x="1838" y="3328"/>
                </a:lnTo>
                <a:lnTo>
                  <a:pt x="1840" y="3330"/>
                </a:lnTo>
                <a:lnTo>
                  <a:pt x="1848" y="3340"/>
                </a:lnTo>
                <a:lnTo>
                  <a:pt x="1864" y="3372"/>
                </a:lnTo>
                <a:lnTo>
                  <a:pt x="1880" y="3406"/>
                </a:lnTo>
                <a:lnTo>
                  <a:pt x="1888" y="3418"/>
                </a:lnTo>
                <a:lnTo>
                  <a:pt x="1896" y="3428"/>
                </a:lnTo>
                <a:lnTo>
                  <a:pt x="1900" y="3434"/>
                </a:lnTo>
                <a:lnTo>
                  <a:pt x="1900" y="3440"/>
                </a:lnTo>
                <a:lnTo>
                  <a:pt x="1902" y="3444"/>
                </a:lnTo>
                <a:lnTo>
                  <a:pt x="1908" y="3450"/>
                </a:lnTo>
                <a:lnTo>
                  <a:pt x="1916" y="3458"/>
                </a:lnTo>
                <a:lnTo>
                  <a:pt x="1922" y="3470"/>
                </a:lnTo>
                <a:lnTo>
                  <a:pt x="1926" y="3482"/>
                </a:lnTo>
                <a:lnTo>
                  <a:pt x="1926" y="3486"/>
                </a:lnTo>
                <a:lnTo>
                  <a:pt x="1924" y="3492"/>
                </a:lnTo>
                <a:lnTo>
                  <a:pt x="1922" y="3496"/>
                </a:lnTo>
                <a:lnTo>
                  <a:pt x="1924" y="3502"/>
                </a:lnTo>
                <a:lnTo>
                  <a:pt x="1926" y="3506"/>
                </a:lnTo>
                <a:lnTo>
                  <a:pt x="1928" y="3512"/>
                </a:lnTo>
                <a:lnTo>
                  <a:pt x="1938" y="3522"/>
                </a:lnTo>
                <a:lnTo>
                  <a:pt x="1944" y="3526"/>
                </a:lnTo>
                <a:lnTo>
                  <a:pt x="1952" y="3528"/>
                </a:lnTo>
                <a:lnTo>
                  <a:pt x="1958" y="3532"/>
                </a:lnTo>
                <a:lnTo>
                  <a:pt x="1964" y="3538"/>
                </a:lnTo>
                <a:lnTo>
                  <a:pt x="1970" y="3548"/>
                </a:lnTo>
                <a:lnTo>
                  <a:pt x="1976" y="3560"/>
                </a:lnTo>
                <a:lnTo>
                  <a:pt x="1988" y="3586"/>
                </a:lnTo>
                <a:lnTo>
                  <a:pt x="1996" y="3610"/>
                </a:lnTo>
                <a:lnTo>
                  <a:pt x="1998" y="3620"/>
                </a:lnTo>
                <a:lnTo>
                  <a:pt x="1998" y="3626"/>
                </a:lnTo>
                <a:lnTo>
                  <a:pt x="1998" y="3632"/>
                </a:lnTo>
                <a:lnTo>
                  <a:pt x="1996" y="3636"/>
                </a:lnTo>
                <a:lnTo>
                  <a:pt x="1994" y="3638"/>
                </a:lnTo>
                <a:lnTo>
                  <a:pt x="1992" y="3642"/>
                </a:lnTo>
                <a:lnTo>
                  <a:pt x="1994" y="3648"/>
                </a:lnTo>
                <a:lnTo>
                  <a:pt x="1996" y="3656"/>
                </a:lnTo>
                <a:lnTo>
                  <a:pt x="2000" y="3664"/>
                </a:lnTo>
                <a:lnTo>
                  <a:pt x="2000" y="3668"/>
                </a:lnTo>
                <a:lnTo>
                  <a:pt x="1998" y="3670"/>
                </a:lnTo>
                <a:lnTo>
                  <a:pt x="1998" y="3672"/>
                </a:lnTo>
                <a:lnTo>
                  <a:pt x="1996" y="3674"/>
                </a:lnTo>
                <a:lnTo>
                  <a:pt x="1996" y="3676"/>
                </a:lnTo>
                <a:lnTo>
                  <a:pt x="2004" y="3690"/>
                </a:lnTo>
                <a:lnTo>
                  <a:pt x="2014" y="3706"/>
                </a:lnTo>
                <a:lnTo>
                  <a:pt x="2020" y="3716"/>
                </a:lnTo>
                <a:lnTo>
                  <a:pt x="2026" y="3722"/>
                </a:lnTo>
                <a:lnTo>
                  <a:pt x="2036" y="3726"/>
                </a:lnTo>
                <a:lnTo>
                  <a:pt x="2042" y="3730"/>
                </a:lnTo>
                <a:lnTo>
                  <a:pt x="2048" y="3734"/>
                </a:lnTo>
                <a:lnTo>
                  <a:pt x="2058" y="3744"/>
                </a:lnTo>
                <a:lnTo>
                  <a:pt x="2064" y="3758"/>
                </a:lnTo>
                <a:lnTo>
                  <a:pt x="2072" y="3770"/>
                </a:lnTo>
                <a:lnTo>
                  <a:pt x="2078" y="3778"/>
                </a:lnTo>
                <a:lnTo>
                  <a:pt x="2082" y="3782"/>
                </a:lnTo>
                <a:lnTo>
                  <a:pt x="2084" y="3786"/>
                </a:lnTo>
                <a:lnTo>
                  <a:pt x="2084" y="3796"/>
                </a:lnTo>
                <a:lnTo>
                  <a:pt x="2086" y="3804"/>
                </a:lnTo>
                <a:lnTo>
                  <a:pt x="2088" y="3810"/>
                </a:lnTo>
                <a:lnTo>
                  <a:pt x="2092" y="3816"/>
                </a:lnTo>
                <a:lnTo>
                  <a:pt x="2094" y="3824"/>
                </a:lnTo>
                <a:lnTo>
                  <a:pt x="2096" y="3830"/>
                </a:lnTo>
                <a:lnTo>
                  <a:pt x="2098" y="3836"/>
                </a:lnTo>
                <a:lnTo>
                  <a:pt x="2108" y="3848"/>
                </a:lnTo>
                <a:lnTo>
                  <a:pt x="2120" y="3862"/>
                </a:lnTo>
                <a:lnTo>
                  <a:pt x="2124" y="3870"/>
                </a:lnTo>
                <a:lnTo>
                  <a:pt x="2126" y="3878"/>
                </a:lnTo>
                <a:lnTo>
                  <a:pt x="2128" y="3884"/>
                </a:lnTo>
                <a:lnTo>
                  <a:pt x="2130" y="3886"/>
                </a:lnTo>
                <a:lnTo>
                  <a:pt x="2134" y="3886"/>
                </a:lnTo>
                <a:lnTo>
                  <a:pt x="2138" y="3888"/>
                </a:lnTo>
                <a:lnTo>
                  <a:pt x="2140" y="3892"/>
                </a:lnTo>
                <a:lnTo>
                  <a:pt x="2144" y="3902"/>
                </a:lnTo>
                <a:lnTo>
                  <a:pt x="2146" y="3918"/>
                </a:lnTo>
                <a:lnTo>
                  <a:pt x="2148" y="3936"/>
                </a:lnTo>
                <a:lnTo>
                  <a:pt x="2146" y="3944"/>
                </a:lnTo>
                <a:lnTo>
                  <a:pt x="2142" y="3952"/>
                </a:lnTo>
                <a:lnTo>
                  <a:pt x="2142" y="3954"/>
                </a:lnTo>
                <a:lnTo>
                  <a:pt x="2142" y="3958"/>
                </a:lnTo>
                <a:lnTo>
                  <a:pt x="2144" y="3964"/>
                </a:lnTo>
                <a:lnTo>
                  <a:pt x="2146" y="3968"/>
                </a:lnTo>
                <a:lnTo>
                  <a:pt x="2146" y="3972"/>
                </a:lnTo>
                <a:lnTo>
                  <a:pt x="2144" y="3974"/>
                </a:lnTo>
                <a:lnTo>
                  <a:pt x="2140" y="3976"/>
                </a:lnTo>
                <a:lnTo>
                  <a:pt x="2142" y="3980"/>
                </a:lnTo>
                <a:lnTo>
                  <a:pt x="2146" y="3982"/>
                </a:lnTo>
                <a:lnTo>
                  <a:pt x="2148" y="3986"/>
                </a:lnTo>
                <a:lnTo>
                  <a:pt x="2150" y="3988"/>
                </a:lnTo>
                <a:lnTo>
                  <a:pt x="2150" y="3996"/>
                </a:lnTo>
                <a:lnTo>
                  <a:pt x="2152" y="4000"/>
                </a:lnTo>
                <a:lnTo>
                  <a:pt x="2154" y="4008"/>
                </a:lnTo>
                <a:lnTo>
                  <a:pt x="2156" y="4020"/>
                </a:lnTo>
                <a:lnTo>
                  <a:pt x="2158" y="4034"/>
                </a:lnTo>
                <a:lnTo>
                  <a:pt x="2162" y="4044"/>
                </a:lnTo>
                <a:lnTo>
                  <a:pt x="2166" y="4054"/>
                </a:lnTo>
                <a:lnTo>
                  <a:pt x="2166" y="4058"/>
                </a:lnTo>
                <a:lnTo>
                  <a:pt x="2166" y="4064"/>
                </a:lnTo>
                <a:lnTo>
                  <a:pt x="2164" y="4072"/>
                </a:lnTo>
                <a:lnTo>
                  <a:pt x="2166" y="4076"/>
                </a:lnTo>
                <a:lnTo>
                  <a:pt x="2168" y="4082"/>
                </a:lnTo>
                <a:lnTo>
                  <a:pt x="2172" y="4092"/>
                </a:lnTo>
                <a:lnTo>
                  <a:pt x="2176" y="4100"/>
                </a:lnTo>
                <a:lnTo>
                  <a:pt x="2178" y="4102"/>
                </a:lnTo>
                <a:lnTo>
                  <a:pt x="2180" y="4102"/>
                </a:lnTo>
                <a:lnTo>
                  <a:pt x="2184" y="4100"/>
                </a:lnTo>
                <a:lnTo>
                  <a:pt x="2186" y="4102"/>
                </a:lnTo>
                <a:lnTo>
                  <a:pt x="2190" y="4104"/>
                </a:lnTo>
                <a:lnTo>
                  <a:pt x="2196" y="4108"/>
                </a:lnTo>
                <a:lnTo>
                  <a:pt x="2200" y="4106"/>
                </a:lnTo>
                <a:lnTo>
                  <a:pt x="2204" y="4104"/>
                </a:lnTo>
                <a:lnTo>
                  <a:pt x="2208" y="4104"/>
                </a:lnTo>
                <a:lnTo>
                  <a:pt x="2212" y="4104"/>
                </a:lnTo>
                <a:lnTo>
                  <a:pt x="2214" y="4102"/>
                </a:lnTo>
                <a:lnTo>
                  <a:pt x="2218" y="4098"/>
                </a:lnTo>
                <a:lnTo>
                  <a:pt x="2226" y="4098"/>
                </a:lnTo>
                <a:lnTo>
                  <a:pt x="2232" y="4100"/>
                </a:lnTo>
                <a:lnTo>
                  <a:pt x="2236" y="4098"/>
                </a:lnTo>
                <a:lnTo>
                  <a:pt x="2238" y="4096"/>
                </a:lnTo>
                <a:lnTo>
                  <a:pt x="2240" y="4094"/>
                </a:lnTo>
                <a:lnTo>
                  <a:pt x="2242" y="4090"/>
                </a:lnTo>
                <a:lnTo>
                  <a:pt x="2244" y="4088"/>
                </a:lnTo>
                <a:lnTo>
                  <a:pt x="2248" y="4088"/>
                </a:lnTo>
                <a:lnTo>
                  <a:pt x="2252" y="4086"/>
                </a:lnTo>
                <a:lnTo>
                  <a:pt x="2254" y="4084"/>
                </a:lnTo>
                <a:lnTo>
                  <a:pt x="2258" y="4074"/>
                </a:lnTo>
                <a:lnTo>
                  <a:pt x="2262" y="4070"/>
                </a:lnTo>
                <a:lnTo>
                  <a:pt x="2266" y="4068"/>
                </a:lnTo>
                <a:lnTo>
                  <a:pt x="2274" y="4066"/>
                </a:lnTo>
                <a:lnTo>
                  <a:pt x="2284" y="4066"/>
                </a:lnTo>
                <a:lnTo>
                  <a:pt x="2300" y="4066"/>
                </a:lnTo>
                <a:lnTo>
                  <a:pt x="2312" y="4062"/>
                </a:lnTo>
                <a:lnTo>
                  <a:pt x="2324" y="4058"/>
                </a:lnTo>
                <a:lnTo>
                  <a:pt x="2334" y="4050"/>
                </a:lnTo>
                <a:lnTo>
                  <a:pt x="2348" y="4038"/>
                </a:lnTo>
                <a:lnTo>
                  <a:pt x="2356" y="4036"/>
                </a:lnTo>
                <a:lnTo>
                  <a:pt x="2364" y="4036"/>
                </a:lnTo>
                <a:lnTo>
                  <a:pt x="2370" y="4038"/>
                </a:lnTo>
                <a:lnTo>
                  <a:pt x="2374" y="4038"/>
                </a:lnTo>
                <a:lnTo>
                  <a:pt x="2382" y="4034"/>
                </a:lnTo>
                <a:lnTo>
                  <a:pt x="2390" y="4028"/>
                </a:lnTo>
                <a:lnTo>
                  <a:pt x="2398" y="4020"/>
                </a:lnTo>
                <a:lnTo>
                  <a:pt x="2406" y="4010"/>
                </a:lnTo>
                <a:lnTo>
                  <a:pt x="2416" y="4002"/>
                </a:lnTo>
                <a:lnTo>
                  <a:pt x="2426" y="3998"/>
                </a:lnTo>
                <a:lnTo>
                  <a:pt x="2432" y="3996"/>
                </a:lnTo>
                <a:lnTo>
                  <a:pt x="2438" y="3998"/>
                </a:lnTo>
                <a:lnTo>
                  <a:pt x="2442" y="3998"/>
                </a:lnTo>
                <a:lnTo>
                  <a:pt x="2446" y="3996"/>
                </a:lnTo>
                <a:lnTo>
                  <a:pt x="2452" y="3992"/>
                </a:lnTo>
                <a:lnTo>
                  <a:pt x="2462" y="3986"/>
                </a:lnTo>
                <a:lnTo>
                  <a:pt x="2468" y="3982"/>
                </a:lnTo>
                <a:lnTo>
                  <a:pt x="2480" y="3978"/>
                </a:lnTo>
                <a:lnTo>
                  <a:pt x="2500" y="3972"/>
                </a:lnTo>
                <a:lnTo>
                  <a:pt x="2506" y="3968"/>
                </a:lnTo>
                <a:lnTo>
                  <a:pt x="2510" y="3966"/>
                </a:lnTo>
                <a:lnTo>
                  <a:pt x="2520" y="3962"/>
                </a:lnTo>
                <a:lnTo>
                  <a:pt x="2526" y="3960"/>
                </a:lnTo>
                <a:lnTo>
                  <a:pt x="2528" y="3954"/>
                </a:lnTo>
                <a:lnTo>
                  <a:pt x="2528" y="3942"/>
                </a:lnTo>
                <a:lnTo>
                  <a:pt x="2528" y="3934"/>
                </a:lnTo>
                <a:lnTo>
                  <a:pt x="2532" y="3926"/>
                </a:lnTo>
                <a:lnTo>
                  <a:pt x="2542" y="3916"/>
                </a:lnTo>
                <a:lnTo>
                  <a:pt x="2562" y="3906"/>
                </a:lnTo>
                <a:lnTo>
                  <a:pt x="2566" y="3902"/>
                </a:lnTo>
                <a:lnTo>
                  <a:pt x="2572" y="3902"/>
                </a:lnTo>
                <a:lnTo>
                  <a:pt x="2578" y="3902"/>
                </a:lnTo>
                <a:lnTo>
                  <a:pt x="2584" y="3902"/>
                </a:lnTo>
                <a:lnTo>
                  <a:pt x="2586" y="3900"/>
                </a:lnTo>
                <a:lnTo>
                  <a:pt x="2594" y="3894"/>
                </a:lnTo>
                <a:lnTo>
                  <a:pt x="2600" y="3892"/>
                </a:lnTo>
                <a:lnTo>
                  <a:pt x="2606" y="3890"/>
                </a:lnTo>
                <a:lnTo>
                  <a:pt x="2614" y="3888"/>
                </a:lnTo>
                <a:lnTo>
                  <a:pt x="2624" y="3890"/>
                </a:lnTo>
                <a:lnTo>
                  <a:pt x="2630" y="3890"/>
                </a:lnTo>
                <a:lnTo>
                  <a:pt x="2634" y="3890"/>
                </a:lnTo>
                <a:lnTo>
                  <a:pt x="2638" y="3888"/>
                </a:lnTo>
                <a:lnTo>
                  <a:pt x="2642" y="3886"/>
                </a:lnTo>
                <a:lnTo>
                  <a:pt x="2646" y="3878"/>
                </a:lnTo>
                <a:lnTo>
                  <a:pt x="2650" y="3868"/>
                </a:lnTo>
                <a:lnTo>
                  <a:pt x="2654" y="3858"/>
                </a:lnTo>
                <a:lnTo>
                  <a:pt x="2658" y="3850"/>
                </a:lnTo>
                <a:lnTo>
                  <a:pt x="2664" y="3844"/>
                </a:lnTo>
                <a:lnTo>
                  <a:pt x="2670" y="3842"/>
                </a:lnTo>
                <a:lnTo>
                  <a:pt x="2676" y="3842"/>
                </a:lnTo>
                <a:lnTo>
                  <a:pt x="2690" y="3840"/>
                </a:lnTo>
                <a:lnTo>
                  <a:pt x="2698" y="3836"/>
                </a:lnTo>
                <a:lnTo>
                  <a:pt x="2702" y="3830"/>
                </a:lnTo>
                <a:lnTo>
                  <a:pt x="2704" y="3822"/>
                </a:lnTo>
                <a:lnTo>
                  <a:pt x="2708" y="3814"/>
                </a:lnTo>
                <a:lnTo>
                  <a:pt x="2712" y="3806"/>
                </a:lnTo>
                <a:lnTo>
                  <a:pt x="2720" y="3798"/>
                </a:lnTo>
                <a:lnTo>
                  <a:pt x="2734" y="3794"/>
                </a:lnTo>
                <a:lnTo>
                  <a:pt x="2746" y="3790"/>
                </a:lnTo>
                <a:lnTo>
                  <a:pt x="2752" y="3786"/>
                </a:lnTo>
                <a:lnTo>
                  <a:pt x="2754" y="3782"/>
                </a:lnTo>
                <a:lnTo>
                  <a:pt x="2752" y="3776"/>
                </a:lnTo>
                <a:lnTo>
                  <a:pt x="2750" y="3768"/>
                </a:lnTo>
                <a:lnTo>
                  <a:pt x="2750" y="3758"/>
                </a:lnTo>
                <a:lnTo>
                  <a:pt x="2750" y="3746"/>
                </a:lnTo>
                <a:lnTo>
                  <a:pt x="2754" y="3730"/>
                </a:lnTo>
                <a:lnTo>
                  <a:pt x="2760" y="3716"/>
                </a:lnTo>
                <a:lnTo>
                  <a:pt x="2764" y="3710"/>
                </a:lnTo>
                <a:lnTo>
                  <a:pt x="2768" y="3712"/>
                </a:lnTo>
                <a:lnTo>
                  <a:pt x="2770" y="3714"/>
                </a:lnTo>
                <a:lnTo>
                  <a:pt x="2772" y="3718"/>
                </a:lnTo>
                <a:lnTo>
                  <a:pt x="2776" y="3720"/>
                </a:lnTo>
                <a:lnTo>
                  <a:pt x="2780" y="3716"/>
                </a:lnTo>
                <a:lnTo>
                  <a:pt x="2786" y="3704"/>
                </a:lnTo>
                <a:lnTo>
                  <a:pt x="2792" y="3692"/>
                </a:lnTo>
                <a:lnTo>
                  <a:pt x="2796" y="3684"/>
                </a:lnTo>
                <a:lnTo>
                  <a:pt x="2806" y="3674"/>
                </a:lnTo>
                <a:lnTo>
                  <a:pt x="2816" y="3664"/>
                </a:lnTo>
                <a:lnTo>
                  <a:pt x="2820" y="3656"/>
                </a:lnTo>
                <a:lnTo>
                  <a:pt x="2824" y="3644"/>
                </a:lnTo>
                <a:lnTo>
                  <a:pt x="2830" y="3628"/>
                </a:lnTo>
                <a:lnTo>
                  <a:pt x="2834" y="3618"/>
                </a:lnTo>
                <a:lnTo>
                  <a:pt x="2834" y="3616"/>
                </a:lnTo>
                <a:lnTo>
                  <a:pt x="2832" y="3614"/>
                </a:lnTo>
                <a:lnTo>
                  <a:pt x="2822" y="3608"/>
                </a:lnTo>
                <a:close/>
                <a:moveTo>
                  <a:pt x="2468" y="3400"/>
                </a:moveTo>
                <a:lnTo>
                  <a:pt x="2468" y="3400"/>
                </a:lnTo>
                <a:lnTo>
                  <a:pt x="2470" y="3400"/>
                </a:lnTo>
                <a:lnTo>
                  <a:pt x="2468" y="3400"/>
                </a:lnTo>
                <a:close/>
                <a:moveTo>
                  <a:pt x="1836" y="3098"/>
                </a:moveTo>
                <a:lnTo>
                  <a:pt x="1836" y="3098"/>
                </a:lnTo>
                <a:lnTo>
                  <a:pt x="1838" y="3094"/>
                </a:lnTo>
                <a:lnTo>
                  <a:pt x="1842" y="3094"/>
                </a:lnTo>
                <a:lnTo>
                  <a:pt x="1838" y="3094"/>
                </a:lnTo>
                <a:lnTo>
                  <a:pt x="1836" y="3098"/>
                </a:lnTo>
                <a:close/>
                <a:moveTo>
                  <a:pt x="1856" y="3100"/>
                </a:moveTo>
                <a:lnTo>
                  <a:pt x="1856" y="3100"/>
                </a:lnTo>
                <a:lnTo>
                  <a:pt x="1856" y="3102"/>
                </a:lnTo>
                <a:lnTo>
                  <a:pt x="1856" y="3100"/>
                </a:lnTo>
                <a:lnTo>
                  <a:pt x="1856" y="3090"/>
                </a:lnTo>
                <a:lnTo>
                  <a:pt x="1858" y="3084"/>
                </a:lnTo>
                <a:lnTo>
                  <a:pt x="1860" y="3082"/>
                </a:lnTo>
                <a:lnTo>
                  <a:pt x="1858" y="3084"/>
                </a:lnTo>
                <a:lnTo>
                  <a:pt x="1856" y="3090"/>
                </a:lnTo>
                <a:lnTo>
                  <a:pt x="1856" y="31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714" name="Freeform 6156">
            <a:extLst>
              <a:ext uri="{FF2B5EF4-FFF2-40B4-BE49-F238E27FC236}">
                <a16:creationId xmlns:a16="http://schemas.microsoft.com/office/drawing/2014/main" id="{6BD3020F-EFB7-4E2A-8A4D-0832E19AB973}"/>
              </a:ext>
            </a:extLst>
          </p:cNvPr>
          <p:cNvSpPr>
            <a:spLocks noEditPoints="1"/>
          </p:cNvSpPr>
          <p:nvPr/>
        </p:nvSpPr>
        <p:spPr bwMode="auto">
          <a:xfrm>
            <a:off x="5757296" y="1486882"/>
            <a:ext cx="3805804" cy="3457059"/>
          </a:xfrm>
          <a:custGeom>
            <a:avLst/>
            <a:gdLst>
              <a:gd name="T0" fmla="*/ 334096 w 5856"/>
              <a:gd name="T1" fmla="*/ 341505 h 5472"/>
              <a:gd name="T2" fmla="*/ 374746 w 5856"/>
              <a:gd name="T3" fmla="*/ 60938 h 5472"/>
              <a:gd name="T4" fmla="*/ 2452998 w 5856"/>
              <a:gd name="T5" fmla="*/ 316114 h 5472"/>
              <a:gd name="T6" fmla="*/ 3177084 w 5856"/>
              <a:gd name="T7" fmla="*/ 608108 h 5472"/>
              <a:gd name="T8" fmla="*/ 2139228 w 5856"/>
              <a:gd name="T9" fmla="*/ 481154 h 5472"/>
              <a:gd name="T10" fmla="*/ 256606 w 5856"/>
              <a:gd name="T11" fmla="*/ 559865 h 5472"/>
              <a:gd name="T12" fmla="*/ 48272 w 5856"/>
              <a:gd name="T13" fmla="*/ 76172 h 5472"/>
              <a:gd name="T14" fmla="*/ 461128 w 5856"/>
              <a:gd name="T15" fmla="*/ 11426 h 5472"/>
              <a:gd name="T16" fmla="*/ 438262 w 5856"/>
              <a:gd name="T17" fmla="*/ 78711 h 5472"/>
              <a:gd name="T18" fmla="*/ 1814025 w 5856"/>
              <a:gd name="T19" fmla="*/ 3336340 h 5472"/>
              <a:gd name="T20" fmla="*/ 2066820 w 5856"/>
              <a:gd name="T21" fmla="*/ 2794248 h 5472"/>
              <a:gd name="T22" fmla="*/ 2090956 w 5856"/>
              <a:gd name="T23" fmla="*/ 2845030 h 5472"/>
              <a:gd name="T24" fmla="*/ 2021088 w 5856"/>
              <a:gd name="T25" fmla="*/ 2668564 h 5472"/>
              <a:gd name="T26" fmla="*/ 2068090 w 5856"/>
              <a:gd name="T27" fmla="*/ 2759971 h 5472"/>
              <a:gd name="T28" fmla="*/ 2012196 w 5856"/>
              <a:gd name="T29" fmla="*/ 2762510 h 5472"/>
              <a:gd name="T30" fmla="*/ 2125255 w 5856"/>
              <a:gd name="T31" fmla="*/ 3088781 h 5472"/>
              <a:gd name="T32" fmla="*/ 2097307 w 5856"/>
              <a:gd name="T33" fmla="*/ 1976667 h 5472"/>
              <a:gd name="T34" fmla="*/ 2010925 w 5856"/>
              <a:gd name="T35" fmla="*/ 3324914 h 5472"/>
              <a:gd name="T36" fmla="*/ 2102389 w 5856"/>
              <a:gd name="T37" fmla="*/ 1863679 h 5472"/>
              <a:gd name="T38" fmla="*/ 1256352 w 5856"/>
              <a:gd name="T39" fmla="*/ 2824717 h 5472"/>
              <a:gd name="T40" fmla="*/ 1637450 w 5856"/>
              <a:gd name="T41" fmla="*/ 2959288 h 5472"/>
              <a:gd name="T42" fmla="*/ 1636179 w 5856"/>
              <a:gd name="T43" fmla="*/ 3313488 h 5472"/>
              <a:gd name="T44" fmla="*/ 1580285 w 5856"/>
              <a:gd name="T45" fmla="*/ 3222082 h 5472"/>
              <a:gd name="T46" fmla="*/ 1342734 w 5856"/>
              <a:gd name="T47" fmla="*/ 2956749 h 5472"/>
              <a:gd name="T48" fmla="*/ 5081 w 5856"/>
              <a:gd name="T49" fmla="*/ 3446790 h 5472"/>
              <a:gd name="T50" fmla="*/ 2179879 w 5856"/>
              <a:gd name="T51" fmla="*/ 2182332 h 5472"/>
              <a:gd name="T52" fmla="*/ 2291667 w 5856"/>
              <a:gd name="T53" fmla="*/ 2007136 h 5472"/>
              <a:gd name="T54" fmla="*/ 1948679 w 5856"/>
              <a:gd name="T55" fmla="*/ 3044347 h 5472"/>
              <a:gd name="T56" fmla="*/ 1984248 w 5856"/>
              <a:gd name="T57" fmla="*/ 3100206 h 5472"/>
              <a:gd name="T58" fmla="*/ 1942328 w 5856"/>
              <a:gd name="T59" fmla="*/ 2744736 h 5472"/>
              <a:gd name="T60" fmla="*/ 2132876 w 5856"/>
              <a:gd name="T61" fmla="*/ 3114171 h 5472"/>
              <a:gd name="T62" fmla="*/ 2483486 w 5856"/>
              <a:gd name="T63" fmla="*/ 1744342 h 5472"/>
              <a:gd name="T64" fmla="*/ 2336129 w 5856"/>
              <a:gd name="T65" fmla="*/ 1971589 h 5472"/>
              <a:gd name="T66" fmla="*/ 2107470 w 5856"/>
              <a:gd name="T67" fmla="*/ 1984284 h 5472"/>
              <a:gd name="T68" fmla="*/ 2536840 w 5856"/>
              <a:gd name="T69" fmla="*/ 1350786 h 5472"/>
              <a:gd name="T70" fmla="*/ 2451728 w 5856"/>
              <a:gd name="T71" fmla="*/ 1727838 h 5472"/>
              <a:gd name="T72" fmla="*/ 2022358 w 5856"/>
              <a:gd name="T73" fmla="*/ 2660947 h 5472"/>
              <a:gd name="T74" fmla="*/ 1906759 w 5856"/>
              <a:gd name="T75" fmla="*/ 2780283 h 5472"/>
              <a:gd name="T76" fmla="*/ 2087145 w 5856"/>
              <a:gd name="T77" fmla="*/ 2730772 h 5472"/>
              <a:gd name="T78" fmla="*/ 1878811 w 5856"/>
              <a:gd name="T79" fmla="*/ 2870420 h 5472"/>
              <a:gd name="T80" fmla="*/ 1669208 w 5856"/>
              <a:gd name="T81" fmla="*/ 3111632 h 5472"/>
              <a:gd name="T82" fmla="*/ 2046494 w 5856"/>
              <a:gd name="T83" fmla="*/ 2306747 h 5472"/>
              <a:gd name="T84" fmla="*/ 3226627 w 5856"/>
              <a:gd name="T85" fmla="*/ 603030 h 5472"/>
              <a:gd name="T86" fmla="*/ 2160824 w 5856"/>
              <a:gd name="T87" fmla="*/ 505275 h 5472"/>
              <a:gd name="T88" fmla="*/ 1448171 w 5856"/>
              <a:gd name="T89" fmla="*/ 275489 h 5472"/>
              <a:gd name="T90" fmla="*/ 899390 w 5856"/>
              <a:gd name="T91" fmla="*/ 483693 h 5472"/>
              <a:gd name="T92" fmla="*/ 736789 w 5856"/>
              <a:gd name="T93" fmla="*/ 700784 h 5472"/>
              <a:gd name="T94" fmla="*/ 137195 w 5856"/>
              <a:gd name="T95" fmla="*/ 684280 h 5472"/>
              <a:gd name="T96" fmla="*/ 415396 w 5856"/>
              <a:gd name="T97" fmla="*/ 2273739 h 5472"/>
              <a:gd name="T98" fmla="*/ 814279 w 5856"/>
              <a:gd name="T99" fmla="*/ 2748545 h 5472"/>
              <a:gd name="T100" fmla="*/ 1185214 w 5856"/>
              <a:gd name="T101" fmla="*/ 2338485 h 5472"/>
              <a:gd name="T102" fmla="*/ 1393547 w 5856"/>
              <a:gd name="T103" fmla="*/ 2695225 h 5472"/>
              <a:gd name="T104" fmla="*/ 1451982 w 5856"/>
              <a:gd name="T105" fmla="*/ 2856456 h 5472"/>
              <a:gd name="T106" fmla="*/ 1629828 w 5856"/>
              <a:gd name="T107" fmla="*/ 2740928 h 5472"/>
              <a:gd name="T108" fmla="*/ 1744157 w 5856"/>
              <a:gd name="T109" fmla="*/ 2391805 h 5472"/>
              <a:gd name="T110" fmla="*/ 1933435 w 5856"/>
              <a:gd name="T111" fmla="*/ 2254696 h 5472"/>
              <a:gd name="T112" fmla="*/ 1986789 w 5856"/>
              <a:gd name="T113" fmla="*/ 2059187 h 5472"/>
              <a:gd name="T114" fmla="*/ 1905488 w 5856"/>
              <a:gd name="T115" fmla="*/ 1812897 h 5472"/>
              <a:gd name="T116" fmla="*/ 2103659 w 5856"/>
              <a:gd name="T117" fmla="*/ 1858600 h 5472"/>
              <a:gd name="T118" fmla="*/ 2129066 w 5856"/>
              <a:gd name="T119" fmla="*/ 1809089 h 5472"/>
              <a:gd name="T120" fmla="*/ 2413618 w 5856"/>
              <a:gd name="T121" fmla="*/ 1277153 h 5472"/>
              <a:gd name="T122" fmla="*/ 3003049 w 5856"/>
              <a:gd name="T123" fmla="*/ 983890 h 5472"/>
              <a:gd name="T124" fmla="*/ 3079269 w 5856"/>
              <a:gd name="T125" fmla="*/ 1027054 h 547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856"/>
              <a:gd name="T190" fmla="*/ 0 h 5472"/>
              <a:gd name="T191" fmla="*/ 5856 w 5856"/>
              <a:gd name="T192" fmla="*/ 5472 h 547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856" h="5472">
                <a:moveTo>
                  <a:pt x="1912" y="64"/>
                </a:moveTo>
                <a:lnTo>
                  <a:pt x="1912" y="64"/>
                </a:lnTo>
                <a:lnTo>
                  <a:pt x="1910" y="60"/>
                </a:lnTo>
                <a:lnTo>
                  <a:pt x="1902" y="58"/>
                </a:lnTo>
                <a:lnTo>
                  <a:pt x="1882" y="54"/>
                </a:lnTo>
                <a:lnTo>
                  <a:pt x="1862" y="54"/>
                </a:lnTo>
                <a:lnTo>
                  <a:pt x="1854" y="56"/>
                </a:lnTo>
                <a:lnTo>
                  <a:pt x="1850" y="60"/>
                </a:lnTo>
                <a:lnTo>
                  <a:pt x="1850" y="62"/>
                </a:lnTo>
                <a:lnTo>
                  <a:pt x="1852" y="64"/>
                </a:lnTo>
                <a:lnTo>
                  <a:pt x="1858" y="68"/>
                </a:lnTo>
                <a:lnTo>
                  <a:pt x="1868" y="70"/>
                </a:lnTo>
                <a:lnTo>
                  <a:pt x="1880" y="70"/>
                </a:lnTo>
                <a:lnTo>
                  <a:pt x="1902" y="68"/>
                </a:lnTo>
                <a:lnTo>
                  <a:pt x="1908" y="66"/>
                </a:lnTo>
                <a:lnTo>
                  <a:pt x="1912" y="64"/>
                </a:lnTo>
                <a:close/>
                <a:moveTo>
                  <a:pt x="1078" y="706"/>
                </a:moveTo>
                <a:lnTo>
                  <a:pt x="1078" y="706"/>
                </a:lnTo>
                <a:lnTo>
                  <a:pt x="1094" y="702"/>
                </a:lnTo>
                <a:lnTo>
                  <a:pt x="1100" y="700"/>
                </a:lnTo>
                <a:lnTo>
                  <a:pt x="1104" y="698"/>
                </a:lnTo>
                <a:lnTo>
                  <a:pt x="1104" y="694"/>
                </a:lnTo>
                <a:lnTo>
                  <a:pt x="1104" y="690"/>
                </a:lnTo>
                <a:lnTo>
                  <a:pt x="1102" y="684"/>
                </a:lnTo>
                <a:lnTo>
                  <a:pt x="1094" y="678"/>
                </a:lnTo>
                <a:lnTo>
                  <a:pt x="1082" y="674"/>
                </a:lnTo>
                <a:lnTo>
                  <a:pt x="1070" y="674"/>
                </a:lnTo>
                <a:lnTo>
                  <a:pt x="1058" y="676"/>
                </a:lnTo>
                <a:lnTo>
                  <a:pt x="1048" y="682"/>
                </a:lnTo>
                <a:lnTo>
                  <a:pt x="1040" y="688"/>
                </a:lnTo>
                <a:lnTo>
                  <a:pt x="1036" y="694"/>
                </a:lnTo>
                <a:lnTo>
                  <a:pt x="1036" y="700"/>
                </a:lnTo>
                <a:lnTo>
                  <a:pt x="1040" y="704"/>
                </a:lnTo>
                <a:lnTo>
                  <a:pt x="1048" y="708"/>
                </a:lnTo>
                <a:lnTo>
                  <a:pt x="1060" y="708"/>
                </a:lnTo>
                <a:lnTo>
                  <a:pt x="1078" y="706"/>
                </a:lnTo>
                <a:close/>
                <a:moveTo>
                  <a:pt x="1928" y="154"/>
                </a:moveTo>
                <a:lnTo>
                  <a:pt x="1928" y="154"/>
                </a:lnTo>
                <a:lnTo>
                  <a:pt x="1914" y="152"/>
                </a:lnTo>
                <a:lnTo>
                  <a:pt x="1902" y="154"/>
                </a:lnTo>
                <a:lnTo>
                  <a:pt x="1894" y="156"/>
                </a:lnTo>
                <a:lnTo>
                  <a:pt x="1890" y="160"/>
                </a:lnTo>
                <a:lnTo>
                  <a:pt x="1890" y="164"/>
                </a:lnTo>
                <a:lnTo>
                  <a:pt x="1894" y="168"/>
                </a:lnTo>
                <a:lnTo>
                  <a:pt x="1900" y="172"/>
                </a:lnTo>
                <a:lnTo>
                  <a:pt x="1910" y="176"/>
                </a:lnTo>
                <a:lnTo>
                  <a:pt x="1920" y="178"/>
                </a:lnTo>
                <a:lnTo>
                  <a:pt x="1926" y="180"/>
                </a:lnTo>
                <a:lnTo>
                  <a:pt x="1932" y="186"/>
                </a:lnTo>
                <a:lnTo>
                  <a:pt x="1934" y="188"/>
                </a:lnTo>
                <a:lnTo>
                  <a:pt x="1938" y="190"/>
                </a:lnTo>
                <a:lnTo>
                  <a:pt x="1956" y="188"/>
                </a:lnTo>
                <a:lnTo>
                  <a:pt x="1982" y="180"/>
                </a:lnTo>
                <a:lnTo>
                  <a:pt x="1996" y="174"/>
                </a:lnTo>
                <a:lnTo>
                  <a:pt x="2000" y="172"/>
                </a:lnTo>
                <a:lnTo>
                  <a:pt x="2000" y="170"/>
                </a:lnTo>
                <a:lnTo>
                  <a:pt x="1998" y="168"/>
                </a:lnTo>
                <a:lnTo>
                  <a:pt x="1994" y="166"/>
                </a:lnTo>
                <a:lnTo>
                  <a:pt x="1982" y="162"/>
                </a:lnTo>
                <a:lnTo>
                  <a:pt x="1964" y="158"/>
                </a:lnTo>
                <a:lnTo>
                  <a:pt x="1928" y="154"/>
                </a:lnTo>
                <a:close/>
                <a:moveTo>
                  <a:pt x="526" y="138"/>
                </a:moveTo>
                <a:lnTo>
                  <a:pt x="526" y="138"/>
                </a:lnTo>
                <a:lnTo>
                  <a:pt x="532" y="144"/>
                </a:lnTo>
                <a:lnTo>
                  <a:pt x="538" y="148"/>
                </a:lnTo>
                <a:lnTo>
                  <a:pt x="552" y="152"/>
                </a:lnTo>
                <a:lnTo>
                  <a:pt x="558" y="154"/>
                </a:lnTo>
                <a:lnTo>
                  <a:pt x="562" y="152"/>
                </a:lnTo>
                <a:lnTo>
                  <a:pt x="564" y="150"/>
                </a:lnTo>
                <a:lnTo>
                  <a:pt x="564" y="146"/>
                </a:lnTo>
                <a:lnTo>
                  <a:pt x="564" y="142"/>
                </a:lnTo>
                <a:lnTo>
                  <a:pt x="568" y="140"/>
                </a:lnTo>
                <a:lnTo>
                  <a:pt x="572" y="136"/>
                </a:lnTo>
                <a:lnTo>
                  <a:pt x="582" y="136"/>
                </a:lnTo>
                <a:lnTo>
                  <a:pt x="600" y="134"/>
                </a:lnTo>
                <a:lnTo>
                  <a:pt x="604" y="132"/>
                </a:lnTo>
                <a:lnTo>
                  <a:pt x="606" y="130"/>
                </a:lnTo>
                <a:lnTo>
                  <a:pt x="604" y="128"/>
                </a:lnTo>
                <a:lnTo>
                  <a:pt x="598" y="126"/>
                </a:lnTo>
                <a:lnTo>
                  <a:pt x="580" y="122"/>
                </a:lnTo>
                <a:lnTo>
                  <a:pt x="556" y="120"/>
                </a:lnTo>
                <a:lnTo>
                  <a:pt x="534" y="122"/>
                </a:lnTo>
                <a:lnTo>
                  <a:pt x="526" y="124"/>
                </a:lnTo>
                <a:lnTo>
                  <a:pt x="522" y="126"/>
                </a:lnTo>
                <a:lnTo>
                  <a:pt x="522" y="132"/>
                </a:lnTo>
                <a:lnTo>
                  <a:pt x="526" y="138"/>
                </a:lnTo>
                <a:close/>
                <a:moveTo>
                  <a:pt x="658" y="948"/>
                </a:moveTo>
                <a:lnTo>
                  <a:pt x="658" y="948"/>
                </a:lnTo>
                <a:lnTo>
                  <a:pt x="658" y="944"/>
                </a:lnTo>
                <a:lnTo>
                  <a:pt x="656" y="942"/>
                </a:lnTo>
                <a:lnTo>
                  <a:pt x="644" y="936"/>
                </a:lnTo>
                <a:lnTo>
                  <a:pt x="628" y="926"/>
                </a:lnTo>
                <a:lnTo>
                  <a:pt x="620" y="920"/>
                </a:lnTo>
                <a:lnTo>
                  <a:pt x="612" y="912"/>
                </a:lnTo>
                <a:lnTo>
                  <a:pt x="602" y="904"/>
                </a:lnTo>
                <a:lnTo>
                  <a:pt x="594" y="904"/>
                </a:lnTo>
                <a:lnTo>
                  <a:pt x="588" y="906"/>
                </a:lnTo>
                <a:lnTo>
                  <a:pt x="582" y="908"/>
                </a:lnTo>
                <a:lnTo>
                  <a:pt x="580" y="910"/>
                </a:lnTo>
                <a:lnTo>
                  <a:pt x="580" y="912"/>
                </a:lnTo>
                <a:lnTo>
                  <a:pt x="582" y="916"/>
                </a:lnTo>
                <a:lnTo>
                  <a:pt x="584" y="920"/>
                </a:lnTo>
                <a:lnTo>
                  <a:pt x="582" y="920"/>
                </a:lnTo>
                <a:lnTo>
                  <a:pt x="578" y="918"/>
                </a:lnTo>
                <a:lnTo>
                  <a:pt x="576" y="918"/>
                </a:lnTo>
                <a:lnTo>
                  <a:pt x="574" y="920"/>
                </a:lnTo>
                <a:lnTo>
                  <a:pt x="576" y="924"/>
                </a:lnTo>
                <a:lnTo>
                  <a:pt x="580" y="930"/>
                </a:lnTo>
                <a:lnTo>
                  <a:pt x="588" y="940"/>
                </a:lnTo>
                <a:lnTo>
                  <a:pt x="594" y="944"/>
                </a:lnTo>
                <a:lnTo>
                  <a:pt x="596" y="946"/>
                </a:lnTo>
                <a:lnTo>
                  <a:pt x="600" y="944"/>
                </a:lnTo>
                <a:lnTo>
                  <a:pt x="600" y="942"/>
                </a:lnTo>
                <a:lnTo>
                  <a:pt x="604" y="942"/>
                </a:lnTo>
                <a:lnTo>
                  <a:pt x="610" y="942"/>
                </a:lnTo>
                <a:lnTo>
                  <a:pt x="618" y="946"/>
                </a:lnTo>
                <a:lnTo>
                  <a:pt x="620" y="948"/>
                </a:lnTo>
                <a:lnTo>
                  <a:pt x="620" y="952"/>
                </a:lnTo>
                <a:lnTo>
                  <a:pt x="620" y="956"/>
                </a:lnTo>
                <a:lnTo>
                  <a:pt x="624" y="958"/>
                </a:lnTo>
                <a:lnTo>
                  <a:pt x="638" y="956"/>
                </a:lnTo>
                <a:lnTo>
                  <a:pt x="652" y="954"/>
                </a:lnTo>
                <a:lnTo>
                  <a:pt x="656" y="950"/>
                </a:lnTo>
                <a:lnTo>
                  <a:pt x="658" y="948"/>
                </a:lnTo>
                <a:close/>
                <a:moveTo>
                  <a:pt x="768" y="460"/>
                </a:moveTo>
                <a:lnTo>
                  <a:pt x="768" y="460"/>
                </a:lnTo>
                <a:lnTo>
                  <a:pt x="752" y="466"/>
                </a:lnTo>
                <a:lnTo>
                  <a:pt x="742" y="468"/>
                </a:lnTo>
                <a:lnTo>
                  <a:pt x="736" y="468"/>
                </a:lnTo>
                <a:lnTo>
                  <a:pt x="732" y="466"/>
                </a:lnTo>
                <a:lnTo>
                  <a:pt x="728" y="462"/>
                </a:lnTo>
                <a:lnTo>
                  <a:pt x="722" y="460"/>
                </a:lnTo>
                <a:lnTo>
                  <a:pt x="712" y="458"/>
                </a:lnTo>
                <a:lnTo>
                  <a:pt x="698" y="460"/>
                </a:lnTo>
                <a:lnTo>
                  <a:pt x="682" y="462"/>
                </a:lnTo>
                <a:lnTo>
                  <a:pt x="674" y="464"/>
                </a:lnTo>
                <a:lnTo>
                  <a:pt x="672" y="468"/>
                </a:lnTo>
                <a:lnTo>
                  <a:pt x="672" y="470"/>
                </a:lnTo>
                <a:lnTo>
                  <a:pt x="674" y="474"/>
                </a:lnTo>
                <a:lnTo>
                  <a:pt x="674" y="476"/>
                </a:lnTo>
                <a:lnTo>
                  <a:pt x="672" y="478"/>
                </a:lnTo>
                <a:lnTo>
                  <a:pt x="664" y="476"/>
                </a:lnTo>
                <a:lnTo>
                  <a:pt x="652" y="478"/>
                </a:lnTo>
                <a:lnTo>
                  <a:pt x="636" y="480"/>
                </a:lnTo>
                <a:lnTo>
                  <a:pt x="620" y="484"/>
                </a:lnTo>
                <a:lnTo>
                  <a:pt x="602" y="492"/>
                </a:lnTo>
                <a:lnTo>
                  <a:pt x="584" y="500"/>
                </a:lnTo>
                <a:lnTo>
                  <a:pt x="568" y="508"/>
                </a:lnTo>
                <a:lnTo>
                  <a:pt x="554" y="518"/>
                </a:lnTo>
                <a:lnTo>
                  <a:pt x="544" y="528"/>
                </a:lnTo>
                <a:lnTo>
                  <a:pt x="538" y="536"/>
                </a:lnTo>
                <a:lnTo>
                  <a:pt x="532" y="538"/>
                </a:lnTo>
                <a:lnTo>
                  <a:pt x="528" y="538"/>
                </a:lnTo>
                <a:lnTo>
                  <a:pt x="526" y="538"/>
                </a:lnTo>
                <a:lnTo>
                  <a:pt x="524" y="536"/>
                </a:lnTo>
                <a:lnTo>
                  <a:pt x="520" y="534"/>
                </a:lnTo>
                <a:lnTo>
                  <a:pt x="514" y="536"/>
                </a:lnTo>
                <a:lnTo>
                  <a:pt x="506" y="542"/>
                </a:lnTo>
                <a:lnTo>
                  <a:pt x="498" y="548"/>
                </a:lnTo>
                <a:lnTo>
                  <a:pt x="494" y="550"/>
                </a:lnTo>
                <a:lnTo>
                  <a:pt x="490" y="548"/>
                </a:lnTo>
                <a:lnTo>
                  <a:pt x="488" y="546"/>
                </a:lnTo>
                <a:lnTo>
                  <a:pt x="488" y="544"/>
                </a:lnTo>
                <a:lnTo>
                  <a:pt x="484" y="542"/>
                </a:lnTo>
                <a:lnTo>
                  <a:pt x="480" y="542"/>
                </a:lnTo>
                <a:lnTo>
                  <a:pt x="474" y="546"/>
                </a:lnTo>
                <a:lnTo>
                  <a:pt x="470" y="550"/>
                </a:lnTo>
                <a:lnTo>
                  <a:pt x="468" y="554"/>
                </a:lnTo>
                <a:lnTo>
                  <a:pt x="470" y="558"/>
                </a:lnTo>
                <a:lnTo>
                  <a:pt x="474" y="560"/>
                </a:lnTo>
                <a:lnTo>
                  <a:pt x="480" y="564"/>
                </a:lnTo>
                <a:lnTo>
                  <a:pt x="480" y="568"/>
                </a:lnTo>
                <a:lnTo>
                  <a:pt x="476" y="570"/>
                </a:lnTo>
                <a:lnTo>
                  <a:pt x="472" y="572"/>
                </a:lnTo>
                <a:lnTo>
                  <a:pt x="470" y="576"/>
                </a:lnTo>
                <a:lnTo>
                  <a:pt x="472" y="578"/>
                </a:lnTo>
                <a:lnTo>
                  <a:pt x="476" y="580"/>
                </a:lnTo>
                <a:lnTo>
                  <a:pt x="478" y="582"/>
                </a:lnTo>
                <a:lnTo>
                  <a:pt x="478" y="584"/>
                </a:lnTo>
                <a:lnTo>
                  <a:pt x="476" y="586"/>
                </a:lnTo>
                <a:lnTo>
                  <a:pt x="468" y="586"/>
                </a:lnTo>
                <a:lnTo>
                  <a:pt x="460" y="588"/>
                </a:lnTo>
                <a:lnTo>
                  <a:pt x="454" y="594"/>
                </a:lnTo>
                <a:lnTo>
                  <a:pt x="450" y="600"/>
                </a:lnTo>
                <a:lnTo>
                  <a:pt x="446" y="606"/>
                </a:lnTo>
                <a:lnTo>
                  <a:pt x="442" y="614"/>
                </a:lnTo>
                <a:lnTo>
                  <a:pt x="436" y="622"/>
                </a:lnTo>
                <a:lnTo>
                  <a:pt x="426" y="630"/>
                </a:lnTo>
                <a:lnTo>
                  <a:pt x="414" y="636"/>
                </a:lnTo>
                <a:lnTo>
                  <a:pt x="390" y="648"/>
                </a:lnTo>
                <a:lnTo>
                  <a:pt x="384" y="654"/>
                </a:lnTo>
                <a:lnTo>
                  <a:pt x="380" y="658"/>
                </a:lnTo>
                <a:lnTo>
                  <a:pt x="380" y="662"/>
                </a:lnTo>
                <a:lnTo>
                  <a:pt x="382" y="666"/>
                </a:lnTo>
                <a:lnTo>
                  <a:pt x="390" y="666"/>
                </a:lnTo>
                <a:lnTo>
                  <a:pt x="400" y="666"/>
                </a:lnTo>
                <a:lnTo>
                  <a:pt x="408" y="668"/>
                </a:lnTo>
                <a:lnTo>
                  <a:pt x="410" y="670"/>
                </a:lnTo>
                <a:lnTo>
                  <a:pt x="408" y="674"/>
                </a:lnTo>
                <a:lnTo>
                  <a:pt x="406" y="678"/>
                </a:lnTo>
                <a:lnTo>
                  <a:pt x="402" y="680"/>
                </a:lnTo>
                <a:lnTo>
                  <a:pt x="402" y="684"/>
                </a:lnTo>
                <a:lnTo>
                  <a:pt x="406" y="684"/>
                </a:lnTo>
                <a:lnTo>
                  <a:pt x="416" y="682"/>
                </a:lnTo>
                <a:lnTo>
                  <a:pt x="438" y="676"/>
                </a:lnTo>
                <a:lnTo>
                  <a:pt x="446" y="676"/>
                </a:lnTo>
                <a:lnTo>
                  <a:pt x="454" y="676"/>
                </a:lnTo>
                <a:lnTo>
                  <a:pt x="460" y="678"/>
                </a:lnTo>
                <a:lnTo>
                  <a:pt x="466" y="682"/>
                </a:lnTo>
                <a:lnTo>
                  <a:pt x="486" y="692"/>
                </a:lnTo>
                <a:lnTo>
                  <a:pt x="496" y="696"/>
                </a:lnTo>
                <a:lnTo>
                  <a:pt x="508" y="694"/>
                </a:lnTo>
                <a:lnTo>
                  <a:pt x="514" y="692"/>
                </a:lnTo>
                <a:lnTo>
                  <a:pt x="518" y="690"/>
                </a:lnTo>
                <a:lnTo>
                  <a:pt x="522" y="686"/>
                </a:lnTo>
                <a:lnTo>
                  <a:pt x="524" y="680"/>
                </a:lnTo>
                <a:lnTo>
                  <a:pt x="526" y="674"/>
                </a:lnTo>
                <a:lnTo>
                  <a:pt x="528" y="672"/>
                </a:lnTo>
                <a:lnTo>
                  <a:pt x="538" y="670"/>
                </a:lnTo>
                <a:lnTo>
                  <a:pt x="542" y="668"/>
                </a:lnTo>
                <a:lnTo>
                  <a:pt x="546" y="664"/>
                </a:lnTo>
                <a:lnTo>
                  <a:pt x="550" y="660"/>
                </a:lnTo>
                <a:lnTo>
                  <a:pt x="554" y="650"/>
                </a:lnTo>
                <a:lnTo>
                  <a:pt x="558" y="640"/>
                </a:lnTo>
                <a:lnTo>
                  <a:pt x="562" y="634"/>
                </a:lnTo>
                <a:lnTo>
                  <a:pt x="566" y="630"/>
                </a:lnTo>
                <a:lnTo>
                  <a:pt x="572" y="628"/>
                </a:lnTo>
                <a:lnTo>
                  <a:pt x="580" y="624"/>
                </a:lnTo>
                <a:lnTo>
                  <a:pt x="584" y="622"/>
                </a:lnTo>
                <a:lnTo>
                  <a:pt x="586" y="616"/>
                </a:lnTo>
                <a:lnTo>
                  <a:pt x="588" y="606"/>
                </a:lnTo>
                <a:lnTo>
                  <a:pt x="590" y="602"/>
                </a:lnTo>
                <a:lnTo>
                  <a:pt x="594" y="600"/>
                </a:lnTo>
                <a:lnTo>
                  <a:pt x="610" y="594"/>
                </a:lnTo>
                <a:lnTo>
                  <a:pt x="638" y="584"/>
                </a:lnTo>
                <a:lnTo>
                  <a:pt x="652" y="578"/>
                </a:lnTo>
                <a:lnTo>
                  <a:pt x="658" y="572"/>
                </a:lnTo>
                <a:lnTo>
                  <a:pt x="662" y="568"/>
                </a:lnTo>
                <a:lnTo>
                  <a:pt x="664" y="564"/>
                </a:lnTo>
                <a:lnTo>
                  <a:pt x="668" y="558"/>
                </a:lnTo>
                <a:lnTo>
                  <a:pt x="674" y="552"/>
                </a:lnTo>
                <a:lnTo>
                  <a:pt x="688" y="544"/>
                </a:lnTo>
                <a:lnTo>
                  <a:pt x="712" y="534"/>
                </a:lnTo>
                <a:lnTo>
                  <a:pt x="744" y="522"/>
                </a:lnTo>
                <a:lnTo>
                  <a:pt x="778" y="512"/>
                </a:lnTo>
                <a:lnTo>
                  <a:pt x="854" y="492"/>
                </a:lnTo>
                <a:lnTo>
                  <a:pt x="924" y="474"/>
                </a:lnTo>
                <a:lnTo>
                  <a:pt x="956" y="464"/>
                </a:lnTo>
                <a:lnTo>
                  <a:pt x="980" y="454"/>
                </a:lnTo>
                <a:lnTo>
                  <a:pt x="990" y="448"/>
                </a:lnTo>
                <a:lnTo>
                  <a:pt x="998" y="444"/>
                </a:lnTo>
                <a:lnTo>
                  <a:pt x="1002" y="438"/>
                </a:lnTo>
                <a:lnTo>
                  <a:pt x="1002" y="432"/>
                </a:lnTo>
                <a:lnTo>
                  <a:pt x="1002" y="428"/>
                </a:lnTo>
                <a:lnTo>
                  <a:pt x="1000" y="424"/>
                </a:lnTo>
                <a:lnTo>
                  <a:pt x="996" y="420"/>
                </a:lnTo>
                <a:lnTo>
                  <a:pt x="990" y="416"/>
                </a:lnTo>
                <a:lnTo>
                  <a:pt x="974" y="410"/>
                </a:lnTo>
                <a:lnTo>
                  <a:pt x="954" y="406"/>
                </a:lnTo>
                <a:lnTo>
                  <a:pt x="932" y="408"/>
                </a:lnTo>
                <a:lnTo>
                  <a:pt x="908" y="412"/>
                </a:lnTo>
                <a:lnTo>
                  <a:pt x="878" y="422"/>
                </a:lnTo>
                <a:lnTo>
                  <a:pt x="874" y="426"/>
                </a:lnTo>
                <a:lnTo>
                  <a:pt x="870" y="428"/>
                </a:lnTo>
                <a:lnTo>
                  <a:pt x="868" y="430"/>
                </a:lnTo>
                <a:lnTo>
                  <a:pt x="864" y="434"/>
                </a:lnTo>
                <a:lnTo>
                  <a:pt x="856" y="438"/>
                </a:lnTo>
                <a:lnTo>
                  <a:pt x="842" y="444"/>
                </a:lnTo>
                <a:lnTo>
                  <a:pt x="818" y="450"/>
                </a:lnTo>
                <a:lnTo>
                  <a:pt x="808" y="450"/>
                </a:lnTo>
                <a:lnTo>
                  <a:pt x="798" y="452"/>
                </a:lnTo>
                <a:lnTo>
                  <a:pt x="768" y="460"/>
                </a:lnTo>
                <a:close/>
                <a:moveTo>
                  <a:pt x="484" y="70"/>
                </a:moveTo>
                <a:lnTo>
                  <a:pt x="484" y="70"/>
                </a:lnTo>
                <a:lnTo>
                  <a:pt x="482" y="70"/>
                </a:lnTo>
                <a:lnTo>
                  <a:pt x="484" y="70"/>
                </a:lnTo>
                <a:lnTo>
                  <a:pt x="490" y="72"/>
                </a:lnTo>
                <a:lnTo>
                  <a:pt x="500" y="74"/>
                </a:lnTo>
                <a:lnTo>
                  <a:pt x="510" y="78"/>
                </a:lnTo>
                <a:lnTo>
                  <a:pt x="528" y="86"/>
                </a:lnTo>
                <a:lnTo>
                  <a:pt x="538" y="86"/>
                </a:lnTo>
                <a:lnTo>
                  <a:pt x="554" y="86"/>
                </a:lnTo>
                <a:lnTo>
                  <a:pt x="568" y="86"/>
                </a:lnTo>
                <a:lnTo>
                  <a:pt x="568" y="84"/>
                </a:lnTo>
                <a:lnTo>
                  <a:pt x="566" y="82"/>
                </a:lnTo>
                <a:lnTo>
                  <a:pt x="544" y="76"/>
                </a:lnTo>
                <a:lnTo>
                  <a:pt x="530" y="72"/>
                </a:lnTo>
                <a:lnTo>
                  <a:pt x="512" y="70"/>
                </a:lnTo>
                <a:lnTo>
                  <a:pt x="496" y="68"/>
                </a:lnTo>
                <a:lnTo>
                  <a:pt x="484" y="70"/>
                </a:lnTo>
                <a:close/>
                <a:moveTo>
                  <a:pt x="542" y="114"/>
                </a:moveTo>
                <a:lnTo>
                  <a:pt x="542" y="114"/>
                </a:lnTo>
                <a:lnTo>
                  <a:pt x="554" y="116"/>
                </a:lnTo>
                <a:lnTo>
                  <a:pt x="558" y="114"/>
                </a:lnTo>
                <a:lnTo>
                  <a:pt x="560" y="112"/>
                </a:lnTo>
                <a:lnTo>
                  <a:pt x="560" y="110"/>
                </a:lnTo>
                <a:lnTo>
                  <a:pt x="560" y="108"/>
                </a:lnTo>
                <a:lnTo>
                  <a:pt x="554" y="106"/>
                </a:lnTo>
                <a:lnTo>
                  <a:pt x="542" y="106"/>
                </a:lnTo>
                <a:lnTo>
                  <a:pt x="532" y="108"/>
                </a:lnTo>
                <a:lnTo>
                  <a:pt x="530" y="110"/>
                </a:lnTo>
                <a:lnTo>
                  <a:pt x="532" y="112"/>
                </a:lnTo>
                <a:lnTo>
                  <a:pt x="534" y="114"/>
                </a:lnTo>
                <a:lnTo>
                  <a:pt x="542" y="114"/>
                </a:lnTo>
                <a:close/>
                <a:moveTo>
                  <a:pt x="590" y="96"/>
                </a:moveTo>
                <a:lnTo>
                  <a:pt x="590" y="96"/>
                </a:lnTo>
                <a:lnTo>
                  <a:pt x="596" y="94"/>
                </a:lnTo>
                <a:lnTo>
                  <a:pt x="598" y="92"/>
                </a:lnTo>
                <a:lnTo>
                  <a:pt x="598" y="90"/>
                </a:lnTo>
                <a:lnTo>
                  <a:pt x="596" y="88"/>
                </a:lnTo>
                <a:lnTo>
                  <a:pt x="592" y="86"/>
                </a:lnTo>
                <a:lnTo>
                  <a:pt x="584" y="86"/>
                </a:lnTo>
                <a:lnTo>
                  <a:pt x="574" y="88"/>
                </a:lnTo>
                <a:lnTo>
                  <a:pt x="562" y="90"/>
                </a:lnTo>
                <a:lnTo>
                  <a:pt x="556" y="92"/>
                </a:lnTo>
                <a:lnTo>
                  <a:pt x="556" y="94"/>
                </a:lnTo>
                <a:lnTo>
                  <a:pt x="560" y="96"/>
                </a:lnTo>
                <a:lnTo>
                  <a:pt x="576" y="96"/>
                </a:lnTo>
                <a:lnTo>
                  <a:pt x="590" y="96"/>
                </a:lnTo>
                <a:close/>
                <a:moveTo>
                  <a:pt x="554" y="70"/>
                </a:moveTo>
                <a:lnTo>
                  <a:pt x="554" y="70"/>
                </a:lnTo>
                <a:lnTo>
                  <a:pt x="554" y="72"/>
                </a:lnTo>
                <a:lnTo>
                  <a:pt x="554" y="74"/>
                </a:lnTo>
                <a:lnTo>
                  <a:pt x="562" y="78"/>
                </a:lnTo>
                <a:lnTo>
                  <a:pt x="572" y="80"/>
                </a:lnTo>
                <a:lnTo>
                  <a:pt x="582" y="80"/>
                </a:lnTo>
                <a:lnTo>
                  <a:pt x="584" y="78"/>
                </a:lnTo>
                <a:lnTo>
                  <a:pt x="584" y="76"/>
                </a:lnTo>
                <a:lnTo>
                  <a:pt x="576" y="72"/>
                </a:lnTo>
                <a:lnTo>
                  <a:pt x="564" y="68"/>
                </a:lnTo>
                <a:lnTo>
                  <a:pt x="558" y="68"/>
                </a:lnTo>
                <a:lnTo>
                  <a:pt x="554" y="70"/>
                </a:lnTo>
                <a:close/>
                <a:moveTo>
                  <a:pt x="1962" y="108"/>
                </a:moveTo>
                <a:lnTo>
                  <a:pt x="1962" y="108"/>
                </a:lnTo>
                <a:lnTo>
                  <a:pt x="1950" y="114"/>
                </a:lnTo>
                <a:lnTo>
                  <a:pt x="1938" y="120"/>
                </a:lnTo>
                <a:lnTo>
                  <a:pt x="1916" y="128"/>
                </a:lnTo>
                <a:lnTo>
                  <a:pt x="1908" y="132"/>
                </a:lnTo>
                <a:lnTo>
                  <a:pt x="1906" y="134"/>
                </a:lnTo>
                <a:lnTo>
                  <a:pt x="1908" y="136"/>
                </a:lnTo>
                <a:lnTo>
                  <a:pt x="1918" y="138"/>
                </a:lnTo>
                <a:lnTo>
                  <a:pt x="1930" y="138"/>
                </a:lnTo>
                <a:lnTo>
                  <a:pt x="1938" y="142"/>
                </a:lnTo>
                <a:lnTo>
                  <a:pt x="1952" y="146"/>
                </a:lnTo>
                <a:lnTo>
                  <a:pt x="1968" y="154"/>
                </a:lnTo>
                <a:lnTo>
                  <a:pt x="1980" y="156"/>
                </a:lnTo>
                <a:lnTo>
                  <a:pt x="1994" y="158"/>
                </a:lnTo>
                <a:lnTo>
                  <a:pt x="2010" y="158"/>
                </a:lnTo>
                <a:lnTo>
                  <a:pt x="2016" y="158"/>
                </a:lnTo>
                <a:lnTo>
                  <a:pt x="2020" y="156"/>
                </a:lnTo>
                <a:lnTo>
                  <a:pt x="2022" y="152"/>
                </a:lnTo>
                <a:lnTo>
                  <a:pt x="2024" y="150"/>
                </a:lnTo>
                <a:lnTo>
                  <a:pt x="2028" y="146"/>
                </a:lnTo>
                <a:lnTo>
                  <a:pt x="2040" y="142"/>
                </a:lnTo>
                <a:lnTo>
                  <a:pt x="2058" y="140"/>
                </a:lnTo>
                <a:lnTo>
                  <a:pt x="2100" y="140"/>
                </a:lnTo>
                <a:lnTo>
                  <a:pt x="2130" y="140"/>
                </a:lnTo>
                <a:lnTo>
                  <a:pt x="2138" y="138"/>
                </a:lnTo>
                <a:lnTo>
                  <a:pt x="2142" y="136"/>
                </a:lnTo>
                <a:lnTo>
                  <a:pt x="2142" y="130"/>
                </a:lnTo>
                <a:lnTo>
                  <a:pt x="2136" y="122"/>
                </a:lnTo>
                <a:lnTo>
                  <a:pt x="2132" y="114"/>
                </a:lnTo>
                <a:lnTo>
                  <a:pt x="2132" y="112"/>
                </a:lnTo>
                <a:lnTo>
                  <a:pt x="2134" y="110"/>
                </a:lnTo>
                <a:lnTo>
                  <a:pt x="2140" y="108"/>
                </a:lnTo>
                <a:lnTo>
                  <a:pt x="2146" y="106"/>
                </a:lnTo>
                <a:lnTo>
                  <a:pt x="2162" y="104"/>
                </a:lnTo>
                <a:lnTo>
                  <a:pt x="2164" y="102"/>
                </a:lnTo>
                <a:lnTo>
                  <a:pt x="2166" y="100"/>
                </a:lnTo>
                <a:lnTo>
                  <a:pt x="2164" y="96"/>
                </a:lnTo>
                <a:lnTo>
                  <a:pt x="2160" y="92"/>
                </a:lnTo>
                <a:lnTo>
                  <a:pt x="2154" y="90"/>
                </a:lnTo>
                <a:lnTo>
                  <a:pt x="2142" y="88"/>
                </a:lnTo>
                <a:lnTo>
                  <a:pt x="2136" y="88"/>
                </a:lnTo>
                <a:lnTo>
                  <a:pt x="2128" y="86"/>
                </a:lnTo>
                <a:lnTo>
                  <a:pt x="2118" y="82"/>
                </a:lnTo>
                <a:lnTo>
                  <a:pt x="2110" y="74"/>
                </a:lnTo>
                <a:lnTo>
                  <a:pt x="2090" y="60"/>
                </a:lnTo>
                <a:lnTo>
                  <a:pt x="2082" y="56"/>
                </a:lnTo>
                <a:lnTo>
                  <a:pt x="2076" y="52"/>
                </a:lnTo>
                <a:lnTo>
                  <a:pt x="2068" y="50"/>
                </a:lnTo>
                <a:lnTo>
                  <a:pt x="2060" y="50"/>
                </a:lnTo>
                <a:lnTo>
                  <a:pt x="2052" y="54"/>
                </a:lnTo>
                <a:lnTo>
                  <a:pt x="2044" y="58"/>
                </a:lnTo>
                <a:lnTo>
                  <a:pt x="2034" y="62"/>
                </a:lnTo>
                <a:lnTo>
                  <a:pt x="2026" y="66"/>
                </a:lnTo>
                <a:lnTo>
                  <a:pt x="2008" y="68"/>
                </a:lnTo>
                <a:lnTo>
                  <a:pt x="1988" y="74"/>
                </a:lnTo>
                <a:lnTo>
                  <a:pt x="1978" y="78"/>
                </a:lnTo>
                <a:lnTo>
                  <a:pt x="1964" y="84"/>
                </a:lnTo>
                <a:lnTo>
                  <a:pt x="1954" y="92"/>
                </a:lnTo>
                <a:lnTo>
                  <a:pt x="1952" y="94"/>
                </a:lnTo>
                <a:lnTo>
                  <a:pt x="1954" y="96"/>
                </a:lnTo>
                <a:lnTo>
                  <a:pt x="1960" y="98"/>
                </a:lnTo>
                <a:lnTo>
                  <a:pt x="1964" y="98"/>
                </a:lnTo>
                <a:lnTo>
                  <a:pt x="1968" y="98"/>
                </a:lnTo>
                <a:lnTo>
                  <a:pt x="1968" y="100"/>
                </a:lnTo>
                <a:lnTo>
                  <a:pt x="1968" y="102"/>
                </a:lnTo>
                <a:lnTo>
                  <a:pt x="1962" y="108"/>
                </a:lnTo>
                <a:close/>
                <a:moveTo>
                  <a:pt x="3810" y="584"/>
                </a:moveTo>
                <a:lnTo>
                  <a:pt x="3810" y="584"/>
                </a:lnTo>
                <a:lnTo>
                  <a:pt x="3826" y="588"/>
                </a:lnTo>
                <a:lnTo>
                  <a:pt x="3834" y="588"/>
                </a:lnTo>
                <a:lnTo>
                  <a:pt x="3840" y="584"/>
                </a:lnTo>
                <a:lnTo>
                  <a:pt x="3842" y="580"/>
                </a:lnTo>
                <a:lnTo>
                  <a:pt x="3842" y="574"/>
                </a:lnTo>
                <a:lnTo>
                  <a:pt x="3846" y="570"/>
                </a:lnTo>
                <a:lnTo>
                  <a:pt x="3852" y="568"/>
                </a:lnTo>
                <a:lnTo>
                  <a:pt x="3864" y="570"/>
                </a:lnTo>
                <a:lnTo>
                  <a:pt x="3878" y="574"/>
                </a:lnTo>
                <a:lnTo>
                  <a:pt x="3890" y="572"/>
                </a:lnTo>
                <a:lnTo>
                  <a:pt x="3900" y="570"/>
                </a:lnTo>
                <a:lnTo>
                  <a:pt x="3910" y="566"/>
                </a:lnTo>
                <a:lnTo>
                  <a:pt x="3918" y="562"/>
                </a:lnTo>
                <a:lnTo>
                  <a:pt x="3926" y="560"/>
                </a:lnTo>
                <a:lnTo>
                  <a:pt x="3934" y="562"/>
                </a:lnTo>
                <a:lnTo>
                  <a:pt x="3942" y="566"/>
                </a:lnTo>
                <a:lnTo>
                  <a:pt x="3952" y="570"/>
                </a:lnTo>
                <a:lnTo>
                  <a:pt x="3962" y="572"/>
                </a:lnTo>
                <a:lnTo>
                  <a:pt x="3974" y="572"/>
                </a:lnTo>
                <a:lnTo>
                  <a:pt x="3986" y="570"/>
                </a:lnTo>
                <a:lnTo>
                  <a:pt x="4014" y="562"/>
                </a:lnTo>
                <a:lnTo>
                  <a:pt x="4048" y="552"/>
                </a:lnTo>
                <a:lnTo>
                  <a:pt x="4056" y="546"/>
                </a:lnTo>
                <a:lnTo>
                  <a:pt x="4060" y="542"/>
                </a:lnTo>
                <a:lnTo>
                  <a:pt x="4060" y="538"/>
                </a:lnTo>
                <a:lnTo>
                  <a:pt x="4056" y="534"/>
                </a:lnTo>
                <a:lnTo>
                  <a:pt x="4054" y="530"/>
                </a:lnTo>
                <a:lnTo>
                  <a:pt x="4054" y="528"/>
                </a:lnTo>
                <a:lnTo>
                  <a:pt x="4056" y="524"/>
                </a:lnTo>
                <a:lnTo>
                  <a:pt x="4066" y="524"/>
                </a:lnTo>
                <a:lnTo>
                  <a:pt x="4070" y="522"/>
                </a:lnTo>
                <a:lnTo>
                  <a:pt x="4074" y="520"/>
                </a:lnTo>
                <a:lnTo>
                  <a:pt x="4076" y="518"/>
                </a:lnTo>
                <a:lnTo>
                  <a:pt x="4074" y="516"/>
                </a:lnTo>
                <a:lnTo>
                  <a:pt x="4068" y="512"/>
                </a:lnTo>
                <a:lnTo>
                  <a:pt x="4056" y="506"/>
                </a:lnTo>
                <a:lnTo>
                  <a:pt x="4042" y="500"/>
                </a:lnTo>
                <a:lnTo>
                  <a:pt x="4026" y="498"/>
                </a:lnTo>
                <a:lnTo>
                  <a:pt x="4010" y="496"/>
                </a:lnTo>
                <a:lnTo>
                  <a:pt x="3994" y="498"/>
                </a:lnTo>
                <a:lnTo>
                  <a:pt x="3980" y="498"/>
                </a:lnTo>
                <a:lnTo>
                  <a:pt x="3968" y="496"/>
                </a:lnTo>
                <a:lnTo>
                  <a:pt x="3958" y="490"/>
                </a:lnTo>
                <a:lnTo>
                  <a:pt x="3948" y="484"/>
                </a:lnTo>
                <a:lnTo>
                  <a:pt x="3938" y="478"/>
                </a:lnTo>
                <a:lnTo>
                  <a:pt x="3928" y="472"/>
                </a:lnTo>
                <a:lnTo>
                  <a:pt x="3918" y="470"/>
                </a:lnTo>
                <a:lnTo>
                  <a:pt x="3912" y="472"/>
                </a:lnTo>
                <a:lnTo>
                  <a:pt x="3906" y="474"/>
                </a:lnTo>
                <a:lnTo>
                  <a:pt x="3898" y="480"/>
                </a:lnTo>
                <a:lnTo>
                  <a:pt x="3894" y="486"/>
                </a:lnTo>
                <a:lnTo>
                  <a:pt x="3892" y="492"/>
                </a:lnTo>
                <a:lnTo>
                  <a:pt x="3894" y="498"/>
                </a:lnTo>
                <a:lnTo>
                  <a:pt x="3900" y="506"/>
                </a:lnTo>
                <a:lnTo>
                  <a:pt x="3900" y="510"/>
                </a:lnTo>
                <a:lnTo>
                  <a:pt x="3896" y="512"/>
                </a:lnTo>
                <a:lnTo>
                  <a:pt x="3890" y="512"/>
                </a:lnTo>
                <a:lnTo>
                  <a:pt x="3882" y="508"/>
                </a:lnTo>
                <a:lnTo>
                  <a:pt x="3862" y="498"/>
                </a:lnTo>
                <a:lnTo>
                  <a:pt x="3842" y="484"/>
                </a:lnTo>
                <a:lnTo>
                  <a:pt x="3822" y="472"/>
                </a:lnTo>
                <a:lnTo>
                  <a:pt x="3814" y="468"/>
                </a:lnTo>
                <a:lnTo>
                  <a:pt x="3808" y="468"/>
                </a:lnTo>
                <a:lnTo>
                  <a:pt x="3800" y="466"/>
                </a:lnTo>
                <a:lnTo>
                  <a:pt x="3794" y="468"/>
                </a:lnTo>
                <a:lnTo>
                  <a:pt x="3778" y="476"/>
                </a:lnTo>
                <a:lnTo>
                  <a:pt x="3758" y="488"/>
                </a:lnTo>
                <a:lnTo>
                  <a:pt x="3748" y="496"/>
                </a:lnTo>
                <a:lnTo>
                  <a:pt x="3746" y="502"/>
                </a:lnTo>
                <a:lnTo>
                  <a:pt x="3746" y="508"/>
                </a:lnTo>
                <a:lnTo>
                  <a:pt x="3748" y="514"/>
                </a:lnTo>
                <a:lnTo>
                  <a:pt x="3752" y="524"/>
                </a:lnTo>
                <a:lnTo>
                  <a:pt x="3752" y="530"/>
                </a:lnTo>
                <a:lnTo>
                  <a:pt x="3746" y="532"/>
                </a:lnTo>
                <a:lnTo>
                  <a:pt x="3742" y="536"/>
                </a:lnTo>
                <a:lnTo>
                  <a:pt x="3742" y="542"/>
                </a:lnTo>
                <a:lnTo>
                  <a:pt x="3744" y="548"/>
                </a:lnTo>
                <a:lnTo>
                  <a:pt x="3752" y="554"/>
                </a:lnTo>
                <a:lnTo>
                  <a:pt x="3762" y="560"/>
                </a:lnTo>
                <a:lnTo>
                  <a:pt x="3776" y="568"/>
                </a:lnTo>
                <a:lnTo>
                  <a:pt x="3810" y="584"/>
                </a:lnTo>
                <a:close/>
                <a:moveTo>
                  <a:pt x="4172" y="572"/>
                </a:moveTo>
                <a:lnTo>
                  <a:pt x="4172" y="572"/>
                </a:lnTo>
                <a:lnTo>
                  <a:pt x="4198" y="578"/>
                </a:lnTo>
                <a:lnTo>
                  <a:pt x="4218" y="578"/>
                </a:lnTo>
                <a:lnTo>
                  <a:pt x="4262" y="576"/>
                </a:lnTo>
                <a:lnTo>
                  <a:pt x="4276" y="574"/>
                </a:lnTo>
                <a:lnTo>
                  <a:pt x="4288" y="570"/>
                </a:lnTo>
                <a:lnTo>
                  <a:pt x="4294" y="566"/>
                </a:lnTo>
                <a:lnTo>
                  <a:pt x="4300" y="560"/>
                </a:lnTo>
                <a:lnTo>
                  <a:pt x="4300" y="556"/>
                </a:lnTo>
                <a:lnTo>
                  <a:pt x="4300" y="552"/>
                </a:lnTo>
                <a:lnTo>
                  <a:pt x="4296" y="550"/>
                </a:lnTo>
                <a:lnTo>
                  <a:pt x="4288" y="550"/>
                </a:lnTo>
                <a:lnTo>
                  <a:pt x="4280" y="550"/>
                </a:lnTo>
                <a:lnTo>
                  <a:pt x="4274" y="548"/>
                </a:lnTo>
                <a:lnTo>
                  <a:pt x="4266" y="540"/>
                </a:lnTo>
                <a:lnTo>
                  <a:pt x="4260" y="536"/>
                </a:lnTo>
                <a:lnTo>
                  <a:pt x="4252" y="534"/>
                </a:lnTo>
                <a:lnTo>
                  <a:pt x="4244" y="536"/>
                </a:lnTo>
                <a:lnTo>
                  <a:pt x="4230" y="540"/>
                </a:lnTo>
                <a:lnTo>
                  <a:pt x="4220" y="542"/>
                </a:lnTo>
                <a:lnTo>
                  <a:pt x="4214" y="542"/>
                </a:lnTo>
                <a:lnTo>
                  <a:pt x="4212" y="540"/>
                </a:lnTo>
                <a:lnTo>
                  <a:pt x="4212" y="536"/>
                </a:lnTo>
                <a:lnTo>
                  <a:pt x="4210" y="532"/>
                </a:lnTo>
                <a:lnTo>
                  <a:pt x="4204" y="528"/>
                </a:lnTo>
                <a:lnTo>
                  <a:pt x="4194" y="526"/>
                </a:lnTo>
                <a:lnTo>
                  <a:pt x="4174" y="528"/>
                </a:lnTo>
                <a:lnTo>
                  <a:pt x="4154" y="528"/>
                </a:lnTo>
                <a:lnTo>
                  <a:pt x="4142" y="526"/>
                </a:lnTo>
                <a:lnTo>
                  <a:pt x="4132" y="524"/>
                </a:lnTo>
                <a:lnTo>
                  <a:pt x="4126" y="520"/>
                </a:lnTo>
                <a:lnTo>
                  <a:pt x="4122" y="514"/>
                </a:lnTo>
                <a:lnTo>
                  <a:pt x="4122" y="516"/>
                </a:lnTo>
                <a:lnTo>
                  <a:pt x="4118" y="518"/>
                </a:lnTo>
                <a:lnTo>
                  <a:pt x="4112" y="530"/>
                </a:lnTo>
                <a:lnTo>
                  <a:pt x="4108" y="536"/>
                </a:lnTo>
                <a:lnTo>
                  <a:pt x="4110" y="542"/>
                </a:lnTo>
                <a:lnTo>
                  <a:pt x="4114" y="550"/>
                </a:lnTo>
                <a:lnTo>
                  <a:pt x="4126" y="556"/>
                </a:lnTo>
                <a:lnTo>
                  <a:pt x="4144" y="564"/>
                </a:lnTo>
                <a:lnTo>
                  <a:pt x="4172" y="572"/>
                </a:lnTo>
                <a:close/>
                <a:moveTo>
                  <a:pt x="5478" y="870"/>
                </a:moveTo>
                <a:lnTo>
                  <a:pt x="5478" y="866"/>
                </a:lnTo>
                <a:lnTo>
                  <a:pt x="5548" y="856"/>
                </a:lnTo>
                <a:lnTo>
                  <a:pt x="5558" y="854"/>
                </a:lnTo>
                <a:lnTo>
                  <a:pt x="5564" y="852"/>
                </a:lnTo>
                <a:lnTo>
                  <a:pt x="5570" y="848"/>
                </a:lnTo>
                <a:lnTo>
                  <a:pt x="5572" y="846"/>
                </a:lnTo>
                <a:lnTo>
                  <a:pt x="5570" y="842"/>
                </a:lnTo>
                <a:lnTo>
                  <a:pt x="5568" y="838"/>
                </a:lnTo>
                <a:lnTo>
                  <a:pt x="5560" y="832"/>
                </a:lnTo>
                <a:lnTo>
                  <a:pt x="5546" y="826"/>
                </a:lnTo>
                <a:lnTo>
                  <a:pt x="5530" y="820"/>
                </a:lnTo>
                <a:lnTo>
                  <a:pt x="5512" y="818"/>
                </a:lnTo>
                <a:lnTo>
                  <a:pt x="5494" y="818"/>
                </a:lnTo>
                <a:lnTo>
                  <a:pt x="5478" y="820"/>
                </a:lnTo>
                <a:lnTo>
                  <a:pt x="5478" y="818"/>
                </a:lnTo>
                <a:lnTo>
                  <a:pt x="5454" y="826"/>
                </a:lnTo>
                <a:lnTo>
                  <a:pt x="5444" y="832"/>
                </a:lnTo>
                <a:lnTo>
                  <a:pt x="5434" y="838"/>
                </a:lnTo>
                <a:lnTo>
                  <a:pt x="5428" y="844"/>
                </a:lnTo>
                <a:lnTo>
                  <a:pt x="5422" y="850"/>
                </a:lnTo>
                <a:lnTo>
                  <a:pt x="5418" y="856"/>
                </a:lnTo>
                <a:lnTo>
                  <a:pt x="5418" y="864"/>
                </a:lnTo>
                <a:lnTo>
                  <a:pt x="5418" y="868"/>
                </a:lnTo>
                <a:lnTo>
                  <a:pt x="5422" y="872"/>
                </a:lnTo>
                <a:lnTo>
                  <a:pt x="5426" y="874"/>
                </a:lnTo>
                <a:lnTo>
                  <a:pt x="5434" y="874"/>
                </a:lnTo>
                <a:lnTo>
                  <a:pt x="5452" y="874"/>
                </a:lnTo>
                <a:lnTo>
                  <a:pt x="5478" y="870"/>
                </a:lnTo>
                <a:close/>
                <a:moveTo>
                  <a:pt x="2060" y="404"/>
                </a:moveTo>
                <a:lnTo>
                  <a:pt x="2060" y="404"/>
                </a:lnTo>
                <a:lnTo>
                  <a:pt x="2068" y="408"/>
                </a:lnTo>
                <a:lnTo>
                  <a:pt x="2078" y="408"/>
                </a:lnTo>
                <a:lnTo>
                  <a:pt x="2088" y="406"/>
                </a:lnTo>
                <a:lnTo>
                  <a:pt x="2096" y="404"/>
                </a:lnTo>
                <a:lnTo>
                  <a:pt x="2104" y="400"/>
                </a:lnTo>
                <a:lnTo>
                  <a:pt x="2108" y="396"/>
                </a:lnTo>
                <a:lnTo>
                  <a:pt x="2112" y="392"/>
                </a:lnTo>
                <a:lnTo>
                  <a:pt x="2112" y="388"/>
                </a:lnTo>
                <a:lnTo>
                  <a:pt x="2106" y="386"/>
                </a:lnTo>
                <a:lnTo>
                  <a:pt x="2100" y="386"/>
                </a:lnTo>
                <a:lnTo>
                  <a:pt x="2080" y="392"/>
                </a:lnTo>
                <a:lnTo>
                  <a:pt x="2064" y="398"/>
                </a:lnTo>
                <a:lnTo>
                  <a:pt x="2060" y="402"/>
                </a:lnTo>
                <a:lnTo>
                  <a:pt x="2058" y="404"/>
                </a:lnTo>
                <a:lnTo>
                  <a:pt x="2060" y="404"/>
                </a:lnTo>
                <a:close/>
                <a:moveTo>
                  <a:pt x="3868" y="678"/>
                </a:moveTo>
                <a:lnTo>
                  <a:pt x="3868" y="678"/>
                </a:lnTo>
                <a:lnTo>
                  <a:pt x="3858" y="686"/>
                </a:lnTo>
                <a:lnTo>
                  <a:pt x="3856" y="688"/>
                </a:lnTo>
                <a:lnTo>
                  <a:pt x="3858" y="690"/>
                </a:lnTo>
                <a:lnTo>
                  <a:pt x="3866" y="690"/>
                </a:lnTo>
                <a:lnTo>
                  <a:pt x="3896" y="688"/>
                </a:lnTo>
                <a:lnTo>
                  <a:pt x="3916" y="688"/>
                </a:lnTo>
                <a:lnTo>
                  <a:pt x="3940" y="692"/>
                </a:lnTo>
                <a:lnTo>
                  <a:pt x="3970" y="696"/>
                </a:lnTo>
                <a:lnTo>
                  <a:pt x="3990" y="696"/>
                </a:lnTo>
                <a:lnTo>
                  <a:pt x="4004" y="694"/>
                </a:lnTo>
                <a:lnTo>
                  <a:pt x="4006" y="692"/>
                </a:lnTo>
                <a:lnTo>
                  <a:pt x="4008" y="690"/>
                </a:lnTo>
                <a:lnTo>
                  <a:pt x="4008" y="686"/>
                </a:lnTo>
                <a:lnTo>
                  <a:pt x="4006" y="682"/>
                </a:lnTo>
                <a:lnTo>
                  <a:pt x="4000" y="674"/>
                </a:lnTo>
                <a:lnTo>
                  <a:pt x="3988" y="664"/>
                </a:lnTo>
                <a:lnTo>
                  <a:pt x="3972" y="654"/>
                </a:lnTo>
                <a:lnTo>
                  <a:pt x="3956" y="648"/>
                </a:lnTo>
                <a:lnTo>
                  <a:pt x="3940" y="644"/>
                </a:lnTo>
                <a:lnTo>
                  <a:pt x="3928" y="646"/>
                </a:lnTo>
                <a:lnTo>
                  <a:pt x="3916" y="648"/>
                </a:lnTo>
                <a:lnTo>
                  <a:pt x="3904" y="654"/>
                </a:lnTo>
                <a:lnTo>
                  <a:pt x="3894" y="662"/>
                </a:lnTo>
                <a:lnTo>
                  <a:pt x="3868" y="678"/>
                </a:lnTo>
                <a:close/>
                <a:moveTo>
                  <a:pt x="5044" y="956"/>
                </a:moveTo>
                <a:lnTo>
                  <a:pt x="5044" y="956"/>
                </a:lnTo>
                <a:lnTo>
                  <a:pt x="5046" y="954"/>
                </a:lnTo>
                <a:lnTo>
                  <a:pt x="5046" y="950"/>
                </a:lnTo>
                <a:lnTo>
                  <a:pt x="5044" y="948"/>
                </a:lnTo>
                <a:lnTo>
                  <a:pt x="5042" y="946"/>
                </a:lnTo>
                <a:lnTo>
                  <a:pt x="5034" y="942"/>
                </a:lnTo>
                <a:lnTo>
                  <a:pt x="5024" y="940"/>
                </a:lnTo>
                <a:lnTo>
                  <a:pt x="5012" y="938"/>
                </a:lnTo>
                <a:lnTo>
                  <a:pt x="5000" y="938"/>
                </a:lnTo>
                <a:lnTo>
                  <a:pt x="4990" y="938"/>
                </a:lnTo>
                <a:lnTo>
                  <a:pt x="4984" y="942"/>
                </a:lnTo>
                <a:lnTo>
                  <a:pt x="4982" y="944"/>
                </a:lnTo>
                <a:lnTo>
                  <a:pt x="4982" y="946"/>
                </a:lnTo>
                <a:lnTo>
                  <a:pt x="4986" y="950"/>
                </a:lnTo>
                <a:lnTo>
                  <a:pt x="4992" y="954"/>
                </a:lnTo>
                <a:lnTo>
                  <a:pt x="5002" y="958"/>
                </a:lnTo>
                <a:lnTo>
                  <a:pt x="5014" y="960"/>
                </a:lnTo>
                <a:lnTo>
                  <a:pt x="5024" y="962"/>
                </a:lnTo>
                <a:lnTo>
                  <a:pt x="5034" y="960"/>
                </a:lnTo>
                <a:lnTo>
                  <a:pt x="5044" y="956"/>
                </a:lnTo>
                <a:close/>
                <a:moveTo>
                  <a:pt x="3698" y="530"/>
                </a:moveTo>
                <a:lnTo>
                  <a:pt x="3698" y="530"/>
                </a:lnTo>
                <a:lnTo>
                  <a:pt x="3704" y="524"/>
                </a:lnTo>
                <a:lnTo>
                  <a:pt x="3706" y="518"/>
                </a:lnTo>
                <a:lnTo>
                  <a:pt x="3704" y="508"/>
                </a:lnTo>
                <a:lnTo>
                  <a:pt x="3696" y="498"/>
                </a:lnTo>
                <a:lnTo>
                  <a:pt x="3694" y="496"/>
                </a:lnTo>
                <a:lnTo>
                  <a:pt x="3692" y="496"/>
                </a:lnTo>
                <a:lnTo>
                  <a:pt x="3688" y="500"/>
                </a:lnTo>
                <a:lnTo>
                  <a:pt x="3684" y="506"/>
                </a:lnTo>
                <a:lnTo>
                  <a:pt x="3682" y="514"/>
                </a:lnTo>
                <a:lnTo>
                  <a:pt x="3680" y="524"/>
                </a:lnTo>
                <a:lnTo>
                  <a:pt x="3684" y="530"/>
                </a:lnTo>
                <a:lnTo>
                  <a:pt x="3686" y="532"/>
                </a:lnTo>
                <a:lnTo>
                  <a:pt x="3688" y="532"/>
                </a:lnTo>
                <a:lnTo>
                  <a:pt x="3692" y="532"/>
                </a:lnTo>
                <a:lnTo>
                  <a:pt x="3698" y="530"/>
                </a:lnTo>
                <a:close/>
                <a:moveTo>
                  <a:pt x="2260" y="322"/>
                </a:moveTo>
                <a:lnTo>
                  <a:pt x="2260" y="322"/>
                </a:lnTo>
                <a:lnTo>
                  <a:pt x="2286" y="316"/>
                </a:lnTo>
                <a:lnTo>
                  <a:pt x="2314" y="310"/>
                </a:lnTo>
                <a:lnTo>
                  <a:pt x="2350" y="306"/>
                </a:lnTo>
                <a:lnTo>
                  <a:pt x="2398" y="304"/>
                </a:lnTo>
                <a:lnTo>
                  <a:pt x="2424" y="302"/>
                </a:lnTo>
                <a:lnTo>
                  <a:pt x="2442" y="298"/>
                </a:lnTo>
                <a:lnTo>
                  <a:pt x="2456" y="294"/>
                </a:lnTo>
                <a:lnTo>
                  <a:pt x="2464" y="288"/>
                </a:lnTo>
                <a:lnTo>
                  <a:pt x="2466" y="284"/>
                </a:lnTo>
                <a:lnTo>
                  <a:pt x="2466" y="282"/>
                </a:lnTo>
                <a:lnTo>
                  <a:pt x="2462" y="274"/>
                </a:lnTo>
                <a:lnTo>
                  <a:pt x="2456" y="266"/>
                </a:lnTo>
                <a:lnTo>
                  <a:pt x="2442" y="256"/>
                </a:lnTo>
                <a:lnTo>
                  <a:pt x="2420" y="240"/>
                </a:lnTo>
                <a:lnTo>
                  <a:pt x="2412" y="234"/>
                </a:lnTo>
                <a:lnTo>
                  <a:pt x="2406" y="232"/>
                </a:lnTo>
                <a:lnTo>
                  <a:pt x="2398" y="232"/>
                </a:lnTo>
                <a:lnTo>
                  <a:pt x="2388" y="236"/>
                </a:lnTo>
                <a:lnTo>
                  <a:pt x="2376" y="242"/>
                </a:lnTo>
                <a:lnTo>
                  <a:pt x="2360" y="254"/>
                </a:lnTo>
                <a:lnTo>
                  <a:pt x="2346" y="262"/>
                </a:lnTo>
                <a:lnTo>
                  <a:pt x="2344" y="264"/>
                </a:lnTo>
                <a:lnTo>
                  <a:pt x="2344" y="262"/>
                </a:lnTo>
                <a:lnTo>
                  <a:pt x="2356" y="248"/>
                </a:lnTo>
                <a:lnTo>
                  <a:pt x="2364" y="238"/>
                </a:lnTo>
                <a:lnTo>
                  <a:pt x="2372" y="226"/>
                </a:lnTo>
                <a:lnTo>
                  <a:pt x="2376" y="218"/>
                </a:lnTo>
                <a:lnTo>
                  <a:pt x="2374" y="214"/>
                </a:lnTo>
                <a:lnTo>
                  <a:pt x="2372" y="212"/>
                </a:lnTo>
                <a:lnTo>
                  <a:pt x="2354" y="208"/>
                </a:lnTo>
                <a:lnTo>
                  <a:pt x="2344" y="206"/>
                </a:lnTo>
                <a:lnTo>
                  <a:pt x="2336" y="206"/>
                </a:lnTo>
                <a:lnTo>
                  <a:pt x="2326" y="208"/>
                </a:lnTo>
                <a:lnTo>
                  <a:pt x="2316" y="212"/>
                </a:lnTo>
                <a:lnTo>
                  <a:pt x="2306" y="222"/>
                </a:lnTo>
                <a:lnTo>
                  <a:pt x="2294" y="236"/>
                </a:lnTo>
                <a:lnTo>
                  <a:pt x="2286" y="248"/>
                </a:lnTo>
                <a:lnTo>
                  <a:pt x="2278" y="256"/>
                </a:lnTo>
                <a:lnTo>
                  <a:pt x="2266" y="264"/>
                </a:lnTo>
                <a:lnTo>
                  <a:pt x="2260" y="270"/>
                </a:lnTo>
                <a:lnTo>
                  <a:pt x="2252" y="278"/>
                </a:lnTo>
                <a:lnTo>
                  <a:pt x="2242" y="292"/>
                </a:lnTo>
                <a:lnTo>
                  <a:pt x="2230" y="314"/>
                </a:lnTo>
                <a:lnTo>
                  <a:pt x="2226" y="324"/>
                </a:lnTo>
                <a:lnTo>
                  <a:pt x="2226" y="328"/>
                </a:lnTo>
                <a:lnTo>
                  <a:pt x="2228" y="330"/>
                </a:lnTo>
                <a:lnTo>
                  <a:pt x="2238" y="328"/>
                </a:lnTo>
                <a:lnTo>
                  <a:pt x="2260" y="322"/>
                </a:lnTo>
                <a:close/>
                <a:moveTo>
                  <a:pt x="2156" y="150"/>
                </a:moveTo>
                <a:lnTo>
                  <a:pt x="2156" y="150"/>
                </a:lnTo>
                <a:lnTo>
                  <a:pt x="2132" y="150"/>
                </a:lnTo>
                <a:lnTo>
                  <a:pt x="2100" y="148"/>
                </a:lnTo>
                <a:lnTo>
                  <a:pt x="2084" y="150"/>
                </a:lnTo>
                <a:lnTo>
                  <a:pt x="2068" y="152"/>
                </a:lnTo>
                <a:lnTo>
                  <a:pt x="2054" y="156"/>
                </a:lnTo>
                <a:lnTo>
                  <a:pt x="2042" y="162"/>
                </a:lnTo>
                <a:lnTo>
                  <a:pt x="2016" y="178"/>
                </a:lnTo>
                <a:lnTo>
                  <a:pt x="1988" y="192"/>
                </a:lnTo>
                <a:lnTo>
                  <a:pt x="1980" y="198"/>
                </a:lnTo>
                <a:lnTo>
                  <a:pt x="1978" y="200"/>
                </a:lnTo>
                <a:lnTo>
                  <a:pt x="1978" y="202"/>
                </a:lnTo>
                <a:lnTo>
                  <a:pt x="1980" y="204"/>
                </a:lnTo>
                <a:lnTo>
                  <a:pt x="1982" y="204"/>
                </a:lnTo>
                <a:lnTo>
                  <a:pt x="1996" y="206"/>
                </a:lnTo>
                <a:lnTo>
                  <a:pt x="2012" y="206"/>
                </a:lnTo>
                <a:lnTo>
                  <a:pt x="2020" y="208"/>
                </a:lnTo>
                <a:lnTo>
                  <a:pt x="2024" y="210"/>
                </a:lnTo>
                <a:lnTo>
                  <a:pt x="2024" y="214"/>
                </a:lnTo>
                <a:lnTo>
                  <a:pt x="2024" y="218"/>
                </a:lnTo>
                <a:lnTo>
                  <a:pt x="2026" y="224"/>
                </a:lnTo>
                <a:lnTo>
                  <a:pt x="2030" y="230"/>
                </a:lnTo>
                <a:lnTo>
                  <a:pt x="2038" y="234"/>
                </a:lnTo>
                <a:lnTo>
                  <a:pt x="2046" y="238"/>
                </a:lnTo>
                <a:lnTo>
                  <a:pt x="2054" y="238"/>
                </a:lnTo>
                <a:lnTo>
                  <a:pt x="2074" y="240"/>
                </a:lnTo>
                <a:lnTo>
                  <a:pt x="2100" y="244"/>
                </a:lnTo>
                <a:lnTo>
                  <a:pt x="2118" y="246"/>
                </a:lnTo>
                <a:lnTo>
                  <a:pt x="2138" y="252"/>
                </a:lnTo>
                <a:lnTo>
                  <a:pt x="2158" y="258"/>
                </a:lnTo>
                <a:lnTo>
                  <a:pt x="2180" y="260"/>
                </a:lnTo>
                <a:lnTo>
                  <a:pt x="2200" y="260"/>
                </a:lnTo>
                <a:lnTo>
                  <a:pt x="2218" y="258"/>
                </a:lnTo>
                <a:lnTo>
                  <a:pt x="2232" y="252"/>
                </a:lnTo>
                <a:lnTo>
                  <a:pt x="2240" y="248"/>
                </a:lnTo>
                <a:lnTo>
                  <a:pt x="2244" y="244"/>
                </a:lnTo>
                <a:lnTo>
                  <a:pt x="2244" y="240"/>
                </a:lnTo>
                <a:lnTo>
                  <a:pt x="2242" y="238"/>
                </a:lnTo>
                <a:lnTo>
                  <a:pt x="2240" y="234"/>
                </a:lnTo>
                <a:lnTo>
                  <a:pt x="2236" y="232"/>
                </a:lnTo>
                <a:lnTo>
                  <a:pt x="2236" y="228"/>
                </a:lnTo>
                <a:lnTo>
                  <a:pt x="2236" y="220"/>
                </a:lnTo>
                <a:lnTo>
                  <a:pt x="2238" y="210"/>
                </a:lnTo>
                <a:lnTo>
                  <a:pt x="2244" y="202"/>
                </a:lnTo>
                <a:lnTo>
                  <a:pt x="2248" y="192"/>
                </a:lnTo>
                <a:lnTo>
                  <a:pt x="2252" y="184"/>
                </a:lnTo>
                <a:lnTo>
                  <a:pt x="2252" y="180"/>
                </a:lnTo>
                <a:lnTo>
                  <a:pt x="2252" y="176"/>
                </a:lnTo>
                <a:lnTo>
                  <a:pt x="2250" y="174"/>
                </a:lnTo>
                <a:lnTo>
                  <a:pt x="2246" y="172"/>
                </a:lnTo>
                <a:lnTo>
                  <a:pt x="2238" y="166"/>
                </a:lnTo>
                <a:lnTo>
                  <a:pt x="2234" y="162"/>
                </a:lnTo>
                <a:lnTo>
                  <a:pt x="2230" y="160"/>
                </a:lnTo>
                <a:lnTo>
                  <a:pt x="2226" y="156"/>
                </a:lnTo>
                <a:lnTo>
                  <a:pt x="2220" y="156"/>
                </a:lnTo>
                <a:lnTo>
                  <a:pt x="2212" y="156"/>
                </a:lnTo>
                <a:lnTo>
                  <a:pt x="2184" y="164"/>
                </a:lnTo>
                <a:lnTo>
                  <a:pt x="2170" y="170"/>
                </a:lnTo>
                <a:lnTo>
                  <a:pt x="2162" y="170"/>
                </a:lnTo>
                <a:lnTo>
                  <a:pt x="2160" y="168"/>
                </a:lnTo>
                <a:lnTo>
                  <a:pt x="2162" y="164"/>
                </a:lnTo>
                <a:lnTo>
                  <a:pt x="2164" y="158"/>
                </a:lnTo>
                <a:lnTo>
                  <a:pt x="2164" y="154"/>
                </a:lnTo>
                <a:lnTo>
                  <a:pt x="2164" y="150"/>
                </a:lnTo>
                <a:lnTo>
                  <a:pt x="2156" y="150"/>
                </a:lnTo>
                <a:close/>
                <a:moveTo>
                  <a:pt x="3192" y="724"/>
                </a:moveTo>
                <a:lnTo>
                  <a:pt x="3192" y="724"/>
                </a:lnTo>
                <a:lnTo>
                  <a:pt x="3218" y="728"/>
                </a:lnTo>
                <a:lnTo>
                  <a:pt x="3242" y="734"/>
                </a:lnTo>
                <a:lnTo>
                  <a:pt x="3268" y="744"/>
                </a:lnTo>
                <a:lnTo>
                  <a:pt x="3300" y="758"/>
                </a:lnTo>
                <a:lnTo>
                  <a:pt x="3308" y="762"/>
                </a:lnTo>
                <a:lnTo>
                  <a:pt x="3314" y="764"/>
                </a:lnTo>
                <a:lnTo>
                  <a:pt x="3316" y="762"/>
                </a:lnTo>
                <a:lnTo>
                  <a:pt x="3316" y="760"/>
                </a:lnTo>
                <a:lnTo>
                  <a:pt x="3314" y="752"/>
                </a:lnTo>
                <a:lnTo>
                  <a:pt x="3316" y="748"/>
                </a:lnTo>
                <a:lnTo>
                  <a:pt x="3320" y="746"/>
                </a:lnTo>
                <a:lnTo>
                  <a:pt x="3332" y="746"/>
                </a:lnTo>
                <a:lnTo>
                  <a:pt x="3338" y="746"/>
                </a:lnTo>
                <a:lnTo>
                  <a:pt x="3368" y="758"/>
                </a:lnTo>
                <a:lnTo>
                  <a:pt x="3390" y="768"/>
                </a:lnTo>
                <a:lnTo>
                  <a:pt x="3412" y="778"/>
                </a:lnTo>
                <a:lnTo>
                  <a:pt x="3420" y="782"/>
                </a:lnTo>
                <a:lnTo>
                  <a:pt x="3428" y="782"/>
                </a:lnTo>
                <a:lnTo>
                  <a:pt x="3434" y="778"/>
                </a:lnTo>
                <a:lnTo>
                  <a:pt x="3440" y="772"/>
                </a:lnTo>
                <a:lnTo>
                  <a:pt x="3440" y="766"/>
                </a:lnTo>
                <a:lnTo>
                  <a:pt x="3440" y="762"/>
                </a:lnTo>
                <a:lnTo>
                  <a:pt x="3436" y="756"/>
                </a:lnTo>
                <a:lnTo>
                  <a:pt x="3430" y="752"/>
                </a:lnTo>
                <a:lnTo>
                  <a:pt x="3422" y="748"/>
                </a:lnTo>
                <a:lnTo>
                  <a:pt x="3414" y="746"/>
                </a:lnTo>
                <a:lnTo>
                  <a:pt x="3412" y="744"/>
                </a:lnTo>
                <a:lnTo>
                  <a:pt x="3412" y="742"/>
                </a:lnTo>
                <a:lnTo>
                  <a:pt x="3414" y="742"/>
                </a:lnTo>
                <a:lnTo>
                  <a:pt x="3422" y="738"/>
                </a:lnTo>
                <a:lnTo>
                  <a:pt x="3432" y="736"/>
                </a:lnTo>
                <a:lnTo>
                  <a:pt x="3432" y="734"/>
                </a:lnTo>
                <a:lnTo>
                  <a:pt x="3432" y="732"/>
                </a:lnTo>
                <a:lnTo>
                  <a:pt x="3426" y="730"/>
                </a:lnTo>
                <a:lnTo>
                  <a:pt x="3418" y="726"/>
                </a:lnTo>
                <a:lnTo>
                  <a:pt x="3410" y="724"/>
                </a:lnTo>
                <a:lnTo>
                  <a:pt x="3406" y="720"/>
                </a:lnTo>
                <a:lnTo>
                  <a:pt x="3406" y="718"/>
                </a:lnTo>
                <a:lnTo>
                  <a:pt x="3416" y="714"/>
                </a:lnTo>
                <a:lnTo>
                  <a:pt x="3428" y="710"/>
                </a:lnTo>
                <a:lnTo>
                  <a:pt x="3430" y="708"/>
                </a:lnTo>
                <a:lnTo>
                  <a:pt x="3430" y="706"/>
                </a:lnTo>
                <a:lnTo>
                  <a:pt x="3426" y="702"/>
                </a:lnTo>
                <a:lnTo>
                  <a:pt x="3418" y="696"/>
                </a:lnTo>
                <a:lnTo>
                  <a:pt x="3392" y="686"/>
                </a:lnTo>
                <a:lnTo>
                  <a:pt x="3364" y="676"/>
                </a:lnTo>
                <a:lnTo>
                  <a:pt x="3352" y="674"/>
                </a:lnTo>
                <a:lnTo>
                  <a:pt x="3342" y="676"/>
                </a:lnTo>
                <a:lnTo>
                  <a:pt x="3336" y="678"/>
                </a:lnTo>
                <a:lnTo>
                  <a:pt x="3330" y="684"/>
                </a:lnTo>
                <a:lnTo>
                  <a:pt x="3326" y="688"/>
                </a:lnTo>
                <a:lnTo>
                  <a:pt x="3322" y="690"/>
                </a:lnTo>
                <a:lnTo>
                  <a:pt x="3320" y="688"/>
                </a:lnTo>
                <a:lnTo>
                  <a:pt x="3316" y="682"/>
                </a:lnTo>
                <a:lnTo>
                  <a:pt x="3312" y="676"/>
                </a:lnTo>
                <a:lnTo>
                  <a:pt x="3306" y="672"/>
                </a:lnTo>
                <a:lnTo>
                  <a:pt x="3302" y="668"/>
                </a:lnTo>
                <a:lnTo>
                  <a:pt x="3294" y="668"/>
                </a:lnTo>
                <a:lnTo>
                  <a:pt x="3278" y="666"/>
                </a:lnTo>
                <a:lnTo>
                  <a:pt x="3270" y="664"/>
                </a:lnTo>
                <a:lnTo>
                  <a:pt x="3258" y="660"/>
                </a:lnTo>
                <a:lnTo>
                  <a:pt x="3244" y="656"/>
                </a:lnTo>
                <a:lnTo>
                  <a:pt x="3230" y="654"/>
                </a:lnTo>
                <a:lnTo>
                  <a:pt x="3216" y="656"/>
                </a:lnTo>
                <a:lnTo>
                  <a:pt x="3204" y="660"/>
                </a:lnTo>
                <a:lnTo>
                  <a:pt x="3194" y="666"/>
                </a:lnTo>
                <a:lnTo>
                  <a:pt x="3186" y="674"/>
                </a:lnTo>
                <a:lnTo>
                  <a:pt x="3186" y="676"/>
                </a:lnTo>
                <a:lnTo>
                  <a:pt x="3186" y="680"/>
                </a:lnTo>
                <a:lnTo>
                  <a:pt x="3188" y="684"/>
                </a:lnTo>
                <a:lnTo>
                  <a:pt x="3190" y="688"/>
                </a:lnTo>
                <a:lnTo>
                  <a:pt x="3194" y="692"/>
                </a:lnTo>
                <a:lnTo>
                  <a:pt x="3196" y="696"/>
                </a:lnTo>
                <a:lnTo>
                  <a:pt x="3196" y="700"/>
                </a:lnTo>
                <a:lnTo>
                  <a:pt x="3196" y="702"/>
                </a:lnTo>
                <a:lnTo>
                  <a:pt x="3190" y="706"/>
                </a:lnTo>
                <a:lnTo>
                  <a:pt x="3184" y="712"/>
                </a:lnTo>
                <a:lnTo>
                  <a:pt x="3178" y="714"/>
                </a:lnTo>
                <a:lnTo>
                  <a:pt x="3176" y="718"/>
                </a:lnTo>
                <a:lnTo>
                  <a:pt x="3180" y="720"/>
                </a:lnTo>
                <a:lnTo>
                  <a:pt x="3192" y="724"/>
                </a:lnTo>
                <a:close/>
                <a:moveTo>
                  <a:pt x="614" y="10"/>
                </a:moveTo>
                <a:lnTo>
                  <a:pt x="614" y="10"/>
                </a:lnTo>
                <a:lnTo>
                  <a:pt x="614" y="8"/>
                </a:lnTo>
                <a:lnTo>
                  <a:pt x="612" y="6"/>
                </a:lnTo>
                <a:lnTo>
                  <a:pt x="606" y="4"/>
                </a:lnTo>
                <a:lnTo>
                  <a:pt x="588" y="0"/>
                </a:lnTo>
                <a:lnTo>
                  <a:pt x="576" y="0"/>
                </a:lnTo>
                <a:lnTo>
                  <a:pt x="566" y="2"/>
                </a:lnTo>
                <a:lnTo>
                  <a:pt x="558" y="4"/>
                </a:lnTo>
                <a:lnTo>
                  <a:pt x="554" y="10"/>
                </a:lnTo>
                <a:lnTo>
                  <a:pt x="552" y="12"/>
                </a:lnTo>
                <a:lnTo>
                  <a:pt x="554" y="14"/>
                </a:lnTo>
                <a:lnTo>
                  <a:pt x="558" y="18"/>
                </a:lnTo>
                <a:lnTo>
                  <a:pt x="568" y="18"/>
                </a:lnTo>
                <a:lnTo>
                  <a:pt x="578" y="18"/>
                </a:lnTo>
                <a:lnTo>
                  <a:pt x="602" y="16"/>
                </a:lnTo>
                <a:lnTo>
                  <a:pt x="610" y="12"/>
                </a:lnTo>
                <a:lnTo>
                  <a:pt x="614" y="10"/>
                </a:lnTo>
                <a:close/>
                <a:moveTo>
                  <a:pt x="444" y="80"/>
                </a:moveTo>
                <a:lnTo>
                  <a:pt x="444" y="80"/>
                </a:lnTo>
                <a:lnTo>
                  <a:pt x="450" y="82"/>
                </a:lnTo>
                <a:lnTo>
                  <a:pt x="450" y="84"/>
                </a:lnTo>
                <a:lnTo>
                  <a:pt x="456" y="86"/>
                </a:lnTo>
                <a:lnTo>
                  <a:pt x="474" y="88"/>
                </a:lnTo>
                <a:lnTo>
                  <a:pt x="502" y="94"/>
                </a:lnTo>
                <a:lnTo>
                  <a:pt x="514" y="100"/>
                </a:lnTo>
                <a:lnTo>
                  <a:pt x="524" y="102"/>
                </a:lnTo>
                <a:lnTo>
                  <a:pt x="536" y="100"/>
                </a:lnTo>
                <a:lnTo>
                  <a:pt x="544" y="96"/>
                </a:lnTo>
                <a:lnTo>
                  <a:pt x="546" y="94"/>
                </a:lnTo>
                <a:lnTo>
                  <a:pt x="544" y="94"/>
                </a:lnTo>
                <a:lnTo>
                  <a:pt x="520" y="88"/>
                </a:lnTo>
                <a:lnTo>
                  <a:pt x="492" y="76"/>
                </a:lnTo>
                <a:lnTo>
                  <a:pt x="478" y="74"/>
                </a:lnTo>
                <a:lnTo>
                  <a:pt x="466" y="76"/>
                </a:lnTo>
                <a:lnTo>
                  <a:pt x="458" y="76"/>
                </a:lnTo>
                <a:lnTo>
                  <a:pt x="452" y="74"/>
                </a:lnTo>
                <a:lnTo>
                  <a:pt x="438" y="70"/>
                </a:lnTo>
                <a:lnTo>
                  <a:pt x="432" y="68"/>
                </a:lnTo>
                <a:lnTo>
                  <a:pt x="426" y="66"/>
                </a:lnTo>
                <a:lnTo>
                  <a:pt x="420" y="68"/>
                </a:lnTo>
                <a:lnTo>
                  <a:pt x="414" y="74"/>
                </a:lnTo>
                <a:lnTo>
                  <a:pt x="412" y="76"/>
                </a:lnTo>
                <a:lnTo>
                  <a:pt x="414" y="76"/>
                </a:lnTo>
                <a:lnTo>
                  <a:pt x="420" y="78"/>
                </a:lnTo>
                <a:lnTo>
                  <a:pt x="432" y="78"/>
                </a:lnTo>
                <a:lnTo>
                  <a:pt x="444" y="80"/>
                </a:lnTo>
                <a:close/>
                <a:moveTo>
                  <a:pt x="296" y="786"/>
                </a:moveTo>
                <a:lnTo>
                  <a:pt x="296" y="786"/>
                </a:lnTo>
                <a:lnTo>
                  <a:pt x="290" y="806"/>
                </a:lnTo>
                <a:lnTo>
                  <a:pt x="288" y="812"/>
                </a:lnTo>
                <a:lnTo>
                  <a:pt x="288" y="818"/>
                </a:lnTo>
                <a:lnTo>
                  <a:pt x="292" y="822"/>
                </a:lnTo>
                <a:lnTo>
                  <a:pt x="300" y="826"/>
                </a:lnTo>
                <a:lnTo>
                  <a:pt x="310" y="828"/>
                </a:lnTo>
                <a:lnTo>
                  <a:pt x="324" y="828"/>
                </a:lnTo>
                <a:lnTo>
                  <a:pt x="340" y="828"/>
                </a:lnTo>
                <a:lnTo>
                  <a:pt x="338" y="830"/>
                </a:lnTo>
                <a:lnTo>
                  <a:pt x="334" y="832"/>
                </a:lnTo>
                <a:lnTo>
                  <a:pt x="330" y="836"/>
                </a:lnTo>
                <a:lnTo>
                  <a:pt x="330" y="842"/>
                </a:lnTo>
                <a:lnTo>
                  <a:pt x="330" y="844"/>
                </a:lnTo>
                <a:lnTo>
                  <a:pt x="332" y="848"/>
                </a:lnTo>
                <a:lnTo>
                  <a:pt x="344" y="856"/>
                </a:lnTo>
                <a:lnTo>
                  <a:pt x="350" y="858"/>
                </a:lnTo>
                <a:lnTo>
                  <a:pt x="356" y="860"/>
                </a:lnTo>
                <a:lnTo>
                  <a:pt x="360" y="860"/>
                </a:lnTo>
                <a:lnTo>
                  <a:pt x="362" y="858"/>
                </a:lnTo>
                <a:lnTo>
                  <a:pt x="364" y="852"/>
                </a:lnTo>
                <a:lnTo>
                  <a:pt x="366" y="844"/>
                </a:lnTo>
                <a:lnTo>
                  <a:pt x="366" y="838"/>
                </a:lnTo>
                <a:lnTo>
                  <a:pt x="366" y="834"/>
                </a:lnTo>
                <a:lnTo>
                  <a:pt x="368" y="832"/>
                </a:lnTo>
                <a:lnTo>
                  <a:pt x="370" y="834"/>
                </a:lnTo>
                <a:lnTo>
                  <a:pt x="376" y="842"/>
                </a:lnTo>
                <a:lnTo>
                  <a:pt x="380" y="848"/>
                </a:lnTo>
                <a:lnTo>
                  <a:pt x="382" y="852"/>
                </a:lnTo>
                <a:lnTo>
                  <a:pt x="382" y="856"/>
                </a:lnTo>
                <a:lnTo>
                  <a:pt x="382" y="860"/>
                </a:lnTo>
                <a:lnTo>
                  <a:pt x="378" y="866"/>
                </a:lnTo>
                <a:lnTo>
                  <a:pt x="372" y="870"/>
                </a:lnTo>
                <a:lnTo>
                  <a:pt x="368" y="874"/>
                </a:lnTo>
                <a:lnTo>
                  <a:pt x="368" y="876"/>
                </a:lnTo>
                <a:lnTo>
                  <a:pt x="374" y="878"/>
                </a:lnTo>
                <a:lnTo>
                  <a:pt x="388" y="880"/>
                </a:lnTo>
                <a:lnTo>
                  <a:pt x="404" y="882"/>
                </a:lnTo>
                <a:lnTo>
                  <a:pt x="414" y="884"/>
                </a:lnTo>
                <a:lnTo>
                  <a:pt x="420" y="886"/>
                </a:lnTo>
                <a:lnTo>
                  <a:pt x="424" y="888"/>
                </a:lnTo>
                <a:lnTo>
                  <a:pt x="426" y="890"/>
                </a:lnTo>
                <a:lnTo>
                  <a:pt x="430" y="892"/>
                </a:lnTo>
                <a:lnTo>
                  <a:pt x="450" y="892"/>
                </a:lnTo>
                <a:lnTo>
                  <a:pt x="464" y="894"/>
                </a:lnTo>
                <a:lnTo>
                  <a:pt x="476" y="894"/>
                </a:lnTo>
                <a:lnTo>
                  <a:pt x="494" y="898"/>
                </a:lnTo>
                <a:lnTo>
                  <a:pt x="504" y="898"/>
                </a:lnTo>
                <a:lnTo>
                  <a:pt x="514" y="898"/>
                </a:lnTo>
                <a:lnTo>
                  <a:pt x="524" y="894"/>
                </a:lnTo>
                <a:lnTo>
                  <a:pt x="536" y="888"/>
                </a:lnTo>
                <a:lnTo>
                  <a:pt x="540" y="886"/>
                </a:lnTo>
                <a:lnTo>
                  <a:pt x="540" y="884"/>
                </a:lnTo>
                <a:lnTo>
                  <a:pt x="540" y="882"/>
                </a:lnTo>
                <a:lnTo>
                  <a:pt x="538" y="878"/>
                </a:lnTo>
                <a:lnTo>
                  <a:pt x="530" y="874"/>
                </a:lnTo>
                <a:lnTo>
                  <a:pt x="518" y="868"/>
                </a:lnTo>
                <a:lnTo>
                  <a:pt x="506" y="862"/>
                </a:lnTo>
                <a:lnTo>
                  <a:pt x="494" y="854"/>
                </a:lnTo>
                <a:lnTo>
                  <a:pt x="484" y="846"/>
                </a:lnTo>
                <a:lnTo>
                  <a:pt x="476" y="836"/>
                </a:lnTo>
                <a:lnTo>
                  <a:pt x="472" y="826"/>
                </a:lnTo>
                <a:lnTo>
                  <a:pt x="466" y="820"/>
                </a:lnTo>
                <a:lnTo>
                  <a:pt x="456" y="808"/>
                </a:lnTo>
                <a:lnTo>
                  <a:pt x="452" y="800"/>
                </a:lnTo>
                <a:lnTo>
                  <a:pt x="448" y="792"/>
                </a:lnTo>
                <a:lnTo>
                  <a:pt x="448" y="780"/>
                </a:lnTo>
                <a:lnTo>
                  <a:pt x="450" y="764"/>
                </a:lnTo>
                <a:lnTo>
                  <a:pt x="452" y="756"/>
                </a:lnTo>
                <a:lnTo>
                  <a:pt x="456" y="748"/>
                </a:lnTo>
                <a:lnTo>
                  <a:pt x="464" y="736"/>
                </a:lnTo>
                <a:lnTo>
                  <a:pt x="474" y="726"/>
                </a:lnTo>
                <a:lnTo>
                  <a:pt x="482" y="718"/>
                </a:lnTo>
                <a:lnTo>
                  <a:pt x="490" y="712"/>
                </a:lnTo>
                <a:lnTo>
                  <a:pt x="492" y="706"/>
                </a:lnTo>
                <a:lnTo>
                  <a:pt x="492" y="704"/>
                </a:lnTo>
                <a:lnTo>
                  <a:pt x="488" y="702"/>
                </a:lnTo>
                <a:lnTo>
                  <a:pt x="478" y="696"/>
                </a:lnTo>
                <a:lnTo>
                  <a:pt x="458" y="688"/>
                </a:lnTo>
                <a:lnTo>
                  <a:pt x="454" y="686"/>
                </a:lnTo>
                <a:lnTo>
                  <a:pt x="448" y="686"/>
                </a:lnTo>
                <a:lnTo>
                  <a:pt x="434" y="688"/>
                </a:lnTo>
                <a:lnTo>
                  <a:pt x="400" y="694"/>
                </a:lnTo>
                <a:lnTo>
                  <a:pt x="378" y="698"/>
                </a:lnTo>
                <a:lnTo>
                  <a:pt x="366" y="700"/>
                </a:lnTo>
                <a:lnTo>
                  <a:pt x="362" y="702"/>
                </a:lnTo>
                <a:lnTo>
                  <a:pt x="362" y="706"/>
                </a:lnTo>
                <a:lnTo>
                  <a:pt x="362" y="708"/>
                </a:lnTo>
                <a:lnTo>
                  <a:pt x="362" y="712"/>
                </a:lnTo>
                <a:lnTo>
                  <a:pt x="358" y="716"/>
                </a:lnTo>
                <a:lnTo>
                  <a:pt x="348" y="720"/>
                </a:lnTo>
                <a:lnTo>
                  <a:pt x="338" y="726"/>
                </a:lnTo>
                <a:lnTo>
                  <a:pt x="334" y="730"/>
                </a:lnTo>
                <a:lnTo>
                  <a:pt x="332" y="734"/>
                </a:lnTo>
                <a:lnTo>
                  <a:pt x="334" y="736"/>
                </a:lnTo>
                <a:lnTo>
                  <a:pt x="338" y="742"/>
                </a:lnTo>
                <a:lnTo>
                  <a:pt x="340" y="746"/>
                </a:lnTo>
                <a:lnTo>
                  <a:pt x="340" y="754"/>
                </a:lnTo>
                <a:lnTo>
                  <a:pt x="336" y="764"/>
                </a:lnTo>
                <a:lnTo>
                  <a:pt x="330" y="774"/>
                </a:lnTo>
                <a:lnTo>
                  <a:pt x="324" y="778"/>
                </a:lnTo>
                <a:lnTo>
                  <a:pt x="320" y="778"/>
                </a:lnTo>
                <a:lnTo>
                  <a:pt x="316" y="776"/>
                </a:lnTo>
                <a:lnTo>
                  <a:pt x="310" y="774"/>
                </a:lnTo>
                <a:lnTo>
                  <a:pt x="306" y="774"/>
                </a:lnTo>
                <a:lnTo>
                  <a:pt x="302" y="778"/>
                </a:lnTo>
                <a:lnTo>
                  <a:pt x="296" y="786"/>
                </a:lnTo>
                <a:close/>
                <a:moveTo>
                  <a:pt x="282" y="168"/>
                </a:moveTo>
                <a:lnTo>
                  <a:pt x="282" y="168"/>
                </a:lnTo>
                <a:lnTo>
                  <a:pt x="290" y="168"/>
                </a:lnTo>
                <a:lnTo>
                  <a:pt x="294" y="164"/>
                </a:lnTo>
                <a:lnTo>
                  <a:pt x="292" y="160"/>
                </a:lnTo>
                <a:lnTo>
                  <a:pt x="288" y="158"/>
                </a:lnTo>
                <a:lnTo>
                  <a:pt x="280" y="154"/>
                </a:lnTo>
                <a:lnTo>
                  <a:pt x="270" y="152"/>
                </a:lnTo>
                <a:lnTo>
                  <a:pt x="260" y="152"/>
                </a:lnTo>
                <a:lnTo>
                  <a:pt x="250" y="156"/>
                </a:lnTo>
                <a:lnTo>
                  <a:pt x="242" y="160"/>
                </a:lnTo>
                <a:lnTo>
                  <a:pt x="240" y="164"/>
                </a:lnTo>
                <a:lnTo>
                  <a:pt x="240" y="166"/>
                </a:lnTo>
                <a:lnTo>
                  <a:pt x="244" y="166"/>
                </a:lnTo>
                <a:lnTo>
                  <a:pt x="260" y="168"/>
                </a:lnTo>
                <a:lnTo>
                  <a:pt x="282" y="168"/>
                </a:lnTo>
                <a:close/>
                <a:moveTo>
                  <a:pt x="416" y="96"/>
                </a:moveTo>
                <a:lnTo>
                  <a:pt x="416" y="96"/>
                </a:lnTo>
                <a:lnTo>
                  <a:pt x="424" y="96"/>
                </a:lnTo>
                <a:lnTo>
                  <a:pt x="428" y="100"/>
                </a:lnTo>
                <a:lnTo>
                  <a:pt x="432" y="100"/>
                </a:lnTo>
                <a:lnTo>
                  <a:pt x="440" y="100"/>
                </a:lnTo>
                <a:lnTo>
                  <a:pt x="452" y="98"/>
                </a:lnTo>
                <a:lnTo>
                  <a:pt x="464" y="96"/>
                </a:lnTo>
                <a:lnTo>
                  <a:pt x="470" y="96"/>
                </a:lnTo>
                <a:lnTo>
                  <a:pt x="472" y="96"/>
                </a:lnTo>
                <a:lnTo>
                  <a:pt x="470" y="94"/>
                </a:lnTo>
                <a:lnTo>
                  <a:pt x="452" y="88"/>
                </a:lnTo>
                <a:lnTo>
                  <a:pt x="440" y="86"/>
                </a:lnTo>
                <a:lnTo>
                  <a:pt x="436" y="86"/>
                </a:lnTo>
                <a:lnTo>
                  <a:pt x="432" y="88"/>
                </a:lnTo>
                <a:lnTo>
                  <a:pt x="428" y="90"/>
                </a:lnTo>
                <a:lnTo>
                  <a:pt x="424" y="90"/>
                </a:lnTo>
                <a:lnTo>
                  <a:pt x="414" y="88"/>
                </a:lnTo>
                <a:lnTo>
                  <a:pt x="404" y="86"/>
                </a:lnTo>
                <a:lnTo>
                  <a:pt x="398" y="88"/>
                </a:lnTo>
                <a:lnTo>
                  <a:pt x="396" y="92"/>
                </a:lnTo>
                <a:lnTo>
                  <a:pt x="394" y="94"/>
                </a:lnTo>
                <a:lnTo>
                  <a:pt x="398" y="96"/>
                </a:lnTo>
                <a:lnTo>
                  <a:pt x="416" y="96"/>
                </a:lnTo>
                <a:close/>
                <a:moveTo>
                  <a:pt x="406" y="124"/>
                </a:moveTo>
                <a:lnTo>
                  <a:pt x="406" y="124"/>
                </a:lnTo>
                <a:lnTo>
                  <a:pt x="414" y="122"/>
                </a:lnTo>
                <a:lnTo>
                  <a:pt x="416" y="122"/>
                </a:lnTo>
                <a:lnTo>
                  <a:pt x="416" y="120"/>
                </a:lnTo>
                <a:lnTo>
                  <a:pt x="414" y="116"/>
                </a:lnTo>
                <a:lnTo>
                  <a:pt x="408" y="112"/>
                </a:lnTo>
                <a:lnTo>
                  <a:pt x="402" y="110"/>
                </a:lnTo>
                <a:lnTo>
                  <a:pt x="394" y="110"/>
                </a:lnTo>
                <a:lnTo>
                  <a:pt x="390" y="112"/>
                </a:lnTo>
                <a:lnTo>
                  <a:pt x="392" y="114"/>
                </a:lnTo>
                <a:lnTo>
                  <a:pt x="392" y="116"/>
                </a:lnTo>
                <a:lnTo>
                  <a:pt x="392" y="118"/>
                </a:lnTo>
                <a:lnTo>
                  <a:pt x="390" y="120"/>
                </a:lnTo>
                <a:lnTo>
                  <a:pt x="390" y="122"/>
                </a:lnTo>
                <a:lnTo>
                  <a:pt x="392" y="124"/>
                </a:lnTo>
                <a:lnTo>
                  <a:pt x="406" y="124"/>
                </a:lnTo>
                <a:close/>
                <a:moveTo>
                  <a:pt x="382" y="134"/>
                </a:moveTo>
                <a:lnTo>
                  <a:pt x="382" y="134"/>
                </a:lnTo>
                <a:lnTo>
                  <a:pt x="372" y="126"/>
                </a:lnTo>
                <a:lnTo>
                  <a:pt x="368" y="124"/>
                </a:lnTo>
                <a:lnTo>
                  <a:pt x="364" y="124"/>
                </a:lnTo>
                <a:lnTo>
                  <a:pt x="350" y="128"/>
                </a:lnTo>
                <a:lnTo>
                  <a:pt x="330" y="136"/>
                </a:lnTo>
                <a:lnTo>
                  <a:pt x="328" y="138"/>
                </a:lnTo>
                <a:lnTo>
                  <a:pt x="326" y="140"/>
                </a:lnTo>
                <a:lnTo>
                  <a:pt x="328" y="142"/>
                </a:lnTo>
                <a:lnTo>
                  <a:pt x="332" y="144"/>
                </a:lnTo>
                <a:lnTo>
                  <a:pt x="342" y="146"/>
                </a:lnTo>
                <a:lnTo>
                  <a:pt x="356" y="148"/>
                </a:lnTo>
                <a:lnTo>
                  <a:pt x="370" y="148"/>
                </a:lnTo>
                <a:lnTo>
                  <a:pt x="380" y="146"/>
                </a:lnTo>
                <a:lnTo>
                  <a:pt x="384" y="144"/>
                </a:lnTo>
                <a:lnTo>
                  <a:pt x="386" y="142"/>
                </a:lnTo>
                <a:lnTo>
                  <a:pt x="386" y="138"/>
                </a:lnTo>
                <a:lnTo>
                  <a:pt x="382" y="134"/>
                </a:lnTo>
                <a:close/>
                <a:moveTo>
                  <a:pt x="46" y="116"/>
                </a:moveTo>
                <a:lnTo>
                  <a:pt x="46" y="116"/>
                </a:lnTo>
                <a:lnTo>
                  <a:pt x="54" y="118"/>
                </a:lnTo>
                <a:lnTo>
                  <a:pt x="62" y="114"/>
                </a:lnTo>
                <a:lnTo>
                  <a:pt x="66" y="114"/>
                </a:lnTo>
                <a:lnTo>
                  <a:pt x="70" y="116"/>
                </a:lnTo>
                <a:lnTo>
                  <a:pt x="76" y="120"/>
                </a:lnTo>
                <a:lnTo>
                  <a:pt x="80" y="122"/>
                </a:lnTo>
                <a:lnTo>
                  <a:pt x="86" y="124"/>
                </a:lnTo>
                <a:lnTo>
                  <a:pt x="92" y="122"/>
                </a:lnTo>
                <a:lnTo>
                  <a:pt x="102" y="118"/>
                </a:lnTo>
                <a:lnTo>
                  <a:pt x="118" y="110"/>
                </a:lnTo>
                <a:lnTo>
                  <a:pt x="130" y="104"/>
                </a:lnTo>
                <a:lnTo>
                  <a:pt x="134" y="102"/>
                </a:lnTo>
                <a:lnTo>
                  <a:pt x="140" y="102"/>
                </a:lnTo>
                <a:lnTo>
                  <a:pt x="148" y="102"/>
                </a:lnTo>
                <a:lnTo>
                  <a:pt x="158" y="106"/>
                </a:lnTo>
                <a:lnTo>
                  <a:pt x="168" y="108"/>
                </a:lnTo>
                <a:lnTo>
                  <a:pt x="176" y="108"/>
                </a:lnTo>
                <a:lnTo>
                  <a:pt x="180" y="108"/>
                </a:lnTo>
                <a:lnTo>
                  <a:pt x="182" y="106"/>
                </a:lnTo>
                <a:lnTo>
                  <a:pt x="182" y="102"/>
                </a:lnTo>
                <a:lnTo>
                  <a:pt x="176" y="98"/>
                </a:lnTo>
                <a:lnTo>
                  <a:pt x="166" y="94"/>
                </a:lnTo>
                <a:lnTo>
                  <a:pt x="150" y="90"/>
                </a:lnTo>
                <a:lnTo>
                  <a:pt x="126" y="86"/>
                </a:lnTo>
                <a:lnTo>
                  <a:pt x="122" y="88"/>
                </a:lnTo>
                <a:lnTo>
                  <a:pt x="120" y="90"/>
                </a:lnTo>
                <a:lnTo>
                  <a:pt x="118" y="92"/>
                </a:lnTo>
                <a:lnTo>
                  <a:pt x="114" y="94"/>
                </a:lnTo>
                <a:lnTo>
                  <a:pt x="108" y="98"/>
                </a:lnTo>
                <a:lnTo>
                  <a:pt x="96" y="100"/>
                </a:lnTo>
                <a:lnTo>
                  <a:pt x="64" y="104"/>
                </a:lnTo>
                <a:lnTo>
                  <a:pt x="42" y="108"/>
                </a:lnTo>
                <a:lnTo>
                  <a:pt x="34" y="110"/>
                </a:lnTo>
                <a:lnTo>
                  <a:pt x="32" y="112"/>
                </a:lnTo>
                <a:lnTo>
                  <a:pt x="36" y="114"/>
                </a:lnTo>
                <a:lnTo>
                  <a:pt x="46" y="116"/>
                </a:lnTo>
                <a:close/>
                <a:moveTo>
                  <a:pt x="202" y="100"/>
                </a:moveTo>
                <a:lnTo>
                  <a:pt x="202" y="100"/>
                </a:lnTo>
                <a:lnTo>
                  <a:pt x="210" y="106"/>
                </a:lnTo>
                <a:lnTo>
                  <a:pt x="210" y="108"/>
                </a:lnTo>
                <a:lnTo>
                  <a:pt x="210" y="112"/>
                </a:lnTo>
                <a:lnTo>
                  <a:pt x="208" y="114"/>
                </a:lnTo>
                <a:lnTo>
                  <a:pt x="202" y="116"/>
                </a:lnTo>
                <a:lnTo>
                  <a:pt x="178" y="118"/>
                </a:lnTo>
                <a:lnTo>
                  <a:pt x="152" y="118"/>
                </a:lnTo>
                <a:lnTo>
                  <a:pt x="136" y="118"/>
                </a:lnTo>
                <a:lnTo>
                  <a:pt x="132" y="120"/>
                </a:lnTo>
                <a:lnTo>
                  <a:pt x="134" y="124"/>
                </a:lnTo>
                <a:lnTo>
                  <a:pt x="140" y="126"/>
                </a:lnTo>
                <a:lnTo>
                  <a:pt x="146" y="132"/>
                </a:lnTo>
                <a:lnTo>
                  <a:pt x="146" y="134"/>
                </a:lnTo>
                <a:lnTo>
                  <a:pt x="144" y="134"/>
                </a:lnTo>
                <a:lnTo>
                  <a:pt x="124" y="132"/>
                </a:lnTo>
                <a:lnTo>
                  <a:pt x="110" y="132"/>
                </a:lnTo>
                <a:lnTo>
                  <a:pt x="100" y="132"/>
                </a:lnTo>
                <a:lnTo>
                  <a:pt x="96" y="134"/>
                </a:lnTo>
                <a:lnTo>
                  <a:pt x="96" y="136"/>
                </a:lnTo>
                <a:lnTo>
                  <a:pt x="100" y="140"/>
                </a:lnTo>
                <a:lnTo>
                  <a:pt x="110" y="144"/>
                </a:lnTo>
                <a:lnTo>
                  <a:pt x="118" y="148"/>
                </a:lnTo>
                <a:lnTo>
                  <a:pt x="122" y="148"/>
                </a:lnTo>
                <a:lnTo>
                  <a:pt x="128" y="144"/>
                </a:lnTo>
                <a:lnTo>
                  <a:pt x="140" y="140"/>
                </a:lnTo>
                <a:lnTo>
                  <a:pt x="146" y="140"/>
                </a:lnTo>
                <a:lnTo>
                  <a:pt x="148" y="140"/>
                </a:lnTo>
                <a:lnTo>
                  <a:pt x="146" y="146"/>
                </a:lnTo>
                <a:lnTo>
                  <a:pt x="146" y="150"/>
                </a:lnTo>
                <a:lnTo>
                  <a:pt x="146" y="152"/>
                </a:lnTo>
                <a:lnTo>
                  <a:pt x="150" y="152"/>
                </a:lnTo>
                <a:lnTo>
                  <a:pt x="160" y="150"/>
                </a:lnTo>
                <a:lnTo>
                  <a:pt x="168" y="148"/>
                </a:lnTo>
                <a:lnTo>
                  <a:pt x="176" y="146"/>
                </a:lnTo>
                <a:lnTo>
                  <a:pt x="184" y="148"/>
                </a:lnTo>
                <a:lnTo>
                  <a:pt x="190" y="150"/>
                </a:lnTo>
                <a:lnTo>
                  <a:pt x="192" y="150"/>
                </a:lnTo>
                <a:lnTo>
                  <a:pt x="196" y="148"/>
                </a:lnTo>
                <a:lnTo>
                  <a:pt x="200" y="144"/>
                </a:lnTo>
                <a:lnTo>
                  <a:pt x="198" y="142"/>
                </a:lnTo>
                <a:lnTo>
                  <a:pt x="192" y="140"/>
                </a:lnTo>
                <a:lnTo>
                  <a:pt x="184" y="138"/>
                </a:lnTo>
                <a:lnTo>
                  <a:pt x="184" y="136"/>
                </a:lnTo>
                <a:lnTo>
                  <a:pt x="186" y="134"/>
                </a:lnTo>
                <a:lnTo>
                  <a:pt x="196" y="130"/>
                </a:lnTo>
                <a:lnTo>
                  <a:pt x="206" y="130"/>
                </a:lnTo>
                <a:lnTo>
                  <a:pt x="216" y="128"/>
                </a:lnTo>
                <a:lnTo>
                  <a:pt x="220" y="126"/>
                </a:lnTo>
                <a:lnTo>
                  <a:pt x="226" y="124"/>
                </a:lnTo>
                <a:lnTo>
                  <a:pt x="230" y="120"/>
                </a:lnTo>
                <a:lnTo>
                  <a:pt x="234" y="118"/>
                </a:lnTo>
                <a:lnTo>
                  <a:pt x="246" y="118"/>
                </a:lnTo>
                <a:lnTo>
                  <a:pt x="262" y="118"/>
                </a:lnTo>
                <a:lnTo>
                  <a:pt x="286" y="114"/>
                </a:lnTo>
                <a:lnTo>
                  <a:pt x="298" y="112"/>
                </a:lnTo>
                <a:lnTo>
                  <a:pt x="304" y="108"/>
                </a:lnTo>
                <a:lnTo>
                  <a:pt x="306" y="104"/>
                </a:lnTo>
                <a:lnTo>
                  <a:pt x="304" y="102"/>
                </a:lnTo>
                <a:lnTo>
                  <a:pt x="298" y="98"/>
                </a:lnTo>
                <a:lnTo>
                  <a:pt x="290" y="96"/>
                </a:lnTo>
                <a:lnTo>
                  <a:pt x="280" y="96"/>
                </a:lnTo>
                <a:lnTo>
                  <a:pt x="270" y="98"/>
                </a:lnTo>
                <a:lnTo>
                  <a:pt x="256" y="98"/>
                </a:lnTo>
                <a:lnTo>
                  <a:pt x="258" y="98"/>
                </a:lnTo>
                <a:lnTo>
                  <a:pt x="260" y="96"/>
                </a:lnTo>
                <a:lnTo>
                  <a:pt x="262" y="94"/>
                </a:lnTo>
                <a:lnTo>
                  <a:pt x="262" y="92"/>
                </a:lnTo>
                <a:lnTo>
                  <a:pt x="258" y="90"/>
                </a:lnTo>
                <a:lnTo>
                  <a:pt x="250" y="88"/>
                </a:lnTo>
                <a:lnTo>
                  <a:pt x="228" y="88"/>
                </a:lnTo>
                <a:lnTo>
                  <a:pt x="208" y="90"/>
                </a:lnTo>
                <a:lnTo>
                  <a:pt x="202" y="92"/>
                </a:lnTo>
                <a:lnTo>
                  <a:pt x="198" y="96"/>
                </a:lnTo>
                <a:lnTo>
                  <a:pt x="198" y="98"/>
                </a:lnTo>
                <a:lnTo>
                  <a:pt x="202" y="100"/>
                </a:lnTo>
                <a:close/>
                <a:moveTo>
                  <a:pt x="272" y="70"/>
                </a:moveTo>
                <a:lnTo>
                  <a:pt x="272" y="70"/>
                </a:lnTo>
                <a:lnTo>
                  <a:pt x="276" y="66"/>
                </a:lnTo>
                <a:lnTo>
                  <a:pt x="278" y="64"/>
                </a:lnTo>
                <a:lnTo>
                  <a:pt x="276" y="62"/>
                </a:lnTo>
                <a:lnTo>
                  <a:pt x="274" y="60"/>
                </a:lnTo>
                <a:lnTo>
                  <a:pt x="268" y="60"/>
                </a:lnTo>
                <a:lnTo>
                  <a:pt x="262" y="60"/>
                </a:lnTo>
                <a:lnTo>
                  <a:pt x="256" y="62"/>
                </a:lnTo>
                <a:lnTo>
                  <a:pt x="250" y="66"/>
                </a:lnTo>
                <a:lnTo>
                  <a:pt x="246" y="72"/>
                </a:lnTo>
                <a:lnTo>
                  <a:pt x="244" y="76"/>
                </a:lnTo>
                <a:lnTo>
                  <a:pt x="244" y="78"/>
                </a:lnTo>
                <a:lnTo>
                  <a:pt x="248" y="78"/>
                </a:lnTo>
                <a:lnTo>
                  <a:pt x="258" y="74"/>
                </a:lnTo>
                <a:lnTo>
                  <a:pt x="272" y="70"/>
                </a:lnTo>
                <a:close/>
                <a:moveTo>
                  <a:pt x="228" y="142"/>
                </a:moveTo>
                <a:lnTo>
                  <a:pt x="228" y="142"/>
                </a:lnTo>
                <a:lnTo>
                  <a:pt x="222" y="144"/>
                </a:lnTo>
                <a:lnTo>
                  <a:pt x="220" y="146"/>
                </a:lnTo>
                <a:lnTo>
                  <a:pt x="218" y="150"/>
                </a:lnTo>
                <a:lnTo>
                  <a:pt x="220" y="152"/>
                </a:lnTo>
                <a:lnTo>
                  <a:pt x="222" y="156"/>
                </a:lnTo>
                <a:lnTo>
                  <a:pt x="226" y="156"/>
                </a:lnTo>
                <a:lnTo>
                  <a:pt x="232" y="156"/>
                </a:lnTo>
                <a:lnTo>
                  <a:pt x="238" y="154"/>
                </a:lnTo>
                <a:lnTo>
                  <a:pt x="246" y="148"/>
                </a:lnTo>
                <a:lnTo>
                  <a:pt x="248" y="144"/>
                </a:lnTo>
                <a:lnTo>
                  <a:pt x="248" y="142"/>
                </a:lnTo>
                <a:lnTo>
                  <a:pt x="246" y="140"/>
                </a:lnTo>
                <a:lnTo>
                  <a:pt x="242" y="138"/>
                </a:lnTo>
                <a:lnTo>
                  <a:pt x="228" y="142"/>
                </a:lnTo>
                <a:close/>
                <a:moveTo>
                  <a:pt x="790" y="22"/>
                </a:moveTo>
                <a:lnTo>
                  <a:pt x="790" y="22"/>
                </a:lnTo>
                <a:lnTo>
                  <a:pt x="792" y="20"/>
                </a:lnTo>
                <a:lnTo>
                  <a:pt x="792" y="18"/>
                </a:lnTo>
                <a:lnTo>
                  <a:pt x="788" y="14"/>
                </a:lnTo>
                <a:lnTo>
                  <a:pt x="780" y="12"/>
                </a:lnTo>
                <a:lnTo>
                  <a:pt x="770" y="12"/>
                </a:lnTo>
                <a:lnTo>
                  <a:pt x="748" y="12"/>
                </a:lnTo>
                <a:lnTo>
                  <a:pt x="736" y="14"/>
                </a:lnTo>
                <a:lnTo>
                  <a:pt x="728" y="18"/>
                </a:lnTo>
                <a:lnTo>
                  <a:pt x="726" y="18"/>
                </a:lnTo>
                <a:lnTo>
                  <a:pt x="726" y="20"/>
                </a:lnTo>
                <a:lnTo>
                  <a:pt x="730" y="22"/>
                </a:lnTo>
                <a:lnTo>
                  <a:pt x="750" y="26"/>
                </a:lnTo>
                <a:lnTo>
                  <a:pt x="774" y="26"/>
                </a:lnTo>
                <a:lnTo>
                  <a:pt x="784" y="26"/>
                </a:lnTo>
                <a:lnTo>
                  <a:pt x="790" y="22"/>
                </a:lnTo>
                <a:close/>
                <a:moveTo>
                  <a:pt x="596" y="154"/>
                </a:moveTo>
                <a:lnTo>
                  <a:pt x="596" y="154"/>
                </a:lnTo>
                <a:lnTo>
                  <a:pt x="588" y="158"/>
                </a:lnTo>
                <a:lnTo>
                  <a:pt x="586" y="160"/>
                </a:lnTo>
                <a:lnTo>
                  <a:pt x="588" y="162"/>
                </a:lnTo>
                <a:lnTo>
                  <a:pt x="592" y="164"/>
                </a:lnTo>
                <a:lnTo>
                  <a:pt x="608" y="164"/>
                </a:lnTo>
                <a:lnTo>
                  <a:pt x="628" y="164"/>
                </a:lnTo>
                <a:lnTo>
                  <a:pt x="634" y="162"/>
                </a:lnTo>
                <a:lnTo>
                  <a:pt x="638" y="160"/>
                </a:lnTo>
                <a:lnTo>
                  <a:pt x="636" y="158"/>
                </a:lnTo>
                <a:lnTo>
                  <a:pt x="632" y="156"/>
                </a:lnTo>
                <a:lnTo>
                  <a:pt x="618" y="152"/>
                </a:lnTo>
                <a:lnTo>
                  <a:pt x="610" y="152"/>
                </a:lnTo>
                <a:lnTo>
                  <a:pt x="600" y="154"/>
                </a:lnTo>
                <a:lnTo>
                  <a:pt x="596" y="154"/>
                </a:lnTo>
                <a:close/>
                <a:moveTo>
                  <a:pt x="482" y="98"/>
                </a:moveTo>
                <a:lnTo>
                  <a:pt x="482" y="98"/>
                </a:lnTo>
                <a:lnTo>
                  <a:pt x="460" y="100"/>
                </a:lnTo>
                <a:lnTo>
                  <a:pt x="458" y="102"/>
                </a:lnTo>
                <a:lnTo>
                  <a:pt x="462" y="106"/>
                </a:lnTo>
                <a:lnTo>
                  <a:pt x="470" y="108"/>
                </a:lnTo>
                <a:lnTo>
                  <a:pt x="482" y="108"/>
                </a:lnTo>
                <a:lnTo>
                  <a:pt x="510" y="106"/>
                </a:lnTo>
                <a:lnTo>
                  <a:pt x="514" y="106"/>
                </a:lnTo>
                <a:lnTo>
                  <a:pt x="516" y="104"/>
                </a:lnTo>
                <a:lnTo>
                  <a:pt x="508" y="100"/>
                </a:lnTo>
                <a:lnTo>
                  <a:pt x="496" y="98"/>
                </a:lnTo>
                <a:lnTo>
                  <a:pt x="482" y="98"/>
                </a:lnTo>
                <a:close/>
                <a:moveTo>
                  <a:pt x="796" y="100"/>
                </a:moveTo>
                <a:lnTo>
                  <a:pt x="796" y="100"/>
                </a:lnTo>
                <a:lnTo>
                  <a:pt x="822" y="96"/>
                </a:lnTo>
                <a:lnTo>
                  <a:pt x="842" y="92"/>
                </a:lnTo>
                <a:lnTo>
                  <a:pt x="848" y="90"/>
                </a:lnTo>
                <a:lnTo>
                  <a:pt x="854" y="88"/>
                </a:lnTo>
                <a:lnTo>
                  <a:pt x="856" y="84"/>
                </a:lnTo>
                <a:lnTo>
                  <a:pt x="858" y="78"/>
                </a:lnTo>
                <a:lnTo>
                  <a:pt x="856" y="70"/>
                </a:lnTo>
                <a:lnTo>
                  <a:pt x="852" y="66"/>
                </a:lnTo>
                <a:lnTo>
                  <a:pt x="844" y="62"/>
                </a:lnTo>
                <a:lnTo>
                  <a:pt x="836" y="60"/>
                </a:lnTo>
                <a:lnTo>
                  <a:pt x="828" y="60"/>
                </a:lnTo>
                <a:lnTo>
                  <a:pt x="820" y="60"/>
                </a:lnTo>
                <a:lnTo>
                  <a:pt x="812" y="62"/>
                </a:lnTo>
                <a:lnTo>
                  <a:pt x="806" y="66"/>
                </a:lnTo>
                <a:lnTo>
                  <a:pt x="800" y="70"/>
                </a:lnTo>
                <a:lnTo>
                  <a:pt x="796" y="72"/>
                </a:lnTo>
                <a:lnTo>
                  <a:pt x="784" y="74"/>
                </a:lnTo>
                <a:lnTo>
                  <a:pt x="768" y="76"/>
                </a:lnTo>
                <a:lnTo>
                  <a:pt x="758" y="80"/>
                </a:lnTo>
                <a:lnTo>
                  <a:pt x="748" y="86"/>
                </a:lnTo>
                <a:lnTo>
                  <a:pt x="742" y="90"/>
                </a:lnTo>
                <a:lnTo>
                  <a:pt x="740" y="94"/>
                </a:lnTo>
                <a:lnTo>
                  <a:pt x="742" y="98"/>
                </a:lnTo>
                <a:lnTo>
                  <a:pt x="748" y="100"/>
                </a:lnTo>
                <a:lnTo>
                  <a:pt x="758" y="102"/>
                </a:lnTo>
                <a:lnTo>
                  <a:pt x="768" y="102"/>
                </a:lnTo>
                <a:lnTo>
                  <a:pt x="796" y="100"/>
                </a:lnTo>
                <a:close/>
                <a:moveTo>
                  <a:pt x="506" y="132"/>
                </a:moveTo>
                <a:lnTo>
                  <a:pt x="506" y="132"/>
                </a:lnTo>
                <a:lnTo>
                  <a:pt x="494" y="134"/>
                </a:lnTo>
                <a:lnTo>
                  <a:pt x="482" y="132"/>
                </a:lnTo>
                <a:lnTo>
                  <a:pt x="476" y="134"/>
                </a:lnTo>
                <a:lnTo>
                  <a:pt x="472" y="136"/>
                </a:lnTo>
                <a:lnTo>
                  <a:pt x="468" y="140"/>
                </a:lnTo>
                <a:lnTo>
                  <a:pt x="466" y="148"/>
                </a:lnTo>
                <a:lnTo>
                  <a:pt x="466" y="154"/>
                </a:lnTo>
                <a:lnTo>
                  <a:pt x="468" y="156"/>
                </a:lnTo>
                <a:lnTo>
                  <a:pt x="472" y="158"/>
                </a:lnTo>
                <a:lnTo>
                  <a:pt x="478" y="158"/>
                </a:lnTo>
                <a:lnTo>
                  <a:pt x="494" y="158"/>
                </a:lnTo>
                <a:lnTo>
                  <a:pt x="512" y="158"/>
                </a:lnTo>
                <a:lnTo>
                  <a:pt x="520" y="156"/>
                </a:lnTo>
                <a:lnTo>
                  <a:pt x="524" y="154"/>
                </a:lnTo>
                <a:lnTo>
                  <a:pt x="526" y="150"/>
                </a:lnTo>
                <a:lnTo>
                  <a:pt x="524" y="144"/>
                </a:lnTo>
                <a:lnTo>
                  <a:pt x="522" y="138"/>
                </a:lnTo>
                <a:lnTo>
                  <a:pt x="516" y="134"/>
                </a:lnTo>
                <a:lnTo>
                  <a:pt x="512" y="132"/>
                </a:lnTo>
                <a:lnTo>
                  <a:pt x="506" y="132"/>
                </a:lnTo>
                <a:close/>
                <a:moveTo>
                  <a:pt x="456" y="58"/>
                </a:moveTo>
                <a:lnTo>
                  <a:pt x="456" y="58"/>
                </a:lnTo>
                <a:lnTo>
                  <a:pt x="460" y="58"/>
                </a:lnTo>
                <a:lnTo>
                  <a:pt x="464" y="58"/>
                </a:lnTo>
                <a:lnTo>
                  <a:pt x="470" y="58"/>
                </a:lnTo>
                <a:lnTo>
                  <a:pt x="480" y="58"/>
                </a:lnTo>
                <a:lnTo>
                  <a:pt x="486" y="58"/>
                </a:lnTo>
                <a:lnTo>
                  <a:pt x="492" y="62"/>
                </a:lnTo>
                <a:lnTo>
                  <a:pt x="496" y="64"/>
                </a:lnTo>
                <a:lnTo>
                  <a:pt x="500" y="64"/>
                </a:lnTo>
                <a:lnTo>
                  <a:pt x="508" y="60"/>
                </a:lnTo>
                <a:lnTo>
                  <a:pt x="524" y="56"/>
                </a:lnTo>
                <a:lnTo>
                  <a:pt x="548" y="52"/>
                </a:lnTo>
                <a:lnTo>
                  <a:pt x="552" y="52"/>
                </a:lnTo>
                <a:lnTo>
                  <a:pt x="550" y="50"/>
                </a:lnTo>
                <a:lnTo>
                  <a:pt x="540" y="48"/>
                </a:lnTo>
                <a:lnTo>
                  <a:pt x="498" y="44"/>
                </a:lnTo>
                <a:lnTo>
                  <a:pt x="492" y="44"/>
                </a:lnTo>
                <a:lnTo>
                  <a:pt x="488" y="44"/>
                </a:lnTo>
                <a:lnTo>
                  <a:pt x="488" y="46"/>
                </a:lnTo>
                <a:lnTo>
                  <a:pt x="490" y="48"/>
                </a:lnTo>
                <a:lnTo>
                  <a:pt x="494" y="52"/>
                </a:lnTo>
                <a:lnTo>
                  <a:pt x="492" y="54"/>
                </a:lnTo>
                <a:lnTo>
                  <a:pt x="488" y="54"/>
                </a:lnTo>
                <a:lnTo>
                  <a:pt x="462" y="52"/>
                </a:lnTo>
                <a:lnTo>
                  <a:pt x="454" y="54"/>
                </a:lnTo>
                <a:lnTo>
                  <a:pt x="454" y="56"/>
                </a:lnTo>
                <a:lnTo>
                  <a:pt x="456" y="58"/>
                </a:lnTo>
                <a:close/>
                <a:moveTo>
                  <a:pt x="678" y="84"/>
                </a:moveTo>
                <a:lnTo>
                  <a:pt x="678" y="84"/>
                </a:lnTo>
                <a:lnTo>
                  <a:pt x="688" y="82"/>
                </a:lnTo>
                <a:lnTo>
                  <a:pt x="696" y="78"/>
                </a:lnTo>
                <a:lnTo>
                  <a:pt x="704" y="74"/>
                </a:lnTo>
                <a:lnTo>
                  <a:pt x="710" y="70"/>
                </a:lnTo>
                <a:lnTo>
                  <a:pt x="710" y="68"/>
                </a:lnTo>
                <a:lnTo>
                  <a:pt x="710" y="66"/>
                </a:lnTo>
                <a:lnTo>
                  <a:pt x="704" y="64"/>
                </a:lnTo>
                <a:lnTo>
                  <a:pt x="692" y="64"/>
                </a:lnTo>
                <a:lnTo>
                  <a:pt x="670" y="68"/>
                </a:lnTo>
                <a:lnTo>
                  <a:pt x="654" y="72"/>
                </a:lnTo>
                <a:lnTo>
                  <a:pt x="646" y="76"/>
                </a:lnTo>
                <a:lnTo>
                  <a:pt x="644" y="80"/>
                </a:lnTo>
                <a:lnTo>
                  <a:pt x="646" y="82"/>
                </a:lnTo>
                <a:lnTo>
                  <a:pt x="658" y="84"/>
                </a:lnTo>
                <a:lnTo>
                  <a:pt x="678" y="84"/>
                </a:lnTo>
                <a:close/>
                <a:moveTo>
                  <a:pt x="568" y="44"/>
                </a:moveTo>
                <a:lnTo>
                  <a:pt x="568" y="44"/>
                </a:lnTo>
                <a:lnTo>
                  <a:pt x="580" y="44"/>
                </a:lnTo>
                <a:lnTo>
                  <a:pt x="582" y="44"/>
                </a:lnTo>
                <a:lnTo>
                  <a:pt x="580" y="42"/>
                </a:lnTo>
                <a:lnTo>
                  <a:pt x="570" y="38"/>
                </a:lnTo>
                <a:lnTo>
                  <a:pt x="556" y="34"/>
                </a:lnTo>
                <a:lnTo>
                  <a:pt x="544" y="30"/>
                </a:lnTo>
                <a:lnTo>
                  <a:pt x="536" y="28"/>
                </a:lnTo>
                <a:lnTo>
                  <a:pt x="528" y="30"/>
                </a:lnTo>
                <a:lnTo>
                  <a:pt x="518" y="34"/>
                </a:lnTo>
                <a:lnTo>
                  <a:pt x="510" y="38"/>
                </a:lnTo>
                <a:lnTo>
                  <a:pt x="508" y="40"/>
                </a:lnTo>
                <a:lnTo>
                  <a:pt x="510" y="40"/>
                </a:lnTo>
                <a:lnTo>
                  <a:pt x="520" y="40"/>
                </a:lnTo>
                <a:lnTo>
                  <a:pt x="542" y="42"/>
                </a:lnTo>
                <a:lnTo>
                  <a:pt x="568" y="44"/>
                </a:lnTo>
                <a:close/>
                <a:moveTo>
                  <a:pt x="672" y="122"/>
                </a:moveTo>
                <a:lnTo>
                  <a:pt x="672" y="122"/>
                </a:lnTo>
                <a:lnTo>
                  <a:pt x="682" y="124"/>
                </a:lnTo>
                <a:lnTo>
                  <a:pt x="690" y="124"/>
                </a:lnTo>
                <a:lnTo>
                  <a:pt x="694" y="124"/>
                </a:lnTo>
                <a:lnTo>
                  <a:pt x="698" y="120"/>
                </a:lnTo>
                <a:lnTo>
                  <a:pt x="706" y="116"/>
                </a:lnTo>
                <a:lnTo>
                  <a:pt x="710" y="112"/>
                </a:lnTo>
                <a:lnTo>
                  <a:pt x="718" y="112"/>
                </a:lnTo>
                <a:lnTo>
                  <a:pt x="724" y="110"/>
                </a:lnTo>
                <a:lnTo>
                  <a:pt x="728" y="106"/>
                </a:lnTo>
                <a:lnTo>
                  <a:pt x="730" y="100"/>
                </a:lnTo>
                <a:lnTo>
                  <a:pt x="728" y="94"/>
                </a:lnTo>
                <a:lnTo>
                  <a:pt x="724" y="88"/>
                </a:lnTo>
                <a:lnTo>
                  <a:pt x="716" y="84"/>
                </a:lnTo>
                <a:lnTo>
                  <a:pt x="704" y="84"/>
                </a:lnTo>
                <a:lnTo>
                  <a:pt x="688" y="88"/>
                </a:lnTo>
                <a:lnTo>
                  <a:pt x="670" y="94"/>
                </a:lnTo>
                <a:lnTo>
                  <a:pt x="656" y="94"/>
                </a:lnTo>
                <a:lnTo>
                  <a:pt x="644" y="92"/>
                </a:lnTo>
                <a:lnTo>
                  <a:pt x="634" y="90"/>
                </a:lnTo>
                <a:lnTo>
                  <a:pt x="626" y="90"/>
                </a:lnTo>
                <a:lnTo>
                  <a:pt x="620" y="90"/>
                </a:lnTo>
                <a:lnTo>
                  <a:pt x="614" y="94"/>
                </a:lnTo>
                <a:lnTo>
                  <a:pt x="608" y="104"/>
                </a:lnTo>
                <a:lnTo>
                  <a:pt x="606" y="116"/>
                </a:lnTo>
                <a:lnTo>
                  <a:pt x="606" y="118"/>
                </a:lnTo>
                <a:lnTo>
                  <a:pt x="608" y="122"/>
                </a:lnTo>
                <a:lnTo>
                  <a:pt x="614" y="124"/>
                </a:lnTo>
                <a:lnTo>
                  <a:pt x="622" y="124"/>
                </a:lnTo>
                <a:lnTo>
                  <a:pt x="646" y="120"/>
                </a:lnTo>
                <a:lnTo>
                  <a:pt x="660" y="120"/>
                </a:lnTo>
                <a:lnTo>
                  <a:pt x="672" y="122"/>
                </a:lnTo>
                <a:close/>
                <a:moveTo>
                  <a:pt x="4428" y="2314"/>
                </a:moveTo>
                <a:lnTo>
                  <a:pt x="4428" y="2314"/>
                </a:lnTo>
                <a:lnTo>
                  <a:pt x="4426" y="2314"/>
                </a:lnTo>
                <a:lnTo>
                  <a:pt x="4428" y="2314"/>
                </a:lnTo>
                <a:lnTo>
                  <a:pt x="4432" y="2310"/>
                </a:lnTo>
                <a:lnTo>
                  <a:pt x="4436" y="2306"/>
                </a:lnTo>
                <a:lnTo>
                  <a:pt x="4436" y="2302"/>
                </a:lnTo>
                <a:lnTo>
                  <a:pt x="4432" y="2304"/>
                </a:lnTo>
                <a:lnTo>
                  <a:pt x="4428" y="2314"/>
                </a:lnTo>
                <a:close/>
                <a:moveTo>
                  <a:pt x="4510" y="2192"/>
                </a:moveTo>
                <a:lnTo>
                  <a:pt x="4510" y="2192"/>
                </a:lnTo>
                <a:lnTo>
                  <a:pt x="4508" y="2194"/>
                </a:lnTo>
                <a:lnTo>
                  <a:pt x="4506" y="2196"/>
                </a:lnTo>
                <a:lnTo>
                  <a:pt x="4502" y="2202"/>
                </a:lnTo>
                <a:lnTo>
                  <a:pt x="4498" y="2210"/>
                </a:lnTo>
                <a:lnTo>
                  <a:pt x="4496" y="2214"/>
                </a:lnTo>
                <a:lnTo>
                  <a:pt x="4492" y="2216"/>
                </a:lnTo>
                <a:lnTo>
                  <a:pt x="4482" y="2220"/>
                </a:lnTo>
                <a:lnTo>
                  <a:pt x="4476" y="2224"/>
                </a:lnTo>
                <a:lnTo>
                  <a:pt x="4476" y="2226"/>
                </a:lnTo>
                <a:lnTo>
                  <a:pt x="4474" y="2228"/>
                </a:lnTo>
                <a:lnTo>
                  <a:pt x="4478" y="2236"/>
                </a:lnTo>
                <a:lnTo>
                  <a:pt x="4480" y="2238"/>
                </a:lnTo>
                <a:lnTo>
                  <a:pt x="4482" y="2238"/>
                </a:lnTo>
                <a:lnTo>
                  <a:pt x="4484" y="2236"/>
                </a:lnTo>
                <a:lnTo>
                  <a:pt x="4490" y="2230"/>
                </a:lnTo>
                <a:lnTo>
                  <a:pt x="4494" y="2228"/>
                </a:lnTo>
                <a:lnTo>
                  <a:pt x="4498" y="2226"/>
                </a:lnTo>
                <a:lnTo>
                  <a:pt x="4504" y="2224"/>
                </a:lnTo>
                <a:lnTo>
                  <a:pt x="4508" y="2220"/>
                </a:lnTo>
                <a:lnTo>
                  <a:pt x="4510" y="2214"/>
                </a:lnTo>
                <a:lnTo>
                  <a:pt x="4512" y="2208"/>
                </a:lnTo>
                <a:lnTo>
                  <a:pt x="4512" y="2198"/>
                </a:lnTo>
                <a:lnTo>
                  <a:pt x="4512" y="2194"/>
                </a:lnTo>
                <a:lnTo>
                  <a:pt x="4510" y="2192"/>
                </a:lnTo>
                <a:close/>
                <a:moveTo>
                  <a:pt x="4462" y="2262"/>
                </a:moveTo>
                <a:lnTo>
                  <a:pt x="4462" y="2262"/>
                </a:lnTo>
                <a:lnTo>
                  <a:pt x="4460" y="2260"/>
                </a:lnTo>
                <a:lnTo>
                  <a:pt x="4456" y="2262"/>
                </a:lnTo>
                <a:lnTo>
                  <a:pt x="4452" y="2272"/>
                </a:lnTo>
                <a:lnTo>
                  <a:pt x="4448" y="2284"/>
                </a:lnTo>
                <a:lnTo>
                  <a:pt x="4448" y="2292"/>
                </a:lnTo>
                <a:lnTo>
                  <a:pt x="4448" y="2294"/>
                </a:lnTo>
                <a:lnTo>
                  <a:pt x="4452" y="2292"/>
                </a:lnTo>
                <a:lnTo>
                  <a:pt x="4458" y="2282"/>
                </a:lnTo>
                <a:lnTo>
                  <a:pt x="4462" y="2272"/>
                </a:lnTo>
                <a:lnTo>
                  <a:pt x="4462" y="2266"/>
                </a:lnTo>
                <a:lnTo>
                  <a:pt x="4462" y="2262"/>
                </a:lnTo>
                <a:close/>
                <a:moveTo>
                  <a:pt x="4486" y="4072"/>
                </a:moveTo>
                <a:lnTo>
                  <a:pt x="4486" y="4072"/>
                </a:lnTo>
                <a:lnTo>
                  <a:pt x="4482" y="4070"/>
                </a:lnTo>
                <a:lnTo>
                  <a:pt x="4482" y="4068"/>
                </a:lnTo>
                <a:lnTo>
                  <a:pt x="4480" y="4066"/>
                </a:lnTo>
                <a:lnTo>
                  <a:pt x="4478" y="4064"/>
                </a:lnTo>
                <a:lnTo>
                  <a:pt x="4474" y="4064"/>
                </a:lnTo>
                <a:lnTo>
                  <a:pt x="4470" y="4064"/>
                </a:lnTo>
                <a:lnTo>
                  <a:pt x="4460" y="4068"/>
                </a:lnTo>
                <a:lnTo>
                  <a:pt x="4450" y="4076"/>
                </a:lnTo>
                <a:lnTo>
                  <a:pt x="4448" y="4080"/>
                </a:lnTo>
                <a:lnTo>
                  <a:pt x="4448" y="4084"/>
                </a:lnTo>
                <a:lnTo>
                  <a:pt x="4446" y="4088"/>
                </a:lnTo>
                <a:lnTo>
                  <a:pt x="4442" y="4094"/>
                </a:lnTo>
                <a:lnTo>
                  <a:pt x="4440" y="4100"/>
                </a:lnTo>
                <a:lnTo>
                  <a:pt x="4438" y="4104"/>
                </a:lnTo>
                <a:lnTo>
                  <a:pt x="4440" y="4106"/>
                </a:lnTo>
                <a:lnTo>
                  <a:pt x="4442" y="4104"/>
                </a:lnTo>
                <a:lnTo>
                  <a:pt x="4448" y="4104"/>
                </a:lnTo>
                <a:lnTo>
                  <a:pt x="4458" y="4106"/>
                </a:lnTo>
                <a:lnTo>
                  <a:pt x="4462" y="4106"/>
                </a:lnTo>
                <a:lnTo>
                  <a:pt x="4466" y="4106"/>
                </a:lnTo>
                <a:lnTo>
                  <a:pt x="4470" y="4102"/>
                </a:lnTo>
                <a:lnTo>
                  <a:pt x="4474" y="4098"/>
                </a:lnTo>
                <a:lnTo>
                  <a:pt x="4478" y="4094"/>
                </a:lnTo>
                <a:lnTo>
                  <a:pt x="4480" y="4092"/>
                </a:lnTo>
                <a:lnTo>
                  <a:pt x="4482" y="4090"/>
                </a:lnTo>
                <a:lnTo>
                  <a:pt x="4484" y="4082"/>
                </a:lnTo>
                <a:lnTo>
                  <a:pt x="4488" y="4074"/>
                </a:lnTo>
                <a:lnTo>
                  <a:pt x="4488" y="4072"/>
                </a:lnTo>
                <a:lnTo>
                  <a:pt x="4486" y="4072"/>
                </a:lnTo>
                <a:close/>
                <a:moveTo>
                  <a:pt x="2916" y="5240"/>
                </a:moveTo>
                <a:lnTo>
                  <a:pt x="2916" y="5240"/>
                </a:lnTo>
                <a:lnTo>
                  <a:pt x="2912" y="5240"/>
                </a:lnTo>
                <a:lnTo>
                  <a:pt x="2908" y="5240"/>
                </a:lnTo>
                <a:lnTo>
                  <a:pt x="2902" y="5244"/>
                </a:lnTo>
                <a:lnTo>
                  <a:pt x="2898" y="5248"/>
                </a:lnTo>
                <a:lnTo>
                  <a:pt x="2896" y="5252"/>
                </a:lnTo>
                <a:lnTo>
                  <a:pt x="2896" y="5260"/>
                </a:lnTo>
                <a:lnTo>
                  <a:pt x="2896" y="5264"/>
                </a:lnTo>
                <a:lnTo>
                  <a:pt x="2894" y="5266"/>
                </a:lnTo>
                <a:lnTo>
                  <a:pt x="2890" y="5266"/>
                </a:lnTo>
                <a:lnTo>
                  <a:pt x="2888" y="5270"/>
                </a:lnTo>
                <a:lnTo>
                  <a:pt x="2892" y="5272"/>
                </a:lnTo>
                <a:lnTo>
                  <a:pt x="2904" y="5274"/>
                </a:lnTo>
                <a:lnTo>
                  <a:pt x="2914" y="5274"/>
                </a:lnTo>
                <a:lnTo>
                  <a:pt x="2916" y="5272"/>
                </a:lnTo>
                <a:lnTo>
                  <a:pt x="2918" y="5272"/>
                </a:lnTo>
                <a:lnTo>
                  <a:pt x="2918" y="5266"/>
                </a:lnTo>
                <a:lnTo>
                  <a:pt x="2920" y="5258"/>
                </a:lnTo>
                <a:lnTo>
                  <a:pt x="2924" y="5250"/>
                </a:lnTo>
                <a:lnTo>
                  <a:pt x="2924" y="5246"/>
                </a:lnTo>
                <a:lnTo>
                  <a:pt x="2922" y="5242"/>
                </a:lnTo>
                <a:lnTo>
                  <a:pt x="2916" y="5240"/>
                </a:lnTo>
                <a:close/>
                <a:moveTo>
                  <a:pt x="2868" y="5234"/>
                </a:moveTo>
                <a:lnTo>
                  <a:pt x="2868" y="5234"/>
                </a:lnTo>
                <a:lnTo>
                  <a:pt x="2866" y="5232"/>
                </a:lnTo>
                <a:lnTo>
                  <a:pt x="2864" y="5232"/>
                </a:lnTo>
                <a:lnTo>
                  <a:pt x="2860" y="5234"/>
                </a:lnTo>
                <a:lnTo>
                  <a:pt x="2854" y="5238"/>
                </a:lnTo>
                <a:lnTo>
                  <a:pt x="2850" y="5238"/>
                </a:lnTo>
                <a:lnTo>
                  <a:pt x="2844" y="5236"/>
                </a:lnTo>
                <a:lnTo>
                  <a:pt x="2838" y="5234"/>
                </a:lnTo>
                <a:lnTo>
                  <a:pt x="2836" y="5234"/>
                </a:lnTo>
                <a:lnTo>
                  <a:pt x="2834" y="5236"/>
                </a:lnTo>
                <a:lnTo>
                  <a:pt x="2834" y="5240"/>
                </a:lnTo>
                <a:lnTo>
                  <a:pt x="2836" y="5246"/>
                </a:lnTo>
                <a:lnTo>
                  <a:pt x="2840" y="5248"/>
                </a:lnTo>
                <a:lnTo>
                  <a:pt x="2844" y="5250"/>
                </a:lnTo>
                <a:lnTo>
                  <a:pt x="2850" y="5252"/>
                </a:lnTo>
                <a:lnTo>
                  <a:pt x="2856" y="5256"/>
                </a:lnTo>
                <a:lnTo>
                  <a:pt x="2860" y="5262"/>
                </a:lnTo>
                <a:lnTo>
                  <a:pt x="2860" y="5266"/>
                </a:lnTo>
                <a:lnTo>
                  <a:pt x="2860" y="5270"/>
                </a:lnTo>
                <a:lnTo>
                  <a:pt x="2862" y="5270"/>
                </a:lnTo>
                <a:lnTo>
                  <a:pt x="2866" y="5270"/>
                </a:lnTo>
                <a:lnTo>
                  <a:pt x="2868" y="5266"/>
                </a:lnTo>
                <a:lnTo>
                  <a:pt x="2870" y="5260"/>
                </a:lnTo>
                <a:lnTo>
                  <a:pt x="2876" y="5254"/>
                </a:lnTo>
                <a:lnTo>
                  <a:pt x="2882" y="5250"/>
                </a:lnTo>
                <a:lnTo>
                  <a:pt x="2882" y="5246"/>
                </a:lnTo>
                <a:lnTo>
                  <a:pt x="2882" y="5244"/>
                </a:lnTo>
                <a:lnTo>
                  <a:pt x="2876" y="5240"/>
                </a:lnTo>
                <a:lnTo>
                  <a:pt x="2868" y="5234"/>
                </a:lnTo>
                <a:close/>
                <a:moveTo>
                  <a:pt x="2906" y="5026"/>
                </a:moveTo>
                <a:lnTo>
                  <a:pt x="2906" y="5026"/>
                </a:lnTo>
                <a:lnTo>
                  <a:pt x="2906" y="5016"/>
                </a:lnTo>
                <a:lnTo>
                  <a:pt x="2906" y="5006"/>
                </a:lnTo>
                <a:lnTo>
                  <a:pt x="2904" y="5000"/>
                </a:lnTo>
                <a:lnTo>
                  <a:pt x="2902" y="5000"/>
                </a:lnTo>
                <a:lnTo>
                  <a:pt x="2900" y="5002"/>
                </a:lnTo>
                <a:lnTo>
                  <a:pt x="2898" y="5010"/>
                </a:lnTo>
                <a:lnTo>
                  <a:pt x="2898" y="5018"/>
                </a:lnTo>
                <a:lnTo>
                  <a:pt x="2898" y="5026"/>
                </a:lnTo>
                <a:lnTo>
                  <a:pt x="2896" y="5036"/>
                </a:lnTo>
                <a:lnTo>
                  <a:pt x="2896" y="5038"/>
                </a:lnTo>
                <a:lnTo>
                  <a:pt x="2898" y="5038"/>
                </a:lnTo>
                <a:lnTo>
                  <a:pt x="2902" y="5034"/>
                </a:lnTo>
                <a:lnTo>
                  <a:pt x="2906" y="5026"/>
                </a:lnTo>
                <a:close/>
                <a:moveTo>
                  <a:pt x="3284" y="4314"/>
                </a:moveTo>
                <a:lnTo>
                  <a:pt x="3284" y="4314"/>
                </a:lnTo>
                <a:lnTo>
                  <a:pt x="3286" y="4316"/>
                </a:lnTo>
                <a:lnTo>
                  <a:pt x="3288" y="4318"/>
                </a:lnTo>
                <a:lnTo>
                  <a:pt x="3290" y="4318"/>
                </a:lnTo>
                <a:lnTo>
                  <a:pt x="3290" y="4316"/>
                </a:lnTo>
                <a:lnTo>
                  <a:pt x="3290" y="4314"/>
                </a:lnTo>
                <a:lnTo>
                  <a:pt x="3288" y="4312"/>
                </a:lnTo>
                <a:lnTo>
                  <a:pt x="3284" y="4314"/>
                </a:lnTo>
                <a:close/>
                <a:moveTo>
                  <a:pt x="3284" y="4332"/>
                </a:moveTo>
                <a:lnTo>
                  <a:pt x="3284" y="4332"/>
                </a:lnTo>
                <a:lnTo>
                  <a:pt x="3284" y="4330"/>
                </a:lnTo>
                <a:lnTo>
                  <a:pt x="3282" y="4330"/>
                </a:lnTo>
                <a:lnTo>
                  <a:pt x="3278" y="4336"/>
                </a:lnTo>
                <a:lnTo>
                  <a:pt x="3278" y="4344"/>
                </a:lnTo>
                <a:lnTo>
                  <a:pt x="3278" y="4350"/>
                </a:lnTo>
                <a:lnTo>
                  <a:pt x="3282" y="4354"/>
                </a:lnTo>
                <a:lnTo>
                  <a:pt x="3284" y="4358"/>
                </a:lnTo>
                <a:lnTo>
                  <a:pt x="3286" y="4358"/>
                </a:lnTo>
                <a:lnTo>
                  <a:pt x="3286" y="4354"/>
                </a:lnTo>
                <a:lnTo>
                  <a:pt x="3284" y="4332"/>
                </a:lnTo>
                <a:close/>
                <a:moveTo>
                  <a:pt x="2868" y="5178"/>
                </a:moveTo>
                <a:lnTo>
                  <a:pt x="2868" y="5178"/>
                </a:lnTo>
                <a:lnTo>
                  <a:pt x="2870" y="5178"/>
                </a:lnTo>
                <a:lnTo>
                  <a:pt x="2872" y="5178"/>
                </a:lnTo>
                <a:lnTo>
                  <a:pt x="2874" y="5178"/>
                </a:lnTo>
                <a:lnTo>
                  <a:pt x="2876" y="5178"/>
                </a:lnTo>
                <a:lnTo>
                  <a:pt x="2876" y="5176"/>
                </a:lnTo>
                <a:lnTo>
                  <a:pt x="2874" y="5174"/>
                </a:lnTo>
                <a:lnTo>
                  <a:pt x="2872" y="5172"/>
                </a:lnTo>
                <a:lnTo>
                  <a:pt x="2866" y="5172"/>
                </a:lnTo>
                <a:lnTo>
                  <a:pt x="2862" y="5174"/>
                </a:lnTo>
                <a:lnTo>
                  <a:pt x="2864" y="5176"/>
                </a:lnTo>
                <a:lnTo>
                  <a:pt x="2866" y="5178"/>
                </a:lnTo>
                <a:lnTo>
                  <a:pt x="2868" y="5178"/>
                </a:lnTo>
                <a:close/>
                <a:moveTo>
                  <a:pt x="2798" y="5190"/>
                </a:moveTo>
                <a:lnTo>
                  <a:pt x="2798" y="5190"/>
                </a:lnTo>
                <a:lnTo>
                  <a:pt x="2804" y="5186"/>
                </a:lnTo>
                <a:lnTo>
                  <a:pt x="2812" y="5182"/>
                </a:lnTo>
                <a:lnTo>
                  <a:pt x="2818" y="5180"/>
                </a:lnTo>
                <a:lnTo>
                  <a:pt x="2818" y="5178"/>
                </a:lnTo>
                <a:lnTo>
                  <a:pt x="2818" y="5176"/>
                </a:lnTo>
                <a:lnTo>
                  <a:pt x="2814" y="5174"/>
                </a:lnTo>
                <a:lnTo>
                  <a:pt x="2810" y="5174"/>
                </a:lnTo>
                <a:lnTo>
                  <a:pt x="2804" y="5176"/>
                </a:lnTo>
                <a:lnTo>
                  <a:pt x="2794" y="5176"/>
                </a:lnTo>
                <a:lnTo>
                  <a:pt x="2780" y="5174"/>
                </a:lnTo>
                <a:lnTo>
                  <a:pt x="2770" y="5176"/>
                </a:lnTo>
                <a:lnTo>
                  <a:pt x="2764" y="5180"/>
                </a:lnTo>
                <a:lnTo>
                  <a:pt x="2764" y="5182"/>
                </a:lnTo>
                <a:lnTo>
                  <a:pt x="2764" y="5186"/>
                </a:lnTo>
                <a:lnTo>
                  <a:pt x="2768" y="5188"/>
                </a:lnTo>
                <a:lnTo>
                  <a:pt x="2780" y="5192"/>
                </a:lnTo>
                <a:lnTo>
                  <a:pt x="2790" y="5192"/>
                </a:lnTo>
                <a:lnTo>
                  <a:pt x="2796" y="5192"/>
                </a:lnTo>
                <a:lnTo>
                  <a:pt x="2798" y="5190"/>
                </a:lnTo>
                <a:close/>
                <a:moveTo>
                  <a:pt x="4914" y="1916"/>
                </a:moveTo>
                <a:lnTo>
                  <a:pt x="4914" y="1916"/>
                </a:lnTo>
                <a:lnTo>
                  <a:pt x="4910" y="1920"/>
                </a:lnTo>
                <a:lnTo>
                  <a:pt x="4910" y="1924"/>
                </a:lnTo>
                <a:lnTo>
                  <a:pt x="4912" y="1928"/>
                </a:lnTo>
                <a:lnTo>
                  <a:pt x="4914" y="1934"/>
                </a:lnTo>
                <a:lnTo>
                  <a:pt x="4926" y="1944"/>
                </a:lnTo>
                <a:lnTo>
                  <a:pt x="4938" y="1954"/>
                </a:lnTo>
                <a:lnTo>
                  <a:pt x="4942" y="1958"/>
                </a:lnTo>
                <a:lnTo>
                  <a:pt x="4942" y="1954"/>
                </a:lnTo>
                <a:lnTo>
                  <a:pt x="4940" y="1946"/>
                </a:lnTo>
                <a:lnTo>
                  <a:pt x="4936" y="1936"/>
                </a:lnTo>
                <a:lnTo>
                  <a:pt x="4930" y="1926"/>
                </a:lnTo>
                <a:lnTo>
                  <a:pt x="4924" y="1918"/>
                </a:lnTo>
                <a:lnTo>
                  <a:pt x="4918" y="1914"/>
                </a:lnTo>
                <a:lnTo>
                  <a:pt x="4916" y="1914"/>
                </a:lnTo>
                <a:lnTo>
                  <a:pt x="4914" y="1916"/>
                </a:lnTo>
                <a:close/>
                <a:moveTo>
                  <a:pt x="4520" y="2200"/>
                </a:moveTo>
                <a:lnTo>
                  <a:pt x="4520" y="2200"/>
                </a:lnTo>
                <a:lnTo>
                  <a:pt x="4522" y="2200"/>
                </a:lnTo>
                <a:lnTo>
                  <a:pt x="4524" y="2200"/>
                </a:lnTo>
                <a:lnTo>
                  <a:pt x="4528" y="2196"/>
                </a:lnTo>
                <a:lnTo>
                  <a:pt x="4528" y="2192"/>
                </a:lnTo>
                <a:lnTo>
                  <a:pt x="4528" y="2188"/>
                </a:lnTo>
                <a:lnTo>
                  <a:pt x="4524" y="2188"/>
                </a:lnTo>
                <a:lnTo>
                  <a:pt x="4520" y="2190"/>
                </a:lnTo>
                <a:lnTo>
                  <a:pt x="4518" y="2194"/>
                </a:lnTo>
                <a:lnTo>
                  <a:pt x="4518" y="2196"/>
                </a:lnTo>
                <a:lnTo>
                  <a:pt x="4520" y="2200"/>
                </a:lnTo>
                <a:close/>
                <a:moveTo>
                  <a:pt x="4814" y="1702"/>
                </a:moveTo>
                <a:lnTo>
                  <a:pt x="4814" y="1702"/>
                </a:lnTo>
                <a:lnTo>
                  <a:pt x="4812" y="1704"/>
                </a:lnTo>
                <a:lnTo>
                  <a:pt x="4812" y="1706"/>
                </a:lnTo>
                <a:lnTo>
                  <a:pt x="4816" y="1706"/>
                </a:lnTo>
                <a:lnTo>
                  <a:pt x="4832" y="1700"/>
                </a:lnTo>
                <a:lnTo>
                  <a:pt x="4842" y="1696"/>
                </a:lnTo>
                <a:lnTo>
                  <a:pt x="4850" y="1690"/>
                </a:lnTo>
                <a:lnTo>
                  <a:pt x="4856" y="1684"/>
                </a:lnTo>
                <a:lnTo>
                  <a:pt x="4858" y="1678"/>
                </a:lnTo>
                <a:lnTo>
                  <a:pt x="4856" y="1674"/>
                </a:lnTo>
                <a:lnTo>
                  <a:pt x="4852" y="1672"/>
                </a:lnTo>
                <a:lnTo>
                  <a:pt x="4848" y="1672"/>
                </a:lnTo>
                <a:lnTo>
                  <a:pt x="4842" y="1674"/>
                </a:lnTo>
                <a:lnTo>
                  <a:pt x="4828" y="1686"/>
                </a:lnTo>
                <a:lnTo>
                  <a:pt x="4814" y="1702"/>
                </a:lnTo>
                <a:close/>
                <a:moveTo>
                  <a:pt x="3278" y="4364"/>
                </a:moveTo>
                <a:lnTo>
                  <a:pt x="3278" y="4364"/>
                </a:lnTo>
                <a:lnTo>
                  <a:pt x="3276" y="4362"/>
                </a:lnTo>
                <a:lnTo>
                  <a:pt x="3274" y="4362"/>
                </a:lnTo>
                <a:lnTo>
                  <a:pt x="3278" y="4384"/>
                </a:lnTo>
                <a:lnTo>
                  <a:pt x="3278" y="4398"/>
                </a:lnTo>
                <a:lnTo>
                  <a:pt x="3278" y="4400"/>
                </a:lnTo>
                <a:lnTo>
                  <a:pt x="3276" y="4402"/>
                </a:lnTo>
                <a:lnTo>
                  <a:pt x="3272" y="4402"/>
                </a:lnTo>
                <a:lnTo>
                  <a:pt x="3266" y="4398"/>
                </a:lnTo>
                <a:lnTo>
                  <a:pt x="3264" y="4400"/>
                </a:lnTo>
                <a:lnTo>
                  <a:pt x="3264" y="4406"/>
                </a:lnTo>
                <a:lnTo>
                  <a:pt x="3262" y="4408"/>
                </a:lnTo>
                <a:lnTo>
                  <a:pt x="3260" y="4408"/>
                </a:lnTo>
                <a:lnTo>
                  <a:pt x="3256" y="4404"/>
                </a:lnTo>
                <a:lnTo>
                  <a:pt x="3254" y="4402"/>
                </a:lnTo>
                <a:lnTo>
                  <a:pt x="3252" y="4400"/>
                </a:lnTo>
                <a:lnTo>
                  <a:pt x="3250" y="4402"/>
                </a:lnTo>
                <a:lnTo>
                  <a:pt x="3248" y="4404"/>
                </a:lnTo>
                <a:lnTo>
                  <a:pt x="3248" y="4424"/>
                </a:lnTo>
                <a:lnTo>
                  <a:pt x="3248" y="4426"/>
                </a:lnTo>
                <a:lnTo>
                  <a:pt x="3246" y="4426"/>
                </a:lnTo>
                <a:lnTo>
                  <a:pt x="3240" y="4422"/>
                </a:lnTo>
                <a:lnTo>
                  <a:pt x="3238" y="4422"/>
                </a:lnTo>
                <a:lnTo>
                  <a:pt x="3234" y="4420"/>
                </a:lnTo>
                <a:lnTo>
                  <a:pt x="3232" y="4422"/>
                </a:lnTo>
                <a:lnTo>
                  <a:pt x="3230" y="4428"/>
                </a:lnTo>
                <a:lnTo>
                  <a:pt x="3226" y="4438"/>
                </a:lnTo>
                <a:lnTo>
                  <a:pt x="3224" y="4440"/>
                </a:lnTo>
                <a:lnTo>
                  <a:pt x="3220" y="4440"/>
                </a:lnTo>
                <a:lnTo>
                  <a:pt x="3214" y="4444"/>
                </a:lnTo>
                <a:lnTo>
                  <a:pt x="3210" y="4446"/>
                </a:lnTo>
                <a:lnTo>
                  <a:pt x="3212" y="4440"/>
                </a:lnTo>
                <a:lnTo>
                  <a:pt x="3212" y="4432"/>
                </a:lnTo>
                <a:lnTo>
                  <a:pt x="3210" y="4424"/>
                </a:lnTo>
                <a:lnTo>
                  <a:pt x="3208" y="4420"/>
                </a:lnTo>
                <a:lnTo>
                  <a:pt x="3204" y="4418"/>
                </a:lnTo>
                <a:lnTo>
                  <a:pt x="3200" y="4418"/>
                </a:lnTo>
                <a:lnTo>
                  <a:pt x="3198" y="4420"/>
                </a:lnTo>
                <a:lnTo>
                  <a:pt x="3198" y="4418"/>
                </a:lnTo>
                <a:lnTo>
                  <a:pt x="3196" y="4416"/>
                </a:lnTo>
                <a:lnTo>
                  <a:pt x="3194" y="4414"/>
                </a:lnTo>
                <a:lnTo>
                  <a:pt x="3192" y="4416"/>
                </a:lnTo>
                <a:lnTo>
                  <a:pt x="3192" y="4420"/>
                </a:lnTo>
                <a:lnTo>
                  <a:pt x="3190" y="4422"/>
                </a:lnTo>
                <a:lnTo>
                  <a:pt x="3188" y="4424"/>
                </a:lnTo>
                <a:lnTo>
                  <a:pt x="3186" y="4424"/>
                </a:lnTo>
                <a:lnTo>
                  <a:pt x="3182" y="4424"/>
                </a:lnTo>
                <a:lnTo>
                  <a:pt x="3178" y="4428"/>
                </a:lnTo>
                <a:lnTo>
                  <a:pt x="3176" y="4432"/>
                </a:lnTo>
                <a:lnTo>
                  <a:pt x="3178" y="4438"/>
                </a:lnTo>
                <a:lnTo>
                  <a:pt x="3178" y="4440"/>
                </a:lnTo>
                <a:lnTo>
                  <a:pt x="3174" y="4442"/>
                </a:lnTo>
                <a:lnTo>
                  <a:pt x="3170" y="4444"/>
                </a:lnTo>
                <a:lnTo>
                  <a:pt x="3166" y="4442"/>
                </a:lnTo>
                <a:lnTo>
                  <a:pt x="3164" y="4442"/>
                </a:lnTo>
                <a:lnTo>
                  <a:pt x="3162" y="4442"/>
                </a:lnTo>
                <a:lnTo>
                  <a:pt x="3160" y="4444"/>
                </a:lnTo>
                <a:lnTo>
                  <a:pt x="3156" y="4446"/>
                </a:lnTo>
                <a:lnTo>
                  <a:pt x="3150" y="4448"/>
                </a:lnTo>
                <a:lnTo>
                  <a:pt x="3146" y="4452"/>
                </a:lnTo>
                <a:lnTo>
                  <a:pt x="3142" y="4458"/>
                </a:lnTo>
                <a:lnTo>
                  <a:pt x="3140" y="4462"/>
                </a:lnTo>
                <a:lnTo>
                  <a:pt x="3140" y="4472"/>
                </a:lnTo>
                <a:lnTo>
                  <a:pt x="3138" y="4478"/>
                </a:lnTo>
                <a:lnTo>
                  <a:pt x="3134" y="4488"/>
                </a:lnTo>
                <a:lnTo>
                  <a:pt x="3132" y="4492"/>
                </a:lnTo>
                <a:lnTo>
                  <a:pt x="3134" y="4496"/>
                </a:lnTo>
                <a:lnTo>
                  <a:pt x="3136" y="4500"/>
                </a:lnTo>
                <a:lnTo>
                  <a:pt x="3138" y="4504"/>
                </a:lnTo>
                <a:lnTo>
                  <a:pt x="3140" y="4504"/>
                </a:lnTo>
                <a:lnTo>
                  <a:pt x="3144" y="4500"/>
                </a:lnTo>
                <a:lnTo>
                  <a:pt x="3148" y="4488"/>
                </a:lnTo>
                <a:lnTo>
                  <a:pt x="3150" y="4480"/>
                </a:lnTo>
                <a:lnTo>
                  <a:pt x="3152" y="4478"/>
                </a:lnTo>
                <a:lnTo>
                  <a:pt x="3152" y="4476"/>
                </a:lnTo>
                <a:lnTo>
                  <a:pt x="3154" y="4474"/>
                </a:lnTo>
                <a:lnTo>
                  <a:pt x="3156" y="4472"/>
                </a:lnTo>
                <a:lnTo>
                  <a:pt x="3156" y="4470"/>
                </a:lnTo>
                <a:lnTo>
                  <a:pt x="3158" y="4466"/>
                </a:lnTo>
                <a:lnTo>
                  <a:pt x="3160" y="4462"/>
                </a:lnTo>
                <a:lnTo>
                  <a:pt x="3164" y="4460"/>
                </a:lnTo>
                <a:lnTo>
                  <a:pt x="3168" y="4462"/>
                </a:lnTo>
                <a:lnTo>
                  <a:pt x="3170" y="4466"/>
                </a:lnTo>
                <a:lnTo>
                  <a:pt x="3168" y="4472"/>
                </a:lnTo>
                <a:lnTo>
                  <a:pt x="3168" y="4474"/>
                </a:lnTo>
                <a:lnTo>
                  <a:pt x="3172" y="4474"/>
                </a:lnTo>
                <a:lnTo>
                  <a:pt x="3178" y="4472"/>
                </a:lnTo>
                <a:lnTo>
                  <a:pt x="3182" y="4466"/>
                </a:lnTo>
                <a:lnTo>
                  <a:pt x="3184" y="4462"/>
                </a:lnTo>
                <a:lnTo>
                  <a:pt x="3184" y="4466"/>
                </a:lnTo>
                <a:lnTo>
                  <a:pt x="3184" y="4472"/>
                </a:lnTo>
                <a:lnTo>
                  <a:pt x="3184" y="4474"/>
                </a:lnTo>
                <a:lnTo>
                  <a:pt x="3186" y="4476"/>
                </a:lnTo>
                <a:lnTo>
                  <a:pt x="3192" y="4478"/>
                </a:lnTo>
                <a:lnTo>
                  <a:pt x="3194" y="4480"/>
                </a:lnTo>
                <a:lnTo>
                  <a:pt x="3194" y="4476"/>
                </a:lnTo>
                <a:lnTo>
                  <a:pt x="3194" y="4470"/>
                </a:lnTo>
                <a:lnTo>
                  <a:pt x="3196" y="4466"/>
                </a:lnTo>
                <a:lnTo>
                  <a:pt x="3198" y="4464"/>
                </a:lnTo>
                <a:lnTo>
                  <a:pt x="3196" y="4462"/>
                </a:lnTo>
                <a:lnTo>
                  <a:pt x="3194" y="4460"/>
                </a:lnTo>
                <a:lnTo>
                  <a:pt x="3196" y="4458"/>
                </a:lnTo>
                <a:lnTo>
                  <a:pt x="3200" y="4458"/>
                </a:lnTo>
                <a:lnTo>
                  <a:pt x="3206" y="4460"/>
                </a:lnTo>
                <a:lnTo>
                  <a:pt x="3210" y="4464"/>
                </a:lnTo>
                <a:lnTo>
                  <a:pt x="3216" y="4466"/>
                </a:lnTo>
                <a:lnTo>
                  <a:pt x="3218" y="4468"/>
                </a:lnTo>
                <a:lnTo>
                  <a:pt x="3222" y="4472"/>
                </a:lnTo>
                <a:lnTo>
                  <a:pt x="3222" y="4476"/>
                </a:lnTo>
                <a:lnTo>
                  <a:pt x="3224" y="4478"/>
                </a:lnTo>
                <a:lnTo>
                  <a:pt x="3226" y="4478"/>
                </a:lnTo>
                <a:lnTo>
                  <a:pt x="3226" y="4482"/>
                </a:lnTo>
                <a:lnTo>
                  <a:pt x="3224" y="4486"/>
                </a:lnTo>
                <a:lnTo>
                  <a:pt x="3220" y="4492"/>
                </a:lnTo>
                <a:lnTo>
                  <a:pt x="3216" y="4500"/>
                </a:lnTo>
                <a:lnTo>
                  <a:pt x="3216" y="4502"/>
                </a:lnTo>
                <a:lnTo>
                  <a:pt x="3216" y="4506"/>
                </a:lnTo>
                <a:lnTo>
                  <a:pt x="3218" y="4520"/>
                </a:lnTo>
                <a:lnTo>
                  <a:pt x="3220" y="4526"/>
                </a:lnTo>
                <a:lnTo>
                  <a:pt x="3222" y="4532"/>
                </a:lnTo>
                <a:lnTo>
                  <a:pt x="3224" y="4534"/>
                </a:lnTo>
                <a:lnTo>
                  <a:pt x="3224" y="4536"/>
                </a:lnTo>
                <a:lnTo>
                  <a:pt x="3226" y="4538"/>
                </a:lnTo>
                <a:lnTo>
                  <a:pt x="3234" y="4544"/>
                </a:lnTo>
                <a:lnTo>
                  <a:pt x="3252" y="4552"/>
                </a:lnTo>
                <a:lnTo>
                  <a:pt x="3256" y="4554"/>
                </a:lnTo>
                <a:lnTo>
                  <a:pt x="3260" y="4548"/>
                </a:lnTo>
                <a:lnTo>
                  <a:pt x="3264" y="4542"/>
                </a:lnTo>
                <a:lnTo>
                  <a:pt x="3266" y="4542"/>
                </a:lnTo>
                <a:lnTo>
                  <a:pt x="3268" y="4544"/>
                </a:lnTo>
                <a:lnTo>
                  <a:pt x="3266" y="4550"/>
                </a:lnTo>
                <a:lnTo>
                  <a:pt x="3266" y="4556"/>
                </a:lnTo>
                <a:lnTo>
                  <a:pt x="3268" y="4564"/>
                </a:lnTo>
                <a:lnTo>
                  <a:pt x="3270" y="4566"/>
                </a:lnTo>
                <a:lnTo>
                  <a:pt x="3272" y="4568"/>
                </a:lnTo>
                <a:lnTo>
                  <a:pt x="3274" y="4566"/>
                </a:lnTo>
                <a:lnTo>
                  <a:pt x="3278" y="4564"/>
                </a:lnTo>
                <a:lnTo>
                  <a:pt x="3282" y="4554"/>
                </a:lnTo>
                <a:lnTo>
                  <a:pt x="3284" y="4546"/>
                </a:lnTo>
                <a:lnTo>
                  <a:pt x="3286" y="4540"/>
                </a:lnTo>
                <a:lnTo>
                  <a:pt x="3284" y="4534"/>
                </a:lnTo>
                <a:lnTo>
                  <a:pt x="3280" y="4524"/>
                </a:lnTo>
                <a:lnTo>
                  <a:pt x="3278" y="4520"/>
                </a:lnTo>
                <a:lnTo>
                  <a:pt x="3276" y="4518"/>
                </a:lnTo>
                <a:lnTo>
                  <a:pt x="3274" y="4516"/>
                </a:lnTo>
                <a:lnTo>
                  <a:pt x="3274" y="4514"/>
                </a:lnTo>
                <a:lnTo>
                  <a:pt x="3274" y="4508"/>
                </a:lnTo>
                <a:lnTo>
                  <a:pt x="3276" y="4500"/>
                </a:lnTo>
                <a:lnTo>
                  <a:pt x="3280" y="4496"/>
                </a:lnTo>
                <a:lnTo>
                  <a:pt x="3284" y="4494"/>
                </a:lnTo>
                <a:lnTo>
                  <a:pt x="3284" y="4490"/>
                </a:lnTo>
                <a:lnTo>
                  <a:pt x="3284" y="4486"/>
                </a:lnTo>
                <a:lnTo>
                  <a:pt x="3288" y="4484"/>
                </a:lnTo>
                <a:lnTo>
                  <a:pt x="3290" y="4482"/>
                </a:lnTo>
                <a:lnTo>
                  <a:pt x="3292" y="4482"/>
                </a:lnTo>
                <a:lnTo>
                  <a:pt x="3292" y="4490"/>
                </a:lnTo>
                <a:lnTo>
                  <a:pt x="3294" y="4498"/>
                </a:lnTo>
                <a:lnTo>
                  <a:pt x="3296" y="4502"/>
                </a:lnTo>
                <a:lnTo>
                  <a:pt x="3300" y="4506"/>
                </a:lnTo>
                <a:lnTo>
                  <a:pt x="3302" y="4510"/>
                </a:lnTo>
                <a:lnTo>
                  <a:pt x="3300" y="4512"/>
                </a:lnTo>
                <a:lnTo>
                  <a:pt x="3300" y="4518"/>
                </a:lnTo>
                <a:lnTo>
                  <a:pt x="3302" y="4528"/>
                </a:lnTo>
                <a:lnTo>
                  <a:pt x="3304" y="4530"/>
                </a:lnTo>
                <a:lnTo>
                  <a:pt x="3306" y="4530"/>
                </a:lnTo>
                <a:lnTo>
                  <a:pt x="3306" y="4526"/>
                </a:lnTo>
                <a:lnTo>
                  <a:pt x="3308" y="4518"/>
                </a:lnTo>
                <a:lnTo>
                  <a:pt x="3306" y="4508"/>
                </a:lnTo>
                <a:lnTo>
                  <a:pt x="3304" y="4502"/>
                </a:lnTo>
                <a:lnTo>
                  <a:pt x="3308" y="4504"/>
                </a:lnTo>
                <a:lnTo>
                  <a:pt x="3310" y="4506"/>
                </a:lnTo>
                <a:lnTo>
                  <a:pt x="3312" y="4506"/>
                </a:lnTo>
                <a:lnTo>
                  <a:pt x="3310" y="4504"/>
                </a:lnTo>
                <a:lnTo>
                  <a:pt x="3310" y="4500"/>
                </a:lnTo>
                <a:lnTo>
                  <a:pt x="3312" y="4498"/>
                </a:lnTo>
                <a:lnTo>
                  <a:pt x="3316" y="4498"/>
                </a:lnTo>
                <a:lnTo>
                  <a:pt x="3320" y="4492"/>
                </a:lnTo>
                <a:lnTo>
                  <a:pt x="3322" y="4488"/>
                </a:lnTo>
                <a:lnTo>
                  <a:pt x="3322" y="4482"/>
                </a:lnTo>
                <a:lnTo>
                  <a:pt x="3320" y="4468"/>
                </a:lnTo>
                <a:lnTo>
                  <a:pt x="3320" y="4464"/>
                </a:lnTo>
                <a:lnTo>
                  <a:pt x="3318" y="4462"/>
                </a:lnTo>
                <a:lnTo>
                  <a:pt x="3316" y="4460"/>
                </a:lnTo>
                <a:lnTo>
                  <a:pt x="3314" y="4458"/>
                </a:lnTo>
                <a:lnTo>
                  <a:pt x="3314" y="4452"/>
                </a:lnTo>
                <a:lnTo>
                  <a:pt x="3316" y="4446"/>
                </a:lnTo>
                <a:lnTo>
                  <a:pt x="3316" y="4442"/>
                </a:lnTo>
                <a:lnTo>
                  <a:pt x="3314" y="4438"/>
                </a:lnTo>
                <a:lnTo>
                  <a:pt x="3314" y="4432"/>
                </a:lnTo>
                <a:lnTo>
                  <a:pt x="3314" y="4428"/>
                </a:lnTo>
                <a:lnTo>
                  <a:pt x="3312" y="4424"/>
                </a:lnTo>
                <a:lnTo>
                  <a:pt x="3310" y="4424"/>
                </a:lnTo>
                <a:lnTo>
                  <a:pt x="3308" y="4424"/>
                </a:lnTo>
                <a:lnTo>
                  <a:pt x="3304" y="4424"/>
                </a:lnTo>
                <a:lnTo>
                  <a:pt x="3302" y="4422"/>
                </a:lnTo>
                <a:lnTo>
                  <a:pt x="3302" y="4420"/>
                </a:lnTo>
                <a:lnTo>
                  <a:pt x="3304" y="4418"/>
                </a:lnTo>
                <a:lnTo>
                  <a:pt x="3308" y="4416"/>
                </a:lnTo>
                <a:lnTo>
                  <a:pt x="3310" y="4412"/>
                </a:lnTo>
                <a:lnTo>
                  <a:pt x="3312" y="4406"/>
                </a:lnTo>
                <a:lnTo>
                  <a:pt x="3308" y="4400"/>
                </a:lnTo>
                <a:lnTo>
                  <a:pt x="3306" y="4396"/>
                </a:lnTo>
                <a:lnTo>
                  <a:pt x="3306" y="4390"/>
                </a:lnTo>
                <a:lnTo>
                  <a:pt x="3306" y="4386"/>
                </a:lnTo>
                <a:lnTo>
                  <a:pt x="3302" y="4388"/>
                </a:lnTo>
                <a:lnTo>
                  <a:pt x="3300" y="4388"/>
                </a:lnTo>
                <a:lnTo>
                  <a:pt x="3298" y="4384"/>
                </a:lnTo>
                <a:lnTo>
                  <a:pt x="3296" y="4380"/>
                </a:lnTo>
                <a:lnTo>
                  <a:pt x="3292" y="4376"/>
                </a:lnTo>
                <a:lnTo>
                  <a:pt x="3288" y="4374"/>
                </a:lnTo>
                <a:lnTo>
                  <a:pt x="3284" y="4372"/>
                </a:lnTo>
                <a:lnTo>
                  <a:pt x="3282" y="4368"/>
                </a:lnTo>
                <a:lnTo>
                  <a:pt x="3282" y="4366"/>
                </a:lnTo>
                <a:lnTo>
                  <a:pt x="3278" y="4364"/>
                </a:lnTo>
                <a:close/>
                <a:moveTo>
                  <a:pt x="3136" y="4268"/>
                </a:moveTo>
                <a:lnTo>
                  <a:pt x="3136" y="4268"/>
                </a:lnTo>
                <a:lnTo>
                  <a:pt x="3138" y="4270"/>
                </a:lnTo>
                <a:lnTo>
                  <a:pt x="3140" y="4272"/>
                </a:lnTo>
                <a:lnTo>
                  <a:pt x="3140" y="4278"/>
                </a:lnTo>
                <a:lnTo>
                  <a:pt x="3138" y="4286"/>
                </a:lnTo>
                <a:lnTo>
                  <a:pt x="3138" y="4296"/>
                </a:lnTo>
                <a:lnTo>
                  <a:pt x="3140" y="4302"/>
                </a:lnTo>
                <a:lnTo>
                  <a:pt x="3136" y="4306"/>
                </a:lnTo>
                <a:lnTo>
                  <a:pt x="3134" y="4312"/>
                </a:lnTo>
                <a:lnTo>
                  <a:pt x="3134" y="4324"/>
                </a:lnTo>
                <a:lnTo>
                  <a:pt x="3134" y="4328"/>
                </a:lnTo>
                <a:lnTo>
                  <a:pt x="3136" y="4330"/>
                </a:lnTo>
                <a:lnTo>
                  <a:pt x="3138" y="4330"/>
                </a:lnTo>
                <a:lnTo>
                  <a:pt x="3140" y="4328"/>
                </a:lnTo>
                <a:lnTo>
                  <a:pt x="3146" y="4324"/>
                </a:lnTo>
                <a:lnTo>
                  <a:pt x="3148" y="4320"/>
                </a:lnTo>
                <a:lnTo>
                  <a:pt x="3152" y="4320"/>
                </a:lnTo>
                <a:lnTo>
                  <a:pt x="3158" y="4318"/>
                </a:lnTo>
                <a:lnTo>
                  <a:pt x="3166" y="4312"/>
                </a:lnTo>
                <a:lnTo>
                  <a:pt x="3178" y="4298"/>
                </a:lnTo>
                <a:lnTo>
                  <a:pt x="3182" y="4296"/>
                </a:lnTo>
                <a:lnTo>
                  <a:pt x="3182" y="4292"/>
                </a:lnTo>
                <a:lnTo>
                  <a:pt x="3184" y="4282"/>
                </a:lnTo>
                <a:lnTo>
                  <a:pt x="3182" y="4276"/>
                </a:lnTo>
                <a:lnTo>
                  <a:pt x="3180" y="4276"/>
                </a:lnTo>
                <a:lnTo>
                  <a:pt x="3178" y="4276"/>
                </a:lnTo>
                <a:lnTo>
                  <a:pt x="3176" y="4278"/>
                </a:lnTo>
                <a:lnTo>
                  <a:pt x="3172" y="4276"/>
                </a:lnTo>
                <a:lnTo>
                  <a:pt x="3168" y="4274"/>
                </a:lnTo>
                <a:lnTo>
                  <a:pt x="3166" y="4274"/>
                </a:lnTo>
                <a:lnTo>
                  <a:pt x="3164" y="4274"/>
                </a:lnTo>
                <a:lnTo>
                  <a:pt x="3162" y="4276"/>
                </a:lnTo>
                <a:lnTo>
                  <a:pt x="3160" y="4274"/>
                </a:lnTo>
                <a:lnTo>
                  <a:pt x="3154" y="4270"/>
                </a:lnTo>
                <a:lnTo>
                  <a:pt x="3146" y="4264"/>
                </a:lnTo>
                <a:lnTo>
                  <a:pt x="3138" y="4258"/>
                </a:lnTo>
                <a:lnTo>
                  <a:pt x="3132" y="4258"/>
                </a:lnTo>
                <a:lnTo>
                  <a:pt x="3130" y="4260"/>
                </a:lnTo>
                <a:lnTo>
                  <a:pt x="3130" y="4264"/>
                </a:lnTo>
                <a:lnTo>
                  <a:pt x="3136" y="4268"/>
                </a:lnTo>
                <a:close/>
                <a:moveTo>
                  <a:pt x="3270" y="4928"/>
                </a:moveTo>
                <a:lnTo>
                  <a:pt x="3270" y="4928"/>
                </a:lnTo>
                <a:lnTo>
                  <a:pt x="3268" y="4926"/>
                </a:lnTo>
                <a:lnTo>
                  <a:pt x="3264" y="4924"/>
                </a:lnTo>
                <a:lnTo>
                  <a:pt x="3250" y="4920"/>
                </a:lnTo>
                <a:lnTo>
                  <a:pt x="3244" y="4920"/>
                </a:lnTo>
                <a:lnTo>
                  <a:pt x="3238" y="4920"/>
                </a:lnTo>
                <a:lnTo>
                  <a:pt x="3232" y="4924"/>
                </a:lnTo>
                <a:lnTo>
                  <a:pt x="3230" y="4930"/>
                </a:lnTo>
                <a:lnTo>
                  <a:pt x="3232" y="4934"/>
                </a:lnTo>
                <a:lnTo>
                  <a:pt x="3236" y="4936"/>
                </a:lnTo>
                <a:lnTo>
                  <a:pt x="3242" y="4936"/>
                </a:lnTo>
                <a:lnTo>
                  <a:pt x="3250" y="4936"/>
                </a:lnTo>
                <a:lnTo>
                  <a:pt x="3264" y="4934"/>
                </a:lnTo>
                <a:lnTo>
                  <a:pt x="3268" y="4932"/>
                </a:lnTo>
                <a:lnTo>
                  <a:pt x="3270" y="4928"/>
                </a:lnTo>
                <a:close/>
                <a:moveTo>
                  <a:pt x="3148" y="4520"/>
                </a:moveTo>
                <a:lnTo>
                  <a:pt x="3148" y="4520"/>
                </a:lnTo>
                <a:lnTo>
                  <a:pt x="3146" y="4516"/>
                </a:lnTo>
                <a:lnTo>
                  <a:pt x="3138" y="4512"/>
                </a:lnTo>
                <a:lnTo>
                  <a:pt x="3136" y="4512"/>
                </a:lnTo>
                <a:lnTo>
                  <a:pt x="3132" y="4512"/>
                </a:lnTo>
                <a:lnTo>
                  <a:pt x="3130" y="4516"/>
                </a:lnTo>
                <a:lnTo>
                  <a:pt x="3130" y="4520"/>
                </a:lnTo>
                <a:lnTo>
                  <a:pt x="3130" y="4524"/>
                </a:lnTo>
                <a:lnTo>
                  <a:pt x="3132" y="4526"/>
                </a:lnTo>
                <a:lnTo>
                  <a:pt x="3136" y="4528"/>
                </a:lnTo>
                <a:lnTo>
                  <a:pt x="3140" y="4526"/>
                </a:lnTo>
                <a:lnTo>
                  <a:pt x="3146" y="4524"/>
                </a:lnTo>
                <a:lnTo>
                  <a:pt x="3148" y="4520"/>
                </a:lnTo>
                <a:close/>
                <a:moveTo>
                  <a:pt x="3204" y="4288"/>
                </a:moveTo>
                <a:lnTo>
                  <a:pt x="3204" y="4288"/>
                </a:lnTo>
                <a:lnTo>
                  <a:pt x="3204" y="4290"/>
                </a:lnTo>
                <a:lnTo>
                  <a:pt x="3204" y="4294"/>
                </a:lnTo>
                <a:lnTo>
                  <a:pt x="3206" y="4296"/>
                </a:lnTo>
                <a:lnTo>
                  <a:pt x="3208" y="4296"/>
                </a:lnTo>
                <a:lnTo>
                  <a:pt x="3208" y="4294"/>
                </a:lnTo>
                <a:lnTo>
                  <a:pt x="3208" y="4292"/>
                </a:lnTo>
                <a:lnTo>
                  <a:pt x="3206" y="4288"/>
                </a:lnTo>
                <a:lnTo>
                  <a:pt x="3204" y="4288"/>
                </a:lnTo>
                <a:close/>
                <a:moveTo>
                  <a:pt x="3186" y="4210"/>
                </a:moveTo>
                <a:lnTo>
                  <a:pt x="3186" y="4210"/>
                </a:lnTo>
                <a:lnTo>
                  <a:pt x="3184" y="4208"/>
                </a:lnTo>
                <a:lnTo>
                  <a:pt x="3182" y="4204"/>
                </a:lnTo>
                <a:lnTo>
                  <a:pt x="3178" y="4200"/>
                </a:lnTo>
                <a:lnTo>
                  <a:pt x="3174" y="4198"/>
                </a:lnTo>
                <a:lnTo>
                  <a:pt x="3174" y="4200"/>
                </a:lnTo>
                <a:lnTo>
                  <a:pt x="3174" y="4202"/>
                </a:lnTo>
                <a:lnTo>
                  <a:pt x="3178" y="4206"/>
                </a:lnTo>
                <a:lnTo>
                  <a:pt x="3180" y="4212"/>
                </a:lnTo>
                <a:lnTo>
                  <a:pt x="3184" y="4214"/>
                </a:lnTo>
                <a:lnTo>
                  <a:pt x="3190" y="4220"/>
                </a:lnTo>
                <a:lnTo>
                  <a:pt x="3192" y="4220"/>
                </a:lnTo>
                <a:lnTo>
                  <a:pt x="3190" y="4216"/>
                </a:lnTo>
                <a:lnTo>
                  <a:pt x="3188" y="4212"/>
                </a:lnTo>
                <a:lnTo>
                  <a:pt x="3186" y="4210"/>
                </a:lnTo>
                <a:close/>
                <a:moveTo>
                  <a:pt x="3250" y="5238"/>
                </a:moveTo>
                <a:lnTo>
                  <a:pt x="3250" y="5238"/>
                </a:lnTo>
                <a:lnTo>
                  <a:pt x="3240" y="5236"/>
                </a:lnTo>
                <a:lnTo>
                  <a:pt x="3236" y="5234"/>
                </a:lnTo>
                <a:lnTo>
                  <a:pt x="3234" y="5234"/>
                </a:lnTo>
                <a:lnTo>
                  <a:pt x="3232" y="5242"/>
                </a:lnTo>
                <a:lnTo>
                  <a:pt x="3230" y="5250"/>
                </a:lnTo>
                <a:lnTo>
                  <a:pt x="3232" y="5250"/>
                </a:lnTo>
                <a:lnTo>
                  <a:pt x="3234" y="5250"/>
                </a:lnTo>
                <a:lnTo>
                  <a:pt x="3244" y="5248"/>
                </a:lnTo>
                <a:lnTo>
                  <a:pt x="3256" y="5248"/>
                </a:lnTo>
                <a:lnTo>
                  <a:pt x="3260" y="5246"/>
                </a:lnTo>
                <a:lnTo>
                  <a:pt x="3262" y="5246"/>
                </a:lnTo>
                <a:lnTo>
                  <a:pt x="3264" y="5244"/>
                </a:lnTo>
                <a:lnTo>
                  <a:pt x="3262" y="5242"/>
                </a:lnTo>
                <a:lnTo>
                  <a:pt x="3258" y="5238"/>
                </a:lnTo>
                <a:lnTo>
                  <a:pt x="3254" y="5236"/>
                </a:lnTo>
                <a:lnTo>
                  <a:pt x="3250" y="5238"/>
                </a:lnTo>
                <a:close/>
                <a:moveTo>
                  <a:pt x="3160" y="4332"/>
                </a:moveTo>
                <a:lnTo>
                  <a:pt x="3160" y="4332"/>
                </a:lnTo>
                <a:lnTo>
                  <a:pt x="3162" y="4332"/>
                </a:lnTo>
                <a:lnTo>
                  <a:pt x="3166" y="4328"/>
                </a:lnTo>
                <a:lnTo>
                  <a:pt x="3168" y="4322"/>
                </a:lnTo>
                <a:lnTo>
                  <a:pt x="3166" y="4318"/>
                </a:lnTo>
                <a:lnTo>
                  <a:pt x="3164" y="4318"/>
                </a:lnTo>
                <a:lnTo>
                  <a:pt x="3162" y="4320"/>
                </a:lnTo>
                <a:lnTo>
                  <a:pt x="3160" y="4322"/>
                </a:lnTo>
                <a:lnTo>
                  <a:pt x="3160" y="4326"/>
                </a:lnTo>
                <a:lnTo>
                  <a:pt x="3160" y="4328"/>
                </a:lnTo>
                <a:lnTo>
                  <a:pt x="3158" y="4328"/>
                </a:lnTo>
                <a:lnTo>
                  <a:pt x="3158" y="4330"/>
                </a:lnTo>
                <a:lnTo>
                  <a:pt x="3160" y="4332"/>
                </a:lnTo>
                <a:close/>
                <a:moveTo>
                  <a:pt x="3190" y="5244"/>
                </a:moveTo>
                <a:lnTo>
                  <a:pt x="3190" y="5244"/>
                </a:lnTo>
                <a:lnTo>
                  <a:pt x="3188" y="5242"/>
                </a:lnTo>
                <a:lnTo>
                  <a:pt x="3186" y="5240"/>
                </a:lnTo>
                <a:lnTo>
                  <a:pt x="3182" y="5242"/>
                </a:lnTo>
                <a:lnTo>
                  <a:pt x="3178" y="5244"/>
                </a:lnTo>
                <a:lnTo>
                  <a:pt x="3176" y="5248"/>
                </a:lnTo>
                <a:lnTo>
                  <a:pt x="3178" y="5248"/>
                </a:lnTo>
                <a:lnTo>
                  <a:pt x="3184" y="5248"/>
                </a:lnTo>
                <a:lnTo>
                  <a:pt x="3188" y="5248"/>
                </a:lnTo>
                <a:lnTo>
                  <a:pt x="3190" y="5244"/>
                </a:lnTo>
                <a:close/>
                <a:moveTo>
                  <a:pt x="3176" y="5252"/>
                </a:moveTo>
                <a:lnTo>
                  <a:pt x="3176" y="5252"/>
                </a:lnTo>
                <a:lnTo>
                  <a:pt x="3172" y="5254"/>
                </a:lnTo>
                <a:lnTo>
                  <a:pt x="3172" y="5256"/>
                </a:lnTo>
                <a:lnTo>
                  <a:pt x="3176" y="5258"/>
                </a:lnTo>
                <a:lnTo>
                  <a:pt x="3180" y="5254"/>
                </a:lnTo>
                <a:lnTo>
                  <a:pt x="3182" y="5252"/>
                </a:lnTo>
                <a:lnTo>
                  <a:pt x="3182" y="5250"/>
                </a:lnTo>
                <a:lnTo>
                  <a:pt x="3176" y="5252"/>
                </a:lnTo>
                <a:close/>
                <a:moveTo>
                  <a:pt x="3224" y="5242"/>
                </a:moveTo>
                <a:lnTo>
                  <a:pt x="3224" y="5242"/>
                </a:lnTo>
                <a:lnTo>
                  <a:pt x="3220" y="5246"/>
                </a:lnTo>
                <a:lnTo>
                  <a:pt x="3218" y="5246"/>
                </a:lnTo>
                <a:lnTo>
                  <a:pt x="3216" y="5244"/>
                </a:lnTo>
                <a:lnTo>
                  <a:pt x="3214" y="5248"/>
                </a:lnTo>
                <a:lnTo>
                  <a:pt x="3214" y="5250"/>
                </a:lnTo>
                <a:lnTo>
                  <a:pt x="3216" y="5254"/>
                </a:lnTo>
                <a:lnTo>
                  <a:pt x="3220" y="5256"/>
                </a:lnTo>
                <a:lnTo>
                  <a:pt x="3222" y="5254"/>
                </a:lnTo>
                <a:lnTo>
                  <a:pt x="3224" y="5252"/>
                </a:lnTo>
                <a:lnTo>
                  <a:pt x="3228" y="5246"/>
                </a:lnTo>
                <a:lnTo>
                  <a:pt x="3228" y="5240"/>
                </a:lnTo>
                <a:lnTo>
                  <a:pt x="3228" y="5238"/>
                </a:lnTo>
                <a:lnTo>
                  <a:pt x="3226" y="5238"/>
                </a:lnTo>
                <a:lnTo>
                  <a:pt x="3224" y="5242"/>
                </a:lnTo>
                <a:close/>
                <a:moveTo>
                  <a:pt x="3202" y="5252"/>
                </a:moveTo>
                <a:lnTo>
                  <a:pt x="3202" y="5252"/>
                </a:lnTo>
                <a:lnTo>
                  <a:pt x="3204" y="5250"/>
                </a:lnTo>
                <a:lnTo>
                  <a:pt x="3206" y="5248"/>
                </a:lnTo>
                <a:lnTo>
                  <a:pt x="3206" y="5246"/>
                </a:lnTo>
                <a:lnTo>
                  <a:pt x="3210" y="5244"/>
                </a:lnTo>
                <a:lnTo>
                  <a:pt x="3212" y="5240"/>
                </a:lnTo>
                <a:lnTo>
                  <a:pt x="3208" y="5240"/>
                </a:lnTo>
                <a:lnTo>
                  <a:pt x="3198" y="5240"/>
                </a:lnTo>
                <a:lnTo>
                  <a:pt x="3194" y="5242"/>
                </a:lnTo>
                <a:lnTo>
                  <a:pt x="3194" y="5246"/>
                </a:lnTo>
                <a:lnTo>
                  <a:pt x="3194" y="5248"/>
                </a:lnTo>
                <a:lnTo>
                  <a:pt x="3188" y="5254"/>
                </a:lnTo>
                <a:lnTo>
                  <a:pt x="3184" y="5256"/>
                </a:lnTo>
                <a:lnTo>
                  <a:pt x="3186" y="5256"/>
                </a:lnTo>
                <a:lnTo>
                  <a:pt x="3196" y="5258"/>
                </a:lnTo>
                <a:lnTo>
                  <a:pt x="3200" y="5256"/>
                </a:lnTo>
                <a:lnTo>
                  <a:pt x="3200" y="5254"/>
                </a:lnTo>
                <a:lnTo>
                  <a:pt x="3202" y="5252"/>
                </a:lnTo>
                <a:close/>
                <a:moveTo>
                  <a:pt x="3244" y="4390"/>
                </a:moveTo>
                <a:lnTo>
                  <a:pt x="3244" y="4390"/>
                </a:lnTo>
                <a:lnTo>
                  <a:pt x="3242" y="4392"/>
                </a:lnTo>
                <a:lnTo>
                  <a:pt x="3242" y="4394"/>
                </a:lnTo>
                <a:lnTo>
                  <a:pt x="3246" y="4396"/>
                </a:lnTo>
                <a:lnTo>
                  <a:pt x="3250" y="4396"/>
                </a:lnTo>
                <a:lnTo>
                  <a:pt x="3252" y="4394"/>
                </a:lnTo>
                <a:lnTo>
                  <a:pt x="3250" y="4392"/>
                </a:lnTo>
                <a:lnTo>
                  <a:pt x="3246" y="4390"/>
                </a:lnTo>
                <a:lnTo>
                  <a:pt x="3244" y="4390"/>
                </a:lnTo>
                <a:close/>
                <a:moveTo>
                  <a:pt x="3228" y="4278"/>
                </a:moveTo>
                <a:lnTo>
                  <a:pt x="3228" y="4278"/>
                </a:lnTo>
                <a:lnTo>
                  <a:pt x="3228" y="4280"/>
                </a:lnTo>
                <a:lnTo>
                  <a:pt x="3230" y="4284"/>
                </a:lnTo>
                <a:lnTo>
                  <a:pt x="3234" y="4290"/>
                </a:lnTo>
                <a:lnTo>
                  <a:pt x="3234" y="4294"/>
                </a:lnTo>
                <a:lnTo>
                  <a:pt x="3232" y="4298"/>
                </a:lnTo>
                <a:lnTo>
                  <a:pt x="3234" y="4300"/>
                </a:lnTo>
                <a:lnTo>
                  <a:pt x="3234" y="4302"/>
                </a:lnTo>
                <a:lnTo>
                  <a:pt x="3232" y="4304"/>
                </a:lnTo>
                <a:lnTo>
                  <a:pt x="3232" y="4306"/>
                </a:lnTo>
                <a:lnTo>
                  <a:pt x="3234" y="4308"/>
                </a:lnTo>
                <a:lnTo>
                  <a:pt x="3238" y="4308"/>
                </a:lnTo>
                <a:lnTo>
                  <a:pt x="3240" y="4306"/>
                </a:lnTo>
                <a:lnTo>
                  <a:pt x="3240" y="4304"/>
                </a:lnTo>
                <a:lnTo>
                  <a:pt x="3242" y="4304"/>
                </a:lnTo>
                <a:lnTo>
                  <a:pt x="3246" y="4308"/>
                </a:lnTo>
                <a:lnTo>
                  <a:pt x="3248" y="4314"/>
                </a:lnTo>
                <a:lnTo>
                  <a:pt x="3248" y="4318"/>
                </a:lnTo>
                <a:lnTo>
                  <a:pt x="3248" y="4322"/>
                </a:lnTo>
                <a:lnTo>
                  <a:pt x="3246" y="4328"/>
                </a:lnTo>
                <a:lnTo>
                  <a:pt x="3248" y="4332"/>
                </a:lnTo>
                <a:lnTo>
                  <a:pt x="3248" y="4334"/>
                </a:lnTo>
                <a:lnTo>
                  <a:pt x="3248" y="4338"/>
                </a:lnTo>
                <a:lnTo>
                  <a:pt x="3246" y="4342"/>
                </a:lnTo>
                <a:lnTo>
                  <a:pt x="3248" y="4344"/>
                </a:lnTo>
                <a:lnTo>
                  <a:pt x="3256" y="4348"/>
                </a:lnTo>
                <a:lnTo>
                  <a:pt x="3258" y="4350"/>
                </a:lnTo>
                <a:lnTo>
                  <a:pt x="3258" y="4344"/>
                </a:lnTo>
                <a:lnTo>
                  <a:pt x="3256" y="4338"/>
                </a:lnTo>
                <a:lnTo>
                  <a:pt x="3256" y="4336"/>
                </a:lnTo>
                <a:lnTo>
                  <a:pt x="3256" y="4334"/>
                </a:lnTo>
                <a:lnTo>
                  <a:pt x="3258" y="4336"/>
                </a:lnTo>
                <a:lnTo>
                  <a:pt x="3260" y="4342"/>
                </a:lnTo>
                <a:lnTo>
                  <a:pt x="3262" y="4348"/>
                </a:lnTo>
                <a:lnTo>
                  <a:pt x="3266" y="4354"/>
                </a:lnTo>
                <a:lnTo>
                  <a:pt x="3270" y="4356"/>
                </a:lnTo>
                <a:lnTo>
                  <a:pt x="3270" y="4354"/>
                </a:lnTo>
                <a:lnTo>
                  <a:pt x="3266" y="4344"/>
                </a:lnTo>
                <a:lnTo>
                  <a:pt x="3264" y="4342"/>
                </a:lnTo>
                <a:lnTo>
                  <a:pt x="3266" y="4342"/>
                </a:lnTo>
                <a:lnTo>
                  <a:pt x="3268" y="4340"/>
                </a:lnTo>
                <a:lnTo>
                  <a:pt x="3270" y="4338"/>
                </a:lnTo>
                <a:lnTo>
                  <a:pt x="3268" y="4332"/>
                </a:lnTo>
                <a:lnTo>
                  <a:pt x="3266" y="4330"/>
                </a:lnTo>
                <a:lnTo>
                  <a:pt x="3266" y="4326"/>
                </a:lnTo>
                <a:lnTo>
                  <a:pt x="3264" y="4322"/>
                </a:lnTo>
                <a:lnTo>
                  <a:pt x="3260" y="4318"/>
                </a:lnTo>
                <a:lnTo>
                  <a:pt x="3260" y="4316"/>
                </a:lnTo>
                <a:lnTo>
                  <a:pt x="3258" y="4312"/>
                </a:lnTo>
                <a:lnTo>
                  <a:pt x="3258" y="4304"/>
                </a:lnTo>
                <a:lnTo>
                  <a:pt x="3258" y="4296"/>
                </a:lnTo>
                <a:lnTo>
                  <a:pt x="3258" y="4294"/>
                </a:lnTo>
                <a:lnTo>
                  <a:pt x="3256" y="4292"/>
                </a:lnTo>
                <a:lnTo>
                  <a:pt x="3254" y="4290"/>
                </a:lnTo>
                <a:lnTo>
                  <a:pt x="3256" y="4288"/>
                </a:lnTo>
                <a:lnTo>
                  <a:pt x="3256" y="4284"/>
                </a:lnTo>
                <a:lnTo>
                  <a:pt x="3252" y="4284"/>
                </a:lnTo>
                <a:lnTo>
                  <a:pt x="3248" y="4284"/>
                </a:lnTo>
                <a:lnTo>
                  <a:pt x="3246" y="4286"/>
                </a:lnTo>
                <a:lnTo>
                  <a:pt x="3244" y="4288"/>
                </a:lnTo>
                <a:lnTo>
                  <a:pt x="3240" y="4286"/>
                </a:lnTo>
                <a:lnTo>
                  <a:pt x="3234" y="4280"/>
                </a:lnTo>
                <a:lnTo>
                  <a:pt x="3230" y="4278"/>
                </a:lnTo>
                <a:lnTo>
                  <a:pt x="3228" y="4278"/>
                </a:lnTo>
                <a:close/>
                <a:moveTo>
                  <a:pt x="3292" y="3100"/>
                </a:moveTo>
                <a:lnTo>
                  <a:pt x="3292" y="3100"/>
                </a:lnTo>
                <a:lnTo>
                  <a:pt x="3294" y="3100"/>
                </a:lnTo>
                <a:lnTo>
                  <a:pt x="3296" y="3094"/>
                </a:lnTo>
                <a:lnTo>
                  <a:pt x="3296" y="3092"/>
                </a:lnTo>
                <a:lnTo>
                  <a:pt x="3294" y="3094"/>
                </a:lnTo>
                <a:lnTo>
                  <a:pt x="3292" y="3096"/>
                </a:lnTo>
                <a:lnTo>
                  <a:pt x="3292" y="3100"/>
                </a:lnTo>
                <a:close/>
                <a:moveTo>
                  <a:pt x="3208" y="4238"/>
                </a:moveTo>
                <a:lnTo>
                  <a:pt x="3208" y="4238"/>
                </a:lnTo>
                <a:lnTo>
                  <a:pt x="3210" y="4234"/>
                </a:lnTo>
                <a:lnTo>
                  <a:pt x="3208" y="4228"/>
                </a:lnTo>
                <a:lnTo>
                  <a:pt x="3204" y="4224"/>
                </a:lnTo>
                <a:lnTo>
                  <a:pt x="3202" y="4222"/>
                </a:lnTo>
                <a:lnTo>
                  <a:pt x="3200" y="4222"/>
                </a:lnTo>
                <a:lnTo>
                  <a:pt x="3200" y="4224"/>
                </a:lnTo>
                <a:lnTo>
                  <a:pt x="3204" y="4230"/>
                </a:lnTo>
                <a:lnTo>
                  <a:pt x="3208" y="4238"/>
                </a:lnTo>
                <a:close/>
                <a:moveTo>
                  <a:pt x="3164" y="4238"/>
                </a:moveTo>
                <a:lnTo>
                  <a:pt x="3164" y="4238"/>
                </a:lnTo>
                <a:lnTo>
                  <a:pt x="3164" y="4232"/>
                </a:lnTo>
                <a:lnTo>
                  <a:pt x="3162" y="4230"/>
                </a:lnTo>
                <a:lnTo>
                  <a:pt x="3158" y="4230"/>
                </a:lnTo>
                <a:lnTo>
                  <a:pt x="3154" y="4232"/>
                </a:lnTo>
                <a:lnTo>
                  <a:pt x="3152" y="4232"/>
                </a:lnTo>
                <a:lnTo>
                  <a:pt x="3154" y="4234"/>
                </a:lnTo>
                <a:lnTo>
                  <a:pt x="3156" y="4236"/>
                </a:lnTo>
                <a:lnTo>
                  <a:pt x="3160" y="4240"/>
                </a:lnTo>
                <a:lnTo>
                  <a:pt x="3162" y="4240"/>
                </a:lnTo>
                <a:lnTo>
                  <a:pt x="3164" y="4238"/>
                </a:lnTo>
                <a:close/>
                <a:moveTo>
                  <a:pt x="3196" y="4228"/>
                </a:moveTo>
                <a:lnTo>
                  <a:pt x="3196" y="4228"/>
                </a:lnTo>
                <a:lnTo>
                  <a:pt x="3192" y="4228"/>
                </a:lnTo>
                <a:lnTo>
                  <a:pt x="3190" y="4228"/>
                </a:lnTo>
                <a:lnTo>
                  <a:pt x="3188" y="4228"/>
                </a:lnTo>
                <a:lnTo>
                  <a:pt x="3186" y="4232"/>
                </a:lnTo>
                <a:lnTo>
                  <a:pt x="3188" y="4238"/>
                </a:lnTo>
                <a:lnTo>
                  <a:pt x="3186" y="4242"/>
                </a:lnTo>
                <a:lnTo>
                  <a:pt x="3182" y="4256"/>
                </a:lnTo>
                <a:lnTo>
                  <a:pt x="3182" y="4258"/>
                </a:lnTo>
                <a:lnTo>
                  <a:pt x="3184" y="4258"/>
                </a:lnTo>
                <a:lnTo>
                  <a:pt x="3186" y="4254"/>
                </a:lnTo>
                <a:lnTo>
                  <a:pt x="3196" y="4244"/>
                </a:lnTo>
                <a:lnTo>
                  <a:pt x="3198" y="4244"/>
                </a:lnTo>
                <a:lnTo>
                  <a:pt x="3200" y="4244"/>
                </a:lnTo>
                <a:lnTo>
                  <a:pt x="3202" y="4250"/>
                </a:lnTo>
                <a:lnTo>
                  <a:pt x="3204" y="4256"/>
                </a:lnTo>
                <a:lnTo>
                  <a:pt x="3206" y="4258"/>
                </a:lnTo>
                <a:lnTo>
                  <a:pt x="3208" y="4260"/>
                </a:lnTo>
                <a:lnTo>
                  <a:pt x="3212" y="4262"/>
                </a:lnTo>
                <a:lnTo>
                  <a:pt x="3218" y="4266"/>
                </a:lnTo>
                <a:lnTo>
                  <a:pt x="3222" y="4268"/>
                </a:lnTo>
                <a:lnTo>
                  <a:pt x="3220" y="4264"/>
                </a:lnTo>
                <a:lnTo>
                  <a:pt x="3218" y="4258"/>
                </a:lnTo>
                <a:lnTo>
                  <a:pt x="3216" y="4252"/>
                </a:lnTo>
                <a:lnTo>
                  <a:pt x="3214" y="4246"/>
                </a:lnTo>
                <a:lnTo>
                  <a:pt x="3210" y="4242"/>
                </a:lnTo>
                <a:lnTo>
                  <a:pt x="3206" y="4240"/>
                </a:lnTo>
                <a:lnTo>
                  <a:pt x="3202" y="4234"/>
                </a:lnTo>
                <a:lnTo>
                  <a:pt x="3198" y="4230"/>
                </a:lnTo>
                <a:lnTo>
                  <a:pt x="3196" y="4228"/>
                </a:lnTo>
                <a:close/>
                <a:moveTo>
                  <a:pt x="3152" y="5104"/>
                </a:moveTo>
                <a:lnTo>
                  <a:pt x="3152" y="5104"/>
                </a:lnTo>
                <a:lnTo>
                  <a:pt x="3160" y="5100"/>
                </a:lnTo>
                <a:lnTo>
                  <a:pt x="3162" y="5098"/>
                </a:lnTo>
                <a:lnTo>
                  <a:pt x="3162" y="5094"/>
                </a:lnTo>
                <a:lnTo>
                  <a:pt x="3160" y="5090"/>
                </a:lnTo>
                <a:lnTo>
                  <a:pt x="3162" y="5084"/>
                </a:lnTo>
                <a:lnTo>
                  <a:pt x="3164" y="5078"/>
                </a:lnTo>
                <a:lnTo>
                  <a:pt x="3166" y="5070"/>
                </a:lnTo>
                <a:lnTo>
                  <a:pt x="3164" y="5066"/>
                </a:lnTo>
                <a:lnTo>
                  <a:pt x="3164" y="5064"/>
                </a:lnTo>
                <a:lnTo>
                  <a:pt x="3160" y="5064"/>
                </a:lnTo>
                <a:lnTo>
                  <a:pt x="3158" y="5064"/>
                </a:lnTo>
                <a:lnTo>
                  <a:pt x="3152" y="5070"/>
                </a:lnTo>
                <a:lnTo>
                  <a:pt x="3150" y="5074"/>
                </a:lnTo>
                <a:lnTo>
                  <a:pt x="3150" y="5078"/>
                </a:lnTo>
                <a:lnTo>
                  <a:pt x="3150" y="5090"/>
                </a:lnTo>
                <a:lnTo>
                  <a:pt x="3148" y="5098"/>
                </a:lnTo>
                <a:lnTo>
                  <a:pt x="3148" y="5104"/>
                </a:lnTo>
                <a:lnTo>
                  <a:pt x="3148" y="5106"/>
                </a:lnTo>
                <a:lnTo>
                  <a:pt x="3152" y="5104"/>
                </a:lnTo>
                <a:close/>
                <a:moveTo>
                  <a:pt x="3192" y="4332"/>
                </a:moveTo>
                <a:lnTo>
                  <a:pt x="3192" y="4332"/>
                </a:lnTo>
                <a:lnTo>
                  <a:pt x="3198" y="4322"/>
                </a:lnTo>
                <a:lnTo>
                  <a:pt x="3198" y="4314"/>
                </a:lnTo>
                <a:lnTo>
                  <a:pt x="3196" y="4308"/>
                </a:lnTo>
                <a:lnTo>
                  <a:pt x="3196" y="4306"/>
                </a:lnTo>
                <a:lnTo>
                  <a:pt x="3192" y="4306"/>
                </a:lnTo>
                <a:lnTo>
                  <a:pt x="3190" y="4304"/>
                </a:lnTo>
                <a:lnTo>
                  <a:pt x="3186" y="4304"/>
                </a:lnTo>
                <a:lnTo>
                  <a:pt x="3184" y="4304"/>
                </a:lnTo>
                <a:lnTo>
                  <a:pt x="3178" y="4306"/>
                </a:lnTo>
                <a:lnTo>
                  <a:pt x="3176" y="4310"/>
                </a:lnTo>
                <a:lnTo>
                  <a:pt x="3174" y="4312"/>
                </a:lnTo>
                <a:lnTo>
                  <a:pt x="3174" y="4316"/>
                </a:lnTo>
                <a:lnTo>
                  <a:pt x="3176" y="4320"/>
                </a:lnTo>
                <a:lnTo>
                  <a:pt x="3174" y="4322"/>
                </a:lnTo>
                <a:lnTo>
                  <a:pt x="3172" y="4324"/>
                </a:lnTo>
                <a:lnTo>
                  <a:pt x="3170" y="4326"/>
                </a:lnTo>
                <a:lnTo>
                  <a:pt x="3170" y="4330"/>
                </a:lnTo>
                <a:lnTo>
                  <a:pt x="3172" y="4336"/>
                </a:lnTo>
                <a:lnTo>
                  <a:pt x="3172" y="4344"/>
                </a:lnTo>
                <a:lnTo>
                  <a:pt x="3172" y="4348"/>
                </a:lnTo>
                <a:lnTo>
                  <a:pt x="3168" y="4352"/>
                </a:lnTo>
                <a:lnTo>
                  <a:pt x="3164" y="4354"/>
                </a:lnTo>
                <a:lnTo>
                  <a:pt x="3162" y="4354"/>
                </a:lnTo>
                <a:lnTo>
                  <a:pt x="3158" y="4352"/>
                </a:lnTo>
                <a:lnTo>
                  <a:pt x="3154" y="4352"/>
                </a:lnTo>
                <a:lnTo>
                  <a:pt x="3152" y="4358"/>
                </a:lnTo>
                <a:lnTo>
                  <a:pt x="3152" y="4364"/>
                </a:lnTo>
                <a:lnTo>
                  <a:pt x="3156" y="4372"/>
                </a:lnTo>
                <a:lnTo>
                  <a:pt x="3162" y="4380"/>
                </a:lnTo>
                <a:lnTo>
                  <a:pt x="3166" y="4382"/>
                </a:lnTo>
                <a:lnTo>
                  <a:pt x="3170" y="4384"/>
                </a:lnTo>
                <a:lnTo>
                  <a:pt x="3172" y="4392"/>
                </a:lnTo>
                <a:lnTo>
                  <a:pt x="3176" y="4398"/>
                </a:lnTo>
                <a:lnTo>
                  <a:pt x="3178" y="4400"/>
                </a:lnTo>
                <a:lnTo>
                  <a:pt x="3180" y="4400"/>
                </a:lnTo>
                <a:lnTo>
                  <a:pt x="3184" y="4396"/>
                </a:lnTo>
                <a:lnTo>
                  <a:pt x="3188" y="4392"/>
                </a:lnTo>
                <a:lnTo>
                  <a:pt x="3190" y="4388"/>
                </a:lnTo>
                <a:lnTo>
                  <a:pt x="3190" y="4384"/>
                </a:lnTo>
                <a:lnTo>
                  <a:pt x="3186" y="4376"/>
                </a:lnTo>
                <a:lnTo>
                  <a:pt x="3182" y="4364"/>
                </a:lnTo>
                <a:lnTo>
                  <a:pt x="3182" y="4360"/>
                </a:lnTo>
                <a:lnTo>
                  <a:pt x="3184" y="4356"/>
                </a:lnTo>
                <a:lnTo>
                  <a:pt x="3188" y="4348"/>
                </a:lnTo>
                <a:lnTo>
                  <a:pt x="3188" y="4344"/>
                </a:lnTo>
                <a:lnTo>
                  <a:pt x="3190" y="4338"/>
                </a:lnTo>
                <a:lnTo>
                  <a:pt x="3192" y="4332"/>
                </a:lnTo>
                <a:close/>
                <a:moveTo>
                  <a:pt x="3202" y="4390"/>
                </a:moveTo>
                <a:lnTo>
                  <a:pt x="3202" y="4390"/>
                </a:lnTo>
                <a:lnTo>
                  <a:pt x="3200" y="4392"/>
                </a:lnTo>
                <a:lnTo>
                  <a:pt x="3196" y="4392"/>
                </a:lnTo>
                <a:lnTo>
                  <a:pt x="3198" y="4394"/>
                </a:lnTo>
                <a:lnTo>
                  <a:pt x="3202" y="4396"/>
                </a:lnTo>
                <a:lnTo>
                  <a:pt x="3204" y="4396"/>
                </a:lnTo>
                <a:lnTo>
                  <a:pt x="3206" y="4394"/>
                </a:lnTo>
                <a:lnTo>
                  <a:pt x="3204" y="4390"/>
                </a:lnTo>
                <a:lnTo>
                  <a:pt x="3202" y="4388"/>
                </a:lnTo>
                <a:lnTo>
                  <a:pt x="3202" y="4390"/>
                </a:lnTo>
                <a:close/>
                <a:moveTo>
                  <a:pt x="3218" y="4324"/>
                </a:moveTo>
                <a:lnTo>
                  <a:pt x="3218" y="4324"/>
                </a:lnTo>
                <a:lnTo>
                  <a:pt x="3218" y="4318"/>
                </a:lnTo>
                <a:lnTo>
                  <a:pt x="3220" y="4314"/>
                </a:lnTo>
                <a:lnTo>
                  <a:pt x="3222" y="4310"/>
                </a:lnTo>
                <a:lnTo>
                  <a:pt x="3222" y="4308"/>
                </a:lnTo>
                <a:lnTo>
                  <a:pt x="3220" y="4300"/>
                </a:lnTo>
                <a:lnTo>
                  <a:pt x="3220" y="4292"/>
                </a:lnTo>
                <a:lnTo>
                  <a:pt x="3218" y="4290"/>
                </a:lnTo>
                <a:lnTo>
                  <a:pt x="3216" y="4298"/>
                </a:lnTo>
                <a:lnTo>
                  <a:pt x="3210" y="4312"/>
                </a:lnTo>
                <a:lnTo>
                  <a:pt x="3208" y="4316"/>
                </a:lnTo>
                <a:lnTo>
                  <a:pt x="3206" y="4324"/>
                </a:lnTo>
                <a:lnTo>
                  <a:pt x="3204" y="4334"/>
                </a:lnTo>
                <a:lnTo>
                  <a:pt x="3198" y="4342"/>
                </a:lnTo>
                <a:lnTo>
                  <a:pt x="3194" y="4348"/>
                </a:lnTo>
                <a:lnTo>
                  <a:pt x="3192" y="4354"/>
                </a:lnTo>
                <a:lnTo>
                  <a:pt x="3192" y="4362"/>
                </a:lnTo>
                <a:lnTo>
                  <a:pt x="3190" y="4374"/>
                </a:lnTo>
                <a:lnTo>
                  <a:pt x="3190" y="4380"/>
                </a:lnTo>
                <a:lnTo>
                  <a:pt x="3192" y="4380"/>
                </a:lnTo>
                <a:lnTo>
                  <a:pt x="3194" y="4376"/>
                </a:lnTo>
                <a:lnTo>
                  <a:pt x="3198" y="4368"/>
                </a:lnTo>
                <a:lnTo>
                  <a:pt x="3200" y="4362"/>
                </a:lnTo>
                <a:lnTo>
                  <a:pt x="3202" y="4360"/>
                </a:lnTo>
                <a:lnTo>
                  <a:pt x="3204" y="4358"/>
                </a:lnTo>
                <a:lnTo>
                  <a:pt x="3204" y="4352"/>
                </a:lnTo>
                <a:lnTo>
                  <a:pt x="3204" y="4348"/>
                </a:lnTo>
                <a:lnTo>
                  <a:pt x="3206" y="4344"/>
                </a:lnTo>
                <a:lnTo>
                  <a:pt x="3212" y="4340"/>
                </a:lnTo>
                <a:lnTo>
                  <a:pt x="3218" y="4332"/>
                </a:lnTo>
                <a:lnTo>
                  <a:pt x="3220" y="4328"/>
                </a:lnTo>
                <a:lnTo>
                  <a:pt x="3218" y="4324"/>
                </a:lnTo>
                <a:close/>
                <a:moveTo>
                  <a:pt x="3226" y="4342"/>
                </a:moveTo>
                <a:lnTo>
                  <a:pt x="3226" y="4342"/>
                </a:lnTo>
                <a:lnTo>
                  <a:pt x="3222" y="4350"/>
                </a:lnTo>
                <a:lnTo>
                  <a:pt x="3216" y="4354"/>
                </a:lnTo>
                <a:lnTo>
                  <a:pt x="3214" y="4356"/>
                </a:lnTo>
                <a:lnTo>
                  <a:pt x="3210" y="4360"/>
                </a:lnTo>
                <a:lnTo>
                  <a:pt x="3210" y="4364"/>
                </a:lnTo>
                <a:lnTo>
                  <a:pt x="3212" y="4368"/>
                </a:lnTo>
                <a:lnTo>
                  <a:pt x="3214" y="4370"/>
                </a:lnTo>
                <a:lnTo>
                  <a:pt x="3216" y="4372"/>
                </a:lnTo>
                <a:lnTo>
                  <a:pt x="3224" y="4372"/>
                </a:lnTo>
                <a:lnTo>
                  <a:pt x="3230" y="4370"/>
                </a:lnTo>
                <a:lnTo>
                  <a:pt x="3234" y="4368"/>
                </a:lnTo>
                <a:lnTo>
                  <a:pt x="3236" y="4366"/>
                </a:lnTo>
                <a:lnTo>
                  <a:pt x="3240" y="4366"/>
                </a:lnTo>
                <a:lnTo>
                  <a:pt x="3240" y="4364"/>
                </a:lnTo>
                <a:lnTo>
                  <a:pt x="3240" y="4362"/>
                </a:lnTo>
                <a:lnTo>
                  <a:pt x="3240" y="4356"/>
                </a:lnTo>
                <a:lnTo>
                  <a:pt x="3242" y="4352"/>
                </a:lnTo>
                <a:lnTo>
                  <a:pt x="3242" y="4346"/>
                </a:lnTo>
                <a:lnTo>
                  <a:pt x="3242" y="4344"/>
                </a:lnTo>
                <a:lnTo>
                  <a:pt x="3240" y="4344"/>
                </a:lnTo>
                <a:lnTo>
                  <a:pt x="3238" y="4346"/>
                </a:lnTo>
                <a:lnTo>
                  <a:pt x="3238" y="4348"/>
                </a:lnTo>
                <a:lnTo>
                  <a:pt x="3234" y="4348"/>
                </a:lnTo>
                <a:lnTo>
                  <a:pt x="3232" y="4346"/>
                </a:lnTo>
                <a:lnTo>
                  <a:pt x="3228" y="4342"/>
                </a:lnTo>
                <a:lnTo>
                  <a:pt x="3228" y="4340"/>
                </a:lnTo>
                <a:lnTo>
                  <a:pt x="3226" y="4342"/>
                </a:lnTo>
                <a:close/>
                <a:moveTo>
                  <a:pt x="3240" y="4278"/>
                </a:moveTo>
                <a:lnTo>
                  <a:pt x="3240" y="4278"/>
                </a:lnTo>
                <a:lnTo>
                  <a:pt x="3242" y="4278"/>
                </a:lnTo>
                <a:lnTo>
                  <a:pt x="3242" y="4274"/>
                </a:lnTo>
                <a:lnTo>
                  <a:pt x="3240" y="4270"/>
                </a:lnTo>
                <a:lnTo>
                  <a:pt x="3236" y="4270"/>
                </a:lnTo>
                <a:lnTo>
                  <a:pt x="3234" y="4270"/>
                </a:lnTo>
                <a:lnTo>
                  <a:pt x="3234" y="4274"/>
                </a:lnTo>
                <a:lnTo>
                  <a:pt x="3236" y="4278"/>
                </a:lnTo>
                <a:lnTo>
                  <a:pt x="3240" y="4278"/>
                </a:lnTo>
                <a:close/>
                <a:moveTo>
                  <a:pt x="3164" y="5116"/>
                </a:moveTo>
                <a:lnTo>
                  <a:pt x="3164" y="5116"/>
                </a:lnTo>
                <a:lnTo>
                  <a:pt x="3166" y="5118"/>
                </a:lnTo>
                <a:lnTo>
                  <a:pt x="3168" y="5116"/>
                </a:lnTo>
                <a:lnTo>
                  <a:pt x="3172" y="5110"/>
                </a:lnTo>
                <a:lnTo>
                  <a:pt x="3174" y="5106"/>
                </a:lnTo>
                <a:lnTo>
                  <a:pt x="3176" y="5104"/>
                </a:lnTo>
                <a:lnTo>
                  <a:pt x="3182" y="5102"/>
                </a:lnTo>
                <a:lnTo>
                  <a:pt x="3184" y="5102"/>
                </a:lnTo>
                <a:lnTo>
                  <a:pt x="3186" y="5100"/>
                </a:lnTo>
                <a:lnTo>
                  <a:pt x="3180" y="5092"/>
                </a:lnTo>
                <a:lnTo>
                  <a:pt x="3176" y="5086"/>
                </a:lnTo>
                <a:lnTo>
                  <a:pt x="3176" y="5082"/>
                </a:lnTo>
                <a:lnTo>
                  <a:pt x="3176" y="5078"/>
                </a:lnTo>
                <a:lnTo>
                  <a:pt x="3178" y="5076"/>
                </a:lnTo>
                <a:lnTo>
                  <a:pt x="3184" y="5070"/>
                </a:lnTo>
                <a:lnTo>
                  <a:pt x="3184" y="5064"/>
                </a:lnTo>
                <a:lnTo>
                  <a:pt x="3182" y="5058"/>
                </a:lnTo>
                <a:lnTo>
                  <a:pt x="3180" y="5054"/>
                </a:lnTo>
                <a:lnTo>
                  <a:pt x="3178" y="5052"/>
                </a:lnTo>
                <a:lnTo>
                  <a:pt x="3174" y="5054"/>
                </a:lnTo>
                <a:lnTo>
                  <a:pt x="3172" y="5058"/>
                </a:lnTo>
                <a:lnTo>
                  <a:pt x="3170" y="5070"/>
                </a:lnTo>
                <a:lnTo>
                  <a:pt x="3168" y="5086"/>
                </a:lnTo>
                <a:lnTo>
                  <a:pt x="3166" y="5094"/>
                </a:lnTo>
                <a:lnTo>
                  <a:pt x="3164" y="5100"/>
                </a:lnTo>
                <a:lnTo>
                  <a:pt x="3160" y="5108"/>
                </a:lnTo>
                <a:lnTo>
                  <a:pt x="3158" y="5110"/>
                </a:lnTo>
                <a:lnTo>
                  <a:pt x="3158" y="5112"/>
                </a:lnTo>
                <a:lnTo>
                  <a:pt x="3164" y="5116"/>
                </a:lnTo>
                <a:close/>
                <a:moveTo>
                  <a:pt x="3346" y="4866"/>
                </a:moveTo>
                <a:lnTo>
                  <a:pt x="3346" y="4866"/>
                </a:lnTo>
                <a:lnTo>
                  <a:pt x="3348" y="4862"/>
                </a:lnTo>
                <a:lnTo>
                  <a:pt x="3348" y="4858"/>
                </a:lnTo>
                <a:lnTo>
                  <a:pt x="3348" y="4852"/>
                </a:lnTo>
                <a:lnTo>
                  <a:pt x="3346" y="4852"/>
                </a:lnTo>
                <a:lnTo>
                  <a:pt x="3344" y="4852"/>
                </a:lnTo>
                <a:lnTo>
                  <a:pt x="3342" y="4856"/>
                </a:lnTo>
                <a:lnTo>
                  <a:pt x="3342" y="4860"/>
                </a:lnTo>
                <a:lnTo>
                  <a:pt x="3342" y="4864"/>
                </a:lnTo>
                <a:lnTo>
                  <a:pt x="3344" y="4866"/>
                </a:lnTo>
                <a:lnTo>
                  <a:pt x="3346" y="4866"/>
                </a:lnTo>
                <a:close/>
                <a:moveTo>
                  <a:pt x="3342" y="4998"/>
                </a:moveTo>
                <a:lnTo>
                  <a:pt x="3342" y="4998"/>
                </a:lnTo>
                <a:lnTo>
                  <a:pt x="3336" y="4992"/>
                </a:lnTo>
                <a:lnTo>
                  <a:pt x="3330" y="4990"/>
                </a:lnTo>
                <a:lnTo>
                  <a:pt x="3324" y="4986"/>
                </a:lnTo>
                <a:lnTo>
                  <a:pt x="3316" y="4986"/>
                </a:lnTo>
                <a:lnTo>
                  <a:pt x="3310" y="4986"/>
                </a:lnTo>
                <a:lnTo>
                  <a:pt x="3304" y="4988"/>
                </a:lnTo>
                <a:lnTo>
                  <a:pt x="3300" y="4992"/>
                </a:lnTo>
                <a:lnTo>
                  <a:pt x="3298" y="4996"/>
                </a:lnTo>
                <a:lnTo>
                  <a:pt x="3298" y="5002"/>
                </a:lnTo>
                <a:lnTo>
                  <a:pt x="3304" y="5010"/>
                </a:lnTo>
                <a:lnTo>
                  <a:pt x="3312" y="5016"/>
                </a:lnTo>
                <a:lnTo>
                  <a:pt x="3320" y="5024"/>
                </a:lnTo>
                <a:lnTo>
                  <a:pt x="3326" y="5026"/>
                </a:lnTo>
                <a:lnTo>
                  <a:pt x="3332" y="5026"/>
                </a:lnTo>
                <a:lnTo>
                  <a:pt x="3336" y="5024"/>
                </a:lnTo>
                <a:lnTo>
                  <a:pt x="3342" y="5020"/>
                </a:lnTo>
                <a:lnTo>
                  <a:pt x="3344" y="5016"/>
                </a:lnTo>
                <a:lnTo>
                  <a:pt x="3346" y="5010"/>
                </a:lnTo>
                <a:lnTo>
                  <a:pt x="3344" y="5004"/>
                </a:lnTo>
                <a:lnTo>
                  <a:pt x="3342" y="4998"/>
                </a:lnTo>
                <a:close/>
                <a:moveTo>
                  <a:pt x="3330" y="5214"/>
                </a:moveTo>
                <a:lnTo>
                  <a:pt x="3330" y="5214"/>
                </a:lnTo>
                <a:lnTo>
                  <a:pt x="3328" y="5212"/>
                </a:lnTo>
                <a:lnTo>
                  <a:pt x="3326" y="5210"/>
                </a:lnTo>
                <a:lnTo>
                  <a:pt x="3314" y="5210"/>
                </a:lnTo>
                <a:lnTo>
                  <a:pt x="3302" y="5214"/>
                </a:lnTo>
                <a:lnTo>
                  <a:pt x="3296" y="5216"/>
                </a:lnTo>
                <a:lnTo>
                  <a:pt x="3290" y="5220"/>
                </a:lnTo>
                <a:lnTo>
                  <a:pt x="3290" y="5224"/>
                </a:lnTo>
                <a:lnTo>
                  <a:pt x="3292" y="5224"/>
                </a:lnTo>
                <a:lnTo>
                  <a:pt x="3306" y="5224"/>
                </a:lnTo>
                <a:lnTo>
                  <a:pt x="3322" y="5220"/>
                </a:lnTo>
                <a:lnTo>
                  <a:pt x="3328" y="5216"/>
                </a:lnTo>
                <a:lnTo>
                  <a:pt x="3330" y="5214"/>
                </a:lnTo>
                <a:close/>
                <a:moveTo>
                  <a:pt x="3294" y="4936"/>
                </a:moveTo>
                <a:lnTo>
                  <a:pt x="3294" y="4936"/>
                </a:lnTo>
                <a:lnTo>
                  <a:pt x="3292" y="4938"/>
                </a:lnTo>
                <a:lnTo>
                  <a:pt x="3292" y="4942"/>
                </a:lnTo>
                <a:lnTo>
                  <a:pt x="3296" y="4956"/>
                </a:lnTo>
                <a:lnTo>
                  <a:pt x="3298" y="4960"/>
                </a:lnTo>
                <a:lnTo>
                  <a:pt x="3300" y="4960"/>
                </a:lnTo>
                <a:lnTo>
                  <a:pt x="3300" y="4956"/>
                </a:lnTo>
                <a:lnTo>
                  <a:pt x="3298" y="4950"/>
                </a:lnTo>
                <a:lnTo>
                  <a:pt x="3298" y="4944"/>
                </a:lnTo>
                <a:lnTo>
                  <a:pt x="3296" y="4938"/>
                </a:lnTo>
                <a:lnTo>
                  <a:pt x="3296" y="4936"/>
                </a:lnTo>
                <a:lnTo>
                  <a:pt x="3294" y="4936"/>
                </a:lnTo>
                <a:close/>
                <a:moveTo>
                  <a:pt x="3344" y="5246"/>
                </a:moveTo>
                <a:lnTo>
                  <a:pt x="3344" y="5246"/>
                </a:lnTo>
                <a:lnTo>
                  <a:pt x="3340" y="5244"/>
                </a:lnTo>
                <a:lnTo>
                  <a:pt x="3336" y="5244"/>
                </a:lnTo>
                <a:lnTo>
                  <a:pt x="3330" y="5248"/>
                </a:lnTo>
                <a:lnTo>
                  <a:pt x="3322" y="5250"/>
                </a:lnTo>
                <a:lnTo>
                  <a:pt x="3316" y="5250"/>
                </a:lnTo>
                <a:lnTo>
                  <a:pt x="3312" y="5250"/>
                </a:lnTo>
                <a:lnTo>
                  <a:pt x="3306" y="5252"/>
                </a:lnTo>
                <a:lnTo>
                  <a:pt x="3300" y="5254"/>
                </a:lnTo>
                <a:lnTo>
                  <a:pt x="3296" y="5254"/>
                </a:lnTo>
                <a:lnTo>
                  <a:pt x="3292" y="5254"/>
                </a:lnTo>
                <a:lnTo>
                  <a:pt x="3286" y="5254"/>
                </a:lnTo>
                <a:lnTo>
                  <a:pt x="3268" y="5258"/>
                </a:lnTo>
                <a:lnTo>
                  <a:pt x="3260" y="5262"/>
                </a:lnTo>
                <a:lnTo>
                  <a:pt x="3258" y="5266"/>
                </a:lnTo>
                <a:lnTo>
                  <a:pt x="3256" y="5272"/>
                </a:lnTo>
                <a:lnTo>
                  <a:pt x="3248" y="5278"/>
                </a:lnTo>
                <a:lnTo>
                  <a:pt x="3240" y="5284"/>
                </a:lnTo>
                <a:lnTo>
                  <a:pt x="3234" y="5286"/>
                </a:lnTo>
                <a:lnTo>
                  <a:pt x="3226" y="5290"/>
                </a:lnTo>
                <a:lnTo>
                  <a:pt x="3216" y="5296"/>
                </a:lnTo>
                <a:lnTo>
                  <a:pt x="3206" y="5304"/>
                </a:lnTo>
                <a:lnTo>
                  <a:pt x="3202" y="5310"/>
                </a:lnTo>
                <a:lnTo>
                  <a:pt x="3200" y="5322"/>
                </a:lnTo>
                <a:lnTo>
                  <a:pt x="3198" y="5326"/>
                </a:lnTo>
                <a:lnTo>
                  <a:pt x="3200" y="5328"/>
                </a:lnTo>
                <a:lnTo>
                  <a:pt x="3202" y="5330"/>
                </a:lnTo>
                <a:lnTo>
                  <a:pt x="3204" y="5330"/>
                </a:lnTo>
                <a:lnTo>
                  <a:pt x="3202" y="5332"/>
                </a:lnTo>
                <a:lnTo>
                  <a:pt x="3198" y="5336"/>
                </a:lnTo>
                <a:lnTo>
                  <a:pt x="3194" y="5340"/>
                </a:lnTo>
                <a:lnTo>
                  <a:pt x="3194" y="5342"/>
                </a:lnTo>
                <a:lnTo>
                  <a:pt x="3194" y="5344"/>
                </a:lnTo>
                <a:lnTo>
                  <a:pt x="3202" y="5346"/>
                </a:lnTo>
                <a:lnTo>
                  <a:pt x="3206" y="5346"/>
                </a:lnTo>
                <a:lnTo>
                  <a:pt x="3210" y="5344"/>
                </a:lnTo>
                <a:lnTo>
                  <a:pt x="3216" y="5340"/>
                </a:lnTo>
                <a:lnTo>
                  <a:pt x="3220" y="5336"/>
                </a:lnTo>
                <a:lnTo>
                  <a:pt x="3222" y="5336"/>
                </a:lnTo>
                <a:lnTo>
                  <a:pt x="3226" y="5336"/>
                </a:lnTo>
                <a:lnTo>
                  <a:pt x="3230" y="5336"/>
                </a:lnTo>
                <a:lnTo>
                  <a:pt x="3234" y="5334"/>
                </a:lnTo>
                <a:lnTo>
                  <a:pt x="3244" y="5320"/>
                </a:lnTo>
                <a:lnTo>
                  <a:pt x="3252" y="5312"/>
                </a:lnTo>
                <a:lnTo>
                  <a:pt x="3256" y="5306"/>
                </a:lnTo>
                <a:lnTo>
                  <a:pt x="3260" y="5300"/>
                </a:lnTo>
                <a:lnTo>
                  <a:pt x="3268" y="5294"/>
                </a:lnTo>
                <a:lnTo>
                  <a:pt x="3280" y="5288"/>
                </a:lnTo>
                <a:lnTo>
                  <a:pt x="3288" y="5286"/>
                </a:lnTo>
                <a:lnTo>
                  <a:pt x="3294" y="5284"/>
                </a:lnTo>
                <a:lnTo>
                  <a:pt x="3300" y="5280"/>
                </a:lnTo>
                <a:lnTo>
                  <a:pt x="3304" y="5278"/>
                </a:lnTo>
                <a:lnTo>
                  <a:pt x="3308" y="5278"/>
                </a:lnTo>
                <a:lnTo>
                  <a:pt x="3314" y="5276"/>
                </a:lnTo>
                <a:lnTo>
                  <a:pt x="3318" y="5272"/>
                </a:lnTo>
                <a:lnTo>
                  <a:pt x="3324" y="5266"/>
                </a:lnTo>
                <a:lnTo>
                  <a:pt x="3328" y="5266"/>
                </a:lnTo>
                <a:lnTo>
                  <a:pt x="3334" y="5264"/>
                </a:lnTo>
                <a:lnTo>
                  <a:pt x="3340" y="5260"/>
                </a:lnTo>
                <a:lnTo>
                  <a:pt x="3348" y="5252"/>
                </a:lnTo>
                <a:lnTo>
                  <a:pt x="3348" y="5248"/>
                </a:lnTo>
                <a:lnTo>
                  <a:pt x="3344" y="5246"/>
                </a:lnTo>
                <a:close/>
                <a:moveTo>
                  <a:pt x="3328" y="4618"/>
                </a:moveTo>
                <a:lnTo>
                  <a:pt x="3328" y="4618"/>
                </a:lnTo>
                <a:lnTo>
                  <a:pt x="3326" y="4622"/>
                </a:lnTo>
                <a:lnTo>
                  <a:pt x="3326" y="4628"/>
                </a:lnTo>
                <a:lnTo>
                  <a:pt x="3326" y="4630"/>
                </a:lnTo>
                <a:lnTo>
                  <a:pt x="3328" y="4632"/>
                </a:lnTo>
                <a:lnTo>
                  <a:pt x="3328" y="4634"/>
                </a:lnTo>
                <a:lnTo>
                  <a:pt x="3326" y="4638"/>
                </a:lnTo>
                <a:lnTo>
                  <a:pt x="3324" y="4642"/>
                </a:lnTo>
                <a:lnTo>
                  <a:pt x="3326" y="4644"/>
                </a:lnTo>
                <a:lnTo>
                  <a:pt x="3330" y="4642"/>
                </a:lnTo>
                <a:lnTo>
                  <a:pt x="3330" y="4640"/>
                </a:lnTo>
                <a:lnTo>
                  <a:pt x="3332" y="4636"/>
                </a:lnTo>
                <a:lnTo>
                  <a:pt x="3332" y="4632"/>
                </a:lnTo>
                <a:lnTo>
                  <a:pt x="3334" y="4630"/>
                </a:lnTo>
                <a:lnTo>
                  <a:pt x="3334" y="4628"/>
                </a:lnTo>
                <a:lnTo>
                  <a:pt x="3332" y="4624"/>
                </a:lnTo>
                <a:lnTo>
                  <a:pt x="3332" y="4620"/>
                </a:lnTo>
                <a:lnTo>
                  <a:pt x="3332" y="4618"/>
                </a:lnTo>
                <a:lnTo>
                  <a:pt x="3328" y="4618"/>
                </a:lnTo>
                <a:close/>
                <a:moveTo>
                  <a:pt x="3302" y="3114"/>
                </a:moveTo>
                <a:lnTo>
                  <a:pt x="3302" y="3114"/>
                </a:lnTo>
                <a:lnTo>
                  <a:pt x="3304" y="3116"/>
                </a:lnTo>
                <a:lnTo>
                  <a:pt x="3308" y="3114"/>
                </a:lnTo>
                <a:lnTo>
                  <a:pt x="3310" y="3112"/>
                </a:lnTo>
                <a:lnTo>
                  <a:pt x="3310" y="3108"/>
                </a:lnTo>
                <a:lnTo>
                  <a:pt x="3306" y="3108"/>
                </a:lnTo>
                <a:lnTo>
                  <a:pt x="3302" y="3110"/>
                </a:lnTo>
                <a:lnTo>
                  <a:pt x="3300" y="3112"/>
                </a:lnTo>
                <a:lnTo>
                  <a:pt x="3302" y="3114"/>
                </a:lnTo>
                <a:close/>
                <a:moveTo>
                  <a:pt x="3298" y="3086"/>
                </a:moveTo>
                <a:lnTo>
                  <a:pt x="3298" y="3086"/>
                </a:lnTo>
                <a:lnTo>
                  <a:pt x="3296" y="3088"/>
                </a:lnTo>
                <a:lnTo>
                  <a:pt x="3298" y="3090"/>
                </a:lnTo>
                <a:lnTo>
                  <a:pt x="3302" y="3096"/>
                </a:lnTo>
                <a:lnTo>
                  <a:pt x="3302" y="3098"/>
                </a:lnTo>
                <a:lnTo>
                  <a:pt x="3304" y="3094"/>
                </a:lnTo>
                <a:lnTo>
                  <a:pt x="3302" y="3088"/>
                </a:lnTo>
                <a:lnTo>
                  <a:pt x="3300" y="3086"/>
                </a:lnTo>
                <a:lnTo>
                  <a:pt x="3298" y="3086"/>
                </a:lnTo>
                <a:close/>
                <a:moveTo>
                  <a:pt x="3298" y="4354"/>
                </a:moveTo>
                <a:lnTo>
                  <a:pt x="3298" y="4354"/>
                </a:lnTo>
                <a:lnTo>
                  <a:pt x="3296" y="4358"/>
                </a:lnTo>
                <a:lnTo>
                  <a:pt x="3296" y="4362"/>
                </a:lnTo>
                <a:lnTo>
                  <a:pt x="3298" y="4362"/>
                </a:lnTo>
                <a:lnTo>
                  <a:pt x="3300" y="4364"/>
                </a:lnTo>
                <a:lnTo>
                  <a:pt x="3304" y="4362"/>
                </a:lnTo>
                <a:lnTo>
                  <a:pt x="3304" y="4360"/>
                </a:lnTo>
                <a:lnTo>
                  <a:pt x="3302" y="4356"/>
                </a:lnTo>
                <a:lnTo>
                  <a:pt x="3300" y="4348"/>
                </a:lnTo>
                <a:lnTo>
                  <a:pt x="3298" y="4354"/>
                </a:lnTo>
                <a:close/>
                <a:moveTo>
                  <a:pt x="3274" y="4930"/>
                </a:moveTo>
                <a:lnTo>
                  <a:pt x="3274" y="4930"/>
                </a:lnTo>
                <a:lnTo>
                  <a:pt x="3274" y="4932"/>
                </a:lnTo>
                <a:lnTo>
                  <a:pt x="3278" y="4934"/>
                </a:lnTo>
                <a:lnTo>
                  <a:pt x="3288" y="4934"/>
                </a:lnTo>
                <a:lnTo>
                  <a:pt x="3310" y="4928"/>
                </a:lnTo>
                <a:lnTo>
                  <a:pt x="3312" y="4926"/>
                </a:lnTo>
                <a:lnTo>
                  <a:pt x="3310" y="4926"/>
                </a:lnTo>
                <a:lnTo>
                  <a:pt x="3296" y="4924"/>
                </a:lnTo>
                <a:lnTo>
                  <a:pt x="3282" y="4924"/>
                </a:lnTo>
                <a:lnTo>
                  <a:pt x="3276" y="4926"/>
                </a:lnTo>
                <a:lnTo>
                  <a:pt x="3274" y="4930"/>
                </a:lnTo>
                <a:close/>
                <a:moveTo>
                  <a:pt x="3132" y="5104"/>
                </a:moveTo>
                <a:lnTo>
                  <a:pt x="3132" y="5104"/>
                </a:lnTo>
                <a:lnTo>
                  <a:pt x="3136" y="5106"/>
                </a:lnTo>
                <a:lnTo>
                  <a:pt x="3138" y="5104"/>
                </a:lnTo>
                <a:lnTo>
                  <a:pt x="3136" y="5096"/>
                </a:lnTo>
                <a:lnTo>
                  <a:pt x="3134" y="5090"/>
                </a:lnTo>
                <a:lnTo>
                  <a:pt x="3132" y="5086"/>
                </a:lnTo>
                <a:lnTo>
                  <a:pt x="3130" y="5088"/>
                </a:lnTo>
                <a:lnTo>
                  <a:pt x="3130" y="5096"/>
                </a:lnTo>
                <a:lnTo>
                  <a:pt x="3132" y="5104"/>
                </a:lnTo>
                <a:close/>
                <a:moveTo>
                  <a:pt x="3196" y="4912"/>
                </a:moveTo>
                <a:lnTo>
                  <a:pt x="3196" y="4912"/>
                </a:lnTo>
                <a:lnTo>
                  <a:pt x="3198" y="4908"/>
                </a:lnTo>
                <a:lnTo>
                  <a:pt x="3198" y="4904"/>
                </a:lnTo>
                <a:lnTo>
                  <a:pt x="3196" y="4900"/>
                </a:lnTo>
                <a:lnTo>
                  <a:pt x="3192" y="4900"/>
                </a:lnTo>
                <a:lnTo>
                  <a:pt x="3190" y="4902"/>
                </a:lnTo>
                <a:lnTo>
                  <a:pt x="3188" y="4904"/>
                </a:lnTo>
                <a:lnTo>
                  <a:pt x="3188" y="4908"/>
                </a:lnTo>
                <a:lnTo>
                  <a:pt x="3192" y="4912"/>
                </a:lnTo>
                <a:lnTo>
                  <a:pt x="3194" y="4912"/>
                </a:lnTo>
                <a:lnTo>
                  <a:pt x="3196" y="4912"/>
                </a:lnTo>
                <a:close/>
                <a:moveTo>
                  <a:pt x="3180" y="4896"/>
                </a:moveTo>
                <a:lnTo>
                  <a:pt x="3180" y="4896"/>
                </a:lnTo>
                <a:lnTo>
                  <a:pt x="3176" y="4896"/>
                </a:lnTo>
                <a:lnTo>
                  <a:pt x="3172" y="4900"/>
                </a:lnTo>
                <a:lnTo>
                  <a:pt x="3170" y="4906"/>
                </a:lnTo>
                <a:lnTo>
                  <a:pt x="3172" y="4916"/>
                </a:lnTo>
                <a:lnTo>
                  <a:pt x="3174" y="4916"/>
                </a:lnTo>
                <a:lnTo>
                  <a:pt x="3180" y="4908"/>
                </a:lnTo>
                <a:lnTo>
                  <a:pt x="3184" y="4900"/>
                </a:lnTo>
                <a:lnTo>
                  <a:pt x="3182" y="4898"/>
                </a:lnTo>
                <a:lnTo>
                  <a:pt x="3180" y="4896"/>
                </a:lnTo>
                <a:close/>
                <a:moveTo>
                  <a:pt x="3184" y="5356"/>
                </a:moveTo>
                <a:lnTo>
                  <a:pt x="3184" y="5356"/>
                </a:lnTo>
                <a:lnTo>
                  <a:pt x="3180" y="5360"/>
                </a:lnTo>
                <a:lnTo>
                  <a:pt x="3174" y="5364"/>
                </a:lnTo>
                <a:lnTo>
                  <a:pt x="3170" y="5366"/>
                </a:lnTo>
                <a:lnTo>
                  <a:pt x="3168" y="5370"/>
                </a:lnTo>
                <a:lnTo>
                  <a:pt x="3168" y="5372"/>
                </a:lnTo>
                <a:lnTo>
                  <a:pt x="3170" y="5372"/>
                </a:lnTo>
                <a:lnTo>
                  <a:pt x="3178" y="5370"/>
                </a:lnTo>
                <a:lnTo>
                  <a:pt x="3190" y="5362"/>
                </a:lnTo>
                <a:lnTo>
                  <a:pt x="3194" y="5358"/>
                </a:lnTo>
                <a:lnTo>
                  <a:pt x="3192" y="5352"/>
                </a:lnTo>
                <a:lnTo>
                  <a:pt x="3192" y="5350"/>
                </a:lnTo>
                <a:lnTo>
                  <a:pt x="3190" y="5350"/>
                </a:lnTo>
                <a:lnTo>
                  <a:pt x="3188" y="5352"/>
                </a:lnTo>
                <a:lnTo>
                  <a:pt x="3184" y="5356"/>
                </a:lnTo>
                <a:close/>
                <a:moveTo>
                  <a:pt x="3074" y="5152"/>
                </a:moveTo>
                <a:lnTo>
                  <a:pt x="3074" y="5152"/>
                </a:lnTo>
                <a:lnTo>
                  <a:pt x="3076" y="5154"/>
                </a:lnTo>
                <a:lnTo>
                  <a:pt x="3078" y="5144"/>
                </a:lnTo>
                <a:lnTo>
                  <a:pt x="3076" y="5132"/>
                </a:lnTo>
                <a:lnTo>
                  <a:pt x="3076" y="5122"/>
                </a:lnTo>
                <a:lnTo>
                  <a:pt x="3074" y="5122"/>
                </a:lnTo>
                <a:lnTo>
                  <a:pt x="3074" y="5124"/>
                </a:lnTo>
                <a:lnTo>
                  <a:pt x="3072" y="5130"/>
                </a:lnTo>
                <a:lnTo>
                  <a:pt x="3072" y="5142"/>
                </a:lnTo>
                <a:lnTo>
                  <a:pt x="3074" y="5152"/>
                </a:lnTo>
                <a:close/>
                <a:moveTo>
                  <a:pt x="3070" y="5308"/>
                </a:moveTo>
                <a:lnTo>
                  <a:pt x="3070" y="5308"/>
                </a:lnTo>
                <a:lnTo>
                  <a:pt x="3066" y="5308"/>
                </a:lnTo>
                <a:lnTo>
                  <a:pt x="3066" y="5306"/>
                </a:lnTo>
                <a:lnTo>
                  <a:pt x="3064" y="5304"/>
                </a:lnTo>
                <a:lnTo>
                  <a:pt x="3060" y="5298"/>
                </a:lnTo>
                <a:lnTo>
                  <a:pt x="3054" y="5294"/>
                </a:lnTo>
                <a:lnTo>
                  <a:pt x="3048" y="5294"/>
                </a:lnTo>
                <a:lnTo>
                  <a:pt x="3046" y="5296"/>
                </a:lnTo>
                <a:lnTo>
                  <a:pt x="3042" y="5296"/>
                </a:lnTo>
                <a:lnTo>
                  <a:pt x="3036" y="5294"/>
                </a:lnTo>
                <a:lnTo>
                  <a:pt x="3026" y="5294"/>
                </a:lnTo>
                <a:lnTo>
                  <a:pt x="3020" y="5296"/>
                </a:lnTo>
                <a:lnTo>
                  <a:pt x="3016" y="5298"/>
                </a:lnTo>
                <a:lnTo>
                  <a:pt x="3014" y="5302"/>
                </a:lnTo>
                <a:lnTo>
                  <a:pt x="3012" y="5306"/>
                </a:lnTo>
                <a:lnTo>
                  <a:pt x="3014" y="5310"/>
                </a:lnTo>
                <a:lnTo>
                  <a:pt x="3016" y="5312"/>
                </a:lnTo>
                <a:lnTo>
                  <a:pt x="3026" y="5316"/>
                </a:lnTo>
                <a:lnTo>
                  <a:pt x="3036" y="5318"/>
                </a:lnTo>
                <a:lnTo>
                  <a:pt x="3046" y="5322"/>
                </a:lnTo>
                <a:lnTo>
                  <a:pt x="3054" y="5328"/>
                </a:lnTo>
                <a:lnTo>
                  <a:pt x="3058" y="5334"/>
                </a:lnTo>
                <a:lnTo>
                  <a:pt x="3060" y="5338"/>
                </a:lnTo>
                <a:lnTo>
                  <a:pt x="3064" y="5340"/>
                </a:lnTo>
                <a:lnTo>
                  <a:pt x="3068" y="5340"/>
                </a:lnTo>
                <a:lnTo>
                  <a:pt x="3070" y="5342"/>
                </a:lnTo>
                <a:lnTo>
                  <a:pt x="3074" y="5342"/>
                </a:lnTo>
                <a:lnTo>
                  <a:pt x="3076" y="5340"/>
                </a:lnTo>
                <a:lnTo>
                  <a:pt x="3078" y="5338"/>
                </a:lnTo>
                <a:lnTo>
                  <a:pt x="3080" y="5338"/>
                </a:lnTo>
                <a:lnTo>
                  <a:pt x="3082" y="5336"/>
                </a:lnTo>
                <a:lnTo>
                  <a:pt x="3086" y="5332"/>
                </a:lnTo>
                <a:lnTo>
                  <a:pt x="3086" y="5330"/>
                </a:lnTo>
                <a:lnTo>
                  <a:pt x="3086" y="5326"/>
                </a:lnTo>
                <a:lnTo>
                  <a:pt x="3082" y="5320"/>
                </a:lnTo>
                <a:lnTo>
                  <a:pt x="3076" y="5312"/>
                </a:lnTo>
                <a:lnTo>
                  <a:pt x="3070" y="5308"/>
                </a:lnTo>
                <a:close/>
                <a:moveTo>
                  <a:pt x="3176" y="5238"/>
                </a:moveTo>
                <a:lnTo>
                  <a:pt x="3176" y="5238"/>
                </a:lnTo>
                <a:lnTo>
                  <a:pt x="3174" y="5234"/>
                </a:lnTo>
                <a:lnTo>
                  <a:pt x="3172" y="5234"/>
                </a:lnTo>
                <a:lnTo>
                  <a:pt x="3168" y="5234"/>
                </a:lnTo>
                <a:lnTo>
                  <a:pt x="3166" y="5238"/>
                </a:lnTo>
                <a:lnTo>
                  <a:pt x="3166" y="5240"/>
                </a:lnTo>
                <a:lnTo>
                  <a:pt x="3168" y="5240"/>
                </a:lnTo>
                <a:lnTo>
                  <a:pt x="3170" y="5242"/>
                </a:lnTo>
                <a:lnTo>
                  <a:pt x="3168" y="5246"/>
                </a:lnTo>
                <a:lnTo>
                  <a:pt x="3160" y="5248"/>
                </a:lnTo>
                <a:lnTo>
                  <a:pt x="3156" y="5252"/>
                </a:lnTo>
                <a:lnTo>
                  <a:pt x="3156" y="5256"/>
                </a:lnTo>
                <a:lnTo>
                  <a:pt x="3156" y="5258"/>
                </a:lnTo>
                <a:lnTo>
                  <a:pt x="3152" y="5260"/>
                </a:lnTo>
                <a:lnTo>
                  <a:pt x="3148" y="5260"/>
                </a:lnTo>
                <a:lnTo>
                  <a:pt x="3146" y="5260"/>
                </a:lnTo>
                <a:lnTo>
                  <a:pt x="3142" y="5256"/>
                </a:lnTo>
                <a:lnTo>
                  <a:pt x="3136" y="5252"/>
                </a:lnTo>
                <a:lnTo>
                  <a:pt x="3134" y="5250"/>
                </a:lnTo>
                <a:lnTo>
                  <a:pt x="3132" y="5252"/>
                </a:lnTo>
                <a:lnTo>
                  <a:pt x="3128" y="5254"/>
                </a:lnTo>
                <a:lnTo>
                  <a:pt x="3124" y="5254"/>
                </a:lnTo>
                <a:lnTo>
                  <a:pt x="3120" y="5254"/>
                </a:lnTo>
                <a:lnTo>
                  <a:pt x="3116" y="5256"/>
                </a:lnTo>
                <a:lnTo>
                  <a:pt x="3114" y="5258"/>
                </a:lnTo>
                <a:lnTo>
                  <a:pt x="3112" y="5256"/>
                </a:lnTo>
                <a:lnTo>
                  <a:pt x="3106" y="5254"/>
                </a:lnTo>
                <a:lnTo>
                  <a:pt x="3100" y="5250"/>
                </a:lnTo>
                <a:lnTo>
                  <a:pt x="3092" y="5246"/>
                </a:lnTo>
                <a:lnTo>
                  <a:pt x="3076" y="5242"/>
                </a:lnTo>
                <a:lnTo>
                  <a:pt x="3068" y="5242"/>
                </a:lnTo>
                <a:lnTo>
                  <a:pt x="3064" y="5242"/>
                </a:lnTo>
                <a:lnTo>
                  <a:pt x="3060" y="5246"/>
                </a:lnTo>
                <a:lnTo>
                  <a:pt x="3056" y="5250"/>
                </a:lnTo>
                <a:lnTo>
                  <a:pt x="3050" y="5252"/>
                </a:lnTo>
                <a:lnTo>
                  <a:pt x="3048" y="5256"/>
                </a:lnTo>
                <a:lnTo>
                  <a:pt x="3048" y="5262"/>
                </a:lnTo>
                <a:lnTo>
                  <a:pt x="3050" y="5270"/>
                </a:lnTo>
                <a:lnTo>
                  <a:pt x="3050" y="5272"/>
                </a:lnTo>
                <a:lnTo>
                  <a:pt x="3052" y="5272"/>
                </a:lnTo>
                <a:lnTo>
                  <a:pt x="3056" y="5270"/>
                </a:lnTo>
                <a:lnTo>
                  <a:pt x="3062" y="5268"/>
                </a:lnTo>
                <a:lnTo>
                  <a:pt x="3078" y="5270"/>
                </a:lnTo>
                <a:lnTo>
                  <a:pt x="3086" y="5272"/>
                </a:lnTo>
                <a:lnTo>
                  <a:pt x="3092" y="5274"/>
                </a:lnTo>
                <a:lnTo>
                  <a:pt x="3096" y="5278"/>
                </a:lnTo>
                <a:lnTo>
                  <a:pt x="3098" y="5276"/>
                </a:lnTo>
                <a:lnTo>
                  <a:pt x="3102" y="5274"/>
                </a:lnTo>
                <a:lnTo>
                  <a:pt x="3106" y="5274"/>
                </a:lnTo>
                <a:lnTo>
                  <a:pt x="3108" y="5274"/>
                </a:lnTo>
                <a:lnTo>
                  <a:pt x="3110" y="5272"/>
                </a:lnTo>
                <a:lnTo>
                  <a:pt x="3112" y="5270"/>
                </a:lnTo>
                <a:lnTo>
                  <a:pt x="3120" y="5272"/>
                </a:lnTo>
                <a:lnTo>
                  <a:pt x="3124" y="5272"/>
                </a:lnTo>
                <a:lnTo>
                  <a:pt x="3128" y="5272"/>
                </a:lnTo>
                <a:lnTo>
                  <a:pt x="3134" y="5270"/>
                </a:lnTo>
                <a:lnTo>
                  <a:pt x="3138" y="5268"/>
                </a:lnTo>
                <a:lnTo>
                  <a:pt x="3142" y="5266"/>
                </a:lnTo>
                <a:lnTo>
                  <a:pt x="3150" y="5266"/>
                </a:lnTo>
                <a:lnTo>
                  <a:pt x="3158" y="5264"/>
                </a:lnTo>
                <a:lnTo>
                  <a:pt x="3166" y="5260"/>
                </a:lnTo>
                <a:lnTo>
                  <a:pt x="3168" y="5258"/>
                </a:lnTo>
                <a:lnTo>
                  <a:pt x="3170" y="5254"/>
                </a:lnTo>
                <a:lnTo>
                  <a:pt x="3170" y="5252"/>
                </a:lnTo>
                <a:lnTo>
                  <a:pt x="3174" y="5248"/>
                </a:lnTo>
                <a:lnTo>
                  <a:pt x="3176" y="5244"/>
                </a:lnTo>
                <a:lnTo>
                  <a:pt x="3176" y="5238"/>
                </a:lnTo>
                <a:close/>
                <a:moveTo>
                  <a:pt x="3042" y="5268"/>
                </a:moveTo>
                <a:lnTo>
                  <a:pt x="3042" y="5268"/>
                </a:lnTo>
                <a:lnTo>
                  <a:pt x="3044" y="5266"/>
                </a:lnTo>
                <a:lnTo>
                  <a:pt x="3046" y="5264"/>
                </a:lnTo>
                <a:lnTo>
                  <a:pt x="3044" y="5262"/>
                </a:lnTo>
                <a:lnTo>
                  <a:pt x="3042" y="5260"/>
                </a:lnTo>
                <a:lnTo>
                  <a:pt x="3040" y="5262"/>
                </a:lnTo>
                <a:lnTo>
                  <a:pt x="3040" y="5266"/>
                </a:lnTo>
                <a:lnTo>
                  <a:pt x="3040" y="5268"/>
                </a:lnTo>
                <a:lnTo>
                  <a:pt x="3042" y="5268"/>
                </a:lnTo>
                <a:close/>
                <a:moveTo>
                  <a:pt x="3038" y="5258"/>
                </a:moveTo>
                <a:lnTo>
                  <a:pt x="3038" y="5258"/>
                </a:lnTo>
                <a:lnTo>
                  <a:pt x="3040" y="5256"/>
                </a:lnTo>
                <a:lnTo>
                  <a:pt x="3040" y="5254"/>
                </a:lnTo>
                <a:lnTo>
                  <a:pt x="3038" y="5252"/>
                </a:lnTo>
                <a:lnTo>
                  <a:pt x="3034" y="5250"/>
                </a:lnTo>
                <a:lnTo>
                  <a:pt x="3032" y="5250"/>
                </a:lnTo>
                <a:lnTo>
                  <a:pt x="3032" y="5252"/>
                </a:lnTo>
                <a:lnTo>
                  <a:pt x="3032" y="5258"/>
                </a:lnTo>
                <a:lnTo>
                  <a:pt x="3030" y="5262"/>
                </a:lnTo>
                <a:lnTo>
                  <a:pt x="3032" y="5266"/>
                </a:lnTo>
                <a:lnTo>
                  <a:pt x="3032" y="5264"/>
                </a:lnTo>
                <a:lnTo>
                  <a:pt x="3034" y="5260"/>
                </a:lnTo>
                <a:lnTo>
                  <a:pt x="3038" y="5258"/>
                </a:lnTo>
                <a:close/>
                <a:moveTo>
                  <a:pt x="2740" y="626"/>
                </a:moveTo>
                <a:lnTo>
                  <a:pt x="2740" y="626"/>
                </a:lnTo>
                <a:lnTo>
                  <a:pt x="2756" y="630"/>
                </a:lnTo>
                <a:lnTo>
                  <a:pt x="2768" y="628"/>
                </a:lnTo>
                <a:lnTo>
                  <a:pt x="2778" y="624"/>
                </a:lnTo>
                <a:lnTo>
                  <a:pt x="2784" y="618"/>
                </a:lnTo>
                <a:lnTo>
                  <a:pt x="2786" y="612"/>
                </a:lnTo>
                <a:lnTo>
                  <a:pt x="2786" y="608"/>
                </a:lnTo>
                <a:lnTo>
                  <a:pt x="2784" y="604"/>
                </a:lnTo>
                <a:lnTo>
                  <a:pt x="2782" y="602"/>
                </a:lnTo>
                <a:lnTo>
                  <a:pt x="2776" y="600"/>
                </a:lnTo>
                <a:lnTo>
                  <a:pt x="2764" y="598"/>
                </a:lnTo>
                <a:lnTo>
                  <a:pt x="2748" y="598"/>
                </a:lnTo>
                <a:lnTo>
                  <a:pt x="2736" y="598"/>
                </a:lnTo>
                <a:lnTo>
                  <a:pt x="2726" y="600"/>
                </a:lnTo>
                <a:lnTo>
                  <a:pt x="2720" y="604"/>
                </a:lnTo>
                <a:lnTo>
                  <a:pt x="2716" y="608"/>
                </a:lnTo>
                <a:lnTo>
                  <a:pt x="2720" y="614"/>
                </a:lnTo>
                <a:lnTo>
                  <a:pt x="2726" y="618"/>
                </a:lnTo>
                <a:lnTo>
                  <a:pt x="2740" y="626"/>
                </a:lnTo>
                <a:close/>
                <a:moveTo>
                  <a:pt x="162" y="3354"/>
                </a:moveTo>
                <a:lnTo>
                  <a:pt x="162" y="3354"/>
                </a:lnTo>
                <a:lnTo>
                  <a:pt x="160" y="3358"/>
                </a:lnTo>
                <a:lnTo>
                  <a:pt x="162" y="3364"/>
                </a:lnTo>
                <a:lnTo>
                  <a:pt x="164" y="3366"/>
                </a:lnTo>
                <a:lnTo>
                  <a:pt x="166" y="3368"/>
                </a:lnTo>
                <a:lnTo>
                  <a:pt x="168" y="3366"/>
                </a:lnTo>
                <a:lnTo>
                  <a:pt x="168" y="3362"/>
                </a:lnTo>
                <a:lnTo>
                  <a:pt x="166" y="3356"/>
                </a:lnTo>
                <a:lnTo>
                  <a:pt x="164" y="3352"/>
                </a:lnTo>
                <a:lnTo>
                  <a:pt x="162" y="3352"/>
                </a:lnTo>
                <a:lnTo>
                  <a:pt x="162" y="3354"/>
                </a:lnTo>
                <a:close/>
                <a:moveTo>
                  <a:pt x="3766" y="1952"/>
                </a:moveTo>
                <a:lnTo>
                  <a:pt x="3766" y="1952"/>
                </a:lnTo>
                <a:lnTo>
                  <a:pt x="3772" y="1954"/>
                </a:lnTo>
                <a:lnTo>
                  <a:pt x="3776" y="1954"/>
                </a:lnTo>
                <a:lnTo>
                  <a:pt x="3780" y="1950"/>
                </a:lnTo>
                <a:lnTo>
                  <a:pt x="3782" y="1944"/>
                </a:lnTo>
                <a:lnTo>
                  <a:pt x="3784" y="1940"/>
                </a:lnTo>
                <a:lnTo>
                  <a:pt x="3782" y="1934"/>
                </a:lnTo>
                <a:lnTo>
                  <a:pt x="3780" y="1930"/>
                </a:lnTo>
                <a:lnTo>
                  <a:pt x="3774" y="1928"/>
                </a:lnTo>
                <a:lnTo>
                  <a:pt x="3768" y="1928"/>
                </a:lnTo>
                <a:lnTo>
                  <a:pt x="3764" y="1930"/>
                </a:lnTo>
                <a:lnTo>
                  <a:pt x="3760" y="1932"/>
                </a:lnTo>
                <a:lnTo>
                  <a:pt x="3758" y="1936"/>
                </a:lnTo>
                <a:lnTo>
                  <a:pt x="3758" y="1938"/>
                </a:lnTo>
                <a:lnTo>
                  <a:pt x="3760" y="1944"/>
                </a:lnTo>
                <a:lnTo>
                  <a:pt x="3762" y="1948"/>
                </a:lnTo>
                <a:lnTo>
                  <a:pt x="3766" y="1952"/>
                </a:lnTo>
                <a:close/>
                <a:moveTo>
                  <a:pt x="3314" y="2942"/>
                </a:moveTo>
                <a:lnTo>
                  <a:pt x="3314" y="2942"/>
                </a:lnTo>
                <a:lnTo>
                  <a:pt x="3316" y="2940"/>
                </a:lnTo>
                <a:lnTo>
                  <a:pt x="3318" y="2936"/>
                </a:lnTo>
                <a:lnTo>
                  <a:pt x="3316" y="2932"/>
                </a:lnTo>
                <a:lnTo>
                  <a:pt x="3312" y="2930"/>
                </a:lnTo>
                <a:lnTo>
                  <a:pt x="3310" y="2930"/>
                </a:lnTo>
                <a:lnTo>
                  <a:pt x="3310" y="2932"/>
                </a:lnTo>
                <a:lnTo>
                  <a:pt x="3310" y="2936"/>
                </a:lnTo>
                <a:lnTo>
                  <a:pt x="3312" y="2940"/>
                </a:lnTo>
                <a:lnTo>
                  <a:pt x="3314" y="2942"/>
                </a:lnTo>
                <a:close/>
                <a:moveTo>
                  <a:pt x="3310" y="2998"/>
                </a:moveTo>
                <a:lnTo>
                  <a:pt x="3310" y="2998"/>
                </a:lnTo>
                <a:lnTo>
                  <a:pt x="3308" y="2998"/>
                </a:lnTo>
                <a:lnTo>
                  <a:pt x="3308" y="3002"/>
                </a:lnTo>
                <a:lnTo>
                  <a:pt x="3310" y="3004"/>
                </a:lnTo>
                <a:lnTo>
                  <a:pt x="3312" y="3006"/>
                </a:lnTo>
                <a:lnTo>
                  <a:pt x="3314" y="3006"/>
                </a:lnTo>
                <a:lnTo>
                  <a:pt x="3314" y="3002"/>
                </a:lnTo>
                <a:lnTo>
                  <a:pt x="3312" y="2998"/>
                </a:lnTo>
                <a:lnTo>
                  <a:pt x="3310" y="2998"/>
                </a:lnTo>
                <a:close/>
                <a:moveTo>
                  <a:pt x="468" y="3506"/>
                </a:moveTo>
                <a:lnTo>
                  <a:pt x="468" y="3506"/>
                </a:lnTo>
                <a:lnTo>
                  <a:pt x="468" y="3508"/>
                </a:lnTo>
                <a:lnTo>
                  <a:pt x="466" y="3510"/>
                </a:lnTo>
                <a:lnTo>
                  <a:pt x="458" y="3514"/>
                </a:lnTo>
                <a:lnTo>
                  <a:pt x="452" y="3518"/>
                </a:lnTo>
                <a:lnTo>
                  <a:pt x="450" y="3520"/>
                </a:lnTo>
                <a:lnTo>
                  <a:pt x="450" y="3522"/>
                </a:lnTo>
                <a:lnTo>
                  <a:pt x="452" y="3524"/>
                </a:lnTo>
                <a:lnTo>
                  <a:pt x="456" y="3524"/>
                </a:lnTo>
                <a:lnTo>
                  <a:pt x="464" y="3520"/>
                </a:lnTo>
                <a:lnTo>
                  <a:pt x="476" y="3514"/>
                </a:lnTo>
                <a:lnTo>
                  <a:pt x="484" y="3504"/>
                </a:lnTo>
                <a:lnTo>
                  <a:pt x="486" y="3502"/>
                </a:lnTo>
                <a:lnTo>
                  <a:pt x="486" y="3500"/>
                </a:lnTo>
                <a:lnTo>
                  <a:pt x="480" y="3502"/>
                </a:lnTo>
                <a:lnTo>
                  <a:pt x="468" y="3506"/>
                </a:lnTo>
                <a:close/>
                <a:moveTo>
                  <a:pt x="1966" y="4176"/>
                </a:moveTo>
                <a:lnTo>
                  <a:pt x="1966" y="4176"/>
                </a:lnTo>
                <a:lnTo>
                  <a:pt x="1964" y="4176"/>
                </a:lnTo>
                <a:lnTo>
                  <a:pt x="1960" y="4184"/>
                </a:lnTo>
                <a:lnTo>
                  <a:pt x="1958" y="4200"/>
                </a:lnTo>
                <a:lnTo>
                  <a:pt x="1956" y="4222"/>
                </a:lnTo>
                <a:lnTo>
                  <a:pt x="1954" y="4242"/>
                </a:lnTo>
                <a:lnTo>
                  <a:pt x="1952" y="4252"/>
                </a:lnTo>
                <a:lnTo>
                  <a:pt x="1950" y="4260"/>
                </a:lnTo>
                <a:lnTo>
                  <a:pt x="1952" y="4272"/>
                </a:lnTo>
                <a:lnTo>
                  <a:pt x="1954" y="4278"/>
                </a:lnTo>
                <a:lnTo>
                  <a:pt x="1956" y="4280"/>
                </a:lnTo>
                <a:lnTo>
                  <a:pt x="1958" y="4274"/>
                </a:lnTo>
                <a:lnTo>
                  <a:pt x="1962" y="4248"/>
                </a:lnTo>
                <a:lnTo>
                  <a:pt x="1962" y="4240"/>
                </a:lnTo>
                <a:lnTo>
                  <a:pt x="1962" y="4236"/>
                </a:lnTo>
                <a:lnTo>
                  <a:pt x="1962" y="4234"/>
                </a:lnTo>
                <a:lnTo>
                  <a:pt x="1964" y="4232"/>
                </a:lnTo>
                <a:lnTo>
                  <a:pt x="1966" y="4228"/>
                </a:lnTo>
                <a:lnTo>
                  <a:pt x="1966" y="4226"/>
                </a:lnTo>
                <a:lnTo>
                  <a:pt x="1964" y="4218"/>
                </a:lnTo>
                <a:lnTo>
                  <a:pt x="1964" y="4210"/>
                </a:lnTo>
                <a:lnTo>
                  <a:pt x="1964" y="4206"/>
                </a:lnTo>
                <a:lnTo>
                  <a:pt x="1964" y="4204"/>
                </a:lnTo>
                <a:lnTo>
                  <a:pt x="1968" y="4200"/>
                </a:lnTo>
                <a:lnTo>
                  <a:pt x="1970" y="4192"/>
                </a:lnTo>
                <a:lnTo>
                  <a:pt x="1970" y="4182"/>
                </a:lnTo>
                <a:lnTo>
                  <a:pt x="1966" y="4176"/>
                </a:lnTo>
                <a:close/>
                <a:moveTo>
                  <a:pt x="1508" y="4454"/>
                </a:moveTo>
                <a:lnTo>
                  <a:pt x="1508" y="4454"/>
                </a:lnTo>
                <a:lnTo>
                  <a:pt x="1504" y="4444"/>
                </a:lnTo>
                <a:lnTo>
                  <a:pt x="1498" y="4430"/>
                </a:lnTo>
                <a:lnTo>
                  <a:pt x="1492" y="4416"/>
                </a:lnTo>
                <a:lnTo>
                  <a:pt x="1484" y="4404"/>
                </a:lnTo>
                <a:lnTo>
                  <a:pt x="1478" y="4396"/>
                </a:lnTo>
                <a:lnTo>
                  <a:pt x="1474" y="4388"/>
                </a:lnTo>
                <a:lnTo>
                  <a:pt x="1472" y="4380"/>
                </a:lnTo>
                <a:lnTo>
                  <a:pt x="1464" y="4372"/>
                </a:lnTo>
                <a:lnTo>
                  <a:pt x="1456" y="4364"/>
                </a:lnTo>
                <a:lnTo>
                  <a:pt x="1448" y="4360"/>
                </a:lnTo>
                <a:lnTo>
                  <a:pt x="1442" y="4360"/>
                </a:lnTo>
                <a:lnTo>
                  <a:pt x="1438" y="4362"/>
                </a:lnTo>
                <a:lnTo>
                  <a:pt x="1438" y="4364"/>
                </a:lnTo>
                <a:lnTo>
                  <a:pt x="1440" y="4368"/>
                </a:lnTo>
                <a:lnTo>
                  <a:pt x="1444" y="4372"/>
                </a:lnTo>
                <a:lnTo>
                  <a:pt x="1446" y="4382"/>
                </a:lnTo>
                <a:lnTo>
                  <a:pt x="1446" y="4392"/>
                </a:lnTo>
                <a:lnTo>
                  <a:pt x="1444" y="4398"/>
                </a:lnTo>
                <a:lnTo>
                  <a:pt x="1440" y="4404"/>
                </a:lnTo>
                <a:lnTo>
                  <a:pt x="1440" y="4410"/>
                </a:lnTo>
                <a:lnTo>
                  <a:pt x="1440" y="4420"/>
                </a:lnTo>
                <a:lnTo>
                  <a:pt x="1438" y="4430"/>
                </a:lnTo>
                <a:lnTo>
                  <a:pt x="1436" y="4438"/>
                </a:lnTo>
                <a:lnTo>
                  <a:pt x="1436" y="4436"/>
                </a:lnTo>
                <a:lnTo>
                  <a:pt x="1434" y="4432"/>
                </a:lnTo>
                <a:lnTo>
                  <a:pt x="1432" y="4432"/>
                </a:lnTo>
                <a:lnTo>
                  <a:pt x="1430" y="4440"/>
                </a:lnTo>
                <a:lnTo>
                  <a:pt x="1432" y="4456"/>
                </a:lnTo>
                <a:lnTo>
                  <a:pt x="1434" y="4476"/>
                </a:lnTo>
                <a:lnTo>
                  <a:pt x="1434" y="4500"/>
                </a:lnTo>
                <a:lnTo>
                  <a:pt x="1436" y="4512"/>
                </a:lnTo>
                <a:lnTo>
                  <a:pt x="1438" y="4524"/>
                </a:lnTo>
                <a:lnTo>
                  <a:pt x="1442" y="4534"/>
                </a:lnTo>
                <a:lnTo>
                  <a:pt x="1450" y="4544"/>
                </a:lnTo>
                <a:lnTo>
                  <a:pt x="1458" y="4548"/>
                </a:lnTo>
                <a:lnTo>
                  <a:pt x="1464" y="4550"/>
                </a:lnTo>
                <a:lnTo>
                  <a:pt x="1470" y="4550"/>
                </a:lnTo>
                <a:lnTo>
                  <a:pt x="1476" y="4548"/>
                </a:lnTo>
                <a:lnTo>
                  <a:pt x="1488" y="4540"/>
                </a:lnTo>
                <a:lnTo>
                  <a:pt x="1502" y="4532"/>
                </a:lnTo>
                <a:lnTo>
                  <a:pt x="1508" y="4526"/>
                </a:lnTo>
                <a:lnTo>
                  <a:pt x="1512" y="4520"/>
                </a:lnTo>
                <a:lnTo>
                  <a:pt x="1516" y="4510"/>
                </a:lnTo>
                <a:lnTo>
                  <a:pt x="1518" y="4502"/>
                </a:lnTo>
                <a:lnTo>
                  <a:pt x="1518" y="4484"/>
                </a:lnTo>
                <a:lnTo>
                  <a:pt x="1516" y="4476"/>
                </a:lnTo>
                <a:lnTo>
                  <a:pt x="1514" y="4472"/>
                </a:lnTo>
                <a:lnTo>
                  <a:pt x="1512" y="4466"/>
                </a:lnTo>
                <a:lnTo>
                  <a:pt x="1512" y="4462"/>
                </a:lnTo>
                <a:lnTo>
                  <a:pt x="1510" y="4458"/>
                </a:lnTo>
                <a:lnTo>
                  <a:pt x="1508" y="4454"/>
                </a:lnTo>
                <a:close/>
                <a:moveTo>
                  <a:pt x="1946" y="4308"/>
                </a:moveTo>
                <a:lnTo>
                  <a:pt x="1946" y="4308"/>
                </a:lnTo>
                <a:lnTo>
                  <a:pt x="1942" y="4310"/>
                </a:lnTo>
                <a:lnTo>
                  <a:pt x="1940" y="4316"/>
                </a:lnTo>
                <a:lnTo>
                  <a:pt x="1940" y="4322"/>
                </a:lnTo>
                <a:lnTo>
                  <a:pt x="1942" y="4328"/>
                </a:lnTo>
                <a:lnTo>
                  <a:pt x="1944" y="4328"/>
                </a:lnTo>
                <a:lnTo>
                  <a:pt x="1946" y="4326"/>
                </a:lnTo>
                <a:lnTo>
                  <a:pt x="1948" y="4320"/>
                </a:lnTo>
                <a:lnTo>
                  <a:pt x="1950" y="4312"/>
                </a:lnTo>
                <a:lnTo>
                  <a:pt x="1948" y="4310"/>
                </a:lnTo>
                <a:lnTo>
                  <a:pt x="1946" y="4308"/>
                </a:lnTo>
                <a:close/>
                <a:moveTo>
                  <a:pt x="1996" y="4488"/>
                </a:moveTo>
                <a:lnTo>
                  <a:pt x="1996" y="4488"/>
                </a:lnTo>
                <a:lnTo>
                  <a:pt x="1994" y="4492"/>
                </a:lnTo>
                <a:lnTo>
                  <a:pt x="1994" y="4496"/>
                </a:lnTo>
                <a:lnTo>
                  <a:pt x="1994" y="4504"/>
                </a:lnTo>
                <a:lnTo>
                  <a:pt x="1998" y="4508"/>
                </a:lnTo>
                <a:lnTo>
                  <a:pt x="2000" y="4510"/>
                </a:lnTo>
                <a:lnTo>
                  <a:pt x="2002" y="4508"/>
                </a:lnTo>
                <a:lnTo>
                  <a:pt x="2004" y="4506"/>
                </a:lnTo>
                <a:lnTo>
                  <a:pt x="2004" y="4502"/>
                </a:lnTo>
                <a:lnTo>
                  <a:pt x="2004" y="4494"/>
                </a:lnTo>
                <a:lnTo>
                  <a:pt x="2000" y="4488"/>
                </a:lnTo>
                <a:lnTo>
                  <a:pt x="1998" y="4488"/>
                </a:lnTo>
                <a:lnTo>
                  <a:pt x="1996" y="4488"/>
                </a:lnTo>
                <a:close/>
                <a:moveTo>
                  <a:pt x="1980" y="4454"/>
                </a:moveTo>
                <a:lnTo>
                  <a:pt x="1980" y="4454"/>
                </a:lnTo>
                <a:lnTo>
                  <a:pt x="1982" y="4454"/>
                </a:lnTo>
                <a:lnTo>
                  <a:pt x="1984" y="4454"/>
                </a:lnTo>
                <a:lnTo>
                  <a:pt x="1982" y="4448"/>
                </a:lnTo>
                <a:lnTo>
                  <a:pt x="1980" y="4448"/>
                </a:lnTo>
                <a:lnTo>
                  <a:pt x="1978" y="4448"/>
                </a:lnTo>
                <a:lnTo>
                  <a:pt x="1978" y="4450"/>
                </a:lnTo>
                <a:lnTo>
                  <a:pt x="1980" y="4454"/>
                </a:lnTo>
                <a:close/>
                <a:moveTo>
                  <a:pt x="1954" y="4386"/>
                </a:moveTo>
                <a:lnTo>
                  <a:pt x="1954" y="4386"/>
                </a:lnTo>
                <a:lnTo>
                  <a:pt x="1952" y="4390"/>
                </a:lnTo>
                <a:lnTo>
                  <a:pt x="1952" y="4394"/>
                </a:lnTo>
                <a:lnTo>
                  <a:pt x="1954" y="4396"/>
                </a:lnTo>
                <a:lnTo>
                  <a:pt x="1958" y="4396"/>
                </a:lnTo>
                <a:lnTo>
                  <a:pt x="1960" y="4394"/>
                </a:lnTo>
                <a:lnTo>
                  <a:pt x="1958" y="4390"/>
                </a:lnTo>
                <a:lnTo>
                  <a:pt x="1958" y="4386"/>
                </a:lnTo>
                <a:lnTo>
                  <a:pt x="1956" y="4386"/>
                </a:lnTo>
                <a:lnTo>
                  <a:pt x="1954" y="4386"/>
                </a:lnTo>
                <a:close/>
                <a:moveTo>
                  <a:pt x="2078" y="4702"/>
                </a:moveTo>
                <a:lnTo>
                  <a:pt x="2078" y="4702"/>
                </a:lnTo>
                <a:lnTo>
                  <a:pt x="2078" y="4706"/>
                </a:lnTo>
                <a:lnTo>
                  <a:pt x="2080" y="4710"/>
                </a:lnTo>
                <a:lnTo>
                  <a:pt x="2084" y="4714"/>
                </a:lnTo>
                <a:lnTo>
                  <a:pt x="2090" y="4720"/>
                </a:lnTo>
                <a:lnTo>
                  <a:pt x="2102" y="4728"/>
                </a:lnTo>
                <a:lnTo>
                  <a:pt x="2106" y="4730"/>
                </a:lnTo>
                <a:lnTo>
                  <a:pt x="2106" y="4726"/>
                </a:lnTo>
                <a:lnTo>
                  <a:pt x="2102" y="4716"/>
                </a:lnTo>
                <a:lnTo>
                  <a:pt x="2094" y="4706"/>
                </a:lnTo>
                <a:lnTo>
                  <a:pt x="2084" y="4700"/>
                </a:lnTo>
                <a:lnTo>
                  <a:pt x="2080" y="4700"/>
                </a:lnTo>
                <a:lnTo>
                  <a:pt x="2078" y="4702"/>
                </a:lnTo>
                <a:close/>
                <a:moveTo>
                  <a:pt x="2508" y="4960"/>
                </a:moveTo>
                <a:lnTo>
                  <a:pt x="2508" y="4960"/>
                </a:lnTo>
                <a:lnTo>
                  <a:pt x="2502" y="4956"/>
                </a:lnTo>
                <a:lnTo>
                  <a:pt x="2500" y="4950"/>
                </a:lnTo>
                <a:lnTo>
                  <a:pt x="2496" y="4932"/>
                </a:lnTo>
                <a:lnTo>
                  <a:pt x="2494" y="4924"/>
                </a:lnTo>
                <a:lnTo>
                  <a:pt x="2490" y="4918"/>
                </a:lnTo>
                <a:lnTo>
                  <a:pt x="2484" y="4914"/>
                </a:lnTo>
                <a:lnTo>
                  <a:pt x="2476" y="4912"/>
                </a:lnTo>
                <a:lnTo>
                  <a:pt x="2466" y="4916"/>
                </a:lnTo>
                <a:lnTo>
                  <a:pt x="2464" y="4920"/>
                </a:lnTo>
                <a:lnTo>
                  <a:pt x="2464" y="4926"/>
                </a:lnTo>
                <a:lnTo>
                  <a:pt x="2462" y="4928"/>
                </a:lnTo>
                <a:lnTo>
                  <a:pt x="2460" y="4932"/>
                </a:lnTo>
                <a:lnTo>
                  <a:pt x="2456" y="4936"/>
                </a:lnTo>
                <a:lnTo>
                  <a:pt x="2454" y="4938"/>
                </a:lnTo>
                <a:lnTo>
                  <a:pt x="2454" y="4940"/>
                </a:lnTo>
                <a:lnTo>
                  <a:pt x="2456" y="4942"/>
                </a:lnTo>
                <a:lnTo>
                  <a:pt x="2464" y="4944"/>
                </a:lnTo>
                <a:lnTo>
                  <a:pt x="2474" y="4942"/>
                </a:lnTo>
                <a:lnTo>
                  <a:pt x="2478" y="4944"/>
                </a:lnTo>
                <a:lnTo>
                  <a:pt x="2480" y="4948"/>
                </a:lnTo>
                <a:lnTo>
                  <a:pt x="2484" y="4958"/>
                </a:lnTo>
                <a:lnTo>
                  <a:pt x="2488" y="4972"/>
                </a:lnTo>
                <a:lnTo>
                  <a:pt x="2490" y="4976"/>
                </a:lnTo>
                <a:lnTo>
                  <a:pt x="2494" y="4978"/>
                </a:lnTo>
                <a:lnTo>
                  <a:pt x="2502" y="4984"/>
                </a:lnTo>
                <a:lnTo>
                  <a:pt x="2508" y="4988"/>
                </a:lnTo>
                <a:lnTo>
                  <a:pt x="2512" y="4990"/>
                </a:lnTo>
                <a:lnTo>
                  <a:pt x="2516" y="4990"/>
                </a:lnTo>
                <a:lnTo>
                  <a:pt x="2518" y="4990"/>
                </a:lnTo>
                <a:lnTo>
                  <a:pt x="2520" y="4988"/>
                </a:lnTo>
                <a:lnTo>
                  <a:pt x="2518" y="4984"/>
                </a:lnTo>
                <a:lnTo>
                  <a:pt x="2516" y="4978"/>
                </a:lnTo>
                <a:lnTo>
                  <a:pt x="2514" y="4976"/>
                </a:lnTo>
                <a:lnTo>
                  <a:pt x="2516" y="4974"/>
                </a:lnTo>
                <a:lnTo>
                  <a:pt x="2518" y="4970"/>
                </a:lnTo>
                <a:lnTo>
                  <a:pt x="2518" y="4966"/>
                </a:lnTo>
                <a:lnTo>
                  <a:pt x="2514" y="4964"/>
                </a:lnTo>
                <a:lnTo>
                  <a:pt x="2508" y="4960"/>
                </a:lnTo>
                <a:close/>
                <a:moveTo>
                  <a:pt x="2428" y="4870"/>
                </a:moveTo>
                <a:lnTo>
                  <a:pt x="2428" y="4870"/>
                </a:lnTo>
                <a:lnTo>
                  <a:pt x="2432" y="4868"/>
                </a:lnTo>
                <a:lnTo>
                  <a:pt x="2434" y="4862"/>
                </a:lnTo>
                <a:lnTo>
                  <a:pt x="2434" y="4858"/>
                </a:lnTo>
                <a:lnTo>
                  <a:pt x="2432" y="4856"/>
                </a:lnTo>
                <a:lnTo>
                  <a:pt x="2430" y="4856"/>
                </a:lnTo>
                <a:lnTo>
                  <a:pt x="2426" y="4858"/>
                </a:lnTo>
                <a:lnTo>
                  <a:pt x="2424" y="4860"/>
                </a:lnTo>
                <a:lnTo>
                  <a:pt x="2420" y="4866"/>
                </a:lnTo>
                <a:lnTo>
                  <a:pt x="2420" y="4868"/>
                </a:lnTo>
                <a:lnTo>
                  <a:pt x="2420" y="4872"/>
                </a:lnTo>
                <a:lnTo>
                  <a:pt x="2424" y="4872"/>
                </a:lnTo>
                <a:lnTo>
                  <a:pt x="2428" y="4870"/>
                </a:lnTo>
                <a:close/>
                <a:moveTo>
                  <a:pt x="2450" y="4852"/>
                </a:moveTo>
                <a:lnTo>
                  <a:pt x="2450" y="4852"/>
                </a:lnTo>
                <a:lnTo>
                  <a:pt x="2444" y="4848"/>
                </a:lnTo>
                <a:lnTo>
                  <a:pt x="2434" y="4840"/>
                </a:lnTo>
                <a:lnTo>
                  <a:pt x="2430" y="4836"/>
                </a:lnTo>
                <a:lnTo>
                  <a:pt x="2428" y="4838"/>
                </a:lnTo>
                <a:lnTo>
                  <a:pt x="2428" y="4846"/>
                </a:lnTo>
                <a:lnTo>
                  <a:pt x="2430" y="4848"/>
                </a:lnTo>
                <a:lnTo>
                  <a:pt x="2432" y="4850"/>
                </a:lnTo>
                <a:lnTo>
                  <a:pt x="2438" y="4854"/>
                </a:lnTo>
                <a:lnTo>
                  <a:pt x="2446" y="4854"/>
                </a:lnTo>
                <a:lnTo>
                  <a:pt x="2450" y="4852"/>
                </a:lnTo>
                <a:close/>
                <a:moveTo>
                  <a:pt x="2378" y="4806"/>
                </a:moveTo>
                <a:lnTo>
                  <a:pt x="2378" y="4806"/>
                </a:lnTo>
                <a:lnTo>
                  <a:pt x="2376" y="4806"/>
                </a:lnTo>
                <a:lnTo>
                  <a:pt x="2376" y="4810"/>
                </a:lnTo>
                <a:lnTo>
                  <a:pt x="2376" y="4812"/>
                </a:lnTo>
                <a:lnTo>
                  <a:pt x="2378" y="4814"/>
                </a:lnTo>
                <a:lnTo>
                  <a:pt x="2382" y="4814"/>
                </a:lnTo>
                <a:lnTo>
                  <a:pt x="2382" y="4810"/>
                </a:lnTo>
                <a:lnTo>
                  <a:pt x="2380" y="4806"/>
                </a:lnTo>
                <a:lnTo>
                  <a:pt x="2378" y="4806"/>
                </a:lnTo>
                <a:close/>
                <a:moveTo>
                  <a:pt x="2422" y="4774"/>
                </a:moveTo>
                <a:lnTo>
                  <a:pt x="2422" y="4774"/>
                </a:lnTo>
                <a:lnTo>
                  <a:pt x="2414" y="4778"/>
                </a:lnTo>
                <a:lnTo>
                  <a:pt x="2412" y="4782"/>
                </a:lnTo>
                <a:lnTo>
                  <a:pt x="2410" y="4784"/>
                </a:lnTo>
                <a:lnTo>
                  <a:pt x="2406" y="4788"/>
                </a:lnTo>
                <a:lnTo>
                  <a:pt x="2406" y="4790"/>
                </a:lnTo>
                <a:lnTo>
                  <a:pt x="2410" y="4792"/>
                </a:lnTo>
                <a:lnTo>
                  <a:pt x="2414" y="4790"/>
                </a:lnTo>
                <a:lnTo>
                  <a:pt x="2420" y="4796"/>
                </a:lnTo>
                <a:lnTo>
                  <a:pt x="2416" y="4796"/>
                </a:lnTo>
                <a:lnTo>
                  <a:pt x="2414" y="4796"/>
                </a:lnTo>
                <a:lnTo>
                  <a:pt x="2414" y="4798"/>
                </a:lnTo>
                <a:lnTo>
                  <a:pt x="2414" y="4800"/>
                </a:lnTo>
                <a:lnTo>
                  <a:pt x="2418" y="4804"/>
                </a:lnTo>
                <a:lnTo>
                  <a:pt x="2420" y="4804"/>
                </a:lnTo>
                <a:lnTo>
                  <a:pt x="2422" y="4802"/>
                </a:lnTo>
                <a:lnTo>
                  <a:pt x="2420" y="4798"/>
                </a:lnTo>
                <a:lnTo>
                  <a:pt x="2432" y="4808"/>
                </a:lnTo>
                <a:lnTo>
                  <a:pt x="2436" y="4808"/>
                </a:lnTo>
                <a:lnTo>
                  <a:pt x="2438" y="4804"/>
                </a:lnTo>
                <a:lnTo>
                  <a:pt x="2438" y="4798"/>
                </a:lnTo>
                <a:lnTo>
                  <a:pt x="2438" y="4790"/>
                </a:lnTo>
                <a:lnTo>
                  <a:pt x="2436" y="4782"/>
                </a:lnTo>
                <a:lnTo>
                  <a:pt x="2434" y="4776"/>
                </a:lnTo>
                <a:lnTo>
                  <a:pt x="2428" y="4774"/>
                </a:lnTo>
                <a:lnTo>
                  <a:pt x="2422" y="4774"/>
                </a:lnTo>
                <a:close/>
                <a:moveTo>
                  <a:pt x="2384" y="4796"/>
                </a:moveTo>
                <a:lnTo>
                  <a:pt x="2384" y="4796"/>
                </a:lnTo>
                <a:lnTo>
                  <a:pt x="2384" y="4798"/>
                </a:lnTo>
                <a:lnTo>
                  <a:pt x="2384" y="4802"/>
                </a:lnTo>
                <a:lnTo>
                  <a:pt x="2386" y="4806"/>
                </a:lnTo>
                <a:lnTo>
                  <a:pt x="2390" y="4806"/>
                </a:lnTo>
                <a:lnTo>
                  <a:pt x="2392" y="4806"/>
                </a:lnTo>
                <a:lnTo>
                  <a:pt x="2390" y="4802"/>
                </a:lnTo>
                <a:lnTo>
                  <a:pt x="2388" y="4798"/>
                </a:lnTo>
                <a:lnTo>
                  <a:pt x="2384" y="4796"/>
                </a:lnTo>
                <a:close/>
                <a:moveTo>
                  <a:pt x="2578" y="4662"/>
                </a:moveTo>
                <a:lnTo>
                  <a:pt x="2578" y="4662"/>
                </a:lnTo>
                <a:lnTo>
                  <a:pt x="2580" y="4662"/>
                </a:lnTo>
                <a:lnTo>
                  <a:pt x="2584" y="4660"/>
                </a:lnTo>
                <a:lnTo>
                  <a:pt x="2584" y="4650"/>
                </a:lnTo>
                <a:lnTo>
                  <a:pt x="2584" y="4640"/>
                </a:lnTo>
                <a:lnTo>
                  <a:pt x="2582" y="4634"/>
                </a:lnTo>
                <a:lnTo>
                  <a:pt x="2578" y="4634"/>
                </a:lnTo>
                <a:lnTo>
                  <a:pt x="2574" y="4640"/>
                </a:lnTo>
                <a:lnTo>
                  <a:pt x="2570" y="4646"/>
                </a:lnTo>
                <a:lnTo>
                  <a:pt x="2572" y="4650"/>
                </a:lnTo>
                <a:lnTo>
                  <a:pt x="2574" y="4652"/>
                </a:lnTo>
                <a:lnTo>
                  <a:pt x="2578" y="4656"/>
                </a:lnTo>
                <a:lnTo>
                  <a:pt x="2576" y="4658"/>
                </a:lnTo>
                <a:lnTo>
                  <a:pt x="2574" y="4660"/>
                </a:lnTo>
                <a:lnTo>
                  <a:pt x="2578" y="4662"/>
                </a:lnTo>
                <a:close/>
                <a:moveTo>
                  <a:pt x="2136" y="4766"/>
                </a:moveTo>
                <a:lnTo>
                  <a:pt x="2136" y="4766"/>
                </a:lnTo>
                <a:lnTo>
                  <a:pt x="2134" y="4768"/>
                </a:lnTo>
                <a:lnTo>
                  <a:pt x="2134" y="4772"/>
                </a:lnTo>
                <a:lnTo>
                  <a:pt x="2138" y="4782"/>
                </a:lnTo>
                <a:lnTo>
                  <a:pt x="2154" y="4806"/>
                </a:lnTo>
                <a:lnTo>
                  <a:pt x="2158" y="4812"/>
                </a:lnTo>
                <a:lnTo>
                  <a:pt x="2162" y="4812"/>
                </a:lnTo>
                <a:lnTo>
                  <a:pt x="2164" y="4810"/>
                </a:lnTo>
                <a:lnTo>
                  <a:pt x="2166" y="4806"/>
                </a:lnTo>
                <a:lnTo>
                  <a:pt x="2166" y="4794"/>
                </a:lnTo>
                <a:lnTo>
                  <a:pt x="2164" y="4790"/>
                </a:lnTo>
                <a:lnTo>
                  <a:pt x="2160" y="4786"/>
                </a:lnTo>
                <a:lnTo>
                  <a:pt x="2154" y="4780"/>
                </a:lnTo>
                <a:lnTo>
                  <a:pt x="2150" y="4772"/>
                </a:lnTo>
                <a:lnTo>
                  <a:pt x="2144" y="4768"/>
                </a:lnTo>
                <a:lnTo>
                  <a:pt x="2140" y="4766"/>
                </a:lnTo>
                <a:lnTo>
                  <a:pt x="2136" y="4766"/>
                </a:lnTo>
                <a:close/>
                <a:moveTo>
                  <a:pt x="2832" y="5258"/>
                </a:moveTo>
                <a:lnTo>
                  <a:pt x="2832" y="5258"/>
                </a:lnTo>
                <a:lnTo>
                  <a:pt x="2828" y="5254"/>
                </a:lnTo>
                <a:lnTo>
                  <a:pt x="2828" y="5248"/>
                </a:lnTo>
                <a:lnTo>
                  <a:pt x="2832" y="5234"/>
                </a:lnTo>
                <a:lnTo>
                  <a:pt x="2832" y="5226"/>
                </a:lnTo>
                <a:lnTo>
                  <a:pt x="2832" y="5220"/>
                </a:lnTo>
                <a:lnTo>
                  <a:pt x="2828" y="5214"/>
                </a:lnTo>
                <a:lnTo>
                  <a:pt x="2820" y="5212"/>
                </a:lnTo>
                <a:lnTo>
                  <a:pt x="2808" y="5212"/>
                </a:lnTo>
                <a:lnTo>
                  <a:pt x="2798" y="5214"/>
                </a:lnTo>
                <a:lnTo>
                  <a:pt x="2786" y="5216"/>
                </a:lnTo>
                <a:lnTo>
                  <a:pt x="2780" y="5216"/>
                </a:lnTo>
                <a:lnTo>
                  <a:pt x="2772" y="5212"/>
                </a:lnTo>
                <a:lnTo>
                  <a:pt x="2762" y="5208"/>
                </a:lnTo>
                <a:lnTo>
                  <a:pt x="2762" y="5206"/>
                </a:lnTo>
                <a:lnTo>
                  <a:pt x="2762" y="5204"/>
                </a:lnTo>
                <a:lnTo>
                  <a:pt x="2762" y="5196"/>
                </a:lnTo>
                <a:lnTo>
                  <a:pt x="2762" y="5190"/>
                </a:lnTo>
                <a:lnTo>
                  <a:pt x="2758" y="5184"/>
                </a:lnTo>
                <a:lnTo>
                  <a:pt x="2754" y="5178"/>
                </a:lnTo>
                <a:lnTo>
                  <a:pt x="2752" y="5174"/>
                </a:lnTo>
                <a:lnTo>
                  <a:pt x="2748" y="5174"/>
                </a:lnTo>
                <a:lnTo>
                  <a:pt x="2746" y="5176"/>
                </a:lnTo>
                <a:lnTo>
                  <a:pt x="2740" y="5178"/>
                </a:lnTo>
                <a:lnTo>
                  <a:pt x="2738" y="5178"/>
                </a:lnTo>
                <a:lnTo>
                  <a:pt x="2734" y="5174"/>
                </a:lnTo>
                <a:lnTo>
                  <a:pt x="2730" y="5168"/>
                </a:lnTo>
                <a:lnTo>
                  <a:pt x="2728" y="5170"/>
                </a:lnTo>
                <a:lnTo>
                  <a:pt x="2726" y="5170"/>
                </a:lnTo>
                <a:lnTo>
                  <a:pt x="2720" y="5166"/>
                </a:lnTo>
                <a:lnTo>
                  <a:pt x="2718" y="5164"/>
                </a:lnTo>
                <a:lnTo>
                  <a:pt x="2714" y="5162"/>
                </a:lnTo>
                <a:lnTo>
                  <a:pt x="2708" y="5164"/>
                </a:lnTo>
                <a:lnTo>
                  <a:pt x="2704" y="5166"/>
                </a:lnTo>
                <a:lnTo>
                  <a:pt x="2700" y="5166"/>
                </a:lnTo>
                <a:lnTo>
                  <a:pt x="2698" y="5162"/>
                </a:lnTo>
                <a:lnTo>
                  <a:pt x="2694" y="5154"/>
                </a:lnTo>
                <a:lnTo>
                  <a:pt x="2692" y="5150"/>
                </a:lnTo>
                <a:lnTo>
                  <a:pt x="2688" y="5148"/>
                </a:lnTo>
                <a:lnTo>
                  <a:pt x="2686" y="5150"/>
                </a:lnTo>
                <a:lnTo>
                  <a:pt x="2682" y="5152"/>
                </a:lnTo>
                <a:lnTo>
                  <a:pt x="2680" y="5156"/>
                </a:lnTo>
                <a:lnTo>
                  <a:pt x="2676" y="5166"/>
                </a:lnTo>
                <a:lnTo>
                  <a:pt x="2670" y="5178"/>
                </a:lnTo>
                <a:lnTo>
                  <a:pt x="2668" y="5180"/>
                </a:lnTo>
                <a:lnTo>
                  <a:pt x="2666" y="5180"/>
                </a:lnTo>
                <a:lnTo>
                  <a:pt x="2660" y="5176"/>
                </a:lnTo>
                <a:lnTo>
                  <a:pt x="2654" y="5174"/>
                </a:lnTo>
                <a:lnTo>
                  <a:pt x="2646" y="5172"/>
                </a:lnTo>
                <a:lnTo>
                  <a:pt x="2634" y="5174"/>
                </a:lnTo>
                <a:lnTo>
                  <a:pt x="2630" y="5174"/>
                </a:lnTo>
                <a:lnTo>
                  <a:pt x="2626" y="5176"/>
                </a:lnTo>
                <a:lnTo>
                  <a:pt x="2620" y="5174"/>
                </a:lnTo>
                <a:lnTo>
                  <a:pt x="2612" y="5172"/>
                </a:lnTo>
                <a:lnTo>
                  <a:pt x="2604" y="5172"/>
                </a:lnTo>
                <a:lnTo>
                  <a:pt x="2600" y="5170"/>
                </a:lnTo>
                <a:lnTo>
                  <a:pt x="2596" y="5168"/>
                </a:lnTo>
                <a:lnTo>
                  <a:pt x="2594" y="5162"/>
                </a:lnTo>
                <a:lnTo>
                  <a:pt x="2590" y="5154"/>
                </a:lnTo>
                <a:lnTo>
                  <a:pt x="2588" y="5148"/>
                </a:lnTo>
                <a:lnTo>
                  <a:pt x="2586" y="5144"/>
                </a:lnTo>
                <a:lnTo>
                  <a:pt x="2584" y="5144"/>
                </a:lnTo>
                <a:lnTo>
                  <a:pt x="2582" y="5144"/>
                </a:lnTo>
                <a:lnTo>
                  <a:pt x="2576" y="5146"/>
                </a:lnTo>
                <a:lnTo>
                  <a:pt x="2574" y="5146"/>
                </a:lnTo>
                <a:lnTo>
                  <a:pt x="2570" y="5142"/>
                </a:lnTo>
                <a:lnTo>
                  <a:pt x="2566" y="5140"/>
                </a:lnTo>
                <a:lnTo>
                  <a:pt x="2564" y="5140"/>
                </a:lnTo>
                <a:lnTo>
                  <a:pt x="2558" y="5140"/>
                </a:lnTo>
                <a:lnTo>
                  <a:pt x="2554" y="5142"/>
                </a:lnTo>
                <a:lnTo>
                  <a:pt x="2552" y="5140"/>
                </a:lnTo>
                <a:lnTo>
                  <a:pt x="2550" y="5138"/>
                </a:lnTo>
                <a:lnTo>
                  <a:pt x="2544" y="5132"/>
                </a:lnTo>
                <a:lnTo>
                  <a:pt x="2538" y="5128"/>
                </a:lnTo>
                <a:lnTo>
                  <a:pt x="2532" y="5128"/>
                </a:lnTo>
                <a:lnTo>
                  <a:pt x="2530" y="5130"/>
                </a:lnTo>
                <a:lnTo>
                  <a:pt x="2530" y="5132"/>
                </a:lnTo>
                <a:lnTo>
                  <a:pt x="2528" y="5136"/>
                </a:lnTo>
                <a:lnTo>
                  <a:pt x="2526" y="5136"/>
                </a:lnTo>
                <a:lnTo>
                  <a:pt x="2520" y="5136"/>
                </a:lnTo>
                <a:lnTo>
                  <a:pt x="2512" y="5132"/>
                </a:lnTo>
                <a:lnTo>
                  <a:pt x="2498" y="5130"/>
                </a:lnTo>
                <a:lnTo>
                  <a:pt x="2492" y="5130"/>
                </a:lnTo>
                <a:lnTo>
                  <a:pt x="2488" y="5132"/>
                </a:lnTo>
                <a:lnTo>
                  <a:pt x="2486" y="5136"/>
                </a:lnTo>
                <a:lnTo>
                  <a:pt x="2484" y="5140"/>
                </a:lnTo>
                <a:lnTo>
                  <a:pt x="2482" y="5150"/>
                </a:lnTo>
                <a:lnTo>
                  <a:pt x="2480" y="5152"/>
                </a:lnTo>
                <a:lnTo>
                  <a:pt x="2478" y="5154"/>
                </a:lnTo>
                <a:lnTo>
                  <a:pt x="2474" y="5156"/>
                </a:lnTo>
                <a:lnTo>
                  <a:pt x="2472" y="5160"/>
                </a:lnTo>
                <a:lnTo>
                  <a:pt x="2472" y="5164"/>
                </a:lnTo>
                <a:lnTo>
                  <a:pt x="2464" y="5164"/>
                </a:lnTo>
                <a:lnTo>
                  <a:pt x="2460" y="5166"/>
                </a:lnTo>
                <a:lnTo>
                  <a:pt x="2458" y="5168"/>
                </a:lnTo>
                <a:lnTo>
                  <a:pt x="2460" y="5172"/>
                </a:lnTo>
                <a:lnTo>
                  <a:pt x="2464" y="5174"/>
                </a:lnTo>
                <a:lnTo>
                  <a:pt x="2474" y="5174"/>
                </a:lnTo>
                <a:lnTo>
                  <a:pt x="2482" y="5174"/>
                </a:lnTo>
                <a:lnTo>
                  <a:pt x="2490" y="5174"/>
                </a:lnTo>
                <a:lnTo>
                  <a:pt x="2494" y="5174"/>
                </a:lnTo>
                <a:lnTo>
                  <a:pt x="2496" y="5178"/>
                </a:lnTo>
                <a:lnTo>
                  <a:pt x="2500" y="5180"/>
                </a:lnTo>
                <a:lnTo>
                  <a:pt x="2504" y="5180"/>
                </a:lnTo>
                <a:lnTo>
                  <a:pt x="2510" y="5180"/>
                </a:lnTo>
                <a:lnTo>
                  <a:pt x="2512" y="5180"/>
                </a:lnTo>
                <a:lnTo>
                  <a:pt x="2508" y="5188"/>
                </a:lnTo>
                <a:lnTo>
                  <a:pt x="2506" y="5194"/>
                </a:lnTo>
                <a:lnTo>
                  <a:pt x="2508" y="5198"/>
                </a:lnTo>
                <a:lnTo>
                  <a:pt x="2510" y="5200"/>
                </a:lnTo>
                <a:lnTo>
                  <a:pt x="2516" y="5200"/>
                </a:lnTo>
                <a:lnTo>
                  <a:pt x="2536" y="5204"/>
                </a:lnTo>
                <a:lnTo>
                  <a:pt x="2550" y="5210"/>
                </a:lnTo>
                <a:lnTo>
                  <a:pt x="2570" y="5218"/>
                </a:lnTo>
                <a:lnTo>
                  <a:pt x="2576" y="5220"/>
                </a:lnTo>
                <a:lnTo>
                  <a:pt x="2584" y="5220"/>
                </a:lnTo>
                <a:lnTo>
                  <a:pt x="2588" y="5220"/>
                </a:lnTo>
                <a:lnTo>
                  <a:pt x="2594" y="5218"/>
                </a:lnTo>
                <a:lnTo>
                  <a:pt x="2602" y="5214"/>
                </a:lnTo>
                <a:lnTo>
                  <a:pt x="2606" y="5214"/>
                </a:lnTo>
                <a:lnTo>
                  <a:pt x="2608" y="5214"/>
                </a:lnTo>
                <a:lnTo>
                  <a:pt x="2614" y="5218"/>
                </a:lnTo>
                <a:lnTo>
                  <a:pt x="2620" y="5216"/>
                </a:lnTo>
                <a:lnTo>
                  <a:pt x="2628" y="5216"/>
                </a:lnTo>
                <a:lnTo>
                  <a:pt x="2642" y="5218"/>
                </a:lnTo>
                <a:lnTo>
                  <a:pt x="2648" y="5220"/>
                </a:lnTo>
                <a:lnTo>
                  <a:pt x="2654" y="5224"/>
                </a:lnTo>
                <a:lnTo>
                  <a:pt x="2662" y="5230"/>
                </a:lnTo>
                <a:lnTo>
                  <a:pt x="2668" y="5234"/>
                </a:lnTo>
                <a:lnTo>
                  <a:pt x="2676" y="5238"/>
                </a:lnTo>
                <a:lnTo>
                  <a:pt x="2690" y="5242"/>
                </a:lnTo>
                <a:lnTo>
                  <a:pt x="2706" y="5246"/>
                </a:lnTo>
                <a:lnTo>
                  <a:pt x="2722" y="5248"/>
                </a:lnTo>
                <a:lnTo>
                  <a:pt x="2726" y="5246"/>
                </a:lnTo>
                <a:lnTo>
                  <a:pt x="2728" y="5244"/>
                </a:lnTo>
                <a:lnTo>
                  <a:pt x="2732" y="5244"/>
                </a:lnTo>
                <a:lnTo>
                  <a:pt x="2752" y="5248"/>
                </a:lnTo>
                <a:lnTo>
                  <a:pt x="2764" y="5250"/>
                </a:lnTo>
                <a:lnTo>
                  <a:pt x="2770" y="5248"/>
                </a:lnTo>
                <a:lnTo>
                  <a:pt x="2772" y="5246"/>
                </a:lnTo>
                <a:lnTo>
                  <a:pt x="2774" y="5244"/>
                </a:lnTo>
                <a:lnTo>
                  <a:pt x="2774" y="5242"/>
                </a:lnTo>
                <a:lnTo>
                  <a:pt x="2776" y="5242"/>
                </a:lnTo>
                <a:lnTo>
                  <a:pt x="2794" y="5250"/>
                </a:lnTo>
                <a:lnTo>
                  <a:pt x="2806" y="5256"/>
                </a:lnTo>
                <a:lnTo>
                  <a:pt x="2814" y="5258"/>
                </a:lnTo>
                <a:lnTo>
                  <a:pt x="2820" y="5260"/>
                </a:lnTo>
                <a:lnTo>
                  <a:pt x="2828" y="5264"/>
                </a:lnTo>
                <a:lnTo>
                  <a:pt x="2834" y="5268"/>
                </a:lnTo>
                <a:lnTo>
                  <a:pt x="2836" y="5268"/>
                </a:lnTo>
                <a:lnTo>
                  <a:pt x="2836" y="5266"/>
                </a:lnTo>
                <a:lnTo>
                  <a:pt x="2836" y="5262"/>
                </a:lnTo>
                <a:lnTo>
                  <a:pt x="2832" y="5258"/>
                </a:lnTo>
                <a:close/>
                <a:moveTo>
                  <a:pt x="2398" y="4778"/>
                </a:moveTo>
                <a:lnTo>
                  <a:pt x="2398" y="4778"/>
                </a:lnTo>
                <a:lnTo>
                  <a:pt x="2400" y="4780"/>
                </a:lnTo>
                <a:lnTo>
                  <a:pt x="2402" y="4780"/>
                </a:lnTo>
                <a:lnTo>
                  <a:pt x="2406" y="4780"/>
                </a:lnTo>
                <a:lnTo>
                  <a:pt x="2410" y="4776"/>
                </a:lnTo>
                <a:lnTo>
                  <a:pt x="2410" y="4774"/>
                </a:lnTo>
                <a:lnTo>
                  <a:pt x="2408" y="4772"/>
                </a:lnTo>
                <a:lnTo>
                  <a:pt x="2402" y="4772"/>
                </a:lnTo>
                <a:lnTo>
                  <a:pt x="2398" y="4774"/>
                </a:lnTo>
                <a:lnTo>
                  <a:pt x="2398" y="4776"/>
                </a:lnTo>
                <a:lnTo>
                  <a:pt x="2398" y="4778"/>
                </a:lnTo>
                <a:close/>
                <a:moveTo>
                  <a:pt x="2330" y="4760"/>
                </a:moveTo>
                <a:lnTo>
                  <a:pt x="2330" y="4760"/>
                </a:lnTo>
                <a:lnTo>
                  <a:pt x="2330" y="4762"/>
                </a:lnTo>
                <a:lnTo>
                  <a:pt x="2332" y="4764"/>
                </a:lnTo>
                <a:lnTo>
                  <a:pt x="2340" y="4770"/>
                </a:lnTo>
                <a:lnTo>
                  <a:pt x="2348" y="4774"/>
                </a:lnTo>
                <a:lnTo>
                  <a:pt x="2350" y="4774"/>
                </a:lnTo>
                <a:lnTo>
                  <a:pt x="2350" y="4770"/>
                </a:lnTo>
                <a:lnTo>
                  <a:pt x="2350" y="4768"/>
                </a:lnTo>
                <a:lnTo>
                  <a:pt x="2346" y="4764"/>
                </a:lnTo>
                <a:lnTo>
                  <a:pt x="2340" y="4760"/>
                </a:lnTo>
                <a:lnTo>
                  <a:pt x="2334" y="4758"/>
                </a:lnTo>
                <a:lnTo>
                  <a:pt x="2332" y="4758"/>
                </a:lnTo>
                <a:lnTo>
                  <a:pt x="2330" y="4760"/>
                </a:lnTo>
                <a:close/>
                <a:moveTo>
                  <a:pt x="2230" y="4942"/>
                </a:moveTo>
                <a:lnTo>
                  <a:pt x="2230" y="4942"/>
                </a:lnTo>
                <a:lnTo>
                  <a:pt x="2230" y="4944"/>
                </a:lnTo>
                <a:lnTo>
                  <a:pt x="2230" y="4946"/>
                </a:lnTo>
                <a:lnTo>
                  <a:pt x="2234" y="4952"/>
                </a:lnTo>
                <a:lnTo>
                  <a:pt x="2238" y="4956"/>
                </a:lnTo>
                <a:lnTo>
                  <a:pt x="2242" y="4956"/>
                </a:lnTo>
                <a:lnTo>
                  <a:pt x="2244" y="4954"/>
                </a:lnTo>
                <a:lnTo>
                  <a:pt x="2244" y="4952"/>
                </a:lnTo>
                <a:lnTo>
                  <a:pt x="2244" y="4950"/>
                </a:lnTo>
                <a:lnTo>
                  <a:pt x="2240" y="4944"/>
                </a:lnTo>
                <a:lnTo>
                  <a:pt x="2236" y="4940"/>
                </a:lnTo>
                <a:lnTo>
                  <a:pt x="2232" y="4940"/>
                </a:lnTo>
                <a:lnTo>
                  <a:pt x="2230" y="4942"/>
                </a:lnTo>
                <a:close/>
                <a:moveTo>
                  <a:pt x="2194" y="4886"/>
                </a:moveTo>
                <a:lnTo>
                  <a:pt x="2194" y="4886"/>
                </a:lnTo>
                <a:lnTo>
                  <a:pt x="2192" y="4890"/>
                </a:lnTo>
                <a:lnTo>
                  <a:pt x="2192" y="4896"/>
                </a:lnTo>
                <a:lnTo>
                  <a:pt x="2194" y="4904"/>
                </a:lnTo>
                <a:lnTo>
                  <a:pt x="2198" y="4910"/>
                </a:lnTo>
                <a:lnTo>
                  <a:pt x="2208" y="4920"/>
                </a:lnTo>
                <a:lnTo>
                  <a:pt x="2214" y="4924"/>
                </a:lnTo>
                <a:lnTo>
                  <a:pt x="2218" y="4924"/>
                </a:lnTo>
                <a:lnTo>
                  <a:pt x="2220" y="4920"/>
                </a:lnTo>
                <a:lnTo>
                  <a:pt x="2220" y="4914"/>
                </a:lnTo>
                <a:lnTo>
                  <a:pt x="2214" y="4900"/>
                </a:lnTo>
                <a:lnTo>
                  <a:pt x="2210" y="4894"/>
                </a:lnTo>
                <a:lnTo>
                  <a:pt x="2204" y="4888"/>
                </a:lnTo>
                <a:lnTo>
                  <a:pt x="2200" y="4886"/>
                </a:lnTo>
                <a:lnTo>
                  <a:pt x="2194" y="4886"/>
                </a:lnTo>
                <a:close/>
                <a:moveTo>
                  <a:pt x="2182" y="4866"/>
                </a:moveTo>
                <a:lnTo>
                  <a:pt x="2182" y="4866"/>
                </a:lnTo>
                <a:lnTo>
                  <a:pt x="2184" y="4868"/>
                </a:lnTo>
                <a:lnTo>
                  <a:pt x="2186" y="4866"/>
                </a:lnTo>
                <a:lnTo>
                  <a:pt x="2188" y="4862"/>
                </a:lnTo>
                <a:lnTo>
                  <a:pt x="2188" y="4856"/>
                </a:lnTo>
                <a:lnTo>
                  <a:pt x="2186" y="4850"/>
                </a:lnTo>
                <a:lnTo>
                  <a:pt x="2184" y="4850"/>
                </a:lnTo>
                <a:lnTo>
                  <a:pt x="2182" y="4850"/>
                </a:lnTo>
                <a:lnTo>
                  <a:pt x="2180" y="4854"/>
                </a:lnTo>
                <a:lnTo>
                  <a:pt x="2180" y="4860"/>
                </a:lnTo>
                <a:lnTo>
                  <a:pt x="2180" y="4864"/>
                </a:lnTo>
                <a:lnTo>
                  <a:pt x="2182" y="4866"/>
                </a:lnTo>
                <a:close/>
                <a:moveTo>
                  <a:pt x="2248" y="4964"/>
                </a:moveTo>
                <a:lnTo>
                  <a:pt x="2248" y="4964"/>
                </a:lnTo>
                <a:lnTo>
                  <a:pt x="2246" y="4968"/>
                </a:lnTo>
                <a:lnTo>
                  <a:pt x="2246" y="4974"/>
                </a:lnTo>
                <a:lnTo>
                  <a:pt x="2248" y="4976"/>
                </a:lnTo>
                <a:lnTo>
                  <a:pt x="2252" y="4978"/>
                </a:lnTo>
                <a:lnTo>
                  <a:pt x="2254" y="4978"/>
                </a:lnTo>
                <a:lnTo>
                  <a:pt x="2256" y="4980"/>
                </a:lnTo>
                <a:lnTo>
                  <a:pt x="2260" y="4990"/>
                </a:lnTo>
                <a:lnTo>
                  <a:pt x="2262" y="4996"/>
                </a:lnTo>
                <a:lnTo>
                  <a:pt x="2264" y="4996"/>
                </a:lnTo>
                <a:lnTo>
                  <a:pt x="2266" y="4994"/>
                </a:lnTo>
                <a:lnTo>
                  <a:pt x="2266" y="4990"/>
                </a:lnTo>
                <a:lnTo>
                  <a:pt x="2266" y="4984"/>
                </a:lnTo>
                <a:lnTo>
                  <a:pt x="2260" y="4974"/>
                </a:lnTo>
                <a:lnTo>
                  <a:pt x="2254" y="4964"/>
                </a:lnTo>
                <a:lnTo>
                  <a:pt x="2250" y="4964"/>
                </a:lnTo>
                <a:lnTo>
                  <a:pt x="2248" y="4964"/>
                </a:lnTo>
                <a:close/>
                <a:moveTo>
                  <a:pt x="2354" y="4788"/>
                </a:moveTo>
                <a:lnTo>
                  <a:pt x="2354" y="4788"/>
                </a:lnTo>
                <a:lnTo>
                  <a:pt x="2352" y="4784"/>
                </a:lnTo>
                <a:lnTo>
                  <a:pt x="2350" y="4792"/>
                </a:lnTo>
                <a:lnTo>
                  <a:pt x="2348" y="4796"/>
                </a:lnTo>
                <a:lnTo>
                  <a:pt x="2348" y="4800"/>
                </a:lnTo>
                <a:lnTo>
                  <a:pt x="2352" y="4800"/>
                </a:lnTo>
                <a:lnTo>
                  <a:pt x="2358" y="4802"/>
                </a:lnTo>
                <a:lnTo>
                  <a:pt x="2364" y="4802"/>
                </a:lnTo>
                <a:lnTo>
                  <a:pt x="2370" y="4804"/>
                </a:lnTo>
                <a:lnTo>
                  <a:pt x="2372" y="4804"/>
                </a:lnTo>
                <a:lnTo>
                  <a:pt x="2372" y="4800"/>
                </a:lnTo>
                <a:lnTo>
                  <a:pt x="2372" y="4798"/>
                </a:lnTo>
                <a:lnTo>
                  <a:pt x="2370" y="4796"/>
                </a:lnTo>
                <a:lnTo>
                  <a:pt x="2364" y="4794"/>
                </a:lnTo>
                <a:lnTo>
                  <a:pt x="2358" y="4792"/>
                </a:lnTo>
                <a:lnTo>
                  <a:pt x="2354" y="4788"/>
                </a:lnTo>
                <a:close/>
                <a:moveTo>
                  <a:pt x="2484" y="5128"/>
                </a:moveTo>
                <a:lnTo>
                  <a:pt x="2484" y="5128"/>
                </a:lnTo>
                <a:lnTo>
                  <a:pt x="2486" y="5124"/>
                </a:lnTo>
                <a:lnTo>
                  <a:pt x="2486" y="5120"/>
                </a:lnTo>
                <a:lnTo>
                  <a:pt x="2488" y="5108"/>
                </a:lnTo>
                <a:lnTo>
                  <a:pt x="2486" y="5092"/>
                </a:lnTo>
                <a:lnTo>
                  <a:pt x="2488" y="5076"/>
                </a:lnTo>
                <a:lnTo>
                  <a:pt x="2488" y="5062"/>
                </a:lnTo>
                <a:lnTo>
                  <a:pt x="2486" y="5056"/>
                </a:lnTo>
                <a:lnTo>
                  <a:pt x="2484" y="5050"/>
                </a:lnTo>
                <a:lnTo>
                  <a:pt x="2486" y="5038"/>
                </a:lnTo>
                <a:lnTo>
                  <a:pt x="2488" y="5028"/>
                </a:lnTo>
                <a:lnTo>
                  <a:pt x="2488" y="5020"/>
                </a:lnTo>
                <a:lnTo>
                  <a:pt x="2486" y="5014"/>
                </a:lnTo>
                <a:lnTo>
                  <a:pt x="2492" y="5004"/>
                </a:lnTo>
                <a:lnTo>
                  <a:pt x="2494" y="4998"/>
                </a:lnTo>
                <a:lnTo>
                  <a:pt x="2496" y="4994"/>
                </a:lnTo>
                <a:lnTo>
                  <a:pt x="2494" y="4990"/>
                </a:lnTo>
                <a:lnTo>
                  <a:pt x="2492" y="4988"/>
                </a:lnTo>
                <a:lnTo>
                  <a:pt x="2486" y="4982"/>
                </a:lnTo>
                <a:lnTo>
                  <a:pt x="2482" y="4978"/>
                </a:lnTo>
                <a:lnTo>
                  <a:pt x="2480" y="4972"/>
                </a:lnTo>
                <a:lnTo>
                  <a:pt x="2476" y="4962"/>
                </a:lnTo>
                <a:lnTo>
                  <a:pt x="2472" y="4956"/>
                </a:lnTo>
                <a:lnTo>
                  <a:pt x="2468" y="4954"/>
                </a:lnTo>
                <a:lnTo>
                  <a:pt x="2460" y="4956"/>
                </a:lnTo>
                <a:lnTo>
                  <a:pt x="2456" y="4958"/>
                </a:lnTo>
                <a:lnTo>
                  <a:pt x="2452" y="4956"/>
                </a:lnTo>
                <a:lnTo>
                  <a:pt x="2450" y="4956"/>
                </a:lnTo>
                <a:lnTo>
                  <a:pt x="2446" y="4958"/>
                </a:lnTo>
                <a:lnTo>
                  <a:pt x="2440" y="4962"/>
                </a:lnTo>
                <a:lnTo>
                  <a:pt x="2442" y="4956"/>
                </a:lnTo>
                <a:lnTo>
                  <a:pt x="2446" y="4946"/>
                </a:lnTo>
                <a:lnTo>
                  <a:pt x="2446" y="4942"/>
                </a:lnTo>
                <a:lnTo>
                  <a:pt x="2442" y="4940"/>
                </a:lnTo>
                <a:lnTo>
                  <a:pt x="2438" y="4938"/>
                </a:lnTo>
                <a:lnTo>
                  <a:pt x="2436" y="4932"/>
                </a:lnTo>
                <a:lnTo>
                  <a:pt x="2430" y="4914"/>
                </a:lnTo>
                <a:lnTo>
                  <a:pt x="2428" y="4904"/>
                </a:lnTo>
                <a:lnTo>
                  <a:pt x="2426" y="4898"/>
                </a:lnTo>
                <a:lnTo>
                  <a:pt x="2422" y="4892"/>
                </a:lnTo>
                <a:lnTo>
                  <a:pt x="2420" y="4890"/>
                </a:lnTo>
                <a:lnTo>
                  <a:pt x="2416" y="4890"/>
                </a:lnTo>
                <a:lnTo>
                  <a:pt x="2410" y="4890"/>
                </a:lnTo>
                <a:lnTo>
                  <a:pt x="2404" y="4890"/>
                </a:lnTo>
                <a:lnTo>
                  <a:pt x="2394" y="4884"/>
                </a:lnTo>
                <a:lnTo>
                  <a:pt x="2390" y="4880"/>
                </a:lnTo>
                <a:lnTo>
                  <a:pt x="2388" y="4876"/>
                </a:lnTo>
                <a:lnTo>
                  <a:pt x="2388" y="4872"/>
                </a:lnTo>
                <a:lnTo>
                  <a:pt x="2388" y="4868"/>
                </a:lnTo>
                <a:lnTo>
                  <a:pt x="2390" y="4862"/>
                </a:lnTo>
                <a:lnTo>
                  <a:pt x="2392" y="4858"/>
                </a:lnTo>
                <a:lnTo>
                  <a:pt x="2390" y="4852"/>
                </a:lnTo>
                <a:lnTo>
                  <a:pt x="2390" y="4848"/>
                </a:lnTo>
                <a:lnTo>
                  <a:pt x="2392" y="4846"/>
                </a:lnTo>
                <a:lnTo>
                  <a:pt x="2396" y="4844"/>
                </a:lnTo>
                <a:lnTo>
                  <a:pt x="2400" y="4842"/>
                </a:lnTo>
                <a:lnTo>
                  <a:pt x="2402" y="4836"/>
                </a:lnTo>
                <a:lnTo>
                  <a:pt x="2402" y="4832"/>
                </a:lnTo>
                <a:lnTo>
                  <a:pt x="2400" y="4826"/>
                </a:lnTo>
                <a:lnTo>
                  <a:pt x="2396" y="4822"/>
                </a:lnTo>
                <a:lnTo>
                  <a:pt x="2392" y="4818"/>
                </a:lnTo>
                <a:lnTo>
                  <a:pt x="2386" y="4816"/>
                </a:lnTo>
                <a:lnTo>
                  <a:pt x="2380" y="4818"/>
                </a:lnTo>
                <a:lnTo>
                  <a:pt x="2376" y="4820"/>
                </a:lnTo>
                <a:lnTo>
                  <a:pt x="2374" y="4820"/>
                </a:lnTo>
                <a:lnTo>
                  <a:pt x="2372" y="4814"/>
                </a:lnTo>
                <a:lnTo>
                  <a:pt x="2372" y="4812"/>
                </a:lnTo>
                <a:lnTo>
                  <a:pt x="2368" y="4808"/>
                </a:lnTo>
                <a:lnTo>
                  <a:pt x="2364" y="4806"/>
                </a:lnTo>
                <a:lnTo>
                  <a:pt x="2356" y="4804"/>
                </a:lnTo>
                <a:lnTo>
                  <a:pt x="2348" y="4802"/>
                </a:lnTo>
                <a:lnTo>
                  <a:pt x="2342" y="4796"/>
                </a:lnTo>
                <a:lnTo>
                  <a:pt x="2340" y="4790"/>
                </a:lnTo>
                <a:lnTo>
                  <a:pt x="2338" y="4784"/>
                </a:lnTo>
                <a:lnTo>
                  <a:pt x="2336" y="4776"/>
                </a:lnTo>
                <a:lnTo>
                  <a:pt x="2332" y="4768"/>
                </a:lnTo>
                <a:lnTo>
                  <a:pt x="2324" y="4762"/>
                </a:lnTo>
                <a:lnTo>
                  <a:pt x="2314" y="4758"/>
                </a:lnTo>
                <a:lnTo>
                  <a:pt x="2308" y="4756"/>
                </a:lnTo>
                <a:lnTo>
                  <a:pt x="2304" y="4754"/>
                </a:lnTo>
                <a:lnTo>
                  <a:pt x="2302" y="4748"/>
                </a:lnTo>
                <a:lnTo>
                  <a:pt x="2300" y="4740"/>
                </a:lnTo>
                <a:lnTo>
                  <a:pt x="2298" y="4738"/>
                </a:lnTo>
                <a:lnTo>
                  <a:pt x="2296" y="4734"/>
                </a:lnTo>
                <a:lnTo>
                  <a:pt x="2288" y="4728"/>
                </a:lnTo>
                <a:lnTo>
                  <a:pt x="2284" y="4728"/>
                </a:lnTo>
                <a:lnTo>
                  <a:pt x="2282" y="4730"/>
                </a:lnTo>
                <a:lnTo>
                  <a:pt x="2282" y="4732"/>
                </a:lnTo>
                <a:lnTo>
                  <a:pt x="2282" y="4740"/>
                </a:lnTo>
                <a:lnTo>
                  <a:pt x="2282" y="4742"/>
                </a:lnTo>
                <a:lnTo>
                  <a:pt x="2280" y="4740"/>
                </a:lnTo>
                <a:lnTo>
                  <a:pt x="2274" y="4736"/>
                </a:lnTo>
                <a:lnTo>
                  <a:pt x="2270" y="4732"/>
                </a:lnTo>
                <a:lnTo>
                  <a:pt x="2266" y="4728"/>
                </a:lnTo>
                <a:lnTo>
                  <a:pt x="2262" y="4718"/>
                </a:lnTo>
                <a:lnTo>
                  <a:pt x="2258" y="4710"/>
                </a:lnTo>
                <a:lnTo>
                  <a:pt x="2254" y="4708"/>
                </a:lnTo>
                <a:lnTo>
                  <a:pt x="2252" y="4708"/>
                </a:lnTo>
                <a:lnTo>
                  <a:pt x="2248" y="4702"/>
                </a:lnTo>
                <a:lnTo>
                  <a:pt x="2242" y="4692"/>
                </a:lnTo>
                <a:lnTo>
                  <a:pt x="2234" y="4680"/>
                </a:lnTo>
                <a:lnTo>
                  <a:pt x="2222" y="4670"/>
                </a:lnTo>
                <a:lnTo>
                  <a:pt x="2214" y="4666"/>
                </a:lnTo>
                <a:lnTo>
                  <a:pt x="2208" y="4664"/>
                </a:lnTo>
                <a:lnTo>
                  <a:pt x="2204" y="4662"/>
                </a:lnTo>
                <a:lnTo>
                  <a:pt x="2200" y="4658"/>
                </a:lnTo>
                <a:lnTo>
                  <a:pt x="2196" y="4652"/>
                </a:lnTo>
                <a:lnTo>
                  <a:pt x="2192" y="4646"/>
                </a:lnTo>
                <a:lnTo>
                  <a:pt x="2190" y="4644"/>
                </a:lnTo>
                <a:lnTo>
                  <a:pt x="2186" y="4642"/>
                </a:lnTo>
                <a:lnTo>
                  <a:pt x="2182" y="4640"/>
                </a:lnTo>
                <a:lnTo>
                  <a:pt x="2180" y="4638"/>
                </a:lnTo>
                <a:lnTo>
                  <a:pt x="2180" y="4632"/>
                </a:lnTo>
                <a:lnTo>
                  <a:pt x="2178" y="4626"/>
                </a:lnTo>
                <a:lnTo>
                  <a:pt x="2176" y="4624"/>
                </a:lnTo>
                <a:lnTo>
                  <a:pt x="2174" y="4622"/>
                </a:lnTo>
                <a:lnTo>
                  <a:pt x="2170" y="4620"/>
                </a:lnTo>
                <a:lnTo>
                  <a:pt x="2168" y="4618"/>
                </a:lnTo>
                <a:lnTo>
                  <a:pt x="2166" y="4612"/>
                </a:lnTo>
                <a:lnTo>
                  <a:pt x="2166" y="4604"/>
                </a:lnTo>
                <a:lnTo>
                  <a:pt x="2162" y="4598"/>
                </a:lnTo>
                <a:lnTo>
                  <a:pt x="2158" y="4592"/>
                </a:lnTo>
                <a:lnTo>
                  <a:pt x="2150" y="4582"/>
                </a:lnTo>
                <a:lnTo>
                  <a:pt x="2146" y="4582"/>
                </a:lnTo>
                <a:lnTo>
                  <a:pt x="2146" y="4584"/>
                </a:lnTo>
                <a:lnTo>
                  <a:pt x="2142" y="4586"/>
                </a:lnTo>
                <a:lnTo>
                  <a:pt x="2138" y="4586"/>
                </a:lnTo>
                <a:lnTo>
                  <a:pt x="2134" y="4584"/>
                </a:lnTo>
                <a:lnTo>
                  <a:pt x="2130" y="4582"/>
                </a:lnTo>
                <a:lnTo>
                  <a:pt x="2128" y="4580"/>
                </a:lnTo>
                <a:lnTo>
                  <a:pt x="2122" y="4582"/>
                </a:lnTo>
                <a:lnTo>
                  <a:pt x="2114" y="4584"/>
                </a:lnTo>
                <a:lnTo>
                  <a:pt x="2108" y="4584"/>
                </a:lnTo>
                <a:lnTo>
                  <a:pt x="2098" y="4584"/>
                </a:lnTo>
                <a:lnTo>
                  <a:pt x="2088" y="4580"/>
                </a:lnTo>
                <a:lnTo>
                  <a:pt x="2086" y="4578"/>
                </a:lnTo>
                <a:lnTo>
                  <a:pt x="2084" y="4576"/>
                </a:lnTo>
                <a:lnTo>
                  <a:pt x="2082" y="4572"/>
                </a:lnTo>
                <a:lnTo>
                  <a:pt x="2078" y="4568"/>
                </a:lnTo>
                <a:lnTo>
                  <a:pt x="2070" y="4566"/>
                </a:lnTo>
                <a:lnTo>
                  <a:pt x="2062" y="4564"/>
                </a:lnTo>
                <a:lnTo>
                  <a:pt x="2058" y="4566"/>
                </a:lnTo>
                <a:lnTo>
                  <a:pt x="2056" y="4570"/>
                </a:lnTo>
                <a:lnTo>
                  <a:pt x="2056" y="4576"/>
                </a:lnTo>
                <a:lnTo>
                  <a:pt x="2058" y="4584"/>
                </a:lnTo>
                <a:lnTo>
                  <a:pt x="2060" y="4594"/>
                </a:lnTo>
                <a:lnTo>
                  <a:pt x="2070" y="4612"/>
                </a:lnTo>
                <a:lnTo>
                  <a:pt x="2080" y="4626"/>
                </a:lnTo>
                <a:lnTo>
                  <a:pt x="2086" y="4634"/>
                </a:lnTo>
                <a:lnTo>
                  <a:pt x="2094" y="4640"/>
                </a:lnTo>
                <a:lnTo>
                  <a:pt x="2102" y="4650"/>
                </a:lnTo>
                <a:lnTo>
                  <a:pt x="2104" y="4654"/>
                </a:lnTo>
                <a:lnTo>
                  <a:pt x="2108" y="4658"/>
                </a:lnTo>
                <a:lnTo>
                  <a:pt x="2114" y="4658"/>
                </a:lnTo>
                <a:lnTo>
                  <a:pt x="2116" y="4658"/>
                </a:lnTo>
                <a:lnTo>
                  <a:pt x="2120" y="4660"/>
                </a:lnTo>
                <a:lnTo>
                  <a:pt x="2124" y="4664"/>
                </a:lnTo>
                <a:lnTo>
                  <a:pt x="2130" y="4672"/>
                </a:lnTo>
                <a:lnTo>
                  <a:pt x="2138" y="4686"/>
                </a:lnTo>
                <a:lnTo>
                  <a:pt x="2138" y="4690"/>
                </a:lnTo>
                <a:lnTo>
                  <a:pt x="2138" y="4692"/>
                </a:lnTo>
                <a:lnTo>
                  <a:pt x="2146" y="4698"/>
                </a:lnTo>
                <a:lnTo>
                  <a:pt x="2152" y="4702"/>
                </a:lnTo>
                <a:lnTo>
                  <a:pt x="2154" y="4706"/>
                </a:lnTo>
                <a:lnTo>
                  <a:pt x="2154" y="4716"/>
                </a:lnTo>
                <a:lnTo>
                  <a:pt x="2156" y="4720"/>
                </a:lnTo>
                <a:lnTo>
                  <a:pt x="2158" y="4724"/>
                </a:lnTo>
                <a:lnTo>
                  <a:pt x="2162" y="4730"/>
                </a:lnTo>
                <a:lnTo>
                  <a:pt x="2172" y="4736"/>
                </a:lnTo>
                <a:lnTo>
                  <a:pt x="2182" y="4742"/>
                </a:lnTo>
                <a:lnTo>
                  <a:pt x="2192" y="4748"/>
                </a:lnTo>
                <a:lnTo>
                  <a:pt x="2198" y="4756"/>
                </a:lnTo>
                <a:lnTo>
                  <a:pt x="2200" y="4760"/>
                </a:lnTo>
                <a:lnTo>
                  <a:pt x="2200" y="4762"/>
                </a:lnTo>
                <a:lnTo>
                  <a:pt x="2198" y="4766"/>
                </a:lnTo>
                <a:lnTo>
                  <a:pt x="2198" y="4772"/>
                </a:lnTo>
                <a:lnTo>
                  <a:pt x="2206" y="4794"/>
                </a:lnTo>
                <a:lnTo>
                  <a:pt x="2214" y="4820"/>
                </a:lnTo>
                <a:lnTo>
                  <a:pt x="2218" y="4828"/>
                </a:lnTo>
                <a:lnTo>
                  <a:pt x="2226" y="4834"/>
                </a:lnTo>
                <a:lnTo>
                  <a:pt x="2234" y="4838"/>
                </a:lnTo>
                <a:lnTo>
                  <a:pt x="2236" y="4844"/>
                </a:lnTo>
                <a:lnTo>
                  <a:pt x="2240" y="4854"/>
                </a:lnTo>
                <a:lnTo>
                  <a:pt x="2254" y="4870"/>
                </a:lnTo>
                <a:lnTo>
                  <a:pt x="2260" y="4876"/>
                </a:lnTo>
                <a:lnTo>
                  <a:pt x="2262" y="4882"/>
                </a:lnTo>
                <a:lnTo>
                  <a:pt x="2264" y="4886"/>
                </a:lnTo>
                <a:lnTo>
                  <a:pt x="2264" y="4890"/>
                </a:lnTo>
                <a:lnTo>
                  <a:pt x="2262" y="4898"/>
                </a:lnTo>
                <a:lnTo>
                  <a:pt x="2264" y="4900"/>
                </a:lnTo>
                <a:lnTo>
                  <a:pt x="2266" y="4904"/>
                </a:lnTo>
                <a:lnTo>
                  <a:pt x="2274" y="4912"/>
                </a:lnTo>
                <a:lnTo>
                  <a:pt x="2278" y="4922"/>
                </a:lnTo>
                <a:lnTo>
                  <a:pt x="2282" y="4934"/>
                </a:lnTo>
                <a:lnTo>
                  <a:pt x="2284" y="4946"/>
                </a:lnTo>
                <a:lnTo>
                  <a:pt x="2290" y="4960"/>
                </a:lnTo>
                <a:lnTo>
                  <a:pt x="2300" y="4976"/>
                </a:lnTo>
                <a:lnTo>
                  <a:pt x="2312" y="4992"/>
                </a:lnTo>
                <a:lnTo>
                  <a:pt x="2326" y="5008"/>
                </a:lnTo>
                <a:lnTo>
                  <a:pt x="2336" y="5018"/>
                </a:lnTo>
                <a:lnTo>
                  <a:pt x="2342" y="5028"/>
                </a:lnTo>
                <a:lnTo>
                  <a:pt x="2350" y="5038"/>
                </a:lnTo>
                <a:lnTo>
                  <a:pt x="2364" y="5054"/>
                </a:lnTo>
                <a:lnTo>
                  <a:pt x="2380" y="5072"/>
                </a:lnTo>
                <a:lnTo>
                  <a:pt x="2394" y="5084"/>
                </a:lnTo>
                <a:lnTo>
                  <a:pt x="2404" y="5094"/>
                </a:lnTo>
                <a:lnTo>
                  <a:pt x="2416" y="5108"/>
                </a:lnTo>
                <a:lnTo>
                  <a:pt x="2426" y="5122"/>
                </a:lnTo>
                <a:lnTo>
                  <a:pt x="2434" y="5132"/>
                </a:lnTo>
                <a:lnTo>
                  <a:pt x="2436" y="5134"/>
                </a:lnTo>
                <a:lnTo>
                  <a:pt x="2438" y="5134"/>
                </a:lnTo>
                <a:lnTo>
                  <a:pt x="2434" y="5120"/>
                </a:lnTo>
                <a:lnTo>
                  <a:pt x="2434" y="5112"/>
                </a:lnTo>
                <a:lnTo>
                  <a:pt x="2434" y="5110"/>
                </a:lnTo>
                <a:lnTo>
                  <a:pt x="2438" y="5112"/>
                </a:lnTo>
                <a:lnTo>
                  <a:pt x="2444" y="5114"/>
                </a:lnTo>
                <a:lnTo>
                  <a:pt x="2450" y="5118"/>
                </a:lnTo>
                <a:lnTo>
                  <a:pt x="2454" y="5120"/>
                </a:lnTo>
                <a:lnTo>
                  <a:pt x="2458" y="5118"/>
                </a:lnTo>
                <a:lnTo>
                  <a:pt x="2460" y="5114"/>
                </a:lnTo>
                <a:lnTo>
                  <a:pt x="2462" y="5108"/>
                </a:lnTo>
                <a:lnTo>
                  <a:pt x="2464" y="5108"/>
                </a:lnTo>
                <a:lnTo>
                  <a:pt x="2470" y="5116"/>
                </a:lnTo>
                <a:lnTo>
                  <a:pt x="2476" y="5126"/>
                </a:lnTo>
                <a:lnTo>
                  <a:pt x="2480" y="5128"/>
                </a:lnTo>
                <a:lnTo>
                  <a:pt x="2484" y="5128"/>
                </a:lnTo>
                <a:close/>
                <a:moveTo>
                  <a:pt x="2344" y="4774"/>
                </a:moveTo>
                <a:lnTo>
                  <a:pt x="2344" y="4774"/>
                </a:lnTo>
                <a:lnTo>
                  <a:pt x="2340" y="4772"/>
                </a:lnTo>
                <a:lnTo>
                  <a:pt x="2338" y="4772"/>
                </a:lnTo>
                <a:lnTo>
                  <a:pt x="2338" y="4774"/>
                </a:lnTo>
                <a:lnTo>
                  <a:pt x="2338" y="4776"/>
                </a:lnTo>
                <a:lnTo>
                  <a:pt x="2340" y="4784"/>
                </a:lnTo>
                <a:lnTo>
                  <a:pt x="2344" y="4792"/>
                </a:lnTo>
                <a:lnTo>
                  <a:pt x="2346" y="4792"/>
                </a:lnTo>
                <a:lnTo>
                  <a:pt x="2348" y="4788"/>
                </a:lnTo>
                <a:lnTo>
                  <a:pt x="2348" y="4780"/>
                </a:lnTo>
                <a:lnTo>
                  <a:pt x="2346" y="4776"/>
                </a:lnTo>
                <a:lnTo>
                  <a:pt x="2344" y="4774"/>
                </a:lnTo>
                <a:close/>
                <a:moveTo>
                  <a:pt x="2374" y="4792"/>
                </a:moveTo>
                <a:lnTo>
                  <a:pt x="2374" y="4792"/>
                </a:lnTo>
                <a:lnTo>
                  <a:pt x="2372" y="4786"/>
                </a:lnTo>
                <a:lnTo>
                  <a:pt x="2366" y="4784"/>
                </a:lnTo>
                <a:lnTo>
                  <a:pt x="2360" y="4782"/>
                </a:lnTo>
                <a:lnTo>
                  <a:pt x="2358" y="4782"/>
                </a:lnTo>
                <a:lnTo>
                  <a:pt x="2358" y="4784"/>
                </a:lnTo>
                <a:lnTo>
                  <a:pt x="2358" y="4788"/>
                </a:lnTo>
                <a:lnTo>
                  <a:pt x="2364" y="4790"/>
                </a:lnTo>
                <a:lnTo>
                  <a:pt x="2372" y="4794"/>
                </a:lnTo>
                <a:lnTo>
                  <a:pt x="2374" y="4794"/>
                </a:lnTo>
                <a:lnTo>
                  <a:pt x="2374" y="4792"/>
                </a:lnTo>
                <a:close/>
                <a:moveTo>
                  <a:pt x="2316" y="4736"/>
                </a:moveTo>
                <a:lnTo>
                  <a:pt x="2316" y="4736"/>
                </a:lnTo>
                <a:lnTo>
                  <a:pt x="2312" y="4736"/>
                </a:lnTo>
                <a:lnTo>
                  <a:pt x="2310" y="4736"/>
                </a:lnTo>
                <a:lnTo>
                  <a:pt x="2306" y="4740"/>
                </a:lnTo>
                <a:lnTo>
                  <a:pt x="2306" y="4746"/>
                </a:lnTo>
                <a:lnTo>
                  <a:pt x="2308" y="4750"/>
                </a:lnTo>
                <a:lnTo>
                  <a:pt x="2310" y="4752"/>
                </a:lnTo>
                <a:lnTo>
                  <a:pt x="2312" y="4752"/>
                </a:lnTo>
                <a:lnTo>
                  <a:pt x="2314" y="4752"/>
                </a:lnTo>
                <a:lnTo>
                  <a:pt x="2318" y="4746"/>
                </a:lnTo>
                <a:lnTo>
                  <a:pt x="2318" y="4740"/>
                </a:lnTo>
                <a:lnTo>
                  <a:pt x="2318" y="4736"/>
                </a:lnTo>
                <a:lnTo>
                  <a:pt x="2316" y="4736"/>
                </a:lnTo>
                <a:close/>
                <a:moveTo>
                  <a:pt x="36" y="5458"/>
                </a:moveTo>
                <a:lnTo>
                  <a:pt x="36" y="5458"/>
                </a:lnTo>
                <a:lnTo>
                  <a:pt x="32" y="5458"/>
                </a:lnTo>
                <a:lnTo>
                  <a:pt x="30" y="5460"/>
                </a:lnTo>
                <a:lnTo>
                  <a:pt x="32" y="5464"/>
                </a:lnTo>
                <a:lnTo>
                  <a:pt x="36" y="5470"/>
                </a:lnTo>
                <a:lnTo>
                  <a:pt x="38" y="5472"/>
                </a:lnTo>
                <a:lnTo>
                  <a:pt x="40" y="5472"/>
                </a:lnTo>
                <a:lnTo>
                  <a:pt x="40" y="5468"/>
                </a:lnTo>
                <a:lnTo>
                  <a:pt x="40" y="5462"/>
                </a:lnTo>
                <a:lnTo>
                  <a:pt x="36" y="5458"/>
                </a:lnTo>
                <a:close/>
                <a:moveTo>
                  <a:pt x="2554" y="4992"/>
                </a:moveTo>
                <a:lnTo>
                  <a:pt x="2554" y="4992"/>
                </a:lnTo>
                <a:lnTo>
                  <a:pt x="2558" y="4998"/>
                </a:lnTo>
                <a:lnTo>
                  <a:pt x="2560" y="4998"/>
                </a:lnTo>
                <a:lnTo>
                  <a:pt x="2562" y="4996"/>
                </a:lnTo>
                <a:lnTo>
                  <a:pt x="2564" y="4994"/>
                </a:lnTo>
                <a:lnTo>
                  <a:pt x="2566" y="4994"/>
                </a:lnTo>
                <a:lnTo>
                  <a:pt x="2570" y="4994"/>
                </a:lnTo>
                <a:lnTo>
                  <a:pt x="2574" y="4994"/>
                </a:lnTo>
                <a:lnTo>
                  <a:pt x="2578" y="4988"/>
                </a:lnTo>
                <a:lnTo>
                  <a:pt x="2582" y="4980"/>
                </a:lnTo>
                <a:lnTo>
                  <a:pt x="2582" y="4976"/>
                </a:lnTo>
                <a:lnTo>
                  <a:pt x="2580" y="4974"/>
                </a:lnTo>
                <a:lnTo>
                  <a:pt x="2576" y="4968"/>
                </a:lnTo>
                <a:lnTo>
                  <a:pt x="2568" y="4964"/>
                </a:lnTo>
                <a:lnTo>
                  <a:pt x="2562" y="4962"/>
                </a:lnTo>
                <a:lnTo>
                  <a:pt x="2558" y="4964"/>
                </a:lnTo>
                <a:lnTo>
                  <a:pt x="2556" y="4968"/>
                </a:lnTo>
                <a:lnTo>
                  <a:pt x="2554" y="4972"/>
                </a:lnTo>
                <a:lnTo>
                  <a:pt x="2552" y="4982"/>
                </a:lnTo>
                <a:lnTo>
                  <a:pt x="2552" y="4988"/>
                </a:lnTo>
                <a:lnTo>
                  <a:pt x="2554" y="4992"/>
                </a:lnTo>
                <a:close/>
                <a:moveTo>
                  <a:pt x="8" y="5430"/>
                </a:moveTo>
                <a:lnTo>
                  <a:pt x="8" y="5430"/>
                </a:lnTo>
                <a:lnTo>
                  <a:pt x="6" y="5434"/>
                </a:lnTo>
                <a:lnTo>
                  <a:pt x="6" y="5436"/>
                </a:lnTo>
                <a:lnTo>
                  <a:pt x="6" y="5440"/>
                </a:lnTo>
                <a:lnTo>
                  <a:pt x="10" y="5444"/>
                </a:lnTo>
                <a:lnTo>
                  <a:pt x="14" y="5442"/>
                </a:lnTo>
                <a:lnTo>
                  <a:pt x="14" y="5438"/>
                </a:lnTo>
                <a:lnTo>
                  <a:pt x="14" y="5434"/>
                </a:lnTo>
                <a:lnTo>
                  <a:pt x="12" y="5430"/>
                </a:lnTo>
                <a:lnTo>
                  <a:pt x="10" y="5430"/>
                </a:lnTo>
                <a:lnTo>
                  <a:pt x="8" y="5430"/>
                </a:lnTo>
                <a:close/>
                <a:moveTo>
                  <a:pt x="3222" y="4178"/>
                </a:moveTo>
                <a:lnTo>
                  <a:pt x="3222" y="4178"/>
                </a:lnTo>
                <a:lnTo>
                  <a:pt x="3224" y="4178"/>
                </a:lnTo>
                <a:lnTo>
                  <a:pt x="3228" y="4176"/>
                </a:lnTo>
                <a:lnTo>
                  <a:pt x="3232" y="4172"/>
                </a:lnTo>
                <a:lnTo>
                  <a:pt x="3234" y="4166"/>
                </a:lnTo>
                <a:lnTo>
                  <a:pt x="3232" y="4162"/>
                </a:lnTo>
                <a:lnTo>
                  <a:pt x="3232" y="4160"/>
                </a:lnTo>
                <a:lnTo>
                  <a:pt x="3230" y="4160"/>
                </a:lnTo>
                <a:lnTo>
                  <a:pt x="3228" y="4156"/>
                </a:lnTo>
                <a:lnTo>
                  <a:pt x="3226" y="4152"/>
                </a:lnTo>
                <a:lnTo>
                  <a:pt x="3224" y="4150"/>
                </a:lnTo>
                <a:lnTo>
                  <a:pt x="3222" y="4154"/>
                </a:lnTo>
                <a:lnTo>
                  <a:pt x="3222" y="4160"/>
                </a:lnTo>
                <a:lnTo>
                  <a:pt x="3222" y="4168"/>
                </a:lnTo>
                <a:lnTo>
                  <a:pt x="3220" y="4172"/>
                </a:lnTo>
                <a:lnTo>
                  <a:pt x="3218" y="4174"/>
                </a:lnTo>
                <a:lnTo>
                  <a:pt x="3222" y="4178"/>
                </a:lnTo>
                <a:close/>
                <a:moveTo>
                  <a:pt x="3526" y="3176"/>
                </a:moveTo>
                <a:lnTo>
                  <a:pt x="3526" y="3176"/>
                </a:lnTo>
                <a:lnTo>
                  <a:pt x="3522" y="3176"/>
                </a:lnTo>
                <a:lnTo>
                  <a:pt x="3520" y="3174"/>
                </a:lnTo>
                <a:lnTo>
                  <a:pt x="3522" y="3168"/>
                </a:lnTo>
                <a:lnTo>
                  <a:pt x="3526" y="3162"/>
                </a:lnTo>
                <a:lnTo>
                  <a:pt x="3526" y="3158"/>
                </a:lnTo>
                <a:lnTo>
                  <a:pt x="3526" y="3154"/>
                </a:lnTo>
                <a:lnTo>
                  <a:pt x="3522" y="3152"/>
                </a:lnTo>
                <a:lnTo>
                  <a:pt x="3518" y="3152"/>
                </a:lnTo>
                <a:lnTo>
                  <a:pt x="3510" y="3156"/>
                </a:lnTo>
                <a:lnTo>
                  <a:pt x="3506" y="3156"/>
                </a:lnTo>
                <a:lnTo>
                  <a:pt x="3504" y="3156"/>
                </a:lnTo>
                <a:lnTo>
                  <a:pt x="3500" y="3154"/>
                </a:lnTo>
                <a:lnTo>
                  <a:pt x="3500" y="3148"/>
                </a:lnTo>
                <a:lnTo>
                  <a:pt x="3498" y="3146"/>
                </a:lnTo>
                <a:lnTo>
                  <a:pt x="3496" y="3142"/>
                </a:lnTo>
                <a:lnTo>
                  <a:pt x="3490" y="3140"/>
                </a:lnTo>
                <a:lnTo>
                  <a:pt x="3486" y="3140"/>
                </a:lnTo>
                <a:lnTo>
                  <a:pt x="3482" y="3140"/>
                </a:lnTo>
                <a:lnTo>
                  <a:pt x="3478" y="3144"/>
                </a:lnTo>
                <a:lnTo>
                  <a:pt x="3476" y="3148"/>
                </a:lnTo>
                <a:lnTo>
                  <a:pt x="3474" y="3154"/>
                </a:lnTo>
                <a:lnTo>
                  <a:pt x="3470" y="3154"/>
                </a:lnTo>
                <a:lnTo>
                  <a:pt x="3466" y="3154"/>
                </a:lnTo>
                <a:lnTo>
                  <a:pt x="3464" y="3160"/>
                </a:lnTo>
                <a:lnTo>
                  <a:pt x="3462" y="3164"/>
                </a:lnTo>
                <a:lnTo>
                  <a:pt x="3460" y="3164"/>
                </a:lnTo>
                <a:lnTo>
                  <a:pt x="3456" y="3160"/>
                </a:lnTo>
                <a:lnTo>
                  <a:pt x="3454" y="3158"/>
                </a:lnTo>
                <a:lnTo>
                  <a:pt x="3452" y="3164"/>
                </a:lnTo>
                <a:lnTo>
                  <a:pt x="3452" y="3168"/>
                </a:lnTo>
                <a:lnTo>
                  <a:pt x="3448" y="3170"/>
                </a:lnTo>
                <a:lnTo>
                  <a:pt x="3444" y="3168"/>
                </a:lnTo>
                <a:lnTo>
                  <a:pt x="3440" y="3168"/>
                </a:lnTo>
                <a:lnTo>
                  <a:pt x="3442" y="3174"/>
                </a:lnTo>
                <a:lnTo>
                  <a:pt x="3444" y="3182"/>
                </a:lnTo>
                <a:lnTo>
                  <a:pt x="3444" y="3186"/>
                </a:lnTo>
                <a:lnTo>
                  <a:pt x="3444" y="3190"/>
                </a:lnTo>
                <a:lnTo>
                  <a:pt x="3446" y="3196"/>
                </a:lnTo>
                <a:lnTo>
                  <a:pt x="3448" y="3200"/>
                </a:lnTo>
                <a:lnTo>
                  <a:pt x="3450" y="3204"/>
                </a:lnTo>
                <a:lnTo>
                  <a:pt x="3450" y="3210"/>
                </a:lnTo>
                <a:lnTo>
                  <a:pt x="3456" y="3204"/>
                </a:lnTo>
                <a:lnTo>
                  <a:pt x="3460" y="3202"/>
                </a:lnTo>
                <a:lnTo>
                  <a:pt x="3464" y="3200"/>
                </a:lnTo>
                <a:lnTo>
                  <a:pt x="3464" y="3202"/>
                </a:lnTo>
                <a:lnTo>
                  <a:pt x="3464" y="3204"/>
                </a:lnTo>
                <a:lnTo>
                  <a:pt x="3466" y="3208"/>
                </a:lnTo>
                <a:lnTo>
                  <a:pt x="3468" y="3208"/>
                </a:lnTo>
                <a:lnTo>
                  <a:pt x="3472" y="3206"/>
                </a:lnTo>
                <a:lnTo>
                  <a:pt x="3474" y="3204"/>
                </a:lnTo>
                <a:lnTo>
                  <a:pt x="3474" y="3200"/>
                </a:lnTo>
                <a:lnTo>
                  <a:pt x="3472" y="3198"/>
                </a:lnTo>
                <a:lnTo>
                  <a:pt x="3468" y="3194"/>
                </a:lnTo>
                <a:lnTo>
                  <a:pt x="3466" y="3192"/>
                </a:lnTo>
                <a:lnTo>
                  <a:pt x="3464" y="3188"/>
                </a:lnTo>
                <a:lnTo>
                  <a:pt x="3466" y="3182"/>
                </a:lnTo>
                <a:lnTo>
                  <a:pt x="3466" y="3180"/>
                </a:lnTo>
                <a:lnTo>
                  <a:pt x="3468" y="3180"/>
                </a:lnTo>
                <a:lnTo>
                  <a:pt x="3470" y="3182"/>
                </a:lnTo>
                <a:lnTo>
                  <a:pt x="3474" y="3186"/>
                </a:lnTo>
                <a:lnTo>
                  <a:pt x="3480" y="3196"/>
                </a:lnTo>
                <a:lnTo>
                  <a:pt x="3482" y="3208"/>
                </a:lnTo>
                <a:lnTo>
                  <a:pt x="3480" y="3218"/>
                </a:lnTo>
                <a:lnTo>
                  <a:pt x="3474" y="3228"/>
                </a:lnTo>
                <a:lnTo>
                  <a:pt x="3468" y="3236"/>
                </a:lnTo>
                <a:lnTo>
                  <a:pt x="3466" y="3242"/>
                </a:lnTo>
                <a:lnTo>
                  <a:pt x="3470" y="3258"/>
                </a:lnTo>
                <a:lnTo>
                  <a:pt x="3470" y="3266"/>
                </a:lnTo>
                <a:lnTo>
                  <a:pt x="3468" y="3270"/>
                </a:lnTo>
                <a:lnTo>
                  <a:pt x="3466" y="3274"/>
                </a:lnTo>
                <a:lnTo>
                  <a:pt x="3466" y="3276"/>
                </a:lnTo>
                <a:lnTo>
                  <a:pt x="3476" y="3280"/>
                </a:lnTo>
                <a:lnTo>
                  <a:pt x="3482" y="3282"/>
                </a:lnTo>
                <a:lnTo>
                  <a:pt x="3486" y="3286"/>
                </a:lnTo>
                <a:lnTo>
                  <a:pt x="3486" y="3290"/>
                </a:lnTo>
                <a:lnTo>
                  <a:pt x="3486" y="3292"/>
                </a:lnTo>
                <a:lnTo>
                  <a:pt x="3488" y="3292"/>
                </a:lnTo>
                <a:lnTo>
                  <a:pt x="3496" y="3288"/>
                </a:lnTo>
                <a:lnTo>
                  <a:pt x="3500" y="3284"/>
                </a:lnTo>
                <a:lnTo>
                  <a:pt x="3502" y="3280"/>
                </a:lnTo>
                <a:lnTo>
                  <a:pt x="3502" y="3278"/>
                </a:lnTo>
                <a:lnTo>
                  <a:pt x="3502" y="3276"/>
                </a:lnTo>
                <a:lnTo>
                  <a:pt x="3500" y="3272"/>
                </a:lnTo>
                <a:lnTo>
                  <a:pt x="3502" y="3270"/>
                </a:lnTo>
                <a:lnTo>
                  <a:pt x="3506" y="3268"/>
                </a:lnTo>
                <a:lnTo>
                  <a:pt x="3508" y="3270"/>
                </a:lnTo>
                <a:lnTo>
                  <a:pt x="3510" y="3274"/>
                </a:lnTo>
                <a:lnTo>
                  <a:pt x="3514" y="3272"/>
                </a:lnTo>
                <a:lnTo>
                  <a:pt x="3516" y="3268"/>
                </a:lnTo>
                <a:lnTo>
                  <a:pt x="3518" y="3260"/>
                </a:lnTo>
                <a:lnTo>
                  <a:pt x="3522" y="3236"/>
                </a:lnTo>
                <a:lnTo>
                  <a:pt x="3528" y="3212"/>
                </a:lnTo>
                <a:lnTo>
                  <a:pt x="3532" y="3202"/>
                </a:lnTo>
                <a:lnTo>
                  <a:pt x="3534" y="3200"/>
                </a:lnTo>
                <a:lnTo>
                  <a:pt x="3538" y="3198"/>
                </a:lnTo>
                <a:lnTo>
                  <a:pt x="3540" y="3196"/>
                </a:lnTo>
                <a:lnTo>
                  <a:pt x="3542" y="3194"/>
                </a:lnTo>
                <a:lnTo>
                  <a:pt x="3540" y="3186"/>
                </a:lnTo>
                <a:lnTo>
                  <a:pt x="3534" y="3180"/>
                </a:lnTo>
                <a:lnTo>
                  <a:pt x="3530" y="3178"/>
                </a:lnTo>
                <a:lnTo>
                  <a:pt x="3526" y="3176"/>
                </a:lnTo>
                <a:close/>
                <a:moveTo>
                  <a:pt x="3432" y="3438"/>
                </a:moveTo>
                <a:lnTo>
                  <a:pt x="3432" y="3438"/>
                </a:lnTo>
                <a:lnTo>
                  <a:pt x="3432" y="3442"/>
                </a:lnTo>
                <a:lnTo>
                  <a:pt x="3434" y="3442"/>
                </a:lnTo>
                <a:lnTo>
                  <a:pt x="3440" y="3436"/>
                </a:lnTo>
                <a:lnTo>
                  <a:pt x="3446" y="3428"/>
                </a:lnTo>
                <a:lnTo>
                  <a:pt x="3448" y="3424"/>
                </a:lnTo>
                <a:lnTo>
                  <a:pt x="3448" y="3422"/>
                </a:lnTo>
                <a:lnTo>
                  <a:pt x="3444" y="3422"/>
                </a:lnTo>
                <a:lnTo>
                  <a:pt x="3438" y="3424"/>
                </a:lnTo>
                <a:lnTo>
                  <a:pt x="3434" y="3430"/>
                </a:lnTo>
                <a:lnTo>
                  <a:pt x="3432" y="3434"/>
                </a:lnTo>
                <a:lnTo>
                  <a:pt x="3432" y="3438"/>
                </a:lnTo>
                <a:close/>
                <a:moveTo>
                  <a:pt x="3434" y="3100"/>
                </a:moveTo>
                <a:lnTo>
                  <a:pt x="3434" y="3100"/>
                </a:lnTo>
                <a:lnTo>
                  <a:pt x="3432" y="3102"/>
                </a:lnTo>
                <a:lnTo>
                  <a:pt x="3430" y="3106"/>
                </a:lnTo>
                <a:lnTo>
                  <a:pt x="3430" y="3110"/>
                </a:lnTo>
                <a:lnTo>
                  <a:pt x="3428" y="3116"/>
                </a:lnTo>
                <a:lnTo>
                  <a:pt x="3426" y="3126"/>
                </a:lnTo>
                <a:lnTo>
                  <a:pt x="3426" y="3130"/>
                </a:lnTo>
                <a:lnTo>
                  <a:pt x="3428" y="3128"/>
                </a:lnTo>
                <a:lnTo>
                  <a:pt x="3430" y="3124"/>
                </a:lnTo>
                <a:lnTo>
                  <a:pt x="3432" y="3120"/>
                </a:lnTo>
                <a:lnTo>
                  <a:pt x="3434" y="3114"/>
                </a:lnTo>
                <a:lnTo>
                  <a:pt x="3436" y="3110"/>
                </a:lnTo>
                <a:lnTo>
                  <a:pt x="3438" y="3104"/>
                </a:lnTo>
                <a:lnTo>
                  <a:pt x="3438" y="3100"/>
                </a:lnTo>
                <a:lnTo>
                  <a:pt x="3436" y="3100"/>
                </a:lnTo>
                <a:lnTo>
                  <a:pt x="3434" y="3100"/>
                </a:lnTo>
                <a:close/>
                <a:moveTo>
                  <a:pt x="4106" y="2564"/>
                </a:moveTo>
                <a:lnTo>
                  <a:pt x="4106" y="2564"/>
                </a:lnTo>
                <a:lnTo>
                  <a:pt x="4098" y="2576"/>
                </a:lnTo>
                <a:lnTo>
                  <a:pt x="4088" y="2586"/>
                </a:lnTo>
                <a:lnTo>
                  <a:pt x="4084" y="2594"/>
                </a:lnTo>
                <a:lnTo>
                  <a:pt x="4082" y="2598"/>
                </a:lnTo>
                <a:lnTo>
                  <a:pt x="4084" y="2604"/>
                </a:lnTo>
                <a:lnTo>
                  <a:pt x="4086" y="2604"/>
                </a:lnTo>
                <a:lnTo>
                  <a:pt x="4088" y="2602"/>
                </a:lnTo>
                <a:lnTo>
                  <a:pt x="4094" y="2592"/>
                </a:lnTo>
                <a:lnTo>
                  <a:pt x="4098" y="2586"/>
                </a:lnTo>
                <a:lnTo>
                  <a:pt x="4104" y="2580"/>
                </a:lnTo>
                <a:lnTo>
                  <a:pt x="4112" y="2574"/>
                </a:lnTo>
                <a:lnTo>
                  <a:pt x="4122" y="2570"/>
                </a:lnTo>
                <a:lnTo>
                  <a:pt x="4126" y="2568"/>
                </a:lnTo>
                <a:lnTo>
                  <a:pt x="4126" y="2566"/>
                </a:lnTo>
                <a:lnTo>
                  <a:pt x="4120" y="2562"/>
                </a:lnTo>
                <a:lnTo>
                  <a:pt x="4112" y="2562"/>
                </a:lnTo>
                <a:lnTo>
                  <a:pt x="4108" y="2562"/>
                </a:lnTo>
                <a:lnTo>
                  <a:pt x="4106" y="2564"/>
                </a:lnTo>
                <a:close/>
                <a:moveTo>
                  <a:pt x="3472" y="4884"/>
                </a:moveTo>
                <a:lnTo>
                  <a:pt x="3472" y="4884"/>
                </a:lnTo>
                <a:lnTo>
                  <a:pt x="3474" y="4884"/>
                </a:lnTo>
                <a:lnTo>
                  <a:pt x="3476" y="4884"/>
                </a:lnTo>
                <a:lnTo>
                  <a:pt x="3484" y="4882"/>
                </a:lnTo>
                <a:lnTo>
                  <a:pt x="3488" y="4880"/>
                </a:lnTo>
                <a:lnTo>
                  <a:pt x="3490" y="4878"/>
                </a:lnTo>
                <a:lnTo>
                  <a:pt x="3488" y="4878"/>
                </a:lnTo>
                <a:lnTo>
                  <a:pt x="3478" y="4878"/>
                </a:lnTo>
                <a:lnTo>
                  <a:pt x="3472" y="4880"/>
                </a:lnTo>
                <a:lnTo>
                  <a:pt x="3472" y="4882"/>
                </a:lnTo>
                <a:lnTo>
                  <a:pt x="3472" y="4884"/>
                </a:lnTo>
                <a:close/>
                <a:moveTo>
                  <a:pt x="3468" y="3214"/>
                </a:moveTo>
                <a:lnTo>
                  <a:pt x="3468" y="3214"/>
                </a:lnTo>
                <a:lnTo>
                  <a:pt x="3468" y="3212"/>
                </a:lnTo>
                <a:lnTo>
                  <a:pt x="3466" y="3212"/>
                </a:lnTo>
                <a:lnTo>
                  <a:pt x="3462" y="3212"/>
                </a:lnTo>
                <a:lnTo>
                  <a:pt x="3460" y="3218"/>
                </a:lnTo>
                <a:lnTo>
                  <a:pt x="3460" y="3224"/>
                </a:lnTo>
                <a:lnTo>
                  <a:pt x="3460" y="3226"/>
                </a:lnTo>
                <a:lnTo>
                  <a:pt x="3462" y="3226"/>
                </a:lnTo>
                <a:lnTo>
                  <a:pt x="3464" y="3224"/>
                </a:lnTo>
                <a:lnTo>
                  <a:pt x="3468" y="3220"/>
                </a:lnTo>
                <a:lnTo>
                  <a:pt x="3468" y="3214"/>
                </a:lnTo>
                <a:close/>
                <a:moveTo>
                  <a:pt x="3482" y="3322"/>
                </a:moveTo>
                <a:lnTo>
                  <a:pt x="3482" y="3322"/>
                </a:lnTo>
                <a:lnTo>
                  <a:pt x="3478" y="3322"/>
                </a:lnTo>
                <a:lnTo>
                  <a:pt x="3476" y="3326"/>
                </a:lnTo>
                <a:lnTo>
                  <a:pt x="3478" y="3330"/>
                </a:lnTo>
                <a:lnTo>
                  <a:pt x="3482" y="3332"/>
                </a:lnTo>
                <a:lnTo>
                  <a:pt x="3486" y="3332"/>
                </a:lnTo>
                <a:lnTo>
                  <a:pt x="3486" y="3328"/>
                </a:lnTo>
                <a:lnTo>
                  <a:pt x="3484" y="3324"/>
                </a:lnTo>
                <a:lnTo>
                  <a:pt x="3482" y="3322"/>
                </a:lnTo>
                <a:close/>
                <a:moveTo>
                  <a:pt x="3652" y="3124"/>
                </a:moveTo>
                <a:lnTo>
                  <a:pt x="3652" y="3124"/>
                </a:lnTo>
                <a:lnTo>
                  <a:pt x="3654" y="3126"/>
                </a:lnTo>
                <a:lnTo>
                  <a:pt x="3656" y="3124"/>
                </a:lnTo>
                <a:lnTo>
                  <a:pt x="3658" y="3118"/>
                </a:lnTo>
                <a:lnTo>
                  <a:pt x="3662" y="3112"/>
                </a:lnTo>
                <a:lnTo>
                  <a:pt x="3662" y="3106"/>
                </a:lnTo>
                <a:lnTo>
                  <a:pt x="3662" y="3104"/>
                </a:lnTo>
                <a:lnTo>
                  <a:pt x="3660" y="3104"/>
                </a:lnTo>
                <a:lnTo>
                  <a:pt x="3656" y="3110"/>
                </a:lnTo>
                <a:lnTo>
                  <a:pt x="3652" y="3116"/>
                </a:lnTo>
                <a:lnTo>
                  <a:pt x="3652" y="3120"/>
                </a:lnTo>
                <a:lnTo>
                  <a:pt x="3652" y="3124"/>
                </a:lnTo>
                <a:close/>
                <a:moveTo>
                  <a:pt x="3482" y="4890"/>
                </a:moveTo>
                <a:lnTo>
                  <a:pt x="3482" y="4890"/>
                </a:lnTo>
                <a:lnTo>
                  <a:pt x="3486" y="4896"/>
                </a:lnTo>
                <a:lnTo>
                  <a:pt x="3492" y="4904"/>
                </a:lnTo>
                <a:lnTo>
                  <a:pt x="3494" y="4904"/>
                </a:lnTo>
                <a:lnTo>
                  <a:pt x="3498" y="4898"/>
                </a:lnTo>
                <a:lnTo>
                  <a:pt x="3498" y="4890"/>
                </a:lnTo>
                <a:lnTo>
                  <a:pt x="3498" y="4888"/>
                </a:lnTo>
                <a:lnTo>
                  <a:pt x="3496" y="4886"/>
                </a:lnTo>
                <a:lnTo>
                  <a:pt x="3492" y="4884"/>
                </a:lnTo>
                <a:lnTo>
                  <a:pt x="3486" y="4884"/>
                </a:lnTo>
                <a:lnTo>
                  <a:pt x="3482" y="4886"/>
                </a:lnTo>
                <a:lnTo>
                  <a:pt x="3482" y="4888"/>
                </a:lnTo>
                <a:lnTo>
                  <a:pt x="3482" y="4890"/>
                </a:lnTo>
                <a:close/>
                <a:moveTo>
                  <a:pt x="3640" y="3122"/>
                </a:moveTo>
                <a:lnTo>
                  <a:pt x="3640" y="3122"/>
                </a:lnTo>
                <a:lnTo>
                  <a:pt x="3634" y="3120"/>
                </a:lnTo>
                <a:lnTo>
                  <a:pt x="3628" y="3116"/>
                </a:lnTo>
                <a:lnTo>
                  <a:pt x="3620" y="3116"/>
                </a:lnTo>
                <a:lnTo>
                  <a:pt x="3612" y="3120"/>
                </a:lnTo>
                <a:lnTo>
                  <a:pt x="3608" y="3122"/>
                </a:lnTo>
                <a:lnTo>
                  <a:pt x="3604" y="3126"/>
                </a:lnTo>
                <a:lnTo>
                  <a:pt x="3602" y="3132"/>
                </a:lnTo>
                <a:lnTo>
                  <a:pt x="3600" y="3136"/>
                </a:lnTo>
                <a:lnTo>
                  <a:pt x="3598" y="3138"/>
                </a:lnTo>
                <a:lnTo>
                  <a:pt x="3596" y="3136"/>
                </a:lnTo>
                <a:lnTo>
                  <a:pt x="3592" y="3136"/>
                </a:lnTo>
                <a:lnTo>
                  <a:pt x="3590" y="3136"/>
                </a:lnTo>
                <a:lnTo>
                  <a:pt x="3586" y="3138"/>
                </a:lnTo>
                <a:lnTo>
                  <a:pt x="3582" y="3140"/>
                </a:lnTo>
                <a:lnTo>
                  <a:pt x="3580" y="3136"/>
                </a:lnTo>
                <a:lnTo>
                  <a:pt x="3580" y="3130"/>
                </a:lnTo>
                <a:lnTo>
                  <a:pt x="3578" y="3128"/>
                </a:lnTo>
                <a:lnTo>
                  <a:pt x="3576" y="3128"/>
                </a:lnTo>
                <a:lnTo>
                  <a:pt x="3574" y="3132"/>
                </a:lnTo>
                <a:lnTo>
                  <a:pt x="3568" y="3144"/>
                </a:lnTo>
                <a:lnTo>
                  <a:pt x="3564" y="3150"/>
                </a:lnTo>
                <a:lnTo>
                  <a:pt x="3560" y="3156"/>
                </a:lnTo>
                <a:lnTo>
                  <a:pt x="3550" y="3164"/>
                </a:lnTo>
                <a:lnTo>
                  <a:pt x="3544" y="3168"/>
                </a:lnTo>
                <a:lnTo>
                  <a:pt x="3548" y="3168"/>
                </a:lnTo>
                <a:lnTo>
                  <a:pt x="3554" y="3168"/>
                </a:lnTo>
                <a:lnTo>
                  <a:pt x="3556" y="3170"/>
                </a:lnTo>
                <a:lnTo>
                  <a:pt x="3558" y="3172"/>
                </a:lnTo>
                <a:lnTo>
                  <a:pt x="3558" y="3174"/>
                </a:lnTo>
                <a:lnTo>
                  <a:pt x="3558" y="3182"/>
                </a:lnTo>
                <a:lnTo>
                  <a:pt x="3558" y="3186"/>
                </a:lnTo>
                <a:lnTo>
                  <a:pt x="3562" y="3190"/>
                </a:lnTo>
                <a:lnTo>
                  <a:pt x="3564" y="3192"/>
                </a:lnTo>
                <a:lnTo>
                  <a:pt x="3564" y="3196"/>
                </a:lnTo>
                <a:lnTo>
                  <a:pt x="3564" y="3198"/>
                </a:lnTo>
                <a:lnTo>
                  <a:pt x="3562" y="3200"/>
                </a:lnTo>
                <a:lnTo>
                  <a:pt x="3564" y="3200"/>
                </a:lnTo>
                <a:lnTo>
                  <a:pt x="3574" y="3202"/>
                </a:lnTo>
                <a:lnTo>
                  <a:pt x="3578" y="3202"/>
                </a:lnTo>
                <a:lnTo>
                  <a:pt x="3580" y="3198"/>
                </a:lnTo>
                <a:lnTo>
                  <a:pt x="3584" y="3186"/>
                </a:lnTo>
                <a:lnTo>
                  <a:pt x="3588" y="3178"/>
                </a:lnTo>
                <a:lnTo>
                  <a:pt x="3590" y="3172"/>
                </a:lnTo>
                <a:lnTo>
                  <a:pt x="3594" y="3166"/>
                </a:lnTo>
                <a:lnTo>
                  <a:pt x="3602" y="3164"/>
                </a:lnTo>
                <a:lnTo>
                  <a:pt x="3608" y="3162"/>
                </a:lnTo>
                <a:lnTo>
                  <a:pt x="3614" y="3164"/>
                </a:lnTo>
                <a:lnTo>
                  <a:pt x="3620" y="3170"/>
                </a:lnTo>
                <a:lnTo>
                  <a:pt x="3624" y="3172"/>
                </a:lnTo>
                <a:lnTo>
                  <a:pt x="3626" y="3172"/>
                </a:lnTo>
                <a:lnTo>
                  <a:pt x="3628" y="3170"/>
                </a:lnTo>
                <a:lnTo>
                  <a:pt x="3630" y="3166"/>
                </a:lnTo>
                <a:lnTo>
                  <a:pt x="3632" y="3160"/>
                </a:lnTo>
                <a:lnTo>
                  <a:pt x="3636" y="3156"/>
                </a:lnTo>
                <a:lnTo>
                  <a:pt x="3642" y="3150"/>
                </a:lnTo>
                <a:lnTo>
                  <a:pt x="3646" y="3148"/>
                </a:lnTo>
                <a:lnTo>
                  <a:pt x="3648" y="3144"/>
                </a:lnTo>
                <a:lnTo>
                  <a:pt x="3646" y="3140"/>
                </a:lnTo>
                <a:lnTo>
                  <a:pt x="3644" y="3132"/>
                </a:lnTo>
                <a:lnTo>
                  <a:pt x="3644" y="3128"/>
                </a:lnTo>
                <a:lnTo>
                  <a:pt x="3644" y="3126"/>
                </a:lnTo>
                <a:lnTo>
                  <a:pt x="3640" y="3122"/>
                </a:lnTo>
                <a:close/>
                <a:moveTo>
                  <a:pt x="3450" y="4936"/>
                </a:moveTo>
                <a:lnTo>
                  <a:pt x="3450" y="4936"/>
                </a:lnTo>
                <a:lnTo>
                  <a:pt x="3456" y="4938"/>
                </a:lnTo>
                <a:lnTo>
                  <a:pt x="3462" y="4940"/>
                </a:lnTo>
                <a:lnTo>
                  <a:pt x="3468" y="4940"/>
                </a:lnTo>
                <a:lnTo>
                  <a:pt x="3470" y="4938"/>
                </a:lnTo>
                <a:lnTo>
                  <a:pt x="3472" y="4934"/>
                </a:lnTo>
                <a:lnTo>
                  <a:pt x="3474" y="4926"/>
                </a:lnTo>
                <a:lnTo>
                  <a:pt x="3472" y="4922"/>
                </a:lnTo>
                <a:lnTo>
                  <a:pt x="3466" y="4922"/>
                </a:lnTo>
                <a:lnTo>
                  <a:pt x="3458" y="4924"/>
                </a:lnTo>
                <a:lnTo>
                  <a:pt x="3448" y="4930"/>
                </a:lnTo>
                <a:lnTo>
                  <a:pt x="3448" y="4932"/>
                </a:lnTo>
                <a:lnTo>
                  <a:pt x="3450" y="4936"/>
                </a:lnTo>
                <a:close/>
                <a:moveTo>
                  <a:pt x="3012" y="5270"/>
                </a:moveTo>
                <a:lnTo>
                  <a:pt x="3012" y="5270"/>
                </a:lnTo>
                <a:lnTo>
                  <a:pt x="3008" y="5266"/>
                </a:lnTo>
                <a:lnTo>
                  <a:pt x="3006" y="5264"/>
                </a:lnTo>
                <a:lnTo>
                  <a:pt x="3008" y="5262"/>
                </a:lnTo>
                <a:lnTo>
                  <a:pt x="3012" y="5264"/>
                </a:lnTo>
                <a:lnTo>
                  <a:pt x="3020" y="5266"/>
                </a:lnTo>
                <a:lnTo>
                  <a:pt x="3022" y="5266"/>
                </a:lnTo>
                <a:lnTo>
                  <a:pt x="3022" y="5264"/>
                </a:lnTo>
                <a:lnTo>
                  <a:pt x="3022" y="5258"/>
                </a:lnTo>
                <a:lnTo>
                  <a:pt x="3020" y="5250"/>
                </a:lnTo>
                <a:lnTo>
                  <a:pt x="3014" y="5244"/>
                </a:lnTo>
                <a:lnTo>
                  <a:pt x="3010" y="5242"/>
                </a:lnTo>
                <a:lnTo>
                  <a:pt x="3008" y="5244"/>
                </a:lnTo>
                <a:lnTo>
                  <a:pt x="3006" y="5246"/>
                </a:lnTo>
                <a:lnTo>
                  <a:pt x="3004" y="5246"/>
                </a:lnTo>
                <a:lnTo>
                  <a:pt x="3000" y="5242"/>
                </a:lnTo>
                <a:lnTo>
                  <a:pt x="2998" y="5240"/>
                </a:lnTo>
                <a:lnTo>
                  <a:pt x="2994" y="5240"/>
                </a:lnTo>
                <a:lnTo>
                  <a:pt x="2992" y="5242"/>
                </a:lnTo>
                <a:lnTo>
                  <a:pt x="2988" y="5244"/>
                </a:lnTo>
                <a:lnTo>
                  <a:pt x="2986" y="5244"/>
                </a:lnTo>
                <a:lnTo>
                  <a:pt x="2982" y="5240"/>
                </a:lnTo>
                <a:lnTo>
                  <a:pt x="2978" y="5236"/>
                </a:lnTo>
                <a:lnTo>
                  <a:pt x="2974" y="5234"/>
                </a:lnTo>
                <a:lnTo>
                  <a:pt x="2970" y="5234"/>
                </a:lnTo>
                <a:lnTo>
                  <a:pt x="2966" y="5236"/>
                </a:lnTo>
                <a:lnTo>
                  <a:pt x="2964" y="5238"/>
                </a:lnTo>
                <a:lnTo>
                  <a:pt x="2964" y="5240"/>
                </a:lnTo>
                <a:lnTo>
                  <a:pt x="2966" y="5244"/>
                </a:lnTo>
                <a:lnTo>
                  <a:pt x="2970" y="5250"/>
                </a:lnTo>
                <a:lnTo>
                  <a:pt x="2974" y="5252"/>
                </a:lnTo>
                <a:lnTo>
                  <a:pt x="2978" y="5252"/>
                </a:lnTo>
                <a:lnTo>
                  <a:pt x="2984" y="5256"/>
                </a:lnTo>
                <a:lnTo>
                  <a:pt x="2986" y="5260"/>
                </a:lnTo>
                <a:lnTo>
                  <a:pt x="2984" y="5260"/>
                </a:lnTo>
                <a:lnTo>
                  <a:pt x="2982" y="5260"/>
                </a:lnTo>
                <a:lnTo>
                  <a:pt x="2976" y="5262"/>
                </a:lnTo>
                <a:lnTo>
                  <a:pt x="2972" y="5264"/>
                </a:lnTo>
                <a:lnTo>
                  <a:pt x="2970" y="5264"/>
                </a:lnTo>
                <a:lnTo>
                  <a:pt x="2966" y="5260"/>
                </a:lnTo>
                <a:lnTo>
                  <a:pt x="2960" y="5252"/>
                </a:lnTo>
                <a:lnTo>
                  <a:pt x="2956" y="5252"/>
                </a:lnTo>
                <a:lnTo>
                  <a:pt x="2954" y="5252"/>
                </a:lnTo>
                <a:lnTo>
                  <a:pt x="2948" y="5250"/>
                </a:lnTo>
                <a:lnTo>
                  <a:pt x="2944" y="5248"/>
                </a:lnTo>
                <a:lnTo>
                  <a:pt x="2940" y="5246"/>
                </a:lnTo>
                <a:lnTo>
                  <a:pt x="2938" y="5248"/>
                </a:lnTo>
                <a:lnTo>
                  <a:pt x="2936" y="5250"/>
                </a:lnTo>
                <a:lnTo>
                  <a:pt x="2932" y="5254"/>
                </a:lnTo>
                <a:lnTo>
                  <a:pt x="2928" y="5256"/>
                </a:lnTo>
                <a:lnTo>
                  <a:pt x="2926" y="5258"/>
                </a:lnTo>
                <a:lnTo>
                  <a:pt x="2926" y="5266"/>
                </a:lnTo>
                <a:lnTo>
                  <a:pt x="2926" y="5270"/>
                </a:lnTo>
                <a:lnTo>
                  <a:pt x="2926" y="5276"/>
                </a:lnTo>
                <a:lnTo>
                  <a:pt x="2926" y="5278"/>
                </a:lnTo>
                <a:lnTo>
                  <a:pt x="2928" y="5280"/>
                </a:lnTo>
                <a:lnTo>
                  <a:pt x="2938" y="5282"/>
                </a:lnTo>
                <a:lnTo>
                  <a:pt x="2948" y="5282"/>
                </a:lnTo>
                <a:lnTo>
                  <a:pt x="2960" y="5278"/>
                </a:lnTo>
                <a:lnTo>
                  <a:pt x="2970" y="5274"/>
                </a:lnTo>
                <a:lnTo>
                  <a:pt x="2978" y="5272"/>
                </a:lnTo>
                <a:lnTo>
                  <a:pt x="2984" y="5272"/>
                </a:lnTo>
                <a:lnTo>
                  <a:pt x="2986" y="5268"/>
                </a:lnTo>
                <a:lnTo>
                  <a:pt x="2988" y="5268"/>
                </a:lnTo>
                <a:lnTo>
                  <a:pt x="2990" y="5270"/>
                </a:lnTo>
                <a:lnTo>
                  <a:pt x="2992" y="5272"/>
                </a:lnTo>
                <a:lnTo>
                  <a:pt x="2994" y="5270"/>
                </a:lnTo>
                <a:lnTo>
                  <a:pt x="2998" y="5270"/>
                </a:lnTo>
                <a:lnTo>
                  <a:pt x="3004" y="5270"/>
                </a:lnTo>
                <a:lnTo>
                  <a:pt x="3014" y="5272"/>
                </a:lnTo>
                <a:lnTo>
                  <a:pt x="3016" y="5272"/>
                </a:lnTo>
                <a:lnTo>
                  <a:pt x="3012" y="5270"/>
                </a:lnTo>
                <a:close/>
                <a:moveTo>
                  <a:pt x="3240" y="4810"/>
                </a:moveTo>
                <a:lnTo>
                  <a:pt x="3240" y="4810"/>
                </a:lnTo>
                <a:lnTo>
                  <a:pt x="3258" y="4782"/>
                </a:lnTo>
                <a:lnTo>
                  <a:pt x="3262" y="4776"/>
                </a:lnTo>
                <a:lnTo>
                  <a:pt x="3264" y="4770"/>
                </a:lnTo>
                <a:lnTo>
                  <a:pt x="3264" y="4764"/>
                </a:lnTo>
                <a:lnTo>
                  <a:pt x="3262" y="4760"/>
                </a:lnTo>
                <a:lnTo>
                  <a:pt x="3258" y="4756"/>
                </a:lnTo>
                <a:lnTo>
                  <a:pt x="3254" y="4756"/>
                </a:lnTo>
                <a:lnTo>
                  <a:pt x="3250" y="4758"/>
                </a:lnTo>
                <a:lnTo>
                  <a:pt x="3246" y="4764"/>
                </a:lnTo>
                <a:lnTo>
                  <a:pt x="3236" y="4776"/>
                </a:lnTo>
                <a:lnTo>
                  <a:pt x="3228" y="4792"/>
                </a:lnTo>
                <a:lnTo>
                  <a:pt x="3222" y="4796"/>
                </a:lnTo>
                <a:lnTo>
                  <a:pt x="3216" y="4798"/>
                </a:lnTo>
                <a:lnTo>
                  <a:pt x="3208" y="4798"/>
                </a:lnTo>
                <a:lnTo>
                  <a:pt x="3198" y="4798"/>
                </a:lnTo>
                <a:lnTo>
                  <a:pt x="3182" y="4794"/>
                </a:lnTo>
                <a:lnTo>
                  <a:pt x="3176" y="4794"/>
                </a:lnTo>
                <a:lnTo>
                  <a:pt x="3174" y="4796"/>
                </a:lnTo>
                <a:lnTo>
                  <a:pt x="3170" y="4798"/>
                </a:lnTo>
                <a:lnTo>
                  <a:pt x="3168" y="4798"/>
                </a:lnTo>
                <a:lnTo>
                  <a:pt x="3158" y="4794"/>
                </a:lnTo>
                <a:lnTo>
                  <a:pt x="3146" y="4792"/>
                </a:lnTo>
                <a:lnTo>
                  <a:pt x="3138" y="4790"/>
                </a:lnTo>
                <a:lnTo>
                  <a:pt x="3130" y="4790"/>
                </a:lnTo>
                <a:lnTo>
                  <a:pt x="3122" y="4790"/>
                </a:lnTo>
                <a:lnTo>
                  <a:pt x="3118" y="4788"/>
                </a:lnTo>
                <a:lnTo>
                  <a:pt x="3116" y="4786"/>
                </a:lnTo>
                <a:lnTo>
                  <a:pt x="3114" y="4784"/>
                </a:lnTo>
                <a:lnTo>
                  <a:pt x="3114" y="4780"/>
                </a:lnTo>
                <a:lnTo>
                  <a:pt x="3114" y="4778"/>
                </a:lnTo>
                <a:lnTo>
                  <a:pt x="3112" y="4778"/>
                </a:lnTo>
                <a:lnTo>
                  <a:pt x="3104" y="4778"/>
                </a:lnTo>
                <a:lnTo>
                  <a:pt x="3098" y="4776"/>
                </a:lnTo>
                <a:lnTo>
                  <a:pt x="3092" y="4776"/>
                </a:lnTo>
                <a:lnTo>
                  <a:pt x="3090" y="4778"/>
                </a:lnTo>
                <a:lnTo>
                  <a:pt x="3088" y="4780"/>
                </a:lnTo>
                <a:lnTo>
                  <a:pt x="3084" y="4788"/>
                </a:lnTo>
                <a:lnTo>
                  <a:pt x="3080" y="4796"/>
                </a:lnTo>
                <a:lnTo>
                  <a:pt x="3078" y="4800"/>
                </a:lnTo>
                <a:lnTo>
                  <a:pt x="3074" y="4800"/>
                </a:lnTo>
                <a:lnTo>
                  <a:pt x="3072" y="4800"/>
                </a:lnTo>
                <a:lnTo>
                  <a:pt x="3068" y="4796"/>
                </a:lnTo>
                <a:lnTo>
                  <a:pt x="3066" y="4792"/>
                </a:lnTo>
                <a:lnTo>
                  <a:pt x="3064" y="4792"/>
                </a:lnTo>
                <a:lnTo>
                  <a:pt x="3060" y="4798"/>
                </a:lnTo>
                <a:lnTo>
                  <a:pt x="3056" y="4810"/>
                </a:lnTo>
                <a:lnTo>
                  <a:pt x="3052" y="4820"/>
                </a:lnTo>
                <a:lnTo>
                  <a:pt x="3048" y="4824"/>
                </a:lnTo>
                <a:lnTo>
                  <a:pt x="3048" y="4828"/>
                </a:lnTo>
                <a:lnTo>
                  <a:pt x="3048" y="4834"/>
                </a:lnTo>
                <a:lnTo>
                  <a:pt x="3048" y="4838"/>
                </a:lnTo>
                <a:lnTo>
                  <a:pt x="3046" y="4840"/>
                </a:lnTo>
                <a:lnTo>
                  <a:pt x="3044" y="4842"/>
                </a:lnTo>
                <a:lnTo>
                  <a:pt x="3040" y="4844"/>
                </a:lnTo>
                <a:lnTo>
                  <a:pt x="3040" y="4848"/>
                </a:lnTo>
                <a:lnTo>
                  <a:pt x="3042" y="4854"/>
                </a:lnTo>
                <a:lnTo>
                  <a:pt x="3044" y="4864"/>
                </a:lnTo>
                <a:lnTo>
                  <a:pt x="3040" y="4876"/>
                </a:lnTo>
                <a:lnTo>
                  <a:pt x="3034" y="4886"/>
                </a:lnTo>
                <a:lnTo>
                  <a:pt x="3030" y="4900"/>
                </a:lnTo>
                <a:lnTo>
                  <a:pt x="3030" y="4908"/>
                </a:lnTo>
                <a:lnTo>
                  <a:pt x="3030" y="4918"/>
                </a:lnTo>
                <a:lnTo>
                  <a:pt x="3030" y="4932"/>
                </a:lnTo>
                <a:lnTo>
                  <a:pt x="3028" y="4934"/>
                </a:lnTo>
                <a:lnTo>
                  <a:pt x="3026" y="4936"/>
                </a:lnTo>
                <a:lnTo>
                  <a:pt x="3024" y="4936"/>
                </a:lnTo>
                <a:lnTo>
                  <a:pt x="3024" y="4938"/>
                </a:lnTo>
                <a:lnTo>
                  <a:pt x="3022" y="4944"/>
                </a:lnTo>
                <a:lnTo>
                  <a:pt x="3020" y="4952"/>
                </a:lnTo>
                <a:lnTo>
                  <a:pt x="3020" y="4960"/>
                </a:lnTo>
                <a:lnTo>
                  <a:pt x="3016" y="4964"/>
                </a:lnTo>
                <a:lnTo>
                  <a:pt x="3014" y="4968"/>
                </a:lnTo>
                <a:lnTo>
                  <a:pt x="3010" y="4968"/>
                </a:lnTo>
                <a:lnTo>
                  <a:pt x="3006" y="4970"/>
                </a:lnTo>
                <a:lnTo>
                  <a:pt x="3006" y="4972"/>
                </a:lnTo>
                <a:lnTo>
                  <a:pt x="3008" y="4976"/>
                </a:lnTo>
                <a:lnTo>
                  <a:pt x="3010" y="4984"/>
                </a:lnTo>
                <a:lnTo>
                  <a:pt x="3008" y="4986"/>
                </a:lnTo>
                <a:lnTo>
                  <a:pt x="3006" y="4990"/>
                </a:lnTo>
                <a:lnTo>
                  <a:pt x="3008" y="5002"/>
                </a:lnTo>
                <a:lnTo>
                  <a:pt x="3012" y="5008"/>
                </a:lnTo>
                <a:lnTo>
                  <a:pt x="3014" y="5010"/>
                </a:lnTo>
                <a:lnTo>
                  <a:pt x="3018" y="5010"/>
                </a:lnTo>
                <a:lnTo>
                  <a:pt x="3020" y="5010"/>
                </a:lnTo>
                <a:lnTo>
                  <a:pt x="3024" y="5010"/>
                </a:lnTo>
                <a:lnTo>
                  <a:pt x="3028" y="5010"/>
                </a:lnTo>
                <a:lnTo>
                  <a:pt x="3032" y="5014"/>
                </a:lnTo>
                <a:lnTo>
                  <a:pt x="3036" y="5022"/>
                </a:lnTo>
                <a:lnTo>
                  <a:pt x="3040" y="5034"/>
                </a:lnTo>
                <a:lnTo>
                  <a:pt x="3040" y="5046"/>
                </a:lnTo>
                <a:lnTo>
                  <a:pt x="3038" y="5058"/>
                </a:lnTo>
                <a:lnTo>
                  <a:pt x="3036" y="5070"/>
                </a:lnTo>
                <a:lnTo>
                  <a:pt x="3032" y="5082"/>
                </a:lnTo>
                <a:lnTo>
                  <a:pt x="3030" y="5092"/>
                </a:lnTo>
                <a:lnTo>
                  <a:pt x="3030" y="5102"/>
                </a:lnTo>
                <a:lnTo>
                  <a:pt x="3034" y="5112"/>
                </a:lnTo>
                <a:lnTo>
                  <a:pt x="3038" y="5116"/>
                </a:lnTo>
                <a:lnTo>
                  <a:pt x="3042" y="5118"/>
                </a:lnTo>
                <a:lnTo>
                  <a:pt x="3046" y="5118"/>
                </a:lnTo>
                <a:lnTo>
                  <a:pt x="3050" y="5116"/>
                </a:lnTo>
                <a:lnTo>
                  <a:pt x="3058" y="5114"/>
                </a:lnTo>
                <a:lnTo>
                  <a:pt x="3068" y="5112"/>
                </a:lnTo>
                <a:lnTo>
                  <a:pt x="3072" y="5112"/>
                </a:lnTo>
                <a:lnTo>
                  <a:pt x="3072" y="5110"/>
                </a:lnTo>
                <a:lnTo>
                  <a:pt x="3070" y="5100"/>
                </a:lnTo>
                <a:lnTo>
                  <a:pt x="3068" y="5088"/>
                </a:lnTo>
                <a:lnTo>
                  <a:pt x="3068" y="5082"/>
                </a:lnTo>
                <a:lnTo>
                  <a:pt x="3070" y="5076"/>
                </a:lnTo>
                <a:lnTo>
                  <a:pt x="3072" y="5070"/>
                </a:lnTo>
                <a:lnTo>
                  <a:pt x="3074" y="5064"/>
                </a:lnTo>
                <a:lnTo>
                  <a:pt x="3072" y="5050"/>
                </a:lnTo>
                <a:lnTo>
                  <a:pt x="3072" y="5034"/>
                </a:lnTo>
                <a:lnTo>
                  <a:pt x="3072" y="5014"/>
                </a:lnTo>
                <a:lnTo>
                  <a:pt x="3074" y="5004"/>
                </a:lnTo>
                <a:lnTo>
                  <a:pt x="3072" y="4998"/>
                </a:lnTo>
                <a:lnTo>
                  <a:pt x="3068" y="4990"/>
                </a:lnTo>
                <a:lnTo>
                  <a:pt x="3068" y="4988"/>
                </a:lnTo>
                <a:lnTo>
                  <a:pt x="3068" y="4984"/>
                </a:lnTo>
                <a:lnTo>
                  <a:pt x="3076" y="4974"/>
                </a:lnTo>
                <a:lnTo>
                  <a:pt x="3084" y="4970"/>
                </a:lnTo>
                <a:lnTo>
                  <a:pt x="3090" y="4968"/>
                </a:lnTo>
                <a:lnTo>
                  <a:pt x="3094" y="4968"/>
                </a:lnTo>
                <a:lnTo>
                  <a:pt x="3098" y="4972"/>
                </a:lnTo>
                <a:lnTo>
                  <a:pt x="3100" y="4976"/>
                </a:lnTo>
                <a:lnTo>
                  <a:pt x="3100" y="4982"/>
                </a:lnTo>
                <a:lnTo>
                  <a:pt x="3098" y="4990"/>
                </a:lnTo>
                <a:lnTo>
                  <a:pt x="3094" y="4996"/>
                </a:lnTo>
                <a:lnTo>
                  <a:pt x="3092" y="5002"/>
                </a:lnTo>
                <a:lnTo>
                  <a:pt x="3090" y="5008"/>
                </a:lnTo>
                <a:lnTo>
                  <a:pt x="3092" y="5012"/>
                </a:lnTo>
                <a:lnTo>
                  <a:pt x="3094" y="5016"/>
                </a:lnTo>
                <a:lnTo>
                  <a:pt x="3102" y="5024"/>
                </a:lnTo>
                <a:lnTo>
                  <a:pt x="3112" y="5034"/>
                </a:lnTo>
                <a:lnTo>
                  <a:pt x="3116" y="5040"/>
                </a:lnTo>
                <a:lnTo>
                  <a:pt x="3116" y="5046"/>
                </a:lnTo>
                <a:lnTo>
                  <a:pt x="3114" y="5062"/>
                </a:lnTo>
                <a:lnTo>
                  <a:pt x="3114" y="5068"/>
                </a:lnTo>
                <a:lnTo>
                  <a:pt x="3116" y="5074"/>
                </a:lnTo>
                <a:lnTo>
                  <a:pt x="3120" y="5076"/>
                </a:lnTo>
                <a:lnTo>
                  <a:pt x="3130" y="5078"/>
                </a:lnTo>
                <a:lnTo>
                  <a:pt x="3136" y="5076"/>
                </a:lnTo>
                <a:lnTo>
                  <a:pt x="3138" y="5076"/>
                </a:lnTo>
                <a:lnTo>
                  <a:pt x="3140" y="5072"/>
                </a:lnTo>
                <a:lnTo>
                  <a:pt x="3140" y="5070"/>
                </a:lnTo>
                <a:lnTo>
                  <a:pt x="3140" y="5062"/>
                </a:lnTo>
                <a:lnTo>
                  <a:pt x="3142" y="5060"/>
                </a:lnTo>
                <a:lnTo>
                  <a:pt x="3148" y="5056"/>
                </a:lnTo>
                <a:lnTo>
                  <a:pt x="3152" y="5056"/>
                </a:lnTo>
                <a:lnTo>
                  <a:pt x="3156" y="5054"/>
                </a:lnTo>
                <a:lnTo>
                  <a:pt x="3164" y="5056"/>
                </a:lnTo>
                <a:lnTo>
                  <a:pt x="3166" y="5056"/>
                </a:lnTo>
                <a:lnTo>
                  <a:pt x="3168" y="5056"/>
                </a:lnTo>
                <a:lnTo>
                  <a:pt x="3172" y="5048"/>
                </a:lnTo>
                <a:lnTo>
                  <a:pt x="3172" y="5042"/>
                </a:lnTo>
                <a:lnTo>
                  <a:pt x="3170" y="5036"/>
                </a:lnTo>
                <a:lnTo>
                  <a:pt x="3164" y="5032"/>
                </a:lnTo>
                <a:lnTo>
                  <a:pt x="3158" y="5028"/>
                </a:lnTo>
                <a:lnTo>
                  <a:pt x="3152" y="5026"/>
                </a:lnTo>
                <a:lnTo>
                  <a:pt x="3148" y="5022"/>
                </a:lnTo>
                <a:lnTo>
                  <a:pt x="3146" y="5016"/>
                </a:lnTo>
                <a:lnTo>
                  <a:pt x="3148" y="5012"/>
                </a:lnTo>
                <a:lnTo>
                  <a:pt x="3152" y="5006"/>
                </a:lnTo>
                <a:lnTo>
                  <a:pt x="3152" y="4998"/>
                </a:lnTo>
                <a:lnTo>
                  <a:pt x="3150" y="4990"/>
                </a:lnTo>
                <a:lnTo>
                  <a:pt x="3148" y="4980"/>
                </a:lnTo>
                <a:lnTo>
                  <a:pt x="3136" y="4962"/>
                </a:lnTo>
                <a:lnTo>
                  <a:pt x="3122" y="4946"/>
                </a:lnTo>
                <a:lnTo>
                  <a:pt x="3118" y="4940"/>
                </a:lnTo>
                <a:lnTo>
                  <a:pt x="3118" y="4934"/>
                </a:lnTo>
                <a:lnTo>
                  <a:pt x="3122" y="4930"/>
                </a:lnTo>
                <a:lnTo>
                  <a:pt x="3128" y="4926"/>
                </a:lnTo>
                <a:lnTo>
                  <a:pt x="3146" y="4916"/>
                </a:lnTo>
                <a:lnTo>
                  <a:pt x="3154" y="4908"/>
                </a:lnTo>
                <a:lnTo>
                  <a:pt x="3162" y="4898"/>
                </a:lnTo>
                <a:lnTo>
                  <a:pt x="3168" y="4888"/>
                </a:lnTo>
                <a:lnTo>
                  <a:pt x="3172" y="4884"/>
                </a:lnTo>
                <a:lnTo>
                  <a:pt x="3176" y="4884"/>
                </a:lnTo>
                <a:lnTo>
                  <a:pt x="3180" y="4886"/>
                </a:lnTo>
                <a:lnTo>
                  <a:pt x="3186" y="4890"/>
                </a:lnTo>
                <a:lnTo>
                  <a:pt x="3190" y="4890"/>
                </a:lnTo>
                <a:lnTo>
                  <a:pt x="3192" y="4888"/>
                </a:lnTo>
                <a:lnTo>
                  <a:pt x="3196" y="4880"/>
                </a:lnTo>
                <a:lnTo>
                  <a:pt x="3196" y="4876"/>
                </a:lnTo>
                <a:lnTo>
                  <a:pt x="3194" y="4874"/>
                </a:lnTo>
                <a:lnTo>
                  <a:pt x="3192" y="4872"/>
                </a:lnTo>
                <a:lnTo>
                  <a:pt x="3188" y="4870"/>
                </a:lnTo>
                <a:lnTo>
                  <a:pt x="3170" y="4870"/>
                </a:lnTo>
                <a:lnTo>
                  <a:pt x="3160" y="4872"/>
                </a:lnTo>
                <a:lnTo>
                  <a:pt x="3152" y="4874"/>
                </a:lnTo>
                <a:lnTo>
                  <a:pt x="3144" y="4880"/>
                </a:lnTo>
                <a:lnTo>
                  <a:pt x="3136" y="4884"/>
                </a:lnTo>
                <a:lnTo>
                  <a:pt x="3130" y="4884"/>
                </a:lnTo>
                <a:lnTo>
                  <a:pt x="3124" y="4884"/>
                </a:lnTo>
                <a:lnTo>
                  <a:pt x="3116" y="4882"/>
                </a:lnTo>
                <a:lnTo>
                  <a:pt x="3112" y="4886"/>
                </a:lnTo>
                <a:lnTo>
                  <a:pt x="3108" y="4890"/>
                </a:lnTo>
                <a:lnTo>
                  <a:pt x="3106" y="4894"/>
                </a:lnTo>
                <a:lnTo>
                  <a:pt x="3104" y="4900"/>
                </a:lnTo>
                <a:lnTo>
                  <a:pt x="3100" y="4904"/>
                </a:lnTo>
                <a:lnTo>
                  <a:pt x="3096" y="4908"/>
                </a:lnTo>
                <a:lnTo>
                  <a:pt x="3088" y="4908"/>
                </a:lnTo>
                <a:lnTo>
                  <a:pt x="3082" y="4906"/>
                </a:lnTo>
                <a:lnTo>
                  <a:pt x="3078" y="4904"/>
                </a:lnTo>
                <a:lnTo>
                  <a:pt x="3078" y="4902"/>
                </a:lnTo>
                <a:lnTo>
                  <a:pt x="3078" y="4898"/>
                </a:lnTo>
                <a:lnTo>
                  <a:pt x="3076" y="4892"/>
                </a:lnTo>
                <a:lnTo>
                  <a:pt x="3074" y="4888"/>
                </a:lnTo>
                <a:lnTo>
                  <a:pt x="3068" y="4882"/>
                </a:lnTo>
                <a:lnTo>
                  <a:pt x="3064" y="4880"/>
                </a:lnTo>
                <a:lnTo>
                  <a:pt x="3062" y="4876"/>
                </a:lnTo>
                <a:lnTo>
                  <a:pt x="3058" y="4866"/>
                </a:lnTo>
                <a:lnTo>
                  <a:pt x="3058" y="4852"/>
                </a:lnTo>
                <a:lnTo>
                  <a:pt x="3060" y="4840"/>
                </a:lnTo>
                <a:lnTo>
                  <a:pt x="3066" y="4828"/>
                </a:lnTo>
                <a:lnTo>
                  <a:pt x="3072" y="4818"/>
                </a:lnTo>
                <a:lnTo>
                  <a:pt x="3074" y="4816"/>
                </a:lnTo>
                <a:lnTo>
                  <a:pt x="3078" y="4814"/>
                </a:lnTo>
                <a:lnTo>
                  <a:pt x="3082" y="4814"/>
                </a:lnTo>
                <a:lnTo>
                  <a:pt x="3086" y="4816"/>
                </a:lnTo>
                <a:lnTo>
                  <a:pt x="3092" y="4818"/>
                </a:lnTo>
                <a:lnTo>
                  <a:pt x="3096" y="4820"/>
                </a:lnTo>
                <a:lnTo>
                  <a:pt x="3106" y="4818"/>
                </a:lnTo>
                <a:lnTo>
                  <a:pt x="3116" y="4818"/>
                </a:lnTo>
                <a:lnTo>
                  <a:pt x="3122" y="4818"/>
                </a:lnTo>
                <a:lnTo>
                  <a:pt x="3126" y="4818"/>
                </a:lnTo>
                <a:lnTo>
                  <a:pt x="3132" y="4820"/>
                </a:lnTo>
                <a:lnTo>
                  <a:pt x="3140" y="4820"/>
                </a:lnTo>
                <a:lnTo>
                  <a:pt x="3156" y="4818"/>
                </a:lnTo>
                <a:lnTo>
                  <a:pt x="3172" y="4816"/>
                </a:lnTo>
                <a:lnTo>
                  <a:pt x="3178" y="4818"/>
                </a:lnTo>
                <a:lnTo>
                  <a:pt x="3182" y="4820"/>
                </a:lnTo>
                <a:lnTo>
                  <a:pt x="3186" y="4822"/>
                </a:lnTo>
                <a:lnTo>
                  <a:pt x="3192" y="4824"/>
                </a:lnTo>
                <a:lnTo>
                  <a:pt x="3200" y="4826"/>
                </a:lnTo>
                <a:lnTo>
                  <a:pt x="3208" y="4826"/>
                </a:lnTo>
                <a:lnTo>
                  <a:pt x="3218" y="4824"/>
                </a:lnTo>
                <a:lnTo>
                  <a:pt x="3226" y="4822"/>
                </a:lnTo>
                <a:lnTo>
                  <a:pt x="3234" y="4816"/>
                </a:lnTo>
                <a:lnTo>
                  <a:pt x="3240" y="4810"/>
                </a:lnTo>
                <a:close/>
                <a:moveTo>
                  <a:pt x="2954" y="5244"/>
                </a:moveTo>
                <a:lnTo>
                  <a:pt x="2954" y="5244"/>
                </a:lnTo>
                <a:lnTo>
                  <a:pt x="2954" y="5248"/>
                </a:lnTo>
                <a:lnTo>
                  <a:pt x="2956" y="5246"/>
                </a:lnTo>
                <a:lnTo>
                  <a:pt x="2960" y="5240"/>
                </a:lnTo>
                <a:lnTo>
                  <a:pt x="2962" y="5238"/>
                </a:lnTo>
                <a:lnTo>
                  <a:pt x="2960" y="5236"/>
                </a:lnTo>
                <a:lnTo>
                  <a:pt x="2958" y="5236"/>
                </a:lnTo>
                <a:lnTo>
                  <a:pt x="2954" y="5240"/>
                </a:lnTo>
                <a:lnTo>
                  <a:pt x="2954" y="5244"/>
                </a:lnTo>
                <a:close/>
                <a:moveTo>
                  <a:pt x="3346" y="4878"/>
                </a:moveTo>
                <a:lnTo>
                  <a:pt x="3346" y="4878"/>
                </a:lnTo>
                <a:lnTo>
                  <a:pt x="3350" y="4878"/>
                </a:lnTo>
                <a:lnTo>
                  <a:pt x="3352" y="4876"/>
                </a:lnTo>
                <a:lnTo>
                  <a:pt x="3350" y="4874"/>
                </a:lnTo>
                <a:lnTo>
                  <a:pt x="3348" y="4872"/>
                </a:lnTo>
                <a:lnTo>
                  <a:pt x="3346" y="4872"/>
                </a:lnTo>
                <a:lnTo>
                  <a:pt x="3344" y="4874"/>
                </a:lnTo>
                <a:lnTo>
                  <a:pt x="3344" y="4876"/>
                </a:lnTo>
                <a:lnTo>
                  <a:pt x="3346" y="4878"/>
                </a:lnTo>
                <a:close/>
                <a:moveTo>
                  <a:pt x="3352" y="4858"/>
                </a:moveTo>
                <a:lnTo>
                  <a:pt x="3352" y="4858"/>
                </a:lnTo>
                <a:lnTo>
                  <a:pt x="3350" y="4862"/>
                </a:lnTo>
                <a:lnTo>
                  <a:pt x="3354" y="4868"/>
                </a:lnTo>
                <a:lnTo>
                  <a:pt x="3358" y="4874"/>
                </a:lnTo>
                <a:lnTo>
                  <a:pt x="3360" y="4876"/>
                </a:lnTo>
                <a:lnTo>
                  <a:pt x="3364" y="4874"/>
                </a:lnTo>
                <a:lnTo>
                  <a:pt x="3364" y="4866"/>
                </a:lnTo>
                <a:lnTo>
                  <a:pt x="3362" y="4858"/>
                </a:lnTo>
                <a:lnTo>
                  <a:pt x="3360" y="4854"/>
                </a:lnTo>
                <a:lnTo>
                  <a:pt x="3356" y="4854"/>
                </a:lnTo>
                <a:lnTo>
                  <a:pt x="3352" y="4858"/>
                </a:lnTo>
                <a:close/>
                <a:moveTo>
                  <a:pt x="3452" y="4980"/>
                </a:moveTo>
                <a:lnTo>
                  <a:pt x="3452" y="4980"/>
                </a:lnTo>
                <a:lnTo>
                  <a:pt x="3440" y="4974"/>
                </a:lnTo>
                <a:lnTo>
                  <a:pt x="3438" y="4974"/>
                </a:lnTo>
                <a:lnTo>
                  <a:pt x="3436" y="4976"/>
                </a:lnTo>
                <a:lnTo>
                  <a:pt x="3428" y="4978"/>
                </a:lnTo>
                <a:lnTo>
                  <a:pt x="3422" y="4980"/>
                </a:lnTo>
                <a:lnTo>
                  <a:pt x="3414" y="4978"/>
                </a:lnTo>
                <a:lnTo>
                  <a:pt x="3404" y="4978"/>
                </a:lnTo>
                <a:lnTo>
                  <a:pt x="3396" y="4978"/>
                </a:lnTo>
                <a:lnTo>
                  <a:pt x="3390" y="4980"/>
                </a:lnTo>
                <a:lnTo>
                  <a:pt x="3384" y="4982"/>
                </a:lnTo>
                <a:lnTo>
                  <a:pt x="3378" y="4986"/>
                </a:lnTo>
                <a:lnTo>
                  <a:pt x="3376" y="4990"/>
                </a:lnTo>
                <a:lnTo>
                  <a:pt x="3374" y="4996"/>
                </a:lnTo>
                <a:lnTo>
                  <a:pt x="3374" y="5002"/>
                </a:lnTo>
                <a:lnTo>
                  <a:pt x="3376" y="5010"/>
                </a:lnTo>
                <a:lnTo>
                  <a:pt x="3378" y="5006"/>
                </a:lnTo>
                <a:lnTo>
                  <a:pt x="3380" y="4998"/>
                </a:lnTo>
                <a:lnTo>
                  <a:pt x="3382" y="4994"/>
                </a:lnTo>
                <a:lnTo>
                  <a:pt x="3384" y="4992"/>
                </a:lnTo>
                <a:lnTo>
                  <a:pt x="3386" y="4992"/>
                </a:lnTo>
                <a:lnTo>
                  <a:pt x="3388" y="4994"/>
                </a:lnTo>
                <a:lnTo>
                  <a:pt x="3392" y="5000"/>
                </a:lnTo>
                <a:lnTo>
                  <a:pt x="3396" y="5002"/>
                </a:lnTo>
                <a:lnTo>
                  <a:pt x="3400" y="5004"/>
                </a:lnTo>
                <a:lnTo>
                  <a:pt x="3404" y="5004"/>
                </a:lnTo>
                <a:lnTo>
                  <a:pt x="3408" y="5000"/>
                </a:lnTo>
                <a:lnTo>
                  <a:pt x="3414" y="4998"/>
                </a:lnTo>
                <a:lnTo>
                  <a:pt x="3418" y="4998"/>
                </a:lnTo>
                <a:lnTo>
                  <a:pt x="3428" y="5002"/>
                </a:lnTo>
                <a:lnTo>
                  <a:pt x="3436" y="5006"/>
                </a:lnTo>
                <a:lnTo>
                  <a:pt x="3438" y="5008"/>
                </a:lnTo>
                <a:lnTo>
                  <a:pt x="3440" y="5006"/>
                </a:lnTo>
                <a:lnTo>
                  <a:pt x="3442" y="5002"/>
                </a:lnTo>
                <a:lnTo>
                  <a:pt x="3446" y="5002"/>
                </a:lnTo>
                <a:lnTo>
                  <a:pt x="3456" y="5006"/>
                </a:lnTo>
                <a:lnTo>
                  <a:pt x="3468" y="5014"/>
                </a:lnTo>
                <a:lnTo>
                  <a:pt x="3482" y="5022"/>
                </a:lnTo>
                <a:lnTo>
                  <a:pt x="3488" y="5026"/>
                </a:lnTo>
                <a:lnTo>
                  <a:pt x="3492" y="5028"/>
                </a:lnTo>
                <a:lnTo>
                  <a:pt x="3494" y="5026"/>
                </a:lnTo>
                <a:lnTo>
                  <a:pt x="3496" y="5024"/>
                </a:lnTo>
                <a:lnTo>
                  <a:pt x="3494" y="5012"/>
                </a:lnTo>
                <a:lnTo>
                  <a:pt x="3484" y="4994"/>
                </a:lnTo>
                <a:lnTo>
                  <a:pt x="3478" y="4988"/>
                </a:lnTo>
                <a:lnTo>
                  <a:pt x="3476" y="4984"/>
                </a:lnTo>
                <a:lnTo>
                  <a:pt x="3472" y="4982"/>
                </a:lnTo>
                <a:lnTo>
                  <a:pt x="3470" y="4984"/>
                </a:lnTo>
                <a:lnTo>
                  <a:pt x="3464" y="4984"/>
                </a:lnTo>
                <a:lnTo>
                  <a:pt x="3458" y="4984"/>
                </a:lnTo>
                <a:lnTo>
                  <a:pt x="3452" y="4980"/>
                </a:lnTo>
                <a:close/>
                <a:moveTo>
                  <a:pt x="3092" y="4546"/>
                </a:moveTo>
                <a:lnTo>
                  <a:pt x="3092" y="4546"/>
                </a:lnTo>
                <a:lnTo>
                  <a:pt x="3090" y="4552"/>
                </a:lnTo>
                <a:lnTo>
                  <a:pt x="3092" y="4552"/>
                </a:lnTo>
                <a:lnTo>
                  <a:pt x="3094" y="4552"/>
                </a:lnTo>
                <a:lnTo>
                  <a:pt x="3098" y="4552"/>
                </a:lnTo>
                <a:lnTo>
                  <a:pt x="3104" y="4552"/>
                </a:lnTo>
                <a:lnTo>
                  <a:pt x="3108" y="4554"/>
                </a:lnTo>
                <a:lnTo>
                  <a:pt x="3112" y="4552"/>
                </a:lnTo>
                <a:lnTo>
                  <a:pt x="3112" y="4548"/>
                </a:lnTo>
                <a:lnTo>
                  <a:pt x="3110" y="4548"/>
                </a:lnTo>
                <a:lnTo>
                  <a:pt x="3106" y="4546"/>
                </a:lnTo>
                <a:lnTo>
                  <a:pt x="3102" y="4542"/>
                </a:lnTo>
                <a:lnTo>
                  <a:pt x="3100" y="4540"/>
                </a:lnTo>
                <a:lnTo>
                  <a:pt x="3098" y="4540"/>
                </a:lnTo>
                <a:lnTo>
                  <a:pt x="3096" y="4542"/>
                </a:lnTo>
                <a:lnTo>
                  <a:pt x="3092" y="4546"/>
                </a:lnTo>
                <a:close/>
                <a:moveTo>
                  <a:pt x="3058" y="4324"/>
                </a:moveTo>
                <a:lnTo>
                  <a:pt x="3058" y="4324"/>
                </a:lnTo>
                <a:lnTo>
                  <a:pt x="3056" y="4322"/>
                </a:lnTo>
                <a:lnTo>
                  <a:pt x="3052" y="4322"/>
                </a:lnTo>
                <a:lnTo>
                  <a:pt x="3048" y="4326"/>
                </a:lnTo>
                <a:lnTo>
                  <a:pt x="3048" y="4330"/>
                </a:lnTo>
                <a:lnTo>
                  <a:pt x="3050" y="4330"/>
                </a:lnTo>
                <a:lnTo>
                  <a:pt x="3058" y="4324"/>
                </a:lnTo>
                <a:close/>
                <a:moveTo>
                  <a:pt x="3358" y="4790"/>
                </a:moveTo>
                <a:lnTo>
                  <a:pt x="3358" y="4790"/>
                </a:lnTo>
                <a:lnTo>
                  <a:pt x="3360" y="4800"/>
                </a:lnTo>
                <a:lnTo>
                  <a:pt x="3358" y="4806"/>
                </a:lnTo>
                <a:lnTo>
                  <a:pt x="3358" y="4812"/>
                </a:lnTo>
                <a:lnTo>
                  <a:pt x="3358" y="4816"/>
                </a:lnTo>
                <a:lnTo>
                  <a:pt x="3362" y="4820"/>
                </a:lnTo>
                <a:lnTo>
                  <a:pt x="3364" y="4826"/>
                </a:lnTo>
                <a:lnTo>
                  <a:pt x="3364" y="4830"/>
                </a:lnTo>
                <a:lnTo>
                  <a:pt x="3364" y="4838"/>
                </a:lnTo>
                <a:lnTo>
                  <a:pt x="3364" y="4846"/>
                </a:lnTo>
                <a:lnTo>
                  <a:pt x="3364" y="4850"/>
                </a:lnTo>
                <a:lnTo>
                  <a:pt x="3368" y="4856"/>
                </a:lnTo>
                <a:lnTo>
                  <a:pt x="3382" y="4876"/>
                </a:lnTo>
                <a:lnTo>
                  <a:pt x="3388" y="4882"/>
                </a:lnTo>
                <a:lnTo>
                  <a:pt x="3390" y="4884"/>
                </a:lnTo>
                <a:lnTo>
                  <a:pt x="3394" y="4884"/>
                </a:lnTo>
                <a:lnTo>
                  <a:pt x="3394" y="4882"/>
                </a:lnTo>
                <a:lnTo>
                  <a:pt x="3394" y="4880"/>
                </a:lnTo>
                <a:lnTo>
                  <a:pt x="3390" y="4876"/>
                </a:lnTo>
                <a:lnTo>
                  <a:pt x="3384" y="4868"/>
                </a:lnTo>
                <a:lnTo>
                  <a:pt x="3380" y="4860"/>
                </a:lnTo>
                <a:lnTo>
                  <a:pt x="3376" y="4848"/>
                </a:lnTo>
                <a:lnTo>
                  <a:pt x="3374" y="4836"/>
                </a:lnTo>
                <a:lnTo>
                  <a:pt x="3374" y="4826"/>
                </a:lnTo>
                <a:lnTo>
                  <a:pt x="3376" y="4820"/>
                </a:lnTo>
                <a:lnTo>
                  <a:pt x="3380" y="4818"/>
                </a:lnTo>
                <a:lnTo>
                  <a:pt x="3382" y="4818"/>
                </a:lnTo>
                <a:lnTo>
                  <a:pt x="3390" y="4820"/>
                </a:lnTo>
                <a:lnTo>
                  <a:pt x="3402" y="4824"/>
                </a:lnTo>
                <a:lnTo>
                  <a:pt x="3406" y="4826"/>
                </a:lnTo>
                <a:lnTo>
                  <a:pt x="3410" y="4826"/>
                </a:lnTo>
                <a:lnTo>
                  <a:pt x="3410" y="4822"/>
                </a:lnTo>
                <a:lnTo>
                  <a:pt x="3406" y="4816"/>
                </a:lnTo>
                <a:lnTo>
                  <a:pt x="3400" y="4812"/>
                </a:lnTo>
                <a:lnTo>
                  <a:pt x="3394" y="4810"/>
                </a:lnTo>
                <a:lnTo>
                  <a:pt x="3390" y="4806"/>
                </a:lnTo>
                <a:lnTo>
                  <a:pt x="3386" y="4804"/>
                </a:lnTo>
                <a:lnTo>
                  <a:pt x="3386" y="4802"/>
                </a:lnTo>
                <a:lnTo>
                  <a:pt x="3388" y="4800"/>
                </a:lnTo>
                <a:lnTo>
                  <a:pt x="3394" y="4796"/>
                </a:lnTo>
                <a:lnTo>
                  <a:pt x="3400" y="4792"/>
                </a:lnTo>
                <a:lnTo>
                  <a:pt x="3404" y="4788"/>
                </a:lnTo>
                <a:lnTo>
                  <a:pt x="3406" y="4784"/>
                </a:lnTo>
                <a:lnTo>
                  <a:pt x="3408" y="4774"/>
                </a:lnTo>
                <a:lnTo>
                  <a:pt x="3406" y="4770"/>
                </a:lnTo>
                <a:lnTo>
                  <a:pt x="3404" y="4766"/>
                </a:lnTo>
                <a:lnTo>
                  <a:pt x="3400" y="4766"/>
                </a:lnTo>
                <a:lnTo>
                  <a:pt x="3396" y="4766"/>
                </a:lnTo>
                <a:lnTo>
                  <a:pt x="3390" y="4770"/>
                </a:lnTo>
                <a:lnTo>
                  <a:pt x="3386" y="4774"/>
                </a:lnTo>
                <a:lnTo>
                  <a:pt x="3378" y="4788"/>
                </a:lnTo>
                <a:lnTo>
                  <a:pt x="3372" y="4800"/>
                </a:lnTo>
                <a:lnTo>
                  <a:pt x="3370" y="4800"/>
                </a:lnTo>
                <a:lnTo>
                  <a:pt x="3368" y="4798"/>
                </a:lnTo>
                <a:lnTo>
                  <a:pt x="3366" y="4792"/>
                </a:lnTo>
                <a:lnTo>
                  <a:pt x="3368" y="4788"/>
                </a:lnTo>
                <a:lnTo>
                  <a:pt x="3372" y="4782"/>
                </a:lnTo>
                <a:lnTo>
                  <a:pt x="3378" y="4772"/>
                </a:lnTo>
                <a:lnTo>
                  <a:pt x="3378" y="4766"/>
                </a:lnTo>
                <a:lnTo>
                  <a:pt x="3378" y="4762"/>
                </a:lnTo>
                <a:lnTo>
                  <a:pt x="3376" y="4754"/>
                </a:lnTo>
                <a:lnTo>
                  <a:pt x="3374" y="4750"/>
                </a:lnTo>
                <a:lnTo>
                  <a:pt x="3374" y="4748"/>
                </a:lnTo>
                <a:lnTo>
                  <a:pt x="3374" y="4744"/>
                </a:lnTo>
                <a:lnTo>
                  <a:pt x="3378" y="4734"/>
                </a:lnTo>
                <a:lnTo>
                  <a:pt x="3378" y="4732"/>
                </a:lnTo>
                <a:lnTo>
                  <a:pt x="3376" y="4732"/>
                </a:lnTo>
                <a:lnTo>
                  <a:pt x="3370" y="4736"/>
                </a:lnTo>
                <a:lnTo>
                  <a:pt x="3366" y="4740"/>
                </a:lnTo>
                <a:lnTo>
                  <a:pt x="3362" y="4746"/>
                </a:lnTo>
                <a:lnTo>
                  <a:pt x="3356" y="4760"/>
                </a:lnTo>
                <a:lnTo>
                  <a:pt x="3356" y="4776"/>
                </a:lnTo>
                <a:lnTo>
                  <a:pt x="3356" y="4784"/>
                </a:lnTo>
                <a:lnTo>
                  <a:pt x="3358" y="4790"/>
                </a:lnTo>
                <a:close/>
                <a:moveTo>
                  <a:pt x="3086" y="4178"/>
                </a:moveTo>
                <a:lnTo>
                  <a:pt x="3086" y="4178"/>
                </a:lnTo>
                <a:lnTo>
                  <a:pt x="3076" y="4178"/>
                </a:lnTo>
                <a:lnTo>
                  <a:pt x="3070" y="4180"/>
                </a:lnTo>
                <a:lnTo>
                  <a:pt x="3068" y="4184"/>
                </a:lnTo>
                <a:lnTo>
                  <a:pt x="3072" y="4186"/>
                </a:lnTo>
                <a:lnTo>
                  <a:pt x="3076" y="4188"/>
                </a:lnTo>
                <a:lnTo>
                  <a:pt x="3076" y="4190"/>
                </a:lnTo>
                <a:lnTo>
                  <a:pt x="3078" y="4194"/>
                </a:lnTo>
                <a:lnTo>
                  <a:pt x="3080" y="4196"/>
                </a:lnTo>
                <a:lnTo>
                  <a:pt x="3084" y="4202"/>
                </a:lnTo>
                <a:lnTo>
                  <a:pt x="3088" y="4212"/>
                </a:lnTo>
                <a:lnTo>
                  <a:pt x="3092" y="4224"/>
                </a:lnTo>
                <a:lnTo>
                  <a:pt x="3098" y="4238"/>
                </a:lnTo>
                <a:lnTo>
                  <a:pt x="3102" y="4244"/>
                </a:lnTo>
                <a:lnTo>
                  <a:pt x="3104" y="4244"/>
                </a:lnTo>
                <a:lnTo>
                  <a:pt x="3106" y="4244"/>
                </a:lnTo>
                <a:lnTo>
                  <a:pt x="3112" y="4240"/>
                </a:lnTo>
                <a:lnTo>
                  <a:pt x="3116" y="4232"/>
                </a:lnTo>
                <a:lnTo>
                  <a:pt x="3118" y="4224"/>
                </a:lnTo>
                <a:lnTo>
                  <a:pt x="3118" y="4220"/>
                </a:lnTo>
                <a:lnTo>
                  <a:pt x="3116" y="4216"/>
                </a:lnTo>
                <a:lnTo>
                  <a:pt x="3116" y="4208"/>
                </a:lnTo>
                <a:lnTo>
                  <a:pt x="3118" y="4204"/>
                </a:lnTo>
                <a:lnTo>
                  <a:pt x="3116" y="4198"/>
                </a:lnTo>
                <a:lnTo>
                  <a:pt x="3114" y="4194"/>
                </a:lnTo>
                <a:lnTo>
                  <a:pt x="3110" y="4190"/>
                </a:lnTo>
                <a:lnTo>
                  <a:pt x="3100" y="4184"/>
                </a:lnTo>
                <a:lnTo>
                  <a:pt x="3086" y="4178"/>
                </a:lnTo>
                <a:close/>
                <a:moveTo>
                  <a:pt x="3138" y="4192"/>
                </a:moveTo>
                <a:lnTo>
                  <a:pt x="3138" y="4192"/>
                </a:lnTo>
                <a:lnTo>
                  <a:pt x="3140" y="4190"/>
                </a:lnTo>
                <a:lnTo>
                  <a:pt x="3142" y="4186"/>
                </a:lnTo>
                <a:lnTo>
                  <a:pt x="3140" y="4180"/>
                </a:lnTo>
                <a:lnTo>
                  <a:pt x="3138" y="4178"/>
                </a:lnTo>
                <a:lnTo>
                  <a:pt x="3134" y="4178"/>
                </a:lnTo>
                <a:lnTo>
                  <a:pt x="3132" y="4178"/>
                </a:lnTo>
                <a:lnTo>
                  <a:pt x="3130" y="4178"/>
                </a:lnTo>
                <a:lnTo>
                  <a:pt x="3130" y="4184"/>
                </a:lnTo>
                <a:lnTo>
                  <a:pt x="3130" y="4188"/>
                </a:lnTo>
                <a:lnTo>
                  <a:pt x="3132" y="4192"/>
                </a:lnTo>
                <a:lnTo>
                  <a:pt x="3134" y="4194"/>
                </a:lnTo>
                <a:lnTo>
                  <a:pt x="3138" y="4192"/>
                </a:lnTo>
                <a:close/>
                <a:moveTo>
                  <a:pt x="3386" y="4736"/>
                </a:moveTo>
                <a:lnTo>
                  <a:pt x="3386" y="4736"/>
                </a:lnTo>
                <a:lnTo>
                  <a:pt x="3388" y="4742"/>
                </a:lnTo>
                <a:lnTo>
                  <a:pt x="3392" y="4742"/>
                </a:lnTo>
                <a:lnTo>
                  <a:pt x="3396" y="4740"/>
                </a:lnTo>
                <a:lnTo>
                  <a:pt x="3398" y="4736"/>
                </a:lnTo>
                <a:lnTo>
                  <a:pt x="3402" y="4732"/>
                </a:lnTo>
                <a:lnTo>
                  <a:pt x="3404" y="4726"/>
                </a:lnTo>
                <a:lnTo>
                  <a:pt x="3404" y="4720"/>
                </a:lnTo>
                <a:lnTo>
                  <a:pt x="3404" y="4714"/>
                </a:lnTo>
                <a:lnTo>
                  <a:pt x="3400" y="4712"/>
                </a:lnTo>
                <a:lnTo>
                  <a:pt x="3398" y="4712"/>
                </a:lnTo>
                <a:lnTo>
                  <a:pt x="3394" y="4714"/>
                </a:lnTo>
                <a:lnTo>
                  <a:pt x="3392" y="4718"/>
                </a:lnTo>
                <a:lnTo>
                  <a:pt x="3388" y="4726"/>
                </a:lnTo>
                <a:lnTo>
                  <a:pt x="3386" y="4736"/>
                </a:lnTo>
                <a:close/>
                <a:moveTo>
                  <a:pt x="3378" y="4912"/>
                </a:moveTo>
                <a:lnTo>
                  <a:pt x="3378" y="4912"/>
                </a:lnTo>
                <a:lnTo>
                  <a:pt x="3374" y="4908"/>
                </a:lnTo>
                <a:lnTo>
                  <a:pt x="3370" y="4906"/>
                </a:lnTo>
                <a:lnTo>
                  <a:pt x="3364" y="4904"/>
                </a:lnTo>
                <a:lnTo>
                  <a:pt x="3362" y="4904"/>
                </a:lnTo>
                <a:lnTo>
                  <a:pt x="3358" y="4906"/>
                </a:lnTo>
                <a:lnTo>
                  <a:pt x="3356" y="4908"/>
                </a:lnTo>
                <a:lnTo>
                  <a:pt x="3354" y="4912"/>
                </a:lnTo>
                <a:lnTo>
                  <a:pt x="3354" y="4916"/>
                </a:lnTo>
                <a:lnTo>
                  <a:pt x="3354" y="4922"/>
                </a:lnTo>
                <a:lnTo>
                  <a:pt x="3358" y="4924"/>
                </a:lnTo>
                <a:lnTo>
                  <a:pt x="3366" y="4922"/>
                </a:lnTo>
                <a:lnTo>
                  <a:pt x="3382" y="4922"/>
                </a:lnTo>
                <a:lnTo>
                  <a:pt x="3384" y="4922"/>
                </a:lnTo>
                <a:lnTo>
                  <a:pt x="3384" y="4920"/>
                </a:lnTo>
                <a:lnTo>
                  <a:pt x="3378" y="4912"/>
                </a:lnTo>
                <a:close/>
                <a:moveTo>
                  <a:pt x="3378" y="5236"/>
                </a:moveTo>
                <a:lnTo>
                  <a:pt x="3378" y="5236"/>
                </a:lnTo>
                <a:lnTo>
                  <a:pt x="3374" y="5234"/>
                </a:lnTo>
                <a:lnTo>
                  <a:pt x="3370" y="5234"/>
                </a:lnTo>
                <a:lnTo>
                  <a:pt x="3368" y="5236"/>
                </a:lnTo>
                <a:lnTo>
                  <a:pt x="3372" y="5240"/>
                </a:lnTo>
                <a:lnTo>
                  <a:pt x="3376" y="5242"/>
                </a:lnTo>
                <a:lnTo>
                  <a:pt x="3380" y="5240"/>
                </a:lnTo>
                <a:lnTo>
                  <a:pt x="3380" y="5238"/>
                </a:lnTo>
                <a:lnTo>
                  <a:pt x="3378" y="5236"/>
                </a:lnTo>
                <a:close/>
                <a:moveTo>
                  <a:pt x="3444" y="5230"/>
                </a:moveTo>
                <a:lnTo>
                  <a:pt x="3444" y="5230"/>
                </a:lnTo>
                <a:lnTo>
                  <a:pt x="3448" y="5232"/>
                </a:lnTo>
                <a:lnTo>
                  <a:pt x="3450" y="5230"/>
                </a:lnTo>
                <a:lnTo>
                  <a:pt x="3452" y="5228"/>
                </a:lnTo>
                <a:lnTo>
                  <a:pt x="3452" y="5224"/>
                </a:lnTo>
                <a:lnTo>
                  <a:pt x="3448" y="5220"/>
                </a:lnTo>
                <a:lnTo>
                  <a:pt x="3442" y="5218"/>
                </a:lnTo>
                <a:lnTo>
                  <a:pt x="3440" y="5220"/>
                </a:lnTo>
                <a:lnTo>
                  <a:pt x="3442" y="5224"/>
                </a:lnTo>
                <a:lnTo>
                  <a:pt x="3444" y="5230"/>
                </a:lnTo>
                <a:close/>
                <a:moveTo>
                  <a:pt x="3364" y="4876"/>
                </a:moveTo>
                <a:lnTo>
                  <a:pt x="3364" y="4876"/>
                </a:lnTo>
                <a:lnTo>
                  <a:pt x="3364" y="4878"/>
                </a:lnTo>
                <a:lnTo>
                  <a:pt x="3366" y="4880"/>
                </a:lnTo>
                <a:lnTo>
                  <a:pt x="3370" y="4882"/>
                </a:lnTo>
                <a:lnTo>
                  <a:pt x="3372" y="4880"/>
                </a:lnTo>
                <a:lnTo>
                  <a:pt x="3374" y="4876"/>
                </a:lnTo>
                <a:lnTo>
                  <a:pt x="3372" y="4874"/>
                </a:lnTo>
                <a:lnTo>
                  <a:pt x="3368" y="4874"/>
                </a:lnTo>
                <a:lnTo>
                  <a:pt x="3364" y="4876"/>
                </a:lnTo>
                <a:close/>
                <a:moveTo>
                  <a:pt x="3374" y="5022"/>
                </a:moveTo>
                <a:lnTo>
                  <a:pt x="3374" y="5022"/>
                </a:lnTo>
                <a:lnTo>
                  <a:pt x="3378" y="5024"/>
                </a:lnTo>
                <a:lnTo>
                  <a:pt x="3384" y="5022"/>
                </a:lnTo>
                <a:lnTo>
                  <a:pt x="3388" y="5018"/>
                </a:lnTo>
                <a:lnTo>
                  <a:pt x="3390" y="5012"/>
                </a:lnTo>
                <a:lnTo>
                  <a:pt x="3390" y="5010"/>
                </a:lnTo>
                <a:lnTo>
                  <a:pt x="3388" y="5010"/>
                </a:lnTo>
                <a:lnTo>
                  <a:pt x="3382" y="5012"/>
                </a:lnTo>
                <a:lnTo>
                  <a:pt x="3376" y="5018"/>
                </a:lnTo>
                <a:lnTo>
                  <a:pt x="3374" y="5020"/>
                </a:lnTo>
                <a:lnTo>
                  <a:pt x="3374" y="5022"/>
                </a:lnTo>
                <a:close/>
                <a:moveTo>
                  <a:pt x="3412" y="3200"/>
                </a:moveTo>
                <a:lnTo>
                  <a:pt x="3412" y="3200"/>
                </a:lnTo>
                <a:lnTo>
                  <a:pt x="3408" y="3200"/>
                </a:lnTo>
                <a:lnTo>
                  <a:pt x="3406" y="3202"/>
                </a:lnTo>
                <a:lnTo>
                  <a:pt x="3404" y="3206"/>
                </a:lnTo>
                <a:lnTo>
                  <a:pt x="3406" y="3208"/>
                </a:lnTo>
                <a:lnTo>
                  <a:pt x="3408" y="3208"/>
                </a:lnTo>
                <a:lnTo>
                  <a:pt x="3414" y="3206"/>
                </a:lnTo>
                <a:lnTo>
                  <a:pt x="3416" y="3204"/>
                </a:lnTo>
                <a:lnTo>
                  <a:pt x="3416" y="3202"/>
                </a:lnTo>
                <a:lnTo>
                  <a:pt x="3412" y="3200"/>
                </a:lnTo>
                <a:close/>
                <a:moveTo>
                  <a:pt x="3402" y="3084"/>
                </a:moveTo>
                <a:lnTo>
                  <a:pt x="3402" y="3084"/>
                </a:lnTo>
                <a:lnTo>
                  <a:pt x="3400" y="3088"/>
                </a:lnTo>
                <a:lnTo>
                  <a:pt x="3398" y="3092"/>
                </a:lnTo>
                <a:lnTo>
                  <a:pt x="3400" y="3096"/>
                </a:lnTo>
                <a:lnTo>
                  <a:pt x="3402" y="3098"/>
                </a:lnTo>
                <a:lnTo>
                  <a:pt x="3404" y="3096"/>
                </a:lnTo>
                <a:lnTo>
                  <a:pt x="3406" y="3092"/>
                </a:lnTo>
                <a:lnTo>
                  <a:pt x="3406" y="3088"/>
                </a:lnTo>
                <a:lnTo>
                  <a:pt x="3406" y="3084"/>
                </a:lnTo>
                <a:lnTo>
                  <a:pt x="3404" y="3084"/>
                </a:lnTo>
                <a:lnTo>
                  <a:pt x="3402" y="3084"/>
                </a:lnTo>
                <a:close/>
                <a:moveTo>
                  <a:pt x="3416" y="3464"/>
                </a:moveTo>
                <a:lnTo>
                  <a:pt x="3416" y="3464"/>
                </a:lnTo>
                <a:lnTo>
                  <a:pt x="3420" y="3466"/>
                </a:lnTo>
                <a:lnTo>
                  <a:pt x="3422" y="3464"/>
                </a:lnTo>
                <a:lnTo>
                  <a:pt x="3422" y="3460"/>
                </a:lnTo>
                <a:lnTo>
                  <a:pt x="3420" y="3454"/>
                </a:lnTo>
                <a:lnTo>
                  <a:pt x="3418" y="3452"/>
                </a:lnTo>
                <a:lnTo>
                  <a:pt x="3416" y="3454"/>
                </a:lnTo>
                <a:lnTo>
                  <a:pt x="3414" y="3458"/>
                </a:lnTo>
                <a:lnTo>
                  <a:pt x="3416" y="3464"/>
                </a:lnTo>
                <a:close/>
                <a:moveTo>
                  <a:pt x="2806" y="3776"/>
                </a:moveTo>
                <a:lnTo>
                  <a:pt x="2806" y="3776"/>
                </a:lnTo>
                <a:lnTo>
                  <a:pt x="2810" y="3778"/>
                </a:lnTo>
                <a:lnTo>
                  <a:pt x="2814" y="3778"/>
                </a:lnTo>
                <a:lnTo>
                  <a:pt x="2816" y="3776"/>
                </a:lnTo>
                <a:lnTo>
                  <a:pt x="2818" y="3774"/>
                </a:lnTo>
                <a:lnTo>
                  <a:pt x="2820" y="3768"/>
                </a:lnTo>
                <a:lnTo>
                  <a:pt x="2818" y="3762"/>
                </a:lnTo>
                <a:lnTo>
                  <a:pt x="2820" y="3758"/>
                </a:lnTo>
                <a:lnTo>
                  <a:pt x="2820" y="3754"/>
                </a:lnTo>
                <a:lnTo>
                  <a:pt x="2820" y="3752"/>
                </a:lnTo>
                <a:lnTo>
                  <a:pt x="2818" y="3752"/>
                </a:lnTo>
                <a:lnTo>
                  <a:pt x="2814" y="3752"/>
                </a:lnTo>
                <a:lnTo>
                  <a:pt x="2812" y="3752"/>
                </a:lnTo>
                <a:lnTo>
                  <a:pt x="2814" y="3752"/>
                </a:lnTo>
                <a:lnTo>
                  <a:pt x="2814" y="3750"/>
                </a:lnTo>
                <a:lnTo>
                  <a:pt x="2812" y="3748"/>
                </a:lnTo>
                <a:lnTo>
                  <a:pt x="2810" y="3750"/>
                </a:lnTo>
                <a:lnTo>
                  <a:pt x="2808" y="3752"/>
                </a:lnTo>
                <a:lnTo>
                  <a:pt x="2808" y="3756"/>
                </a:lnTo>
                <a:lnTo>
                  <a:pt x="2806" y="3758"/>
                </a:lnTo>
                <a:lnTo>
                  <a:pt x="2802" y="3760"/>
                </a:lnTo>
                <a:lnTo>
                  <a:pt x="2802" y="3766"/>
                </a:lnTo>
                <a:lnTo>
                  <a:pt x="2802" y="3774"/>
                </a:lnTo>
                <a:lnTo>
                  <a:pt x="2800" y="3774"/>
                </a:lnTo>
                <a:lnTo>
                  <a:pt x="2802" y="3774"/>
                </a:lnTo>
                <a:lnTo>
                  <a:pt x="2804" y="3774"/>
                </a:lnTo>
                <a:lnTo>
                  <a:pt x="2806" y="3776"/>
                </a:lnTo>
                <a:close/>
                <a:moveTo>
                  <a:pt x="3380" y="3090"/>
                </a:moveTo>
                <a:lnTo>
                  <a:pt x="3380" y="3090"/>
                </a:lnTo>
                <a:lnTo>
                  <a:pt x="3378" y="3088"/>
                </a:lnTo>
                <a:lnTo>
                  <a:pt x="3376" y="3086"/>
                </a:lnTo>
                <a:lnTo>
                  <a:pt x="3372" y="3088"/>
                </a:lnTo>
                <a:lnTo>
                  <a:pt x="3370" y="3090"/>
                </a:lnTo>
                <a:lnTo>
                  <a:pt x="3370" y="3092"/>
                </a:lnTo>
                <a:lnTo>
                  <a:pt x="3376" y="3096"/>
                </a:lnTo>
                <a:lnTo>
                  <a:pt x="3378" y="3096"/>
                </a:lnTo>
                <a:lnTo>
                  <a:pt x="3380" y="3096"/>
                </a:lnTo>
                <a:lnTo>
                  <a:pt x="3380" y="3090"/>
                </a:lnTo>
                <a:close/>
                <a:moveTo>
                  <a:pt x="3918" y="2740"/>
                </a:moveTo>
                <a:lnTo>
                  <a:pt x="3918" y="2740"/>
                </a:lnTo>
                <a:lnTo>
                  <a:pt x="3918" y="2736"/>
                </a:lnTo>
                <a:lnTo>
                  <a:pt x="3918" y="2734"/>
                </a:lnTo>
                <a:lnTo>
                  <a:pt x="3914" y="2732"/>
                </a:lnTo>
                <a:lnTo>
                  <a:pt x="3908" y="2730"/>
                </a:lnTo>
                <a:lnTo>
                  <a:pt x="3902" y="2728"/>
                </a:lnTo>
                <a:lnTo>
                  <a:pt x="3900" y="2726"/>
                </a:lnTo>
                <a:lnTo>
                  <a:pt x="3898" y="2728"/>
                </a:lnTo>
                <a:lnTo>
                  <a:pt x="3894" y="2736"/>
                </a:lnTo>
                <a:lnTo>
                  <a:pt x="3894" y="2740"/>
                </a:lnTo>
                <a:lnTo>
                  <a:pt x="3894" y="2744"/>
                </a:lnTo>
                <a:lnTo>
                  <a:pt x="3898" y="2746"/>
                </a:lnTo>
                <a:lnTo>
                  <a:pt x="3902" y="2744"/>
                </a:lnTo>
                <a:lnTo>
                  <a:pt x="3906" y="2744"/>
                </a:lnTo>
                <a:lnTo>
                  <a:pt x="3910" y="2746"/>
                </a:lnTo>
                <a:lnTo>
                  <a:pt x="3910" y="2748"/>
                </a:lnTo>
                <a:lnTo>
                  <a:pt x="3912" y="2752"/>
                </a:lnTo>
                <a:lnTo>
                  <a:pt x="3908" y="2760"/>
                </a:lnTo>
                <a:lnTo>
                  <a:pt x="3906" y="2762"/>
                </a:lnTo>
                <a:lnTo>
                  <a:pt x="3904" y="2760"/>
                </a:lnTo>
                <a:lnTo>
                  <a:pt x="3900" y="2758"/>
                </a:lnTo>
                <a:lnTo>
                  <a:pt x="3898" y="2760"/>
                </a:lnTo>
                <a:lnTo>
                  <a:pt x="3894" y="2762"/>
                </a:lnTo>
                <a:lnTo>
                  <a:pt x="3890" y="2764"/>
                </a:lnTo>
                <a:lnTo>
                  <a:pt x="3888" y="2762"/>
                </a:lnTo>
                <a:lnTo>
                  <a:pt x="3888" y="2756"/>
                </a:lnTo>
                <a:lnTo>
                  <a:pt x="3886" y="2746"/>
                </a:lnTo>
                <a:lnTo>
                  <a:pt x="3884" y="2742"/>
                </a:lnTo>
                <a:lnTo>
                  <a:pt x="3880" y="2740"/>
                </a:lnTo>
                <a:lnTo>
                  <a:pt x="3878" y="2742"/>
                </a:lnTo>
                <a:lnTo>
                  <a:pt x="3876" y="2744"/>
                </a:lnTo>
                <a:lnTo>
                  <a:pt x="3874" y="2750"/>
                </a:lnTo>
                <a:lnTo>
                  <a:pt x="3874" y="2758"/>
                </a:lnTo>
                <a:lnTo>
                  <a:pt x="3872" y="2764"/>
                </a:lnTo>
                <a:lnTo>
                  <a:pt x="3870" y="2768"/>
                </a:lnTo>
                <a:lnTo>
                  <a:pt x="3866" y="2768"/>
                </a:lnTo>
                <a:lnTo>
                  <a:pt x="3862" y="2770"/>
                </a:lnTo>
                <a:lnTo>
                  <a:pt x="3858" y="2770"/>
                </a:lnTo>
                <a:lnTo>
                  <a:pt x="3856" y="2772"/>
                </a:lnTo>
                <a:lnTo>
                  <a:pt x="3856" y="2776"/>
                </a:lnTo>
                <a:lnTo>
                  <a:pt x="3856" y="2786"/>
                </a:lnTo>
                <a:lnTo>
                  <a:pt x="3858" y="2796"/>
                </a:lnTo>
                <a:lnTo>
                  <a:pt x="3860" y="2802"/>
                </a:lnTo>
                <a:lnTo>
                  <a:pt x="3858" y="2806"/>
                </a:lnTo>
                <a:lnTo>
                  <a:pt x="3856" y="2808"/>
                </a:lnTo>
                <a:lnTo>
                  <a:pt x="3852" y="2810"/>
                </a:lnTo>
                <a:lnTo>
                  <a:pt x="3850" y="2812"/>
                </a:lnTo>
                <a:lnTo>
                  <a:pt x="3850" y="2814"/>
                </a:lnTo>
                <a:lnTo>
                  <a:pt x="3850" y="2816"/>
                </a:lnTo>
                <a:lnTo>
                  <a:pt x="3852" y="2818"/>
                </a:lnTo>
                <a:lnTo>
                  <a:pt x="3854" y="2818"/>
                </a:lnTo>
                <a:lnTo>
                  <a:pt x="3858" y="2820"/>
                </a:lnTo>
                <a:lnTo>
                  <a:pt x="3860" y="2824"/>
                </a:lnTo>
                <a:lnTo>
                  <a:pt x="3860" y="2832"/>
                </a:lnTo>
                <a:lnTo>
                  <a:pt x="3858" y="2846"/>
                </a:lnTo>
                <a:lnTo>
                  <a:pt x="3854" y="2866"/>
                </a:lnTo>
                <a:lnTo>
                  <a:pt x="3850" y="2884"/>
                </a:lnTo>
                <a:lnTo>
                  <a:pt x="3844" y="2896"/>
                </a:lnTo>
                <a:lnTo>
                  <a:pt x="3840" y="2904"/>
                </a:lnTo>
                <a:lnTo>
                  <a:pt x="3834" y="2912"/>
                </a:lnTo>
                <a:lnTo>
                  <a:pt x="3822" y="2926"/>
                </a:lnTo>
                <a:lnTo>
                  <a:pt x="3808" y="2942"/>
                </a:lnTo>
                <a:lnTo>
                  <a:pt x="3802" y="2952"/>
                </a:lnTo>
                <a:lnTo>
                  <a:pt x="3794" y="2960"/>
                </a:lnTo>
                <a:lnTo>
                  <a:pt x="3788" y="2964"/>
                </a:lnTo>
                <a:lnTo>
                  <a:pt x="3782" y="2968"/>
                </a:lnTo>
                <a:lnTo>
                  <a:pt x="3768" y="2974"/>
                </a:lnTo>
                <a:lnTo>
                  <a:pt x="3760" y="2978"/>
                </a:lnTo>
                <a:lnTo>
                  <a:pt x="3752" y="2984"/>
                </a:lnTo>
                <a:lnTo>
                  <a:pt x="3742" y="2990"/>
                </a:lnTo>
                <a:lnTo>
                  <a:pt x="3742" y="2988"/>
                </a:lnTo>
                <a:lnTo>
                  <a:pt x="3742" y="2986"/>
                </a:lnTo>
                <a:lnTo>
                  <a:pt x="3744" y="2978"/>
                </a:lnTo>
                <a:lnTo>
                  <a:pt x="3744" y="2974"/>
                </a:lnTo>
                <a:lnTo>
                  <a:pt x="3740" y="2970"/>
                </a:lnTo>
                <a:lnTo>
                  <a:pt x="3740" y="2968"/>
                </a:lnTo>
                <a:lnTo>
                  <a:pt x="3740" y="2966"/>
                </a:lnTo>
                <a:lnTo>
                  <a:pt x="3748" y="2960"/>
                </a:lnTo>
                <a:lnTo>
                  <a:pt x="3754" y="2952"/>
                </a:lnTo>
                <a:lnTo>
                  <a:pt x="3756" y="2948"/>
                </a:lnTo>
                <a:lnTo>
                  <a:pt x="3754" y="2944"/>
                </a:lnTo>
                <a:lnTo>
                  <a:pt x="3752" y="2944"/>
                </a:lnTo>
                <a:lnTo>
                  <a:pt x="3748" y="2944"/>
                </a:lnTo>
                <a:lnTo>
                  <a:pt x="3738" y="2948"/>
                </a:lnTo>
                <a:lnTo>
                  <a:pt x="3734" y="2952"/>
                </a:lnTo>
                <a:lnTo>
                  <a:pt x="3730" y="2956"/>
                </a:lnTo>
                <a:lnTo>
                  <a:pt x="3728" y="2962"/>
                </a:lnTo>
                <a:lnTo>
                  <a:pt x="3730" y="2966"/>
                </a:lnTo>
                <a:lnTo>
                  <a:pt x="3730" y="2976"/>
                </a:lnTo>
                <a:lnTo>
                  <a:pt x="3728" y="2986"/>
                </a:lnTo>
                <a:lnTo>
                  <a:pt x="3722" y="2996"/>
                </a:lnTo>
                <a:lnTo>
                  <a:pt x="3716" y="3006"/>
                </a:lnTo>
                <a:lnTo>
                  <a:pt x="3704" y="3022"/>
                </a:lnTo>
                <a:lnTo>
                  <a:pt x="3700" y="3026"/>
                </a:lnTo>
                <a:lnTo>
                  <a:pt x="3698" y="3030"/>
                </a:lnTo>
                <a:lnTo>
                  <a:pt x="3700" y="3036"/>
                </a:lnTo>
                <a:lnTo>
                  <a:pt x="3700" y="3044"/>
                </a:lnTo>
                <a:lnTo>
                  <a:pt x="3698" y="3046"/>
                </a:lnTo>
                <a:lnTo>
                  <a:pt x="3694" y="3050"/>
                </a:lnTo>
                <a:lnTo>
                  <a:pt x="3690" y="3052"/>
                </a:lnTo>
                <a:lnTo>
                  <a:pt x="3682" y="3054"/>
                </a:lnTo>
                <a:lnTo>
                  <a:pt x="3676" y="3054"/>
                </a:lnTo>
                <a:lnTo>
                  <a:pt x="3672" y="3052"/>
                </a:lnTo>
                <a:lnTo>
                  <a:pt x="3672" y="3048"/>
                </a:lnTo>
                <a:lnTo>
                  <a:pt x="3674" y="3044"/>
                </a:lnTo>
                <a:lnTo>
                  <a:pt x="3672" y="3042"/>
                </a:lnTo>
                <a:lnTo>
                  <a:pt x="3668" y="3040"/>
                </a:lnTo>
                <a:lnTo>
                  <a:pt x="3662" y="3042"/>
                </a:lnTo>
                <a:lnTo>
                  <a:pt x="3652" y="3044"/>
                </a:lnTo>
                <a:lnTo>
                  <a:pt x="3626" y="3052"/>
                </a:lnTo>
                <a:lnTo>
                  <a:pt x="3614" y="3056"/>
                </a:lnTo>
                <a:lnTo>
                  <a:pt x="3602" y="3058"/>
                </a:lnTo>
                <a:lnTo>
                  <a:pt x="3594" y="3058"/>
                </a:lnTo>
                <a:lnTo>
                  <a:pt x="3592" y="3056"/>
                </a:lnTo>
                <a:lnTo>
                  <a:pt x="3590" y="3054"/>
                </a:lnTo>
                <a:lnTo>
                  <a:pt x="3588" y="3050"/>
                </a:lnTo>
                <a:lnTo>
                  <a:pt x="3584" y="3050"/>
                </a:lnTo>
                <a:lnTo>
                  <a:pt x="3580" y="3050"/>
                </a:lnTo>
                <a:lnTo>
                  <a:pt x="3574" y="3052"/>
                </a:lnTo>
                <a:lnTo>
                  <a:pt x="3562" y="3062"/>
                </a:lnTo>
                <a:lnTo>
                  <a:pt x="3548" y="3080"/>
                </a:lnTo>
                <a:lnTo>
                  <a:pt x="3542" y="3088"/>
                </a:lnTo>
                <a:lnTo>
                  <a:pt x="3536" y="3092"/>
                </a:lnTo>
                <a:lnTo>
                  <a:pt x="3530" y="3096"/>
                </a:lnTo>
                <a:lnTo>
                  <a:pt x="3524" y="3098"/>
                </a:lnTo>
                <a:lnTo>
                  <a:pt x="3518" y="3106"/>
                </a:lnTo>
                <a:lnTo>
                  <a:pt x="3514" y="3112"/>
                </a:lnTo>
                <a:lnTo>
                  <a:pt x="3510" y="3114"/>
                </a:lnTo>
                <a:lnTo>
                  <a:pt x="3502" y="3114"/>
                </a:lnTo>
                <a:lnTo>
                  <a:pt x="3500" y="3116"/>
                </a:lnTo>
                <a:lnTo>
                  <a:pt x="3498" y="3116"/>
                </a:lnTo>
                <a:lnTo>
                  <a:pt x="3496" y="3120"/>
                </a:lnTo>
                <a:lnTo>
                  <a:pt x="3496" y="3126"/>
                </a:lnTo>
                <a:lnTo>
                  <a:pt x="3496" y="3132"/>
                </a:lnTo>
                <a:lnTo>
                  <a:pt x="3500" y="3136"/>
                </a:lnTo>
                <a:lnTo>
                  <a:pt x="3504" y="3136"/>
                </a:lnTo>
                <a:lnTo>
                  <a:pt x="3508" y="3136"/>
                </a:lnTo>
                <a:lnTo>
                  <a:pt x="3522" y="3134"/>
                </a:lnTo>
                <a:lnTo>
                  <a:pt x="3528" y="3134"/>
                </a:lnTo>
                <a:lnTo>
                  <a:pt x="3536" y="3138"/>
                </a:lnTo>
                <a:lnTo>
                  <a:pt x="3542" y="3140"/>
                </a:lnTo>
                <a:lnTo>
                  <a:pt x="3544" y="3140"/>
                </a:lnTo>
                <a:lnTo>
                  <a:pt x="3546" y="3138"/>
                </a:lnTo>
                <a:lnTo>
                  <a:pt x="3546" y="3134"/>
                </a:lnTo>
                <a:lnTo>
                  <a:pt x="3546" y="3124"/>
                </a:lnTo>
                <a:lnTo>
                  <a:pt x="3548" y="3120"/>
                </a:lnTo>
                <a:lnTo>
                  <a:pt x="3550" y="3118"/>
                </a:lnTo>
                <a:lnTo>
                  <a:pt x="3556" y="3116"/>
                </a:lnTo>
                <a:lnTo>
                  <a:pt x="3558" y="3118"/>
                </a:lnTo>
                <a:lnTo>
                  <a:pt x="3562" y="3120"/>
                </a:lnTo>
                <a:lnTo>
                  <a:pt x="3570" y="3120"/>
                </a:lnTo>
                <a:lnTo>
                  <a:pt x="3596" y="3116"/>
                </a:lnTo>
                <a:lnTo>
                  <a:pt x="3620" y="3108"/>
                </a:lnTo>
                <a:lnTo>
                  <a:pt x="3626" y="3104"/>
                </a:lnTo>
                <a:lnTo>
                  <a:pt x="3630" y="3102"/>
                </a:lnTo>
                <a:lnTo>
                  <a:pt x="3632" y="3098"/>
                </a:lnTo>
                <a:lnTo>
                  <a:pt x="3632" y="3096"/>
                </a:lnTo>
                <a:lnTo>
                  <a:pt x="3636" y="3096"/>
                </a:lnTo>
                <a:lnTo>
                  <a:pt x="3648" y="3098"/>
                </a:lnTo>
                <a:lnTo>
                  <a:pt x="3656" y="3100"/>
                </a:lnTo>
                <a:lnTo>
                  <a:pt x="3662" y="3100"/>
                </a:lnTo>
                <a:lnTo>
                  <a:pt x="3670" y="3098"/>
                </a:lnTo>
                <a:lnTo>
                  <a:pt x="3674" y="3098"/>
                </a:lnTo>
                <a:lnTo>
                  <a:pt x="3676" y="3102"/>
                </a:lnTo>
                <a:lnTo>
                  <a:pt x="3678" y="3106"/>
                </a:lnTo>
                <a:lnTo>
                  <a:pt x="3676" y="3110"/>
                </a:lnTo>
                <a:lnTo>
                  <a:pt x="3672" y="3114"/>
                </a:lnTo>
                <a:lnTo>
                  <a:pt x="3666" y="3118"/>
                </a:lnTo>
                <a:lnTo>
                  <a:pt x="3666" y="3120"/>
                </a:lnTo>
                <a:lnTo>
                  <a:pt x="3666" y="3124"/>
                </a:lnTo>
                <a:lnTo>
                  <a:pt x="3666" y="3130"/>
                </a:lnTo>
                <a:lnTo>
                  <a:pt x="3664" y="3136"/>
                </a:lnTo>
                <a:lnTo>
                  <a:pt x="3664" y="3142"/>
                </a:lnTo>
                <a:lnTo>
                  <a:pt x="3664" y="3144"/>
                </a:lnTo>
                <a:lnTo>
                  <a:pt x="3668" y="3146"/>
                </a:lnTo>
                <a:lnTo>
                  <a:pt x="3674" y="3150"/>
                </a:lnTo>
                <a:lnTo>
                  <a:pt x="3674" y="3152"/>
                </a:lnTo>
                <a:lnTo>
                  <a:pt x="3676" y="3156"/>
                </a:lnTo>
                <a:lnTo>
                  <a:pt x="3684" y="3162"/>
                </a:lnTo>
                <a:lnTo>
                  <a:pt x="3684" y="3164"/>
                </a:lnTo>
                <a:lnTo>
                  <a:pt x="3688" y="3166"/>
                </a:lnTo>
                <a:lnTo>
                  <a:pt x="3692" y="3164"/>
                </a:lnTo>
                <a:lnTo>
                  <a:pt x="3696" y="3160"/>
                </a:lnTo>
                <a:lnTo>
                  <a:pt x="3700" y="3156"/>
                </a:lnTo>
                <a:lnTo>
                  <a:pt x="3716" y="3130"/>
                </a:lnTo>
                <a:lnTo>
                  <a:pt x="3720" y="3124"/>
                </a:lnTo>
                <a:lnTo>
                  <a:pt x="3724" y="3122"/>
                </a:lnTo>
                <a:lnTo>
                  <a:pt x="3734" y="3118"/>
                </a:lnTo>
                <a:lnTo>
                  <a:pt x="3738" y="3116"/>
                </a:lnTo>
                <a:lnTo>
                  <a:pt x="3738" y="3114"/>
                </a:lnTo>
                <a:lnTo>
                  <a:pt x="3736" y="3112"/>
                </a:lnTo>
                <a:lnTo>
                  <a:pt x="3730" y="3108"/>
                </a:lnTo>
                <a:lnTo>
                  <a:pt x="3724" y="3104"/>
                </a:lnTo>
                <a:lnTo>
                  <a:pt x="3722" y="3098"/>
                </a:lnTo>
                <a:lnTo>
                  <a:pt x="3722" y="3090"/>
                </a:lnTo>
                <a:lnTo>
                  <a:pt x="3724" y="3086"/>
                </a:lnTo>
                <a:lnTo>
                  <a:pt x="3728" y="3082"/>
                </a:lnTo>
                <a:lnTo>
                  <a:pt x="3732" y="3080"/>
                </a:lnTo>
                <a:lnTo>
                  <a:pt x="3734" y="3082"/>
                </a:lnTo>
                <a:lnTo>
                  <a:pt x="3734" y="3086"/>
                </a:lnTo>
                <a:lnTo>
                  <a:pt x="3736" y="3092"/>
                </a:lnTo>
                <a:lnTo>
                  <a:pt x="3738" y="3094"/>
                </a:lnTo>
                <a:lnTo>
                  <a:pt x="3742" y="3096"/>
                </a:lnTo>
                <a:lnTo>
                  <a:pt x="3746" y="3096"/>
                </a:lnTo>
                <a:lnTo>
                  <a:pt x="3750" y="3096"/>
                </a:lnTo>
                <a:lnTo>
                  <a:pt x="3746" y="3100"/>
                </a:lnTo>
                <a:lnTo>
                  <a:pt x="3742" y="3104"/>
                </a:lnTo>
                <a:lnTo>
                  <a:pt x="3750" y="3104"/>
                </a:lnTo>
                <a:lnTo>
                  <a:pt x="3762" y="3102"/>
                </a:lnTo>
                <a:lnTo>
                  <a:pt x="3774" y="3102"/>
                </a:lnTo>
                <a:lnTo>
                  <a:pt x="3782" y="3104"/>
                </a:lnTo>
                <a:lnTo>
                  <a:pt x="3786" y="3104"/>
                </a:lnTo>
                <a:lnTo>
                  <a:pt x="3788" y="3100"/>
                </a:lnTo>
                <a:lnTo>
                  <a:pt x="3792" y="3092"/>
                </a:lnTo>
                <a:lnTo>
                  <a:pt x="3800" y="3082"/>
                </a:lnTo>
                <a:lnTo>
                  <a:pt x="3806" y="3076"/>
                </a:lnTo>
                <a:lnTo>
                  <a:pt x="3810" y="3076"/>
                </a:lnTo>
                <a:lnTo>
                  <a:pt x="3810" y="3078"/>
                </a:lnTo>
                <a:lnTo>
                  <a:pt x="3812" y="3082"/>
                </a:lnTo>
                <a:lnTo>
                  <a:pt x="3810" y="3090"/>
                </a:lnTo>
                <a:lnTo>
                  <a:pt x="3810" y="3096"/>
                </a:lnTo>
                <a:lnTo>
                  <a:pt x="3810" y="3102"/>
                </a:lnTo>
                <a:lnTo>
                  <a:pt x="3812" y="3104"/>
                </a:lnTo>
                <a:lnTo>
                  <a:pt x="3814" y="3104"/>
                </a:lnTo>
                <a:lnTo>
                  <a:pt x="3820" y="3098"/>
                </a:lnTo>
                <a:lnTo>
                  <a:pt x="3824" y="3086"/>
                </a:lnTo>
                <a:lnTo>
                  <a:pt x="3826" y="3076"/>
                </a:lnTo>
                <a:lnTo>
                  <a:pt x="3828" y="3068"/>
                </a:lnTo>
                <a:lnTo>
                  <a:pt x="3830" y="3066"/>
                </a:lnTo>
                <a:lnTo>
                  <a:pt x="3834" y="3066"/>
                </a:lnTo>
                <a:lnTo>
                  <a:pt x="3842" y="3070"/>
                </a:lnTo>
                <a:lnTo>
                  <a:pt x="3848" y="3074"/>
                </a:lnTo>
                <a:lnTo>
                  <a:pt x="3848" y="3072"/>
                </a:lnTo>
                <a:lnTo>
                  <a:pt x="3848" y="3064"/>
                </a:lnTo>
                <a:lnTo>
                  <a:pt x="3848" y="3060"/>
                </a:lnTo>
                <a:lnTo>
                  <a:pt x="3850" y="3054"/>
                </a:lnTo>
                <a:lnTo>
                  <a:pt x="3852" y="3050"/>
                </a:lnTo>
                <a:lnTo>
                  <a:pt x="3856" y="3048"/>
                </a:lnTo>
                <a:lnTo>
                  <a:pt x="3862" y="3046"/>
                </a:lnTo>
                <a:lnTo>
                  <a:pt x="3864" y="3048"/>
                </a:lnTo>
                <a:lnTo>
                  <a:pt x="3864" y="3050"/>
                </a:lnTo>
                <a:lnTo>
                  <a:pt x="3864" y="3052"/>
                </a:lnTo>
                <a:lnTo>
                  <a:pt x="3862" y="3056"/>
                </a:lnTo>
                <a:lnTo>
                  <a:pt x="3858" y="3066"/>
                </a:lnTo>
                <a:lnTo>
                  <a:pt x="3854" y="3080"/>
                </a:lnTo>
                <a:lnTo>
                  <a:pt x="3854" y="3090"/>
                </a:lnTo>
                <a:lnTo>
                  <a:pt x="3856" y="3090"/>
                </a:lnTo>
                <a:lnTo>
                  <a:pt x="3860" y="3086"/>
                </a:lnTo>
                <a:lnTo>
                  <a:pt x="3864" y="3080"/>
                </a:lnTo>
                <a:lnTo>
                  <a:pt x="3866" y="3078"/>
                </a:lnTo>
                <a:lnTo>
                  <a:pt x="3872" y="3076"/>
                </a:lnTo>
                <a:lnTo>
                  <a:pt x="3874" y="3076"/>
                </a:lnTo>
                <a:lnTo>
                  <a:pt x="3876" y="3072"/>
                </a:lnTo>
                <a:lnTo>
                  <a:pt x="3878" y="3060"/>
                </a:lnTo>
                <a:lnTo>
                  <a:pt x="3880" y="3052"/>
                </a:lnTo>
                <a:lnTo>
                  <a:pt x="3886" y="3048"/>
                </a:lnTo>
                <a:lnTo>
                  <a:pt x="3890" y="3048"/>
                </a:lnTo>
                <a:lnTo>
                  <a:pt x="3894" y="3048"/>
                </a:lnTo>
                <a:lnTo>
                  <a:pt x="3898" y="3048"/>
                </a:lnTo>
                <a:lnTo>
                  <a:pt x="3900" y="3046"/>
                </a:lnTo>
                <a:lnTo>
                  <a:pt x="3898" y="3042"/>
                </a:lnTo>
                <a:lnTo>
                  <a:pt x="3892" y="3034"/>
                </a:lnTo>
                <a:lnTo>
                  <a:pt x="3888" y="3028"/>
                </a:lnTo>
                <a:lnTo>
                  <a:pt x="3886" y="3022"/>
                </a:lnTo>
                <a:lnTo>
                  <a:pt x="3884" y="3010"/>
                </a:lnTo>
                <a:lnTo>
                  <a:pt x="3886" y="3000"/>
                </a:lnTo>
                <a:lnTo>
                  <a:pt x="3892" y="2988"/>
                </a:lnTo>
                <a:lnTo>
                  <a:pt x="3896" y="2978"/>
                </a:lnTo>
                <a:lnTo>
                  <a:pt x="3902" y="2966"/>
                </a:lnTo>
                <a:lnTo>
                  <a:pt x="3902" y="2952"/>
                </a:lnTo>
                <a:lnTo>
                  <a:pt x="3900" y="2938"/>
                </a:lnTo>
                <a:lnTo>
                  <a:pt x="3898" y="2928"/>
                </a:lnTo>
                <a:lnTo>
                  <a:pt x="3898" y="2920"/>
                </a:lnTo>
                <a:lnTo>
                  <a:pt x="3898" y="2912"/>
                </a:lnTo>
                <a:lnTo>
                  <a:pt x="3900" y="2906"/>
                </a:lnTo>
                <a:lnTo>
                  <a:pt x="3904" y="2902"/>
                </a:lnTo>
                <a:lnTo>
                  <a:pt x="3908" y="2900"/>
                </a:lnTo>
                <a:lnTo>
                  <a:pt x="3912" y="2900"/>
                </a:lnTo>
                <a:lnTo>
                  <a:pt x="3918" y="2902"/>
                </a:lnTo>
                <a:lnTo>
                  <a:pt x="3922" y="2906"/>
                </a:lnTo>
                <a:lnTo>
                  <a:pt x="3924" y="2906"/>
                </a:lnTo>
                <a:lnTo>
                  <a:pt x="3924" y="2898"/>
                </a:lnTo>
                <a:lnTo>
                  <a:pt x="3924" y="2884"/>
                </a:lnTo>
                <a:lnTo>
                  <a:pt x="3926" y="2876"/>
                </a:lnTo>
                <a:lnTo>
                  <a:pt x="3930" y="2868"/>
                </a:lnTo>
                <a:lnTo>
                  <a:pt x="3936" y="2860"/>
                </a:lnTo>
                <a:lnTo>
                  <a:pt x="3940" y="2850"/>
                </a:lnTo>
                <a:lnTo>
                  <a:pt x="3942" y="2840"/>
                </a:lnTo>
                <a:lnTo>
                  <a:pt x="3944" y="2830"/>
                </a:lnTo>
                <a:lnTo>
                  <a:pt x="3942" y="2820"/>
                </a:lnTo>
                <a:lnTo>
                  <a:pt x="3940" y="2810"/>
                </a:lnTo>
                <a:lnTo>
                  <a:pt x="3936" y="2802"/>
                </a:lnTo>
                <a:lnTo>
                  <a:pt x="3932" y="2794"/>
                </a:lnTo>
                <a:lnTo>
                  <a:pt x="3926" y="2788"/>
                </a:lnTo>
                <a:lnTo>
                  <a:pt x="3922" y="2780"/>
                </a:lnTo>
                <a:lnTo>
                  <a:pt x="3918" y="2766"/>
                </a:lnTo>
                <a:lnTo>
                  <a:pt x="3918" y="2752"/>
                </a:lnTo>
                <a:lnTo>
                  <a:pt x="3918" y="2740"/>
                </a:lnTo>
                <a:close/>
                <a:moveTo>
                  <a:pt x="3276" y="3612"/>
                </a:moveTo>
                <a:lnTo>
                  <a:pt x="3276" y="3612"/>
                </a:lnTo>
                <a:lnTo>
                  <a:pt x="3274" y="3610"/>
                </a:lnTo>
                <a:lnTo>
                  <a:pt x="3270" y="3612"/>
                </a:lnTo>
                <a:lnTo>
                  <a:pt x="3268" y="3614"/>
                </a:lnTo>
                <a:lnTo>
                  <a:pt x="3268" y="3618"/>
                </a:lnTo>
                <a:lnTo>
                  <a:pt x="3272" y="3618"/>
                </a:lnTo>
                <a:lnTo>
                  <a:pt x="3274" y="3618"/>
                </a:lnTo>
                <a:lnTo>
                  <a:pt x="3276" y="3614"/>
                </a:lnTo>
                <a:lnTo>
                  <a:pt x="3276" y="3612"/>
                </a:lnTo>
                <a:close/>
                <a:moveTo>
                  <a:pt x="3322" y="3130"/>
                </a:moveTo>
                <a:lnTo>
                  <a:pt x="3322" y="3130"/>
                </a:lnTo>
                <a:lnTo>
                  <a:pt x="3324" y="3128"/>
                </a:lnTo>
                <a:lnTo>
                  <a:pt x="3322" y="3126"/>
                </a:lnTo>
                <a:lnTo>
                  <a:pt x="3318" y="3126"/>
                </a:lnTo>
                <a:lnTo>
                  <a:pt x="3316" y="3128"/>
                </a:lnTo>
                <a:lnTo>
                  <a:pt x="3318" y="3130"/>
                </a:lnTo>
                <a:lnTo>
                  <a:pt x="3320" y="3130"/>
                </a:lnTo>
                <a:lnTo>
                  <a:pt x="3322" y="3130"/>
                </a:lnTo>
                <a:close/>
                <a:moveTo>
                  <a:pt x="3302" y="3176"/>
                </a:moveTo>
                <a:lnTo>
                  <a:pt x="3302" y="3176"/>
                </a:lnTo>
                <a:lnTo>
                  <a:pt x="3304" y="3178"/>
                </a:lnTo>
                <a:lnTo>
                  <a:pt x="3310" y="3178"/>
                </a:lnTo>
                <a:lnTo>
                  <a:pt x="3320" y="3176"/>
                </a:lnTo>
                <a:lnTo>
                  <a:pt x="3330" y="3170"/>
                </a:lnTo>
                <a:lnTo>
                  <a:pt x="3334" y="3166"/>
                </a:lnTo>
                <a:lnTo>
                  <a:pt x="3334" y="3162"/>
                </a:lnTo>
                <a:lnTo>
                  <a:pt x="3332" y="3158"/>
                </a:lnTo>
                <a:lnTo>
                  <a:pt x="3326" y="3158"/>
                </a:lnTo>
                <a:lnTo>
                  <a:pt x="3322" y="3158"/>
                </a:lnTo>
                <a:lnTo>
                  <a:pt x="3314" y="3160"/>
                </a:lnTo>
                <a:lnTo>
                  <a:pt x="3310" y="3164"/>
                </a:lnTo>
                <a:lnTo>
                  <a:pt x="3304" y="3166"/>
                </a:lnTo>
                <a:lnTo>
                  <a:pt x="3302" y="3172"/>
                </a:lnTo>
                <a:lnTo>
                  <a:pt x="3302" y="3176"/>
                </a:lnTo>
                <a:close/>
                <a:moveTo>
                  <a:pt x="3372" y="3542"/>
                </a:moveTo>
                <a:lnTo>
                  <a:pt x="3372" y="3542"/>
                </a:lnTo>
                <a:lnTo>
                  <a:pt x="3374" y="3538"/>
                </a:lnTo>
                <a:lnTo>
                  <a:pt x="3376" y="3534"/>
                </a:lnTo>
                <a:lnTo>
                  <a:pt x="3386" y="3520"/>
                </a:lnTo>
                <a:lnTo>
                  <a:pt x="3392" y="3512"/>
                </a:lnTo>
                <a:lnTo>
                  <a:pt x="3394" y="3508"/>
                </a:lnTo>
                <a:lnTo>
                  <a:pt x="3390" y="3508"/>
                </a:lnTo>
                <a:lnTo>
                  <a:pt x="3384" y="3512"/>
                </a:lnTo>
                <a:lnTo>
                  <a:pt x="3374" y="3522"/>
                </a:lnTo>
                <a:lnTo>
                  <a:pt x="3370" y="3528"/>
                </a:lnTo>
                <a:lnTo>
                  <a:pt x="3366" y="3538"/>
                </a:lnTo>
                <a:lnTo>
                  <a:pt x="3366" y="3544"/>
                </a:lnTo>
                <a:lnTo>
                  <a:pt x="3368" y="3546"/>
                </a:lnTo>
                <a:lnTo>
                  <a:pt x="3372" y="3544"/>
                </a:lnTo>
                <a:lnTo>
                  <a:pt x="3372" y="3542"/>
                </a:lnTo>
                <a:close/>
                <a:moveTo>
                  <a:pt x="3932" y="2136"/>
                </a:moveTo>
                <a:lnTo>
                  <a:pt x="3932" y="2136"/>
                </a:lnTo>
                <a:lnTo>
                  <a:pt x="3930" y="2138"/>
                </a:lnTo>
                <a:lnTo>
                  <a:pt x="3932" y="2138"/>
                </a:lnTo>
                <a:lnTo>
                  <a:pt x="3936" y="2142"/>
                </a:lnTo>
                <a:lnTo>
                  <a:pt x="3942" y="2150"/>
                </a:lnTo>
                <a:lnTo>
                  <a:pt x="3950" y="2162"/>
                </a:lnTo>
                <a:lnTo>
                  <a:pt x="3952" y="2168"/>
                </a:lnTo>
                <a:lnTo>
                  <a:pt x="3952" y="2174"/>
                </a:lnTo>
                <a:lnTo>
                  <a:pt x="3948" y="2186"/>
                </a:lnTo>
                <a:lnTo>
                  <a:pt x="3944" y="2198"/>
                </a:lnTo>
                <a:lnTo>
                  <a:pt x="3944" y="2206"/>
                </a:lnTo>
                <a:lnTo>
                  <a:pt x="3946" y="2214"/>
                </a:lnTo>
                <a:lnTo>
                  <a:pt x="3948" y="2224"/>
                </a:lnTo>
                <a:lnTo>
                  <a:pt x="3948" y="2236"/>
                </a:lnTo>
                <a:lnTo>
                  <a:pt x="3948" y="2266"/>
                </a:lnTo>
                <a:lnTo>
                  <a:pt x="3944" y="2294"/>
                </a:lnTo>
                <a:lnTo>
                  <a:pt x="3940" y="2304"/>
                </a:lnTo>
                <a:lnTo>
                  <a:pt x="3938" y="2312"/>
                </a:lnTo>
                <a:lnTo>
                  <a:pt x="3936" y="2316"/>
                </a:lnTo>
                <a:lnTo>
                  <a:pt x="3938" y="2320"/>
                </a:lnTo>
                <a:lnTo>
                  <a:pt x="3944" y="2330"/>
                </a:lnTo>
                <a:lnTo>
                  <a:pt x="3946" y="2336"/>
                </a:lnTo>
                <a:lnTo>
                  <a:pt x="3948" y="2344"/>
                </a:lnTo>
                <a:lnTo>
                  <a:pt x="3946" y="2356"/>
                </a:lnTo>
                <a:lnTo>
                  <a:pt x="3942" y="2370"/>
                </a:lnTo>
                <a:lnTo>
                  <a:pt x="3940" y="2378"/>
                </a:lnTo>
                <a:lnTo>
                  <a:pt x="3940" y="2386"/>
                </a:lnTo>
                <a:lnTo>
                  <a:pt x="3942" y="2400"/>
                </a:lnTo>
                <a:lnTo>
                  <a:pt x="3944" y="2412"/>
                </a:lnTo>
                <a:lnTo>
                  <a:pt x="3944" y="2418"/>
                </a:lnTo>
                <a:lnTo>
                  <a:pt x="3940" y="2424"/>
                </a:lnTo>
                <a:lnTo>
                  <a:pt x="3936" y="2436"/>
                </a:lnTo>
                <a:lnTo>
                  <a:pt x="3934" y="2444"/>
                </a:lnTo>
                <a:lnTo>
                  <a:pt x="3936" y="2454"/>
                </a:lnTo>
                <a:lnTo>
                  <a:pt x="3938" y="2468"/>
                </a:lnTo>
                <a:lnTo>
                  <a:pt x="3942" y="2478"/>
                </a:lnTo>
                <a:lnTo>
                  <a:pt x="3944" y="2478"/>
                </a:lnTo>
                <a:lnTo>
                  <a:pt x="3946" y="2478"/>
                </a:lnTo>
                <a:lnTo>
                  <a:pt x="3950" y="2470"/>
                </a:lnTo>
                <a:lnTo>
                  <a:pt x="3954" y="2456"/>
                </a:lnTo>
                <a:lnTo>
                  <a:pt x="3958" y="2442"/>
                </a:lnTo>
                <a:lnTo>
                  <a:pt x="3962" y="2434"/>
                </a:lnTo>
                <a:lnTo>
                  <a:pt x="3966" y="2432"/>
                </a:lnTo>
                <a:lnTo>
                  <a:pt x="3968" y="2432"/>
                </a:lnTo>
                <a:lnTo>
                  <a:pt x="3972" y="2434"/>
                </a:lnTo>
                <a:lnTo>
                  <a:pt x="3976" y="2438"/>
                </a:lnTo>
                <a:lnTo>
                  <a:pt x="3980" y="2440"/>
                </a:lnTo>
                <a:lnTo>
                  <a:pt x="3984" y="2438"/>
                </a:lnTo>
                <a:lnTo>
                  <a:pt x="3990" y="2440"/>
                </a:lnTo>
                <a:lnTo>
                  <a:pt x="3994" y="2442"/>
                </a:lnTo>
                <a:lnTo>
                  <a:pt x="3996" y="2446"/>
                </a:lnTo>
                <a:lnTo>
                  <a:pt x="3998" y="2456"/>
                </a:lnTo>
                <a:lnTo>
                  <a:pt x="4000" y="2464"/>
                </a:lnTo>
                <a:lnTo>
                  <a:pt x="4000" y="2466"/>
                </a:lnTo>
                <a:lnTo>
                  <a:pt x="4002" y="2466"/>
                </a:lnTo>
                <a:lnTo>
                  <a:pt x="4006" y="2454"/>
                </a:lnTo>
                <a:lnTo>
                  <a:pt x="4006" y="2448"/>
                </a:lnTo>
                <a:lnTo>
                  <a:pt x="4004" y="2444"/>
                </a:lnTo>
                <a:lnTo>
                  <a:pt x="4002" y="2434"/>
                </a:lnTo>
                <a:lnTo>
                  <a:pt x="4002" y="2426"/>
                </a:lnTo>
                <a:lnTo>
                  <a:pt x="3998" y="2426"/>
                </a:lnTo>
                <a:lnTo>
                  <a:pt x="3992" y="2426"/>
                </a:lnTo>
                <a:lnTo>
                  <a:pt x="3990" y="2422"/>
                </a:lnTo>
                <a:lnTo>
                  <a:pt x="3986" y="2420"/>
                </a:lnTo>
                <a:lnTo>
                  <a:pt x="3984" y="2410"/>
                </a:lnTo>
                <a:lnTo>
                  <a:pt x="3980" y="2400"/>
                </a:lnTo>
                <a:lnTo>
                  <a:pt x="3976" y="2394"/>
                </a:lnTo>
                <a:lnTo>
                  <a:pt x="3972" y="2390"/>
                </a:lnTo>
                <a:lnTo>
                  <a:pt x="3966" y="2382"/>
                </a:lnTo>
                <a:lnTo>
                  <a:pt x="3964" y="2372"/>
                </a:lnTo>
                <a:lnTo>
                  <a:pt x="3964" y="2362"/>
                </a:lnTo>
                <a:lnTo>
                  <a:pt x="3964" y="2350"/>
                </a:lnTo>
                <a:lnTo>
                  <a:pt x="3970" y="2328"/>
                </a:lnTo>
                <a:lnTo>
                  <a:pt x="3978" y="2314"/>
                </a:lnTo>
                <a:lnTo>
                  <a:pt x="3980" y="2308"/>
                </a:lnTo>
                <a:lnTo>
                  <a:pt x="3982" y="2304"/>
                </a:lnTo>
                <a:lnTo>
                  <a:pt x="3982" y="2294"/>
                </a:lnTo>
                <a:lnTo>
                  <a:pt x="3984" y="2290"/>
                </a:lnTo>
                <a:lnTo>
                  <a:pt x="3984" y="2288"/>
                </a:lnTo>
                <a:lnTo>
                  <a:pt x="3988" y="2284"/>
                </a:lnTo>
                <a:lnTo>
                  <a:pt x="3994" y="2282"/>
                </a:lnTo>
                <a:lnTo>
                  <a:pt x="4004" y="2280"/>
                </a:lnTo>
                <a:lnTo>
                  <a:pt x="4014" y="2280"/>
                </a:lnTo>
                <a:lnTo>
                  <a:pt x="4026" y="2286"/>
                </a:lnTo>
                <a:lnTo>
                  <a:pt x="4036" y="2294"/>
                </a:lnTo>
                <a:lnTo>
                  <a:pt x="4048" y="2314"/>
                </a:lnTo>
                <a:lnTo>
                  <a:pt x="4052" y="2316"/>
                </a:lnTo>
                <a:lnTo>
                  <a:pt x="4052" y="2312"/>
                </a:lnTo>
                <a:lnTo>
                  <a:pt x="4048" y="2302"/>
                </a:lnTo>
                <a:lnTo>
                  <a:pt x="4040" y="2294"/>
                </a:lnTo>
                <a:lnTo>
                  <a:pt x="4034" y="2282"/>
                </a:lnTo>
                <a:lnTo>
                  <a:pt x="4032" y="2276"/>
                </a:lnTo>
                <a:lnTo>
                  <a:pt x="4030" y="2268"/>
                </a:lnTo>
                <a:lnTo>
                  <a:pt x="4026" y="2252"/>
                </a:lnTo>
                <a:lnTo>
                  <a:pt x="4020" y="2234"/>
                </a:lnTo>
                <a:lnTo>
                  <a:pt x="4012" y="2214"/>
                </a:lnTo>
                <a:lnTo>
                  <a:pt x="4010" y="2206"/>
                </a:lnTo>
                <a:lnTo>
                  <a:pt x="4010" y="2196"/>
                </a:lnTo>
                <a:lnTo>
                  <a:pt x="4008" y="2180"/>
                </a:lnTo>
                <a:lnTo>
                  <a:pt x="4004" y="2168"/>
                </a:lnTo>
                <a:lnTo>
                  <a:pt x="4002" y="2158"/>
                </a:lnTo>
                <a:lnTo>
                  <a:pt x="3998" y="2148"/>
                </a:lnTo>
                <a:lnTo>
                  <a:pt x="3998" y="2144"/>
                </a:lnTo>
                <a:lnTo>
                  <a:pt x="3994" y="2146"/>
                </a:lnTo>
                <a:lnTo>
                  <a:pt x="3992" y="2146"/>
                </a:lnTo>
                <a:lnTo>
                  <a:pt x="3992" y="2138"/>
                </a:lnTo>
                <a:lnTo>
                  <a:pt x="3994" y="2128"/>
                </a:lnTo>
                <a:lnTo>
                  <a:pt x="3992" y="2128"/>
                </a:lnTo>
                <a:lnTo>
                  <a:pt x="3990" y="2128"/>
                </a:lnTo>
                <a:lnTo>
                  <a:pt x="3988" y="2124"/>
                </a:lnTo>
                <a:lnTo>
                  <a:pt x="3988" y="2116"/>
                </a:lnTo>
                <a:lnTo>
                  <a:pt x="3988" y="2108"/>
                </a:lnTo>
                <a:lnTo>
                  <a:pt x="3992" y="2096"/>
                </a:lnTo>
                <a:lnTo>
                  <a:pt x="3994" y="2090"/>
                </a:lnTo>
                <a:lnTo>
                  <a:pt x="3996" y="2082"/>
                </a:lnTo>
                <a:lnTo>
                  <a:pt x="3996" y="2072"/>
                </a:lnTo>
                <a:lnTo>
                  <a:pt x="3994" y="2058"/>
                </a:lnTo>
                <a:lnTo>
                  <a:pt x="3990" y="2042"/>
                </a:lnTo>
                <a:lnTo>
                  <a:pt x="3988" y="2036"/>
                </a:lnTo>
                <a:lnTo>
                  <a:pt x="3986" y="2034"/>
                </a:lnTo>
                <a:lnTo>
                  <a:pt x="3988" y="2032"/>
                </a:lnTo>
                <a:lnTo>
                  <a:pt x="3988" y="2028"/>
                </a:lnTo>
                <a:lnTo>
                  <a:pt x="3986" y="2026"/>
                </a:lnTo>
                <a:lnTo>
                  <a:pt x="3984" y="2026"/>
                </a:lnTo>
                <a:lnTo>
                  <a:pt x="3982" y="2022"/>
                </a:lnTo>
                <a:lnTo>
                  <a:pt x="3982" y="2014"/>
                </a:lnTo>
                <a:lnTo>
                  <a:pt x="3978" y="2010"/>
                </a:lnTo>
                <a:lnTo>
                  <a:pt x="3978" y="2006"/>
                </a:lnTo>
                <a:lnTo>
                  <a:pt x="3980" y="2000"/>
                </a:lnTo>
                <a:lnTo>
                  <a:pt x="3984" y="1994"/>
                </a:lnTo>
                <a:lnTo>
                  <a:pt x="3982" y="1988"/>
                </a:lnTo>
                <a:lnTo>
                  <a:pt x="3978" y="1984"/>
                </a:lnTo>
                <a:lnTo>
                  <a:pt x="3974" y="1976"/>
                </a:lnTo>
                <a:lnTo>
                  <a:pt x="3970" y="1972"/>
                </a:lnTo>
                <a:lnTo>
                  <a:pt x="3970" y="1974"/>
                </a:lnTo>
                <a:lnTo>
                  <a:pt x="3966" y="1978"/>
                </a:lnTo>
                <a:lnTo>
                  <a:pt x="3962" y="1980"/>
                </a:lnTo>
                <a:lnTo>
                  <a:pt x="3958" y="1982"/>
                </a:lnTo>
                <a:lnTo>
                  <a:pt x="3954" y="1982"/>
                </a:lnTo>
                <a:lnTo>
                  <a:pt x="3954" y="1984"/>
                </a:lnTo>
                <a:lnTo>
                  <a:pt x="3960" y="1990"/>
                </a:lnTo>
                <a:lnTo>
                  <a:pt x="3966" y="1998"/>
                </a:lnTo>
                <a:lnTo>
                  <a:pt x="3968" y="2004"/>
                </a:lnTo>
                <a:lnTo>
                  <a:pt x="3970" y="2008"/>
                </a:lnTo>
                <a:lnTo>
                  <a:pt x="3966" y="2016"/>
                </a:lnTo>
                <a:lnTo>
                  <a:pt x="3964" y="2018"/>
                </a:lnTo>
                <a:lnTo>
                  <a:pt x="3962" y="2018"/>
                </a:lnTo>
                <a:lnTo>
                  <a:pt x="3960" y="2020"/>
                </a:lnTo>
                <a:lnTo>
                  <a:pt x="3960" y="2024"/>
                </a:lnTo>
                <a:lnTo>
                  <a:pt x="3962" y="2024"/>
                </a:lnTo>
                <a:lnTo>
                  <a:pt x="3964" y="2026"/>
                </a:lnTo>
                <a:lnTo>
                  <a:pt x="3966" y="2028"/>
                </a:lnTo>
                <a:lnTo>
                  <a:pt x="3966" y="2030"/>
                </a:lnTo>
                <a:lnTo>
                  <a:pt x="3962" y="2034"/>
                </a:lnTo>
                <a:lnTo>
                  <a:pt x="3958" y="2038"/>
                </a:lnTo>
                <a:lnTo>
                  <a:pt x="3954" y="2038"/>
                </a:lnTo>
                <a:lnTo>
                  <a:pt x="3954" y="2036"/>
                </a:lnTo>
                <a:lnTo>
                  <a:pt x="3952" y="2034"/>
                </a:lnTo>
                <a:lnTo>
                  <a:pt x="3952" y="2030"/>
                </a:lnTo>
                <a:lnTo>
                  <a:pt x="3950" y="2028"/>
                </a:lnTo>
                <a:lnTo>
                  <a:pt x="3946" y="2030"/>
                </a:lnTo>
                <a:lnTo>
                  <a:pt x="3940" y="2032"/>
                </a:lnTo>
                <a:lnTo>
                  <a:pt x="3936" y="2034"/>
                </a:lnTo>
                <a:lnTo>
                  <a:pt x="3932" y="2036"/>
                </a:lnTo>
                <a:lnTo>
                  <a:pt x="3934" y="2044"/>
                </a:lnTo>
                <a:lnTo>
                  <a:pt x="3936" y="2054"/>
                </a:lnTo>
                <a:lnTo>
                  <a:pt x="3938" y="2066"/>
                </a:lnTo>
                <a:lnTo>
                  <a:pt x="3936" y="2078"/>
                </a:lnTo>
                <a:lnTo>
                  <a:pt x="3930" y="2090"/>
                </a:lnTo>
                <a:lnTo>
                  <a:pt x="3928" y="2098"/>
                </a:lnTo>
                <a:lnTo>
                  <a:pt x="3928" y="2104"/>
                </a:lnTo>
                <a:lnTo>
                  <a:pt x="3930" y="2108"/>
                </a:lnTo>
                <a:lnTo>
                  <a:pt x="3928" y="2118"/>
                </a:lnTo>
                <a:lnTo>
                  <a:pt x="3926" y="2124"/>
                </a:lnTo>
                <a:lnTo>
                  <a:pt x="3928" y="2128"/>
                </a:lnTo>
                <a:lnTo>
                  <a:pt x="3930" y="2132"/>
                </a:lnTo>
                <a:lnTo>
                  <a:pt x="3934" y="2134"/>
                </a:lnTo>
                <a:lnTo>
                  <a:pt x="3934" y="2136"/>
                </a:lnTo>
                <a:lnTo>
                  <a:pt x="3932" y="2136"/>
                </a:lnTo>
                <a:close/>
                <a:moveTo>
                  <a:pt x="4070" y="2610"/>
                </a:moveTo>
                <a:lnTo>
                  <a:pt x="4070" y="2610"/>
                </a:lnTo>
                <a:lnTo>
                  <a:pt x="4068" y="2602"/>
                </a:lnTo>
                <a:lnTo>
                  <a:pt x="4068" y="2594"/>
                </a:lnTo>
                <a:lnTo>
                  <a:pt x="4070" y="2586"/>
                </a:lnTo>
                <a:lnTo>
                  <a:pt x="4072" y="2580"/>
                </a:lnTo>
                <a:lnTo>
                  <a:pt x="4078" y="2572"/>
                </a:lnTo>
                <a:lnTo>
                  <a:pt x="4078" y="2570"/>
                </a:lnTo>
                <a:lnTo>
                  <a:pt x="4076" y="2568"/>
                </a:lnTo>
                <a:lnTo>
                  <a:pt x="4072" y="2570"/>
                </a:lnTo>
                <a:lnTo>
                  <a:pt x="4068" y="2572"/>
                </a:lnTo>
                <a:lnTo>
                  <a:pt x="4062" y="2582"/>
                </a:lnTo>
                <a:lnTo>
                  <a:pt x="4054" y="2590"/>
                </a:lnTo>
                <a:lnTo>
                  <a:pt x="4050" y="2592"/>
                </a:lnTo>
                <a:lnTo>
                  <a:pt x="4044" y="2592"/>
                </a:lnTo>
                <a:lnTo>
                  <a:pt x="4040" y="2592"/>
                </a:lnTo>
                <a:lnTo>
                  <a:pt x="4038" y="2590"/>
                </a:lnTo>
                <a:lnTo>
                  <a:pt x="4036" y="2586"/>
                </a:lnTo>
                <a:lnTo>
                  <a:pt x="4034" y="2582"/>
                </a:lnTo>
                <a:lnTo>
                  <a:pt x="4032" y="2580"/>
                </a:lnTo>
                <a:lnTo>
                  <a:pt x="4028" y="2578"/>
                </a:lnTo>
                <a:lnTo>
                  <a:pt x="4022" y="2578"/>
                </a:lnTo>
                <a:lnTo>
                  <a:pt x="4012" y="2576"/>
                </a:lnTo>
                <a:lnTo>
                  <a:pt x="4004" y="2570"/>
                </a:lnTo>
                <a:lnTo>
                  <a:pt x="3994" y="2562"/>
                </a:lnTo>
                <a:lnTo>
                  <a:pt x="3984" y="2554"/>
                </a:lnTo>
                <a:lnTo>
                  <a:pt x="3966" y="2534"/>
                </a:lnTo>
                <a:lnTo>
                  <a:pt x="3952" y="2516"/>
                </a:lnTo>
                <a:lnTo>
                  <a:pt x="3946" y="2510"/>
                </a:lnTo>
                <a:lnTo>
                  <a:pt x="3940" y="2506"/>
                </a:lnTo>
                <a:lnTo>
                  <a:pt x="3934" y="2504"/>
                </a:lnTo>
                <a:lnTo>
                  <a:pt x="3930" y="2504"/>
                </a:lnTo>
                <a:lnTo>
                  <a:pt x="3926" y="2508"/>
                </a:lnTo>
                <a:lnTo>
                  <a:pt x="3924" y="2512"/>
                </a:lnTo>
                <a:lnTo>
                  <a:pt x="3924" y="2520"/>
                </a:lnTo>
                <a:lnTo>
                  <a:pt x="3928" y="2530"/>
                </a:lnTo>
                <a:lnTo>
                  <a:pt x="3932" y="2540"/>
                </a:lnTo>
                <a:lnTo>
                  <a:pt x="3932" y="2546"/>
                </a:lnTo>
                <a:lnTo>
                  <a:pt x="3932" y="2552"/>
                </a:lnTo>
                <a:lnTo>
                  <a:pt x="3930" y="2556"/>
                </a:lnTo>
                <a:lnTo>
                  <a:pt x="3928" y="2564"/>
                </a:lnTo>
                <a:lnTo>
                  <a:pt x="3926" y="2568"/>
                </a:lnTo>
                <a:lnTo>
                  <a:pt x="3928" y="2574"/>
                </a:lnTo>
                <a:lnTo>
                  <a:pt x="3928" y="2580"/>
                </a:lnTo>
                <a:lnTo>
                  <a:pt x="3928" y="2584"/>
                </a:lnTo>
                <a:lnTo>
                  <a:pt x="3922" y="2594"/>
                </a:lnTo>
                <a:lnTo>
                  <a:pt x="3918" y="2602"/>
                </a:lnTo>
                <a:lnTo>
                  <a:pt x="3916" y="2606"/>
                </a:lnTo>
                <a:lnTo>
                  <a:pt x="3916" y="2610"/>
                </a:lnTo>
                <a:lnTo>
                  <a:pt x="3918" y="2620"/>
                </a:lnTo>
                <a:lnTo>
                  <a:pt x="3918" y="2630"/>
                </a:lnTo>
                <a:lnTo>
                  <a:pt x="3914" y="2634"/>
                </a:lnTo>
                <a:lnTo>
                  <a:pt x="3912" y="2636"/>
                </a:lnTo>
                <a:lnTo>
                  <a:pt x="3906" y="2636"/>
                </a:lnTo>
                <a:lnTo>
                  <a:pt x="3900" y="2632"/>
                </a:lnTo>
                <a:lnTo>
                  <a:pt x="3886" y="2626"/>
                </a:lnTo>
                <a:lnTo>
                  <a:pt x="3876" y="2624"/>
                </a:lnTo>
                <a:lnTo>
                  <a:pt x="3874" y="2624"/>
                </a:lnTo>
                <a:lnTo>
                  <a:pt x="3872" y="2628"/>
                </a:lnTo>
                <a:lnTo>
                  <a:pt x="3874" y="2630"/>
                </a:lnTo>
                <a:lnTo>
                  <a:pt x="3878" y="2636"/>
                </a:lnTo>
                <a:lnTo>
                  <a:pt x="3880" y="2640"/>
                </a:lnTo>
                <a:lnTo>
                  <a:pt x="3880" y="2642"/>
                </a:lnTo>
                <a:lnTo>
                  <a:pt x="3878" y="2648"/>
                </a:lnTo>
                <a:lnTo>
                  <a:pt x="3872" y="2656"/>
                </a:lnTo>
                <a:lnTo>
                  <a:pt x="3866" y="2662"/>
                </a:lnTo>
                <a:lnTo>
                  <a:pt x="3858" y="2670"/>
                </a:lnTo>
                <a:lnTo>
                  <a:pt x="3854" y="2676"/>
                </a:lnTo>
                <a:lnTo>
                  <a:pt x="3852" y="2680"/>
                </a:lnTo>
                <a:lnTo>
                  <a:pt x="3852" y="2682"/>
                </a:lnTo>
                <a:lnTo>
                  <a:pt x="3854" y="2686"/>
                </a:lnTo>
                <a:lnTo>
                  <a:pt x="3856" y="2690"/>
                </a:lnTo>
                <a:lnTo>
                  <a:pt x="3862" y="2694"/>
                </a:lnTo>
                <a:lnTo>
                  <a:pt x="3866" y="2700"/>
                </a:lnTo>
                <a:lnTo>
                  <a:pt x="3866" y="2706"/>
                </a:lnTo>
                <a:lnTo>
                  <a:pt x="3864" y="2710"/>
                </a:lnTo>
                <a:lnTo>
                  <a:pt x="3860" y="2722"/>
                </a:lnTo>
                <a:lnTo>
                  <a:pt x="3862" y="2726"/>
                </a:lnTo>
                <a:lnTo>
                  <a:pt x="3864" y="2732"/>
                </a:lnTo>
                <a:lnTo>
                  <a:pt x="3866" y="2734"/>
                </a:lnTo>
                <a:lnTo>
                  <a:pt x="3870" y="2736"/>
                </a:lnTo>
                <a:lnTo>
                  <a:pt x="3874" y="2732"/>
                </a:lnTo>
                <a:lnTo>
                  <a:pt x="3880" y="2720"/>
                </a:lnTo>
                <a:lnTo>
                  <a:pt x="3884" y="2712"/>
                </a:lnTo>
                <a:lnTo>
                  <a:pt x="3888" y="2710"/>
                </a:lnTo>
                <a:lnTo>
                  <a:pt x="3890" y="2712"/>
                </a:lnTo>
                <a:lnTo>
                  <a:pt x="3896" y="2714"/>
                </a:lnTo>
                <a:lnTo>
                  <a:pt x="3900" y="2714"/>
                </a:lnTo>
                <a:lnTo>
                  <a:pt x="3908" y="2712"/>
                </a:lnTo>
                <a:lnTo>
                  <a:pt x="3912" y="2710"/>
                </a:lnTo>
                <a:lnTo>
                  <a:pt x="3910" y="2706"/>
                </a:lnTo>
                <a:lnTo>
                  <a:pt x="3894" y="2698"/>
                </a:lnTo>
                <a:lnTo>
                  <a:pt x="3886" y="2692"/>
                </a:lnTo>
                <a:lnTo>
                  <a:pt x="3878" y="2686"/>
                </a:lnTo>
                <a:lnTo>
                  <a:pt x="3874" y="2680"/>
                </a:lnTo>
                <a:lnTo>
                  <a:pt x="3874" y="2676"/>
                </a:lnTo>
                <a:lnTo>
                  <a:pt x="3876" y="2672"/>
                </a:lnTo>
                <a:lnTo>
                  <a:pt x="3882" y="2666"/>
                </a:lnTo>
                <a:lnTo>
                  <a:pt x="3886" y="2666"/>
                </a:lnTo>
                <a:lnTo>
                  <a:pt x="3888" y="2668"/>
                </a:lnTo>
                <a:lnTo>
                  <a:pt x="3892" y="2670"/>
                </a:lnTo>
                <a:lnTo>
                  <a:pt x="3896" y="2674"/>
                </a:lnTo>
                <a:lnTo>
                  <a:pt x="3900" y="2676"/>
                </a:lnTo>
                <a:lnTo>
                  <a:pt x="3906" y="2676"/>
                </a:lnTo>
                <a:lnTo>
                  <a:pt x="3912" y="2674"/>
                </a:lnTo>
                <a:lnTo>
                  <a:pt x="3918" y="2670"/>
                </a:lnTo>
                <a:lnTo>
                  <a:pt x="3924" y="2668"/>
                </a:lnTo>
                <a:lnTo>
                  <a:pt x="3930" y="2666"/>
                </a:lnTo>
                <a:lnTo>
                  <a:pt x="3936" y="2668"/>
                </a:lnTo>
                <a:lnTo>
                  <a:pt x="3954" y="2678"/>
                </a:lnTo>
                <a:lnTo>
                  <a:pt x="3984" y="2698"/>
                </a:lnTo>
                <a:lnTo>
                  <a:pt x="3992" y="2700"/>
                </a:lnTo>
                <a:lnTo>
                  <a:pt x="3996" y="2698"/>
                </a:lnTo>
                <a:lnTo>
                  <a:pt x="4000" y="2692"/>
                </a:lnTo>
                <a:lnTo>
                  <a:pt x="4002" y="2684"/>
                </a:lnTo>
                <a:lnTo>
                  <a:pt x="4008" y="2664"/>
                </a:lnTo>
                <a:lnTo>
                  <a:pt x="4012" y="2656"/>
                </a:lnTo>
                <a:lnTo>
                  <a:pt x="4018" y="2652"/>
                </a:lnTo>
                <a:lnTo>
                  <a:pt x="4030" y="2648"/>
                </a:lnTo>
                <a:lnTo>
                  <a:pt x="4042" y="2646"/>
                </a:lnTo>
                <a:lnTo>
                  <a:pt x="4054" y="2644"/>
                </a:lnTo>
                <a:lnTo>
                  <a:pt x="4068" y="2640"/>
                </a:lnTo>
                <a:lnTo>
                  <a:pt x="4090" y="2630"/>
                </a:lnTo>
                <a:lnTo>
                  <a:pt x="4096" y="2626"/>
                </a:lnTo>
                <a:lnTo>
                  <a:pt x="4096" y="2624"/>
                </a:lnTo>
                <a:lnTo>
                  <a:pt x="4094" y="2622"/>
                </a:lnTo>
                <a:lnTo>
                  <a:pt x="4092" y="2620"/>
                </a:lnTo>
                <a:lnTo>
                  <a:pt x="4090" y="2620"/>
                </a:lnTo>
                <a:lnTo>
                  <a:pt x="4084" y="2622"/>
                </a:lnTo>
                <a:lnTo>
                  <a:pt x="4082" y="2622"/>
                </a:lnTo>
                <a:lnTo>
                  <a:pt x="4078" y="2622"/>
                </a:lnTo>
                <a:lnTo>
                  <a:pt x="4074" y="2618"/>
                </a:lnTo>
                <a:lnTo>
                  <a:pt x="4070" y="2610"/>
                </a:lnTo>
                <a:close/>
                <a:moveTo>
                  <a:pt x="3802" y="2924"/>
                </a:moveTo>
                <a:lnTo>
                  <a:pt x="3802" y="2924"/>
                </a:lnTo>
                <a:lnTo>
                  <a:pt x="3806" y="2916"/>
                </a:lnTo>
                <a:lnTo>
                  <a:pt x="3806" y="2908"/>
                </a:lnTo>
                <a:lnTo>
                  <a:pt x="3804" y="2906"/>
                </a:lnTo>
                <a:lnTo>
                  <a:pt x="3802" y="2904"/>
                </a:lnTo>
                <a:lnTo>
                  <a:pt x="3800" y="2906"/>
                </a:lnTo>
                <a:lnTo>
                  <a:pt x="3796" y="2910"/>
                </a:lnTo>
                <a:lnTo>
                  <a:pt x="3792" y="2914"/>
                </a:lnTo>
                <a:lnTo>
                  <a:pt x="3792" y="2918"/>
                </a:lnTo>
                <a:lnTo>
                  <a:pt x="3792" y="2922"/>
                </a:lnTo>
                <a:lnTo>
                  <a:pt x="3792" y="2924"/>
                </a:lnTo>
                <a:lnTo>
                  <a:pt x="3794" y="2926"/>
                </a:lnTo>
                <a:lnTo>
                  <a:pt x="3798" y="2928"/>
                </a:lnTo>
                <a:lnTo>
                  <a:pt x="3800" y="2926"/>
                </a:lnTo>
                <a:lnTo>
                  <a:pt x="3802" y="2924"/>
                </a:lnTo>
                <a:close/>
                <a:moveTo>
                  <a:pt x="3594" y="3018"/>
                </a:moveTo>
                <a:lnTo>
                  <a:pt x="3594" y="3018"/>
                </a:lnTo>
                <a:lnTo>
                  <a:pt x="3596" y="3016"/>
                </a:lnTo>
                <a:lnTo>
                  <a:pt x="3596" y="3014"/>
                </a:lnTo>
                <a:lnTo>
                  <a:pt x="3594" y="3010"/>
                </a:lnTo>
                <a:lnTo>
                  <a:pt x="3592" y="3010"/>
                </a:lnTo>
                <a:lnTo>
                  <a:pt x="3590" y="3012"/>
                </a:lnTo>
                <a:lnTo>
                  <a:pt x="3588" y="3014"/>
                </a:lnTo>
                <a:lnTo>
                  <a:pt x="3590" y="3018"/>
                </a:lnTo>
                <a:lnTo>
                  <a:pt x="3594" y="3018"/>
                </a:lnTo>
                <a:close/>
                <a:moveTo>
                  <a:pt x="3048" y="4040"/>
                </a:moveTo>
                <a:lnTo>
                  <a:pt x="3048" y="4040"/>
                </a:lnTo>
                <a:lnTo>
                  <a:pt x="3046" y="4042"/>
                </a:lnTo>
                <a:lnTo>
                  <a:pt x="3044" y="4044"/>
                </a:lnTo>
                <a:lnTo>
                  <a:pt x="3042" y="4050"/>
                </a:lnTo>
                <a:lnTo>
                  <a:pt x="3044" y="4056"/>
                </a:lnTo>
                <a:lnTo>
                  <a:pt x="3046" y="4062"/>
                </a:lnTo>
                <a:lnTo>
                  <a:pt x="3048" y="4064"/>
                </a:lnTo>
                <a:lnTo>
                  <a:pt x="3050" y="4068"/>
                </a:lnTo>
                <a:lnTo>
                  <a:pt x="3052" y="4098"/>
                </a:lnTo>
                <a:lnTo>
                  <a:pt x="3054" y="4116"/>
                </a:lnTo>
                <a:lnTo>
                  <a:pt x="3056" y="4120"/>
                </a:lnTo>
                <a:lnTo>
                  <a:pt x="3058" y="4120"/>
                </a:lnTo>
                <a:lnTo>
                  <a:pt x="3062" y="4120"/>
                </a:lnTo>
                <a:lnTo>
                  <a:pt x="3064" y="4122"/>
                </a:lnTo>
                <a:lnTo>
                  <a:pt x="3066" y="4126"/>
                </a:lnTo>
                <a:lnTo>
                  <a:pt x="3070" y="4134"/>
                </a:lnTo>
                <a:lnTo>
                  <a:pt x="3074" y="4138"/>
                </a:lnTo>
                <a:lnTo>
                  <a:pt x="3076" y="4134"/>
                </a:lnTo>
                <a:lnTo>
                  <a:pt x="3076" y="4128"/>
                </a:lnTo>
                <a:lnTo>
                  <a:pt x="3078" y="4120"/>
                </a:lnTo>
                <a:lnTo>
                  <a:pt x="3078" y="4118"/>
                </a:lnTo>
                <a:lnTo>
                  <a:pt x="3082" y="4118"/>
                </a:lnTo>
                <a:lnTo>
                  <a:pt x="3086" y="4122"/>
                </a:lnTo>
                <a:lnTo>
                  <a:pt x="3090" y="4126"/>
                </a:lnTo>
                <a:lnTo>
                  <a:pt x="3092" y="4130"/>
                </a:lnTo>
                <a:lnTo>
                  <a:pt x="3090" y="4134"/>
                </a:lnTo>
                <a:lnTo>
                  <a:pt x="3086" y="4140"/>
                </a:lnTo>
                <a:lnTo>
                  <a:pt x="3080" y="4146"/>
                </a:lnTo>
                <a:lnTo>
                  <a:pt x="3076" y="4156"/>
                </a:lnTo>
                <a:lnTo>
                  <a:pt x="3078" y="4164"/>
                </a:lnTo>
                <a:lnTo>
                  <a:pt x="3078" y="4166"/>
                </a:lnTo>
                <a:lnTo>
                  <a:pt x="3082" y="4166"/>
                </a:lnTo>
                <a:lnTo>
                  <a:pt x="3084" y="4164"/>
                </a:lnTo>
                <a:lnTo>
                  <a:pt x="3088" y="4166"/>
                </a:lnTo>
                <a:lnTo>
                  <a:pt x="3092" y="4170"/>
                </a:lnTo>
                <a:lnTo>
                  <a:pt x="3096" y="4174"/>
                </a:lnTo>
                <a:lnTo>
                  <a:pt x="3100" y="4176"/>
                </a:lnTo>
                <a:lnTo>
                  <a:pt x="3104" y="4178"/>
                </a:lnTo>
                <a:lnTo>
                  <a:pt x="3112" y="4176"/>
                </a:lnTo>
                <a:lnTo>
                  <a:pt x="3112" y="4174"/>
                </a:lnTo>
                <a:lnTo>
                  <a:pt x="3112" y="4168"/>
                </a:lnTo>
                <a:lnTo>
                  <a:pt x="3112" y="4166"/>
                </a:lnTo>
                <a:lnTo>
                  <a:pt x="3116" y="4164"/>
                </a:lnTo>
                <a:lnTo>
                  <a:pt x="3120" y="4160"/>
                </a:lnTo>
                <a:lnTo>
                  <a:pt x="3124" y="4160"/>
                </a:lnTo>
                <a:lnTo>
                  <a:pt x="3138" y="4172"/>
                </a:lnTo>
                <a:lnTo>
                  <a:pt x="3144" y="4176"/>
                </a:lnTo>
                <a:lnTo>
                  <a:pt x="3148" y="4180"/>
                </a:lnTo>
                <a:lnTo>
                  <a:pt x="3152" y="4188"/>
                </a:lnTo>
                <a:lnTo>
                  <a:pt x="3154" y="4196"/>
                </a:lnTo>
                <a:lnTo>
                  <a:pt x="3156" y="4198"/>
                </a:lnTo>
                <a:lnTo>
                  <a:pt x="3158" y="4198"/>
                </a:lnTo>
                <a:lnTo>
                  <a:pt x="3162" y="4198"/>
                </a:lnTo>
                <a:lnTo>
                  <a:pt x="3162" y="4196"/>
                </a:lnTo>
                <a:lnTo>
                  <a:pt x="3162" y="4188"/>
                </a:lnTo>
                <a:lnTo>
                  <a:pt x="3154" y="4170"/>
                </a:lnTo>
                <a:lnTo>
                  <a:pt x="3154" y="4166"/>
                </a:lnTo>
                <a:lnTo>
                  <a:pt x="3154" y="4164"/>
                </a:lnTo>
                <a:lnTo>
                  <a:pt x="3160" y="4164"/>
                </a:lnTo>
                <a:lnTo>
                  <a:pt x="3164" y="4168"/>
                </a:lnTo>
                <a:lnTo>
                  <a:pt x="3168" y="4174"/>
                </a:lnTo>
                <a:lnTo>
                  <a:pt x="3172" y="4180"/>
                </a:lnTo>
                <a:lnTo>
                  <a:pt x="3176" y="4182"/>
                </a:lnTo>
                <a:lnTo>
                  <a:pt x="3180" y="4186"/>
                </a:lnTo>
                <a:lnTo>
                  <a:pt x="3184" y="4192"/>
                </a:lnTo>
                <a:lnTo>
                  <a:pt x="3186" y="4198"/>
                </a:lnTo>
                <a:lnTo>
                  <a:pt x="3186" y="4202"/>
                </a:lnTo>
                <a:lnTo>
                  <a:pt x="3188" y="4206"/>
                </a:lnTo>
                <a:lnTo>
                  <a:pt x="3196" y="4210"/>
                </a:lnTo>
                <a:lnTo>
                  <a:pt x="3206" y="4216"/>
                </a:lnTo>
                <a:lnTo>
                  <a:pt x="3210" y="4218"/>
                </a:lnTo>
                <a:lnTo>
                  <a:pt x="3212" y="4222"/>
                </a:lnTo>
                <a:lnTo>
                  <a:pt x="3212" y="4228"/>
                </a:lnTo>
                <a:lnTo>
                  <a:pt x="3216" y="4232"/>
                </a:lnTo>
                <a:lnTo>
                  <a:pt x="3218" y="4230"/>
                </a:lnTo>
                <a:lnTo>
                  <a:pt x="3220" y="4224"/>
                </a:lnTo>
                <a:lnTo>
                  <a:pt x="3222" y="4216"/>
                </a:lnTo>
                <a:lnTo>
                  <a:pt x="3222" y="4208"/>
                </a:lnTo>
                <a:lnTo>
                  <a:pt x="3220" y="4204"/>
                </a:lnTo>
                <a:lnTo>
                  <a:pt x="3218" y="4202"/>
                </a:lnTo>
                <a:lnTo>
                  <a:pt x="3210" y="4200"/>
                </a:lnTo>
                <a:lnTo>
                  <a:pt x="3206" y="4200"/>
                </a:lnTo>
                <a:lnTo>
                  <a:pt x="3206" y="4196"/>
                </a:lnTo>
                <a:lnTo>
                  <a:pt x="3206" y="4194"/>
                </a:lnTo>
                <a:lnTo>
                  <a:pt x="3206" y="4192"/>
                </a:lnTo>
                <a:lnTo>
                  <a:pt x="3204" y="4186"/>
                </a:lnTo>
                <a:lnTo>
                  <a:pt x="3198" y="4182"/>
                </a:lnTo>
                <a:lnTo>
                  <a:pt x="3196" y="4178"/>
                </a:lnTo>
                <a:lnTo>
                  <a:pt x="3194" y="4174"/>
                </a:lnTo>
                <a:lnTo>
                  <a:pt x="3196" y="4174"/>
                </a:lnTo>
                <a:lnTo>
                  <a:pt x="3198" y="4174"/>
                </a:lnTo>
                <a:lnTo>
                  <a:pt x="3206" y="4174"/>
                </a:lnTo>
                <a:lnTo>
                  <a:pt x="3210" y="4172"/>
                </a:lnTo>
                <a:lnTo>
                  <a:pt x="3212" y="4172"/>
                </a:lnTo>
                <a:lnTo>
                  <a:pt x="3214" y="4168"/>
                </a:lnTo>
                <a:lnTo>
                  <a:pt x="3210" y="4164"/>
                </a:lnTo>
                <a:lnTo>
                  <a:pt x="3194" y="4156"/>
                </a:lnTo>
                <a:lnTo>
                  <a:pt x="3190" y="4154"/>
                </a:lnTo>
                <a:lnTo>
                  <a:pt x="3186" y="4156"/>
                </a:lnTo>
                <a:lnTo>
                  <a:pt x="3186" y="4158"/>
                </a:lnTo>
                <a:lnTo>
                  <a:pt x="3184" y="4162"/>
                </a:lnTo>
                <a:lnTo>
                  <a:pt x="3184" y="4170"/>
                </a:lnTo>
                <a:lnTo>
                  <a:pt x="3182" y="4172"/>
                </a:lnTo>
                <a:lnTo>
                  <a:pt x="3180" y="4170"/>
                </a:lnTo>
                <a:lnTo>
                  <a:pt x="3178" y="4168"/>
                </a:lnTo>
                <a:lnTo>
                  <a:pt x="3176" y="4164"/>
                </a:lnTo>
                <a:lnTo>
                  <a:pt x="3176" y="4158"/>
                </a:lnTo>
                <a:lnTo>
                  <a:pt x="3176" y="4154"/>
                </a:lnTo>
                <a:lnTo>
                  <a:pt x="3174" y="4150"/>
                </a:lnTo>
                <a:lnTo>
                  <a:pt x="3170" y="4146"/>
                </a:lnTo>
                <a:lnTo>
                  <a:pt x="3164" y="4142"/>
                </a:lnTo>
                <a:lnTo>
                  <a:pt x="3158" y="4140"/>
                </a:lnTo>
                <a:lnTo>
                  <a:pt x="3154" y="4140"/>
                </a:lnTo>
                <a:lnTo>
                  <a:pt x="3152" y="4140"/>
                </a:lnTo>
                <a:lnTo>
                  <a:pt x="3150" y="4142"/>
                </a:lnTo>
                <a:lnTo>
                  <a:pt x="3148" y="4146"/>
                </a:lnTo>
                <a:lnTo>
                  <a:pt x="3144" y="4146"/>
                </a:lnTo>
                <a:lnTo>
                  <a:pt x="3142" y="4146"/>
                </a:lnTo>
                <a:lnTo>
                  <a:pt x="3140" y="4148"/>
                </a:lnTo>
                <a:lnTo>
                  <a:pt x="3140" y="4152"/>
                </a:lnTo>
                <a:lnTo>
                  <a:pt x="3140" y="4158"/>
                </a:lnTo>
                <a:lnTo>
                  <a:pt x="3138" y="4158"/>
                </a:lnTo>
                <a:lnTo>
                  <a:pt x="3136" y="4158"/>
                </a:lnTo>
                <a:lnTo>
                  <a:pt x="3130" y="4156"/>
                </a:lnTo>
                <a:lnTo>
                  <a:pt x="3126" y="4152"/>
                </a:lnTo>
                <a:lnTo>
                  <a:pt x="3122" y="4142"/>
                </a:lnTo>
                <a:lnTo>
                  <a:pt x="3120" y="4132"/>
                </a:lnTo>
                <a:lnTo>
                  <a:pt x="3120" y="4124"/>
                </a:lnTo>
                <a:lnTo>
                  <a:pt x="3120" y="4120"/>
                </a:lnTo>
                <a:lnTo>
                  <a:pt x="3120" y="4116"/>
                </a:lnTo>
                <a:lnTo>
                  <a:pt x="3116" y="4104"/>
                </a:lnTo>
                <a:lnTo>
                  <a:pt x="3112" y="4092"/>
                </a:lnTo>
                <a:lnTo>
                  <a:pt x="3112" y="4086"/>
                </a:lnTo>
                <a:lnTo>
                  <a:pt x="3116" y="4082"/>
                </a:lnTo>
                <a:lnTo>
                  <a:pt x="3120" y="4072"/>
                </a:lnTo>
                <a:lnTo>
                  <a:pt x="3120" y="4066"/>
                </a:lnTo>
                <a:lnTo>
                  <a:pt x="3120" y="4062"/>
                </a:lnTo>
                <a:lnTo>
                  <a:pt x="3124" y="4054"/>
                </a:lnTo>
                <a:lnTo>
                  <a:pt x="3128" y="4052"/>
                </a:lnTo>
                <a:lnTo>
                  <a:pt x="3130" y="4050"/>
                </a:lnTo>
                <a:lnTo>
                  <a:pt x="3132" y="4052"/>
                </a:lnTo>
                <a:lnTo>
                  <a:pt x="3134" y="4052"/>
                </a:lnTo>
                <a:lnTo>
                  <a:pt x="3136" y="4056"/>
                </a:lnTo>
                <a:lnTo>
                  <a:pt x="3138" y="4056"/>
                </a:lnTo>
                <a:lnTo>
                  <a:pt x="3144" y="4046"/>
                </a:lnTo>
                <a:lnTo>
                  <a:pt x="3148" y="4034"/>
                </a:lnTo>
                <a:lnTo>
                  <a:pt x="3154" y="4008"/>
                </a:lnTo>
                <a:lnTo>
                  <a:pt x="3154" y="4006"/>
                </a:lnTo>
                <a:lnTo>
                  <a:pt x="3152" y="4002"/>
                </a:lnTo>
                <a:lnTo>
                  <a:pt x="3146" y="3992"/>
                </a:lnTo>
                <a:lnTo>
                  <a:pt x="3144" y="3986"/>
                </a:lnTo>
                <a:lnTo>
                  <a:pt x="3142" y="3978"/>
                </a:lnTo>
                <a:lnTo>
                  <a:pt x="3142" y="3970"/>
                </a:lnTo>
                <a:lnTo>
                  <a:pt x="3144" y="3960"/>
                </a:lnTo>
                <a:lnTo>
                  <a:pt x="3148" y="3944"/>
                </a:lnTo>
                <a:lnTo>
                  <a:pt x="3146" y="3936"/>
                </a:lnTo>
                <a:lnTo>
                  <a:pt x="3146" y="3934"/>
                </a:lnTo>
                <a:lnTo>
                  <a:pt x="3142" y="3934"/>
                </a:lnTo>
                <a:lnTo>
                  <a:pt x="3140" y="3936"/>
                </a:lnTo>
                <a:lnTo>
                  <a:pt x="3136" y="3942"/>
                </a:lnTo>
                <a:lnTo>
                  <a:pt x="3132" y="3946"/>
                </a:lnTo>
                <a:lnTo>
                  <a:pt x="3126" y="3944"/>
                </a:lnTo>
                <a:lnTo>
                  <a:pt x="3122" y="3942"/>
                </a:lnTo>
                <a:lnTo>
                  <a:pt x="3114" y="3938"/>
                </a:lnTo>
                <a:lnTo>
                  <a:pt x="3100" y="3930"/>
                </a:lnTo>
                <a:lnTo>
                  <a:pt x="3094" y="3926"/>
                </a:lnTo>
                <a:lnTo>
                  <a:pt x="3086" y="3928"/>
                </a:lnTo>
                <a:lnTo>
                  <a:pt x="3076" y="3932"/>
                </a:lnTo>
                <a:lnTo>
                  <a:pt x="3076" y="3936"/>
                </a:lnTo>
                <a:lnTo>
                  <a:pt x="3074" y="3938"/>
                </a:lnTo>
                <a:lnTo>
                  <a:pt x="3074" y="3946"/>
                </a:lnTo>
                <a:lnTo>
                  <a:pt x="3074" y="3952"/>
                </a:lnTo>
                <a:lnTo>
                  <a:pt x="3072" y="3958"/>
                </a:lnTo>
                <a:lnTo>
                  <a:pt x="3068" y="3966"/>
                </a:lnTo>
                <a:lnTo>
                  <a:pt x="3068" y="3972"/>
                </a:lnTo>
                <a:lnTo>
                  <a:pt x="3068" y="3986"/>
                </a:lnTo>
                <a:lnTo>
                  <a:pt x="3070" y="4000"/>
                </a:lnTo>
                <a:lnTo>
                  <a:pt x="3068" y="4010"/>
                </a:lnTo>
                <a:lnTo>
                  <a:pt x="3066" y="4018"/>
                </a:lnTo>
                <a:lnTo>
                  <a:pt x="3064" y="4026"/>
                </a:lnTo>
                <a:lnTo>
                  <a:pt x="3062" y="4032"/>
                </a:lnTo>
                <a:lnTo>
                  <a:pt x="3064" y="4038"/>
                </a:lnTo>
                <a:lnTo>
                  <a:pt x="3066" y="4040"/>
                </a:lnTo>
                <a:lnTo>
                  <a:pt x="3068" y="4046"/>
                </a:lnTo>
                <a:lnTo>
                  <a:pt x="3070" y="4050"/>
                </a:lnTo>
                <a:lnTo>
                  <a:pt x="3068" y="4054"/>
                </a:lnTo>
                <a:lnTo>
                  <a:pt x="3066" y="4058"/>
                </a:lnTo>
                <a:lnTo>
                  <a:pt x="3062" y="4060"/>
                </a:lnTo>
                <a:lnTo>
                  <a:pt x="3060" y="4056"/>
                </a:lnTo>
                <a:lnTo>
                  <a:pt x="3058" y="4054"/>
                </a:lnTo>
                <a:lnTo>
                  <a:pt x="3052" y="4044"/>
                </a:lnTo>
                <a:lnTo>
                  <a:pt x="3050" y="4042"/>
                </a:lnTo>
                <a:lnTo>
                  <a:pt x="3048" y="4040"/>
                </a:lnTo>
                <a:close/>
                <a:moveTo>
                  <a:pt x="3012" y="4336"/>
                </a:moveTo>
                <a:lnTo>
                  <a:pt x="3012" y="4336"/>
                </a:lnTo>
                <a:lnTo>
                  <a:pt x="2996" y="4362"/>
                </a:lnTo>
                <a:lnTo>
                  <a:pt x="2978" y="4384"/>
                </a:lnTo>
                <a:lnTo>
                  <a:pt x="2960" y="4400"/>
                </a:lnTo>
                <a:lnTo>
                  <a:pt x="2950" y="4412"/>
                </a:lnTo>
                <a:lnTo>
                  <a:pt x="2948" y="4420"/>
                </a:lnTo>
                <a:lnTo>
                  <a:pt x="2944" y="4428"/>
                </a:lnTo>
                <a:lnTo>
                  <a:pt x="2944" y="4432"/>
                </a:lnTo>
                <a:lnTo>
                  <a:pt x="2946" y="4434"/>
                </a:lnTo>
                <a:lnTo>
                  <a:pt x="2950" y="4432"/>
                </a:lnTo>
                <a:lnTo>
                  <a:pt x="2954" y="4426"/>
                </a:lnTo>
                <a:lnTo>
                  <a:pt x="2960" y="4422"/>
                </a:lnTo>
                <a:lnTo>
                  <a:pt x="2968" y="4410"/>
                </a:lnTo>
                <a:lnTo>
                  <a:pt x="2994" y="4388"/>
                </a:lnTo>
                <a:lnTo>
                  <a:pt x="3002" y="4380"/>
                </a:lnTo>
                <a:lnTo>
                  <a:pt x="3006" y="4372"/>
                </a:lnTo>
                <a:lnTo>
                  <a:pt x="3008" y="4368"/>
                </a:lnTo>
                <a:lnTo>
                  <a:pt x="3008" y="4364"/>
                </a:lnTo>
                <a:lnTo>
                  <a:pt x="3010" y="4358"/>
                </a:lnTo>
                <a:lnTo>
                  <a:pt x="3012" y="4356"/>
                </a:lnTo>
                <a:lnTo>
                  <a:pt x="3016" y="4354"/>
                </a:lnTo>
                <a:lnTo>
                  <a:pt x="3022" y="4352"/>
                </a:lnTo>
                <a:lnTo>
                  <a:pt x="3024" y="4350"/>
                </a:lnTo>
                <a:lnTo>
                  <a:pt x="3028" y="4344"/>
                </a:lnTo>
                <a:lnTo>
                  <a:pt x="3030" y="4338"/>
                </a:lnTo>
                <a:lnTo>
                  <a:pt x="3030" y="4336"/>
                </a:lnTo>
                <a:lnTo>
                  <a:pt x="3034" y="4336"/>
                </a:lnTo>
                <a:lnTo>
                  <a:pt x="3038" y="4334"/>
                </a:lnTo>
                <a:lnTo>
                  <a:pt x="3042" y="4330"/>
                </a:lnTo>
                <a:lnTo>
                  <a:pt x="3044" y="4324"/>
                </a:lnTo>
                <a:lnTo>
                  <a:pt x="3042" y="4316"/>
                </a:lnTo>
                <a:lnTo>
                  <a:pt x="3040" y="4312"/>
                </a:lnTo>
                <a:lnTo>
                  <a:pt x="3040" y="4306"/>
                </a:lnTo>
                <a:lnTo>
                  <a:pt x="3040" y="4296"/>
                </a:lnTo>
                <a:lnTo>
                  <a:pt x="3040" y="4288"/>
                </a:lnTo>
                <a:lnTo>
                  <a:pt x="3038" y="4286"/>
                </a:lnTo>
                <a:lnTo>
                  <a:pt x="3036" y="4284"/>
                </a:lnTo>
                <a:lnTo>
                  <a:pt x="3034" y="4284"/>
                </a:lnTo>
                <a:lnTo>
                  <a:pt x="3032" y="4286"/>
                </a:lnTo>
                <a:lnTo>
                  <a:pt x="3032" y="4294"/>
                </a:lnTo>
                <a:lnTo>
                  <a:pt x="3030" y="4302"/>
                </a:lnTo>
                <a:lnTo>
                  <a:pt x="3028" y="4304"/>
                </a:lnTo>
                <a:lnTo>
                  <a:pt x="3026" y="4306"/>
                </a:lnTo>
                <a:lnTo>
                  <a:pt x="3024" y="4306"/>
                </a:lnTo>
                <a:lnTo>
                  <a:pt x="3024" y="4308"/>
                </a:lnTo>
                <a:lnTo>
                  <a:pt x="3026" y="4312"/>
                </a:lnTo>
                <a:lnTo>
                  <a:pt x="3028" y="4318"/>
                </a:lnTo>
                <a:lnTo>
                  <a:pt x="3028" y="4322"/>
                </a:lnTo>
                <a:lnTo>
                  <a:pt x="3026" y="4326"/>
                </a:lnTo>
                <a:lnTo>
                  <a:pt x="3022" y="4330"/>
                </a:lnTo>
                <a:lnTo>
                  <a:pt x="3020" y="4328"/>
                </a:lnTo>
                <a:lnTo>
                  <a:pt x="3018" y="4328"/>
                </a:lnTo>
                <a:lnTo>
                  <a:pt x="3012" y="4336"/>
                </a:lnTo>
                <a:close/>
                <a:moveTo>
                  <a:pt x="3126" y="3596"/>
                </a:moveTo>
                <a:lnTo>
                  <a:pt x="3126" y="3596"/>
                </a:lnTo>
                <a:lnTo>
                  <a:pt x="3122" y="3592"/>
                </a:lnTo>
                <a:lnTo>
                  <a:pt x="3118" y="3590"/>
                </a:lnTo>
                <a:lnTo>
                  <a:pt x="3116" y="3590"/>
                </a:lnTo>
                <a:lnTo>
                  <a:pt x="3114" y="3590"/>
                </a:lnTo>
                <a:lnTo>
                  <a:pt x="3110" y="3594"/>
                </a:lnTo>
                <a:lnTo>
                  <a:pt x="3104" y="3598"/>
                </a:lnTo>
                <a:lnTo>
                  <a:pt x="3098" y="3600"/>
                </a:lnTo>
                <a:lnTo>
                  <a:pt x="3092" y="3608"/>
                </a:lnTo>
                <a:lnTo>
                  <a:pt x="3072" y="3644"/>
                </a:lnTo>
                <a:lnTo>
                  <a:pt x="3062" y="3662"/>
                </a:lnTo>
                <a:lnTo>
                  <a:pt x="3060" y="3678"/>
                </a:lnTo>
                <a:lnTo>
                  <a:pt x="3060" y="3694"/>
                </a:lnTo>
                <a:lnTo>
                  <a:pt x="3062" y="3712"/>
                </a:lnTo>
                <a:lnTo>
                  <a:pt x="3066" y="3726"/>
                </a:lnTo>
                <a:lnTo>
                  <a:pt x="3070" y="3730"/>
                </a:lnTo>
                <a:lnTo>
                  <a:pt x="3074" y="3734"/>
                </a:lnTo>
                <a:lnTo>
                  <a:pt x="3078" y="3742"/>
                </a:lnTo>
                <a:lnTo>
                  <a:pt x="3082" y="3752"/>
                </a:lnTo>
                <a:lnTo>
                  <a:pt x="3086" y="3762"/>
                </a:lnTo>
                <a:lnTo>
                  <a:pt x="3088" y="3764"/>
                </a:lnTo>
                <a:lnTo>
                  <a:pt x="3090" y="3762"/>
                </a:lnTo>
                <a:lnTo>
                  <a:pt x="3090" y="3756"/>
                </a:lnTo>
                <a:lnTo>
                  <a:pt x="3090" y="3748"/>
                </a:lnTo>
                <a:lnTo>
                  <a:pt x="3092" y="3738"/>
                </a:lnTo>
                <a:lnTo>
                  <a:pt x="3094" y="3730"/>
                </a:lnTo>
                <a:lnTo>
                  <a:pt x="3096" y="3726"/>
                </a:lnTo>
                <a:lnTo>
                  <a:pt x="3098" y="3722"/>
                </a:lnTo>
                <a:lnTo>
                  <a:pt x="3102" y="3718"/>
                </a:lnTo>
                <a:lnTo>
                  <a:pt x="3106" y="3712"/>
                </a:lnTo>
                <a:lnTo>
                  <a:pt x="3110" y="3702"/>
                </a:lnTo>
                <a:lnTo>
                  <a:pt x="3114" y="3690"/>
                </a:lnTo>
                <a:lnTo>
                  <a:pt x="3120" y="3662"/>
                </a:lnTo>
                <a:lnTo>
                  <a:pt x="3126" y="3644"/>
                </a:lnTo>
                <a:lnTo>
                  <a:pt x="3130" y="3632"/>
                </a:lnTo>
                <a:lnTo>
                  <a:pt x="3130" y="3628"/>
                </a:lnTo>
                <a:lnTo>
                  <a:pt x="3128" y="3622"/>
                </a:lnTo>
                <a:lnTo>
                  <a:pt x="3128" y="3618"/>
                </a:lnTo>
                <a:lnTo>
                  <a:pt x="3128" y="3614"/>
                </a:lnTo>
                <a:lnTo>
                  <a:pt x="3130" y="3610"/>
                </a:lnTo>
                <a:lnTo>
                  <a:pt x="3132" y="3608"/>
                </a:lnTo>
                <a:lnTo>
                  <a:pt x="3132" y="3604"/>
                </a:lnTo>
                <a:lnTo>
                  <a:pt x="3130" y="3600"/>
                </a:lnTo>
                <a:lnTo>
                  <a:pt x="3126" y="3596"/>
                </a:lnTo>
                <a:close/>
                <a:moveTo>
                  <a:pt x="4186" y="2510"/>
                </a:moveTo>
                <a:lnTo>
                  <a:pt x="4186" y="2510"/>
                </a:lnTo>
                <a:lnTo>
                  <a:pt x="4182" y="2506"/>
                </a:lnTo>
                <a:lnTo>
                  <a:pt x="4182" y="2510"/>
                </a:lnTo>
                <a:lnTo>
                  <a:pt x="4180" y="2516"/>
                </a:lnTo>
                <a:lnTo>
                  <a:pt x="4180" y="2518"/>
                </a:lnTo>
                <a:lnTo>
                  <a:pt x="4176" y="2522"/>
                </a:lnTo>
                <a:lnTo>
                  <a:pt x="4166" y="2526"/>
                </a:lnTo>
                <a:lnTo>
                  <a:pt x="4156" y="2534"/>
                </a:lnTo>
                <a:lnTo>
                  <a:pt x="4148" y="2544"/>
                </a:lnTo>
                <a:lnTo>
                  <a:pt x="4140" y="2558"/>
                </a:lnTo>
                <a:lnTo>
                  <a:pt x="4140" y="2560"/>
                </a:lnTo>
                <a:lnTo>
                  <a:pt x="4140" y="2562"/>
                </a:lnTo>
                <a:lnTo>
                  <a:pt x="4142" y="2564"/>
                </a:lnTo>
                <a:lnTo>
                  <a:pt x="4144" y="2562"/>
                </a:lnTo>
                <a:lnTo>
                  <a:pt x="4152" y="2556"/>
                </a:lnTo>
                <a:lnTo>
                  <a:pt x="4162" y="2546"/>
                </a:lnTo>
                <a:lnTo>
                  <a:pt x="4170" y="2536"/>
                </a:lnTo>
                <a:lnTo>
                  <a:pt x="4176" y="2532"/>
                </a:lnTo>
                <a:lnTo>
                  <a:pt x="4182" y="2528"/>
                </a:lnTo>
                <a:lnTo>
                  <a:pt x="4192" y="2522"/>
                </a:lnTo>
                <a:lnTo>
                  <a:pt x="4196" y="2518"/>
                </a:lnTo>
                <a:lnTo>
                  <a:pt x="4202" y="2516"/>
                </a:lnTo>
                <a:lnTo>
                  <a:pt x="4212" y="2512"/>
                </a:lnTo>
                <a:lnTo>
                  <a:pt x="4216" y="2510"/>
                </a:lnTo>
                <a:lnTo>
                  <a:pt x="4218" y="2508"/>
                </a:lnTo>
                <a:lnTo>
                  <a:pt x="4218" y="2506"/>
                </a:lnTo>
                <a:lnTo>
                  <a:pt x="4216" y="2502"/>
                </a:lnTo>
                <a:lnTo>
                  <a:pt x="4214" y="2500"/>
                </a:lnTo>
                <a:lnTo>
                  <a:pt x="4210" y="2500"/>
                </a:lnTo>
                <a:lnTo>
                  <a:pt x="4204" y="2504"/>
                </a:lnTo>
                <a:lnTo>
                  <a:pt x="4194" y="2510"/>
                </a:lnTo>
                <a:lnTo>
                  <a:pt x="4190" y="2510"/>
                </a:lnTo>
                <a:lnTo>
                  <a:pt x="4186" y="2510"/>
                </a:lnTo>
                <a:close/>
                <a:moveTo>
                  <a:pt x="3264" y="4226"/>
                </a:moveTo>
                <a:lnTo>
                  <a:pt x="3264" y="4226"/>
                </a:lnTo>
                <a:lnTo>
                  <a:pt x="3258" y="4226"/>
                </a:lnTo>
                <a:lnTo>
                  <a:pt x="3250" y="4226"/>
                </a:lnTo>
                <a:lnTo>
                  <a:pt x="3242" y="4228"/>
                </a:lnTo>
                <a:lnTo>
                  <a:pt x="3234" y="4226"/>
                </a:lnTo>
                <a:lnTo>
                  <a:pt x="3230" y="4226"/>
                </a:lnTo>
                <a:lnTo>
                  <a:pt x="3228" y="4228"/>
                </a:lnTo>
                <a:lnTo>
                  <a:pt x="3228" y="4234"/>
                </a:lnTo>
                <a:lnTo>
                  <a:pt x="3234" y="4244"/>
                </a:lnTo>
                <a:lnTo>
                  <a:pt x="3242" y="4252"/>
                </a:lnTo>
                <a:lnTo>
                  <a:pt x="3246" y="4258"/>
                </a:lnTo>
                <a:lnTo>
                  <a:pt x="3248" y="4260"/>
                </a:lnTo>
                <a:lnTo>
                  <a:pt x="3250" y="4262"/>
                </a:lnTo>
                <a:lnTo>
                  <a:pt x="3254" y="4264"/>
                </a:lnTo>
                <a:lnTo>
                  <a:pt x="3258" y="4266"/>
                </a:lnTo>
                <a:lnTo>
                  <a:pt x="3258" y="4268"/>
                </a:lnTo>
                <a:lnTo>
                  <a:pt x="3256" y="4272"/>
                </a:lnTo>
                <a:lnTo>
                  <a:pt x="3254" y="4276"/>
                </a:lnTo>
                <a:lnTo>
                  <a:pt x="3252" y="4276"/>
                </a:lnTo>
                <a:lnTo>
                  <a:pt x="3252" y="4278"/>
                </a:lnTo>
                <a:lnTo>
                  <a:pt x="3256" y="4282"/>
                </a:lnTo>
                <a:lnTo>
                  <a:pt x="3260" y="4288"/>
                </a:lnTo>
                <a:lnTo>
                  <a:pt x="3264" y="4296"/>
                </a:lnTo>
                <a:lnTo>
                  <a:pt x="3266" y="4298"/>
                </a:lnTo>
                <a:lnTo>
                  <a:pt x="3268" y="4300"/>
                </a:lnTo>
                <a:lnTo>
                  <a:pt x="3272" y="4298"/>
                </a:lnTo>
                <a:lnTo>
                  <a:pt x="3276" y="4298"/>
                </a:lnTo>
                <a:lnTo>
                  <a:pt x="3280" y="4298"/>
                </a:lnTo>
                <a:lnTo>
                  <a:pt x="3282" y="4300"/>
                </a:lnTo>
                <a:lnTo>
                  <a:pt x="3286" y="4302"/>
                </a:lnTo>
                <a:lnTo>
                  <a:pt x="3288" y="4300"/>
                </a:lnTo>
                <a:lnTo>
                  <a:pt x="3286" y="4296"/>
                </a:lnTo>
                <a:lnTo>
                  <a:pt x="3282" y="4292"/>
                </a:lnTo>
                <a:lnTo>
                  <a:pt x="3282" y="4290"/>
                </a:lnTo>
                <a:lnTo>
                  <a:pt x="3282" y="4288"/>
                </a:lnTo>
                <a:lnTo>
                  <a:pt x="3282" y="4284"/>
                </a:lnTo>
                <a:lnTo>
                  <a:pt x="3278" y="4280"/>
                </a:lnTo>
                <a:lnTo>
                  <a:pt x="3276" y="4276"/>
                </a:lnTo>
                <a:lnTo>
                  <a:pt x="3276" y="4272"/>
                </a:lnTo>
                <a:lnTo>
                  <a:pt x="3276" y="4260"/>
                </a:lnTo>
                <a:lnTo>
                  <a:pt x="3276" y="4248"/>
                </a:lnTo>
                <a:lnTo>
                  <a:pt x="3276" y="4242"/>
                </a:lnTo>
                <a:lnTo>
                  <a:pt x="3274" y="4240"/>
                </a:lnTo>
                <a:lnTo>
                  <a:pt x="3270" y="4236"/>
                </a:lnTo>
                <a:lnTo>
                  <a:pt x="3270" y="4234"/>
                </a:lnTo>
                <a:lnTo>
                  <a:pt x="3268" y="4230"/>
                </a:lnTo>
                <a:lnTo>
                  <a:pt x="3264" y="4226"/>
                </a:lnTo>
                <a:close/>
                <a:moveTo>
                  <a:pt x="2906" y="4970"/>
                </a:moveTo>
                <a:lnTo>
                  <a:pt x="2906" y="4970"/>
                </a:lnTo>
                <a:lnTo>
                  <a:pt x="2908" y="4964"/>
                </a:lnTo>
                <a:lnTo>
                  <a:pt x="2910" y="4962"/>
                </a:lnTo>
                <a:lnTo>
                  <a:pt x="2914" y="4960"/>
                </a:lnTo>
                <a:lnTo>
                  <a:pt x="2918" y="4958"/>
                </a:lnTo>
                <a:lnTo>
                  <a:pt x="2918" y="4956"/>
                </a:lnTo>
                <a:lnTo>
                  <a:pt x="2918" y="4950"/>
                </a:lnTo>
                <a:lnTo>
                  <a:pt x="2916" y="4942"/>
                </a:lnTo>
                <a:lnTo>
                  <a:pt x="2914" y="4932"/>
                </a:lnTo>
                <a:lnTo>
                  <a:pt x="2914" y="4924"/>
                </a:lnTo>
                <a:lnTo>
                  <a:pt x="2916" y="4918"/>
                </a:lnTo>
                <a:lnTo>
                  <a:pt x="2920" y="4912"/>
                </a:lnTo>
                <a:lnTo>
                  <a:pt x="2930" y="4902"/>
                </a:lnTo>
                <a:lnTo>
                  <a:pt x="2934" y="4898"/>
                </a:lnTo>
                <a:lnTo>
                  <a:pt x="2938" y="4892"/>
                </a:lnTo>
                <a:lnTo>
                  <a:pt x="2940" y="4888"/>
                </a:lnTo>
                <a:lnTo>
                  <a:pt x="2944" y="4886"/>
                </a:lnTo>
                <a:lnTo>
                  <a:pt x="2952" y="4882"/>
                </a:lnTo>
                <a:lnTo>
                  <a:pt x="2954" y="4882"/>
                </a:lnTo>
                <a:lnTo>
                  <a:pt x="2958" y="4878"/>
                </a:lnTo>
                <a:lnTo>
                  <a:pt x="2958" y="4872"/>
                </a:lnTo>
                <a:lnTo>
                  <a:pt x="2958" y="4862"/>
                </a:lnTo>
                <a:lnTo>
                  <a:pt x="2956" y="4840"/>
                </a:lnTo>
                <a:lnTo>
                  <a:pt x="2958" y="4822"/>
                </a:lnTo>
                <a:lnTo>
                  <a:pt x="2962" y="4808"/>
                </a:lnTo>
                <a:lnTo>
                  <a:pt x="2964" y="4804"/>
                </a:lnTo>
                <a:lnTo>
                  <a:pt x="2968" y="4800"/>
                </a:lnTo>
                <a:lnTo>
                  <a:pt x="2972" y="4796"/>
                </a:lnTo>
                <a:lnTo>
                  <a:pt x="2974" y="4792"/>
                </a:lnTo>
                <a:lnTo>
                  <a:pt x="2978" y="4792"/>
                </a:lnTo>
                <a:lnTo>
                  <a:pt x="2982" y="4796"/>
                </a:lnTo>
                <a:lnTo>
                  <a:pt x="2988" y="4800"/>
                </a:lnTo>
                <a:lnTo>
                  <a:pt x="2992" y="4802"/>
                </a:lnTo>
                <a:lnTo>
                  <a:pt x="3002" y="4802"/>
                </a:lnTo>
                <a:lnTo>
                  <a:pt x="3010" y="4800"/>
                </a:lnTo>
                <a:lnTo>
                  <a:pt x="3012" y="4798"/>
                </a:lnTo>
                <a:lnTo>
                  <a:pt x="3014" y="4796"/>
                </a:lnTo>
                <a:lnTo>
                  <a:pt x="3012" y="4792"/>
                </a:lnTo>
                <a:lnTo>
                  <a:pt x="3006" y="4786"/>
                </a:lnTo>
                <a:lnTo>
                  <a:pt x="2988" y="4770"/>
                </a:lnTo>
                <a:lnTo>
                  <a:pt x="2980" y="4760"/>
                </a:lnTo>
                <a:lnTo>
                  <a:pt x="2972" y="4752"/>
                </a:lnTo>
                <a:lnTo>
                  <a:pt x="2970" y="4744"/>
                </a:lnTo>
                <a:lnTo>
                  <a:pt x="2970" y="4742"/>
                </a:lnTo>
                <a:lnTo>
                  <a:pt x="2970" y="4738"/>
                </a:lnTo>
                <a:lnTo>
                  <a:pt x="2974" y="4734"/>
                </a:lnTo>
                <a:lnTo>
                  <a:pt x="2976" y="4730"/>
                </a:lnTo>
                <a:lnTo>
                  <a:pt x="2974" y="4726"/>
                </a:lnTo>
                <a:lnTo>
                  <a:pt x="2972" y="4722"/>
                </a:lnTo>
                <a:lnTo>
                  <a:pt x="2966" y="4714"/>
                </a:lnTo>
                <a:lnTo>
                  <a:pt x="2964" y="4708"/>
                </a:lnTo>
                <a:lnTo>
                  <a:pt x="2962" y="4702"/>
                </a:lnTo>
                <a:lnTo>
                  <a:pt x="2960" y="4696"/>
                </a:lnTo>
                <a:lnTo>
                  <a:pt x="2958" y="4692"/>
                </a:lnTo>
                <a:lnTo>
                  <a:pt x="2954" y="4690"/>
                </a:lnTo>
                <a:lnTo>
                  <a:pt x="2950" y="4686"/>
                </a:lnTo>
                <a:lnTo>
                  <a:pt x="2948" y="4684"/>
                </a:lnTo>
                <a:lnTo>
                  <a:pt x="2950" y="4678"/>
                </a:lnTo>
                <a:lnTo>
                  <a:pt x="2950" y="4672"/>
                </a:lnTo>
                <a:lnTo>
                  <a:pt x="2952" y="4668"/>
                </a:lnTo>
                <a:lnTo>
                  <a:pt x="2956" y="4666"/>
                </a:lnTo>
                <a:lnTo>
                  <a:pt x="2958" y="4666"/>
                </a:lnTo>
                <a:lnTo>
                  <a:pt x="2964" y="4666"/>
                </a:lnTo>
                <a:lnTo>
                  <a:pt x="2966" y="4666"/>
                </a:lnTo>
                <a:lnTo>
                  <a:pt x="2966" y="4662"/>
                </a:lnTo>
                <a:lnTo>
                  <a:pt x="2964" y="4658"/>
                </a:lnTo>
                <a:lnTo>
                  <a:pt x="2956" y="4648"/>
                </a:lnTo>
                <a:lnTo>
                  <a:pt x="2954" y="4644"/>
                </a:lnTo>
                <a:lnTo>
                  <a:pt x="2954" y="4642"/>
                </a:lnTo>
                <a:lnTo>
                  <a:pt x="2954" y="4640"/>
                </a:lnTo>
                <a:lnTo>
                  <a:pt x="2956" y="4638"/>
                </a:lnTo>
                <a:lnTo>
                  <a:pt x="2958" y="4638"/>
                </a:lnTo>
                <a:lnTo>
                  <a:pt x="2960" y="4636"/>
                </a:lnTo>
                <a:lnTo>
                  <a:pt x="2958" y="4630"/>
                </a:lnTo>
                <a:lnTo>
                  <a:pt x="2958" y="4628"/>
                </a:lnTo>
                <a:lnTo>
                  <a:pt x="2966" y="4632"/>
                </a:lnTo>
                <a:lnTo>
                  <a:pt x="2972" y="4636"/>
                </a:lnTo>
                <a:lnTo>
                  <a:pt x="2976" y="4636"/>
                </a:lnTo>
                <a:lnTo>
                  <a:pt x="2980" y="4632"/>
                </a:lnTo>
                <a:lnTo>
                  <a:pt x="2986" y="4632"/>
                </a:lnTo>
                <a:lnTo>
                  <a:pt x="2992" y="4630"/>
                </a:lnTo>
                <a:lnTo>
                  <a:pt x="2998" y="4628"/>
                </a:lnTo>
                <a:lnTo>
                  <a:pt x="2998" y="4626"/>
                </a:lnTo>
                <a:lnTo>
                  <a:pt x="2998" y="4624"/>
                </a:lnTo>
                <a:lnTo>
                  <a:pt x="2990" y="4618"/>
                </a:lnTo>
                <a:lnTo>
                  <a:pt x="2982" y="4610"/>
                </a:lnTo>
                <a:lnTo>
                  <a:pt x="2980" y="4606"/>
                </a:lnTo>
                <a:lnTo>
                  <a:pt x="2982" y="4602"/>
                </a:lnTo>
                <a:lnTo>
                  <a:pt x="2986" y="4598"/>
                </a:lnTo>
                <a:lnTo>
                  <a:pt x="2988" y="4598"/>
                </a:lnTo>
                <a:lnTo>
                  <a:pt x="2990" y="4598"/>
                </a:lnTo>
                <a:lnTo>
                  <a:pt x="2994" y="4600"/>
                </a:lnTo>
                <a:lnTo>
                  <a:pt x="3002" y="4600"/>
                </a:lnTo>
                <a:lnTo>
                  <a:pt x="3014" y="4596"/>
                </a:lnTo>
                <a:lnTo>
                  <a:pt x="3020" y="4592"/>
                </a:lnTo>
                <a:lnTo>
                  <a:pt x="3024" y="4586"/>
                </a:lnTo>
                <a:lnTo>
                  <a:pt x="3024" y="4580"/>
                </a:lnTo>
                <a:lnTo>
                  <a:pt x="3022" y="4578"/>
                </a:lnTo>
                <a:lnTo>
                  <a:pt x="3022" y="4576"/>
                </a:lnTo>
                <a:lnTo>
                  <a:pt x="3018" y="4576"/>
                </a:lnTo>
                <a:lnTo>
                  <a:pt x="3014" y="4578"/>
                </a:lnTo>
                <a:lnTo>
                  <a:pt x="3012" y="4578"/>
                </a:lnTo>
                <a:lnTo>
                  <a:pt x="3010" y="4576"/>
                </a:lnTo>
                <a:lnTo>
                  <a:pt x="3006" y="4572"/>
                </a:lnTo>
                <a:lnTo>
                  <a:pt x="3004" y="4572"/>
                </a:lnTo>
                <a:lnTo>
                  <a:pt x="3000" y="4570"/>
                </a:lnTo>
                <a:lnTo>
                  <a:pt x="2998" y="4566"/>
                </a:lnTo>
                <a:lnTo>
                  <a:pt x="2994" y="4562"/>
                </a:lnTo>
                <a:lnTo>
                  <a:pt x="2988" y="4560"/>
                </a:lnTo>
                <a:lnTo>
                  <a:pt x="2984" y="4560"/>
                </a:lnTo>
                <a:lnTo>
                  <a:pt x="2982" y="4560"/>
                </a:lnTo>
                <a:lnTo>
                  <a:pt x="2976" y="4564"/>
                </a:lnTo>
                <a:lnTo>
                  <a:pt x="2974" y="4564"/>
                </a:lnTo>
                <a:lnTo>
                  <a:pt x="2972" y="4562"/>
                </a:lnTo>
                <a:lnTo>
                  <a:pt x="2972" y="4560"/>
                </a:lnTo>
                <a:lnTo>
                  <a:pt x="2974" y="4558"/>
                </a:lnTo>
                <a:lnTo>
                  <a:pt x="2976" y="4556"/>
                </a:lnTo>
                <a:lnTo>
                  <a:pt x="2976" y="4550"/>
                </a:lnTo>
                <a:lnTo>
                  <a:pt x="2974" y="4548"/>
                </a:lnTo>
                <a:lnTo>
                  <a:pt x="2972" y="4548"/>
                </a:lnTo>
                <a:lnTo>
                  <a:pt x="2968" y="4548"/>
                </a:lnTo>
                <a:lnTo>
                  <a:pt x="2964" y="4550"/>
                </a:lnTo>
                <a:lnTo>
                  <a:pt x="2962" y="4550"/>
                </a:lnTo>
                <a:lnTo>
                  <a:pt x="2960" y="4548"/>
                </a:lnTo>
                <a:lnTo>
                  <a:pt x="2960" y="4542"/>
                </a:lnTo>
                <a:lnTo>
                  <a:pt x="2960" y="4536"/>
                </a:lnTo>
                <a:lnTo>
                  <a:pt x="2962" y="4530"/>
                </a:lnTo>
                <a:lnTo>
                  <a:pt x="2958" y="4522"/>
                </a:lnTo>
                <a:lnTo>
                  <a:pt x="2954" y="4518"/>
                </a:lnTo>
                <a:lnTo>
                  <a:pt x="2952" y="4520"/>
                </a:lnTo>
                <a:lnTo>
                  <a:pt x="2948" y="4520"/>
                </a:lnTo>
                <a:lnTo>
                  <a:pt x="2946" y="4518"/>
                </a:lnTo>
                <a:lnTo>
                  <a:pt x="2944" y="4510"/>
                </a:lnTo>
                <a:lnTo>
                  <a:pt x="2942" y="4504"/>
                </a:lnTo>
                <a:lnTo>
                  <a:pt x="2940" y="4502"/>
                </a:lnTo>
                <a:lnTo>
                  <a:pt x="2938" y="4502"/>
                </a:lnTo>
                <a:lnTo>
                  <a:pt x="2936" y="4504"/>
                </a:lnTo>
                <a:lnTo>
                  <a:pt x="2934" y="4508"/>
                </a:lnTo>
                <a:lnTo>
                  <a:pt x="2932" y="4514"/>
                </a:lnTo>
                <a:lnTo>
                  <a:pt x="2928" y="4520"/>
                </a:lnTo>
                <a:lnTo>
                  <a:pt x="2926" y="4522"/>
                </a:lnTo>
                <a:lnTo>
                  <a:pt x="2924" y="4520"/>
                </a:lnTo>
                <a:lnTo>
                  <a:pt x="2926" y="4512"/>
                </a:lnTo>
                <a:lnTo>
                  <a:pt x="2928" y="4504"/>
                </a:lnTo>
                <a:lnTo>
                  <a:pt x="2926" y="4500"/>
                </a:lnTo>
                <a:lnTo>
                  <a:pt x="2924" y="4500"/>
                </a:lnTo>
                <a:lnTo>
                  <a:pt x="2920" y="4502"/>
                </a:lnTo>
                <a:lnTo>
                  <a:pt x="2918" y="4506"/>
                </a:lnTo>
                <a:lnTo>
                  <a:pt x="2916" y="4514"/>
                </a:lnTo>
                <a:lnTo>
                  <a:pt x="2910" y="4528"/>
                </a:lnTo>
                <a:lnTo>
                  <a:pt x="2904" y="4538"/>
                </a:lnTo>
                <a:lnTo>
                  <a:pt x="2900" y="4542"/>
                </a:lnTo>
                <a:lnTo>
                  <a:pt x="2896" y="4544"/>
                </a:lnTo>
                <a:lnTo>
                  <a:pt x="2896" y="4548"/>
                </a:lnTo>
                <a:lnTo>
                  <a:pt x="2894" y="4556"/>
                </a:lnTo>
                <a:lnTo>
                  <a:pt x="2892" y="4558"/>
                </a:lnTo>
                <a:lnTo>
                  <a:pt x="2890" y="4560"/>
                </a:lnTo>
                <a:lnTo>
                  <a:pt x="2890" y="4562"/>
                </a:lnTo>
                <a:lnTo>
                  <a:pt x="2888" y="4570"/>
                </a:lnTo>
                <a:lnTo>
                  <a:pt x="2884" y="4572"/>
                </a:lnTo>
                <a:lnTo>
                  <a:pt x="2882" y="4574"/>
                </a:lnTo>
                <a:lnTo>
                  <a:pt x="2880" y="4572"/>
                </a:lnTo>
                <a:lnTo>
                  <a:pt x="2876" y="4570"/>
                </a:lnTo>
                <a:lnTo>
                  <a:pt x="2874" y="4572"/>
                </a:lnTo>
                <a:lnTo>
                  <a:pt x="2868" y="4580"/>
                </a:lnTo>
                <a:lnTo>
                  <a:pt x="2868" y="4582"/>
                </a:lnTo>
                <a:lnTo>
                  <a:pt x="2868" y="4584"/>
                </a:lnTo>
                <a:lnTo>
                  <a:pt x="2872" y="4586"/>
                </a:lnTo>
                <a:lnTo>
                  <a:pt x="2876" y="4592"/>
                </a:lnTo>
                <a:lnTo>
                  <a:pt x="2874" y="4594"/>
                </a:lnTo>
                <a:lnTo>
                  <a:pt x="2872" y="4598"/>
                </a:lnTo>
                <a:lnTo>
                  <a:pt x="2868" y="4602"/>
                </a:lnTo>
                <a:lnTo>
                  <a:pt x="2864" y="4600"/>
                </a:lnTo>
                <a:lnTo>
                  <a:pt x="2862" y="4600"/>
                </a:lnTo>
                <a:lnTo>
                  <a:pt x="2858" y="4604"/>
                </a:lnTo>
                <a:lnTo>
                  <a:pt x="2854" y="4608"/>
                </a:lnTo>
                <a:lnTo>
                  <a:pt x="2854" y="4604"/>
                </a:lnTo>
                <a:lnTo>
                  <a:pt x="2856" y="4598"/>
                </a:lnTo>
                <a:lnTo>
                  <a:pt x="2856" y="4596"/>
                </a:lnTo>
                <a:lnTo>
                  <a:pt x="2854" y="4596"/>
                </a:lnTo>
                <a:lnTo>
                  <a:pt x="2850" y="4598"/>
                </a:lnTo>
                <a:lnTo>
                  <a:pt x="2844" y="4602"/>
                </a:lnTo>
                <a:lnTo>
                  <a:pt x="2836" y="4610"/>
                </a:lnTo>
                <a:lnTo>
                  <a:pt x="2828" y="4616"/>
                </a:lnTo>
                <a:lnTo>
                  <a:pt x="2822" y="4618"/>
                </a:lnTo>
                <a:lnTo>
                  <a:pt x="2816" y="4618"/>
                </a:lnTo>
                <a:lnTo>
                  <a:pt x="2814" y="4618"/>
                </a:lnTo>
                <a:lnTo>
                  <a:pt x="2812" y="4618"/>
                </a:lnTo>
                <a:lnTo>
                  <a:pt x="2812" y="4630"/>
                </a:lnTo>
                <a:lnTo>
                  <a:pt x="2810" y="4634"/>
                </a:lnTo>
                <a:lnTo>
                  <a:pt x="2806" y="4640"/>
                </a:lnTo>
                <a:lnTo>
                  <a:pt x="2798" y="4652"/>
                </a:lnTo>
                <a:lnTo>
                  <a:pt x="2786" y="4666"/>
                </a:lnTo>
                <a:lnTo>
                  <a:pt x="2780" y="4674"/>
                </a:lnTo>
                <a:lnTo>
                  <a:pt x="2778" y="4684"/>
                </a:lnTo>
                <a:lnTo>
                  <a:pt x="2774" y="4688"/>
                </a:lnTo>
                <a:lnTo>
                  <a:pt x="2766" y="4692"/>
                </a:lnTo>
                <a:lnTo>
                  <a:pt x="2746" y="4696"/>
                </a:lnTo>
                <a:lnTo>
                  <a:pt x="2724" y="4700"/>
                </a:lnTo>
                <a:lnTo>
                  <a:pt x="2716" y="4704"/>
                </a:lnTo>
                <a:lnTo>
                  <a:pt x="2712" y="4706"/>
                </a:lnTo>
                <a:lnTo>
                  <a:pt x="2710" y="4710"/>
                </a:lnTo>
                <a:lnTo>
                  <a:pt x="2708" y="4716"/>
                </a:lnTo>
                <a:lnTo>
                  <a:pt x="2710" y="4724"/>
                </a:lnTo>
                <a:lnTo>
                  <a:pt x="2708" y="4728"/>
                </a:lnTo>
                <a:lnTo>
                  <a:pt x="2704" y="4726"/>
                </a:lnTo>
                <a:lnTo>
                  <a:pt x="2702" y="4724"/>
                </a:lnTo>
                <a:lnTo>
                  <a:pt x="2700" y="4724"/>
                </a:lnTo>
                <a:lnTo>
                  <a:pt x="2698" y="4728"/>
                </a:lnTo>
                <a:lnTo>
                  <a:pt x="2698" y="4734"/>
                </a:lnTo>
                <a:lnTo>
                  <a:pt x="2700" y="4738"/>
                </a:lnTo>
                <a:lnTo>
                  <a:pt x="2702" y="4738"/>
                </a:lnTo>
                <a:lnTo>
                  <a:pt x="2702" y="4740"/>
                </a:lnTo>
                <a:lnTo>
                  <a:pt x="2700" y="4742"/>
                </a:lnTo>
                <a:lnTo>
                  <a:pt x="2698" y="4750"/>
                </a:lnTo>
                <a:lnTo>
                  <a:pt x="2696" y="4756"/>
                </a:lnTo>
                <a:lnTo>
                  <a:pt x="2692" y="4760"/>
                </a:lnTo>
                <a:lnTo>
                  <a:pt x="2692" y="4764"/>
                </a:lnTo>
                <a:lnTo>
                  <a:pt x="2696" y="4768"/>
                </a:lnTo>
                <a:lnTo>
                  <a:pt x="2698" y="4772"/>
                </a:lnTo>
                <a:lnTo>
                  <a:pt x="2698" y="4774"/>
                </a:lnTo>
                <a:lnTo>
                  <a:pt x="2690" y="4768"/>
                </a:lnTo>
                <a:lnTo>
                  <a:pt x="2684" y="4766"/>
                </a:lnTo>
                <a:lnTo>
                  <a:pt x="2678" y="4766"/>
                </a:lnTo>
                <a:lnTo>
                  <a:pt x="2672" y="4764"/>
                </a:lnTo>
                <a:lnTo>
                  <a:pt x="2672" y="4762"/>
                </a:lnTo>
                <a:lnTo>
                  <a:pt x="2672" y="4760"/>
                </a:lnTo>
                <a:lnTo>
                  <a:pt x="2674" y="4756"/>
                </a:lnTo>
                <a:lnTo>
                  <a:pt x="2672" y="4756"/>
                </a:lnTo>
                <a:lnTo>
                  <a:pt x="2670" y="4756"/>
                </a:lnTo>
                <a:lnTo>
                  <a:pt x="2666" y="4754"/>
                </a:lnTo>
                <a:lnTo>
                  <a:pt x="2664" y="4752"/>
                </a:lnTo>
                <a:lnTo>
                  <a:pt x="2664" y="4754"/>
                </a:lnTo>
                <a:lnTo>
                  <a:pt x="2662" y="4756"/>
                </a:lnTo>
                <a:lnTo>
                  <a:pt x="2656" y="4758"/>
                </a:lnTo>
                <a:lnTo>
                  <a:pt x="2650" y="4758"/>
                </a:lnTo>
                <a:lnTo>
                  <a:pt x="2644" y="4756"/>
                </a:lnTo>
                <a:lnTo>
                  <a:pt x="2640" y="4750"/>
                </a:lnTo>
                <a:lnTo>
                  <a:pt x="2638" y="4742"/>
                </a:lnTo>
                <a:lnTo>
                  <a:pt x="2632" y="4744"/>
                </a:lnTo>
                <a:lnTo>
                  <a:pt x="2628" y="4746"/>
                </a:lnTo>
                <a:lnTo>
                  <a:pt x="2622" y="4750"/>
                </a:lnTo>
                <a:lnTo>
                  <a:pt x="2620" y="4758"/>
                </a:lnTo>
                <a:lnTo>
                  <a:pt x="2618" y="4764"/>
                </a:lnTo>
                <a:lnTo>
                  <a:pt x="2614" y="4772"/>
                </a:lnTo>
                <a:lnTo>
                  <a:pt x="2610" y="4780"/>
                </a:lnTo>
                <a:lnTo>
                  <a:pt x="2606" y="4802"/>
                </a:lnTo>
                <a:lnTo>
                  <a:pt x="2606" y="4812"/>
                </a:lnTo>
                <a:lnTo>
                  <a:pt x="2608" y="4820"/>
                </a:lnTo>
                <a:lnTo>
                  <a:pt x="2610" y="4826"/>
                </a:lnTo>
                <a:lnTo>
                  <a:pt x="2616" y="4830"/>
                </a:lnTo>
                <a:lnTo>
                  <a:pt x="2620" y="4834"/>
                </a:lnTo>
                <a:lnTo>
                  <a:pt x="2620" y="4836"/>
                </a:lnTo>
                <a:lnTo>
                  <a:pt x="2616" y="4844"/>
                </a:lnTo>
                <a:lnTo>
                  <a:pt x="2614" y="4848"/>
                </a:lnTo>
                <a:lnTo>
                  <a:pt x="2614" y="4854"/>
                </a:lnTo>
                <a:lnTo>
                  <a:pt x="2614" y="4858"/>
                </a:lnTo>
                <a:lnTo>
                  <a:pt x="2618" y="4864"/>
                </a:lnTo>
                <a:lnTo>
                  <a:pt x="2622" y="4870"/>
                </a:lnTo>
                <a:lnTo>
                  <a:pt x="2624" y="4874"/>
                </a:lnTo>
                <a:lnTo>
                  <a:pt x="2624" y="4876"/>
                </a:lnTo>
                <a:lnTo>
                  <a:pt x="2622" y="4878"/>
                </a:lnTo>
                <a:lnTo>
                  <a:pt x="2620" y="4880"/>
                </a:lnTo>
                <a:lnTo>
                  <a:pt x="2626" y="4882"/>
                </a:lnTo>
                <a:lnTo>
                  <a:pt x="2630" y="4886"/>
                </a:lnTo>
                <a:lnTo>
                  <a:pt x="2632" y="4888"/>
                </a:lnTo>
                <a:lnTo>
                  <a:pt x="2632" y="4890"/>
                </a:lnTo>
                <a:lnTo>
                  <a:pt x="2630" y="4892"/>
                </a:lnTo>
                <a:lnTo>
                  <a:pt x="2628" y="4898"/>
                </a:lnTo>
                <a:lnTo>
                  <a:pt x="2626" y="4900"/>
                </a:lnTo>
                <a:lnTo>
                  <a:pt x="2628" y="4902"/>
                </a:lnTo>
                <a:lnTo>
                  <a:pt x="2632" y="4904"/>
                </a:lnTo>
                <a:lnTo>
                  <a:pt x="2634" y="4904"/>
                </a:lnTo>
                <a:lnTo>
                  <a:pt x="2640" y="4900"/>
                </a:lnTo>
                <a:lnTo>
                  <a:pt x="2646" y="4898"/>
                </a:lnTo>
                <a:lnTo>
                  <a:pt x="2650" y="4898"/>
                </a:lnTo>
                <a:lnTo>
                  <a:pt x="2652" y="4902"/>
                </a:lnTo>
                <a:lnTo>
                  <a:pt x="2652" y="4908"/>
                </a:lnTo>
                <a:lnTo>
                  <a:pt x="2652" y="4910"/>
                </a:lnTo>
                <a:lnTo>
                  <a:pt x="2650" y="4918"/>
                </a:lnTo>
                <a:lnTo>
                  <a:pt x="2648" y="4926"/>
                </a:lnTo>
                <a:lnTo>
                  <a:pt x="2648" y="4934"/>
                </a:lnTo>
                <a:lnTo>
                  <a:pt x="2652" y="4942"/>
                </a:lnTo>
                <a:lnTo>
                  <a:pt x="2658" y="4960"/>
                </a:lnTo>
                <a:lnTo>
                  <a:pt x="2660" y="4972"/>
                </a:lnTo>
                <a:lnTo>
                  <a:pt x="2660" y="4980"/>
                </a:lnTo>
                <a:lnTo>
                  <a:pt x="2660" y="4984"/>
                </a:lnTo>
                <a:lnTo>
                  <a:pt x="2660" y="4986"/>
                </a:lnTo>
                <a:lnTo>
                  <a:pt x="2666" y="4986"/>
                </a:lnTo>
                <a:lnTo>
                  <a:pt x="2678" y="4988"/>
                </a:lnTo>
                <a:lnTo>
                  <a:pt x="2684" y="4992"/>
                </a:lnTo>
                <a:lnTo>
                  <a:pt x="2692" y="4992"/>
                </a:lnTo>
                <a:lnTo>
                  <a:pt x="2698" y="4986"/>
                </a:lnTo>
                <a:lnTo>
                  <a:pt x="2702" y="4982"/>
                </a:lnTo>
                <a:lnTo>
                  <a:pt x="2706" y="4982"/>
                </a:lnTo>
                <a:lnTo>
                  <a:pt x="2712" y="4982"/>
                </a:lnTo>
                <a:lnTo>
                  <a:pt x="2716" y="4984"/>
                </a:lnTo>
                <a:lnTo>
                  <a:pt x="2720" y="4986"/>
                </a:lnTo>
                <a:lnTo>
                  <a:pt x="2722" y="4992"/>
                </a:lnTo>
                <a:lnTo>
                  <a:pt x="2724" y="4996"/>
                </a:lnTo>
                <a:lnTo>
                  <a:pt x="2724" y="5002"/>
                </a:lnTo>
                <a:lnTo>
                  <a:pt x="2724" y="5010"/>
                </a:lnTo>
                <a:lnTo>
                  <a:pt x="2726" y="5012"/>
                </a:lnTo>
                <a:lnTo>
                  <a:pt x="2728" y="5012"/>
                </a:lnTo>
                <a:lnTo>
                  <a:pt x="2734" y="5010"/>
                </a:lnTo>
                <a:lnTo>
                  <a:pt x="2740" y="5004"/>
                </a:lnTo>
                <a:lnTo>
                  <a:pt x="2742" y="5002"/>
                </a:lnTo>
                <a:lnTo>
                  <a:pt x="2746" y="5002"/>
                </a:lnTo>
                <a:lnTo>
                  <a:pt x="2754" y="5004"/>
                </a:lnTo>
                <a:lnTo>
                  <a:pt x="2756" y="5004"/>
                </a:lnTo>
                <a:lnTo>
                  <a:pt x="2760" y="5004"/>
                </a:lnTo>
                <a:lnTo>
                  <a:pt x="2764" y="5002"/>
                </a:lnTo>
                <a:lnTo>
                  <a:pt x="2768" y="4998"/>
                </a:lnTo>
                <a:lnTo>
                  <a:pt x="2770" y="4992"/>
                </a:lnTo>
                <a:lnTo>
                  <a:pt x="2774" y="4990"/>
                </a:lnTo>
                <a:lnTo>
                  <a:pt x="2776" y="4990"/>
                </a:lnTo>
                <a:lnTo>
                  <a:pt x="2778" y="4992"/>
                </a:lnTo>
                <a:lnTo>
                  <a:pt x="2784" y="4996"/>
                </a:lnTo>
                <a:lnTo>
                  <a:pt x="2788" y="4998"/>
                </a:lnTo>
                <a:lnTo>
                  <a:pt x="2792" y="4998"/>
                </a:lnTo>
                <a:lnTo>
                  <a:pt x="2794" y="4998"/>
                </a:lnTo>
                <a:lnTo>
                  <a:pt x="2796" y="5000"/>
                </a:lnTo>
                <a:lnTo>
                  <a:pt x="2796" y="5004"/>
                </a:lnTo>
                <a:lnTo>
                  <a:pt x="2796" y="5006"/>
                </a:lnTo>
                <a:lnTo>
                  <a:pt x="2798" y="5008"/>
                </a:lnTo>
                <a:lnTo>
                  <a:pt x="2800" y="5008"/>
                </a:lnTo>
                <a:lnTo>
                  <a:pt x="2806" y="5006"/>
                </a:lnTo>
                <a:lnTo>
                  <a:pt x="2814" y="5004"/>
                </a:lnTo>
                <a:lnTo>
                  <a:pt x="2820" y="5004"/>
                </a:lnTo>
                <a:lnTo>
                  <a:pt x="2826" y="5008"/>
                </a:lnTo>
                <a:lnTo>
                  <a:pt x="2830" y="5012"/>
                </a:lnTo>
                <a:lnTo>
                  <a:pt x="2834" y="5016"/>
                </a:lnTo>
                <a:lnTo>
                  <a:pt x="2836" y="5022"/>
                </a:lnTo>
                <a:lnTo>
                  <a:pt x="2836" y="5030"/>
                </a:lnTo>
                <a:lnTo>
                  <a:pt x="2836" y="5036"/>
                </a:lnTo>
                <a:lnTo>
                  <a:pt x="2836" y="5040"/>
                </a:lnTo>
                <a:lnTo>
                  <a:pt x="2840" y="5042"/>
                </a:lnTo>
                <a:lnTo>
                  <a:pt x="2846" y="5040"/>
                </a:lnTo>
                <a:lnTo>
                  <a:pt x="2852" y="5036"/>
                </a:lnTo>
                <a:lnTo>
                  <a:pt x="2868" y="5026"/>
                </a:lnTo>
                <a:lnTo>
                  <a:pt x="2876" y="5024"/>
                </a:lnTo>
                <a:lnTo>
                  <a:pt x="2882" y="5022"/>
                </a:lnTo>
                <a:lnTo>
                  <a:pt x="2886" y="5020"/>
                </a:lnTo>
                <a:lnTo>
                  <a:pt x="2890" y="5018"/>
                </a:lnTo>
                <a:lnTo>
                  <a:pt x="2894" y="5008"/>
                </a:lnTo>
                <a:lnTo>
                  <a:pt x="2896" y="4996"/>
                </a:lnTo>
                <a:lnTo>
                  <a:pt x="2898" y="4986"/>
                </a:lnTo>
                <a:lnTo>
                  <a:pt x="2898" y="4982"/>
                </a:lnTo>
                <a:lnTo>
                  <a:pt x="2902" y="4980"/>
                </a:lnTo>
                <a:lnTo>
                  <a:pt x="2904" y="4978"/>
                </a:lnTo>
                <a:lnTo>
                  <a:pt x="2906" y="4970"/>
                </a:lnTo>
                <a:close/>
                <a:moveTo>
                  <a:pt x="2606" y="3938"/>
                </a:moveTo>
                <a:lnTo>
                  <a:pt x="2606" y="3938"/>
                </a:lnTo>
                <a:lnTo>
                  <a:pt x="2616" y="3942"/>
                </a:lnTo>
                <a:lnTo>
                  <a:pt x="2622" y="3944"/>
                </a:lnTo>
                <a:lnTo>
                  <a:pt x="2624" y="3944"/>
                </a:lnTo>
                <a:lnTo>
                  <a:pt x="2626" y="3944"/>
                </a:lnTo>
                <a:lnTo>
                  <a:pt x="2630" y="3948"/>
                </a:lnTo>
                <a:lnTo>
                  <a:pt x="2634" y="3950"/>
                </a:lnTo>
                <a:lnTo>
                  <a:pt x="2638" y="3948"/>
                </a:lnTo>
                <a:lnTo>
                  <a:pt x="2640" y="3942"/>
                </a:lnTo>
                <a:lnTo>
                  <a:pt x="2640" y="3940"/>
                </a:lnTo>
                <a:lnTo>
                  <a:pt x="2642" y="3940"/>
                </a:lnTo>
                <a:lnTo>
                  <a:pt x="2646" y="3940"/>
                </a:lnTo>
                <a:lnTo>
                  <a:pt x="2652" y="3938"/>
                </a:lnTo>
                <a:lnTo>
                  <a:pt x="2654" y="3938"/>
                </a:lnTo>
                <a:lnTo>
                  <a:pt x="2654" y="3934"/>
                </a:lnTo>
                <a:lnTo>
                  <a:pt x="2656" y="3930"/>
                </a:lnTo>
                <a:lnTo>
                  <a:pt x="2658" y="3928"/>
                </a:lnTo>
                <a:lnTo>
                  <a:pt x="2664" y="3926"/>
                </a:lnTo>
                <a:lnTo>
                  <a:pt x="2666" y="3924"/>
                </a:lnTo>
                <a:lnTo>
                  <a:pt x="2670" y="3922"/>
                </a:lnTo>
                <a:lnTo>
                  <a:pt x="2670" y="3918"/>
                </a:lnTo>
                <a:lnTo>
                  <a:pt x="2672" y="3912"/>
                </a:lnTo>
                <a:lnTo>
                  <a:pt x="2674" y="3902"/>
                </a:lnTo>
                <a:lnTo>
                  <a:pt x="2678" y="3892"/>
                </a:lnTo>
                <a:lnTo>
                  <a:pt x="2684" y="3884"/>
                </a:lnTo>
                <a:lnTo>
                  <a:pt x="2690" y="3878"/>
                </a:lnTo>
                <a:lnTo>
                  <a:pt x="2692" y="3874"/>
                </a:lnTo>
                <a:lnTo>
                  <a:pt x="2692" y="3868"/>
                </a:lnTo>
                <a:lnTo>
                  <a:pt x="2690" y="3862"/>
                </a:lnTo>
                <a:lnTo>
                  <a:pt x="2686" y="3858"/>
                </a:lnTo>
                <a:lnTo>
                  <a:pt x="2682" y="3856"/>
                </a:lnTo>
                <a:lnTo>
                  <a:pt x="2680" y="3854"/>
                </a:lnTo>
                <a:lnTo>
                  <a:pt x="2676" y="3852"/>
                </a:lnTo>
                <a:lnTo>
                  <a:pt x="2674" y="3854"/>
                </a:lnTo>
                <a:lnTo>
                  <a:pt x="2670" y="3856"/>
                </a:lnTo>
                <a:lnTo>
                  <a:pt x="2666" y="3856"/>
                </a:lnTo>
                <a:lnTo>
                  <a:pt x="2660" y="3856"/>
                </a:lnTo>
                <a:lnTo>
                  <a:pt x="2654" y="3858"/>
                </a:lnTo>
                <a:lnTo>
                  <a:pt x="2652" y="3860"/>
                </a:lnTo>
                <a:lnTo>
                  <a:pt x="2648" y="3860"/>
                </a:lnTo>
                <a:lnTo>
                  <a:pt x="2642" y="3858"/>
                </a:lnTo>
                <a:lnTo>
                  <a:pt x="2636" y="3858"/>
                </a:lnTo>
                <a:lnTo>
                  <a:pt x="2634" y="3858"/>
                </a:lnTo>
                <a:lnTo>
                  <a:pt x="2632" y="3862"/>
                </a:lnTo>
                <a:lnTo>
                  <a:pt x="2630" y="3864"/>
                </a:lnTo>
                <a:lnTo>
                  <a:pt x="2626" y="3864"/>
                </a:lnTo>
                <a:lnTo>
                  <a:pt x="2622" y="3862"/>
                </a:lnTo>
                <a:lnTo>
                  <a:pt x="2620" y="3864"/>
                </a:lnTo>
                <a:lnTo>
                  <a:pt x="2618" y="3866"/>
                </a:lnTo>
                <a:lnTo>
                  <a:pt x="2616" y="3870"/>
                </a:lnTo>
                <a:lnTo>
                  <a:pt x="2616" y="3872"/>
                </a:lnTo>
                <a:lnTo>
                  <a:pt x="2614" y="3874"/>
                </a:lnTo>
                <a:lnTo>
                  <a:pt x="2608" y="3882"/>
                </a:lnTo>
                <a:lnTo>
                  <a:pt x="2604" y="3886"/>
                </a:lnTo>
                <a:lnTo>
                  <a:pt x="2598" y="3890"/>
                </a:lnTo>
                <a:lnTo>
                  <a:pt x="2596" y="3896"/>
                </a:lnTo>
                <a:lnTo>
                  <a:pt x="2596" y="3908"/>
                </a:lnTo>
                <a:lnTo>
                  <a:pt x="2596" y="3920"/>
                </a:lnTo>
                <a:lnTo>
                  <a:pt x="2596" y="3926"/>
                </a:lnTo>
                <a:lnTo>
                  <a:pt x="2600" y="3932"/>
                </a:lnTo>
                <a:lnTo>
                  <a:pt x="2606" y="3938"/>
                </a:lnTo>
                <a:close/>
                <a:moveTo>
                  <a:pt x="3234" y="3626"/>
                </a:moveTo>
                <a:lnTo>
                  <a:pt x="3234" y="3626"/>
                </a:lnTo>
                <a:lnTo>
                  <a:pt x="3234" y="3624"/>
                </a:lnTo>
                <a:lnTo>
                  <a:pt x="3232" y="3624"/>
                </a:lnTo>
                <a:lnTo>
                  <a:pt x="3226" y="3626"/>
                </a:lnTo>
                <a:lnTo>
                  <a:pt x="3222" y="3632"/>
                </a:lnTo>
                <a:lnTo>
                  <a:pt x="3222" y="3634"/>
                </a:lnTo>
                <a:lnTo>
                  <a:pt x="3224" y="3636"/>
                </a:lnTo>
                <a:lnTo>
                  <a:pt x="3226" y="3636"/>
                </a:lnTo>
                <a:lnTo>
                  <a:pt x="3230" y="3634"/>
                </a:lnTo>
                <a:lnTo>
                  <a:pt x="3234" y="3626"/>
                </a:lnTo>
                <a:close/>
                <a:moveTo>
                  <a:pt x="3140" y="4236"/>
                </a:moveTo>
                <a:lnTo>
                  <a:pt x="3140" y="4236"/>
                </a:lnTo>
                <a:lnTo>
                  <a:pt x="3142" y="4224"/>
                </a:lnTo>
                <a:lnTo>
                  <a:pt x="3142" y="4222"/>
                </a:lnTo>
                <a:lnTo>
                  <a:pt x="3138" y="4224"/>
                </a:lnTo>
                <a:lnTo>
                  <a:pt x="3136" y="4226"/>
                </a:lnTo>
                <a:lnTo>
                  <a:pt x="3136" y="4230"/>
                </a:lnTo>
                <a:lnTo>
                  <a:pt x="3134" y="4236"/>
                </a:lnTo>
                <a:lnTo>
                  <a:pt x="3134" y="4240"/>
                </a:lnTo>
                <a:lnTo>
                  <a:pt x="3136" y="4242"/>
                </a:lnTo>
                <a:lnTo>
                  <a:pt x="3138" y="4242"/>
                </a:lnTo>
                <a:lnTo>
                  <a:pt x="3140" y="4236"/>
                </a:lnTo>
                <a:close/>
                <a:moveTo>
                  <a:pt x="3216" y="3638"/>
                </a:moveTo>
                <a:lnTo>
                  <a:pt x="3216" y="3638"/>
                </a:lnTo>
                <a:lnTo>
                  <a:pt x="3216" y="3634"/>
                </a:lnTo>
                <a:lnTo>
                  <a:pt x="3212" y="3632"/>
                </a:lnTo>
                <a:lnTo>
                  <a:pt x="3208" y="3632"/>
                </a:lnTo>
                <a:lnTo>
                  <a:pt x="3206" y="3636"/>
                </a:lnTo>
                <a:lnTo>
                  <a:pt x="3208" y="3638"/>
                </a:lnTo>
                <a:lnTo>
                  <a:pt x="3210" y="3640"/>
                </a:lnTo>
                <a:lnTo>
                  <a:pt x="3214" y="3640"/>
                </a:lnTo>
                <a:lnTo>
                  <a:pt x="3216" y="3638"/>
                </a:lnTo>
                <a:close/>
                <a:moveTo>
                  <a:pt x="3130" y="4102"/>
                </a:moveTo>
                <a:lnTo>
                  <a:pt x="3130" y="4102"/>
                </a:lnTo>
                <a:lnTo>
                  <a:pt x="3128" y="4106"/>
                </a:lnTo>
                <a:lnTo>
                  <a:pt x="3128" y="4108"/>
                </a:lnTo>
                <a:lnTo>
                  <a:pt x="3132" y="4120"/>
                </a:lnTo>
                <a:lnTo>
                  <a:pt x="3134" y="4124"/>
                </a:lnTo>
                <a:lnTo>
                  <a:pt x="3136" y="4124"/>
                </a:lnTo>
                <a:lnTo>
                  <a:pt x="3136" y="4120"/>
                </a:lnTo>
                <a:lnTo>
                  <a:pt x="3136" y="4116"/>
                </a:lnTo>
                <a:lnTo>
                  <a:pt x="3134" y="4104"/>
                </a:lnTo>
                <a:lnTo>
                  <a:pt x="3132" y="4102"/>
                </a:lnTo>
                <a:lnTo>
                  <a:pt x="3130" y="4102"/>
                </a:lnTo>
                <a:close/>
                <a:moveTo>
                  <a:pt x="3462" y="5402"/>
                </a:moveTo>
                <a:lnTo>
                  <a:pt x="3462" y="5402"/>
                </a:lnTo>
                <a:lnTo>
                  <a:pt x="3462" y="5410"/>
                </a:lnTo>
                <a:lnTo>
                  <a:pt x="3462" y="5414"/>
                </a:lnTo>
                <a:lnTo>
                  <a:pt x="3466" y="5416"/>
                </a:lnTo>
                <a:lnTo>
                  <a:pt x="3472" y="5418"/>
                </a:lnTo>
                <a:lnTo>
                  <a:pt x="3476" y="5418"/>
                </a:lnTo>
                <a:lnTo>
                  <a:pt x="3478" y="5416"/>
                </a:lnTo>
                <a:lnTo>
                  <a:pt x="3478" y="5412"/>
                </a:lnTo>
                <a:lnTo>
                  <a:pt x="3474" y="5404"/>
                </a:lnTo>
                <a:lnTo>
                  <a:pt x="3468" y="5398"/>
                </a:lnTo>
                <a:lnTo>
                  <a:pt x="3464" y="5394"/>
                </a:lnTo>
                <a:lnTo>
                  <a:pt x="3462" y="5396"/>
                </a:lnTo>
                <a:lnTo>
                  <a:pt x="3462" y="5402"/>
                </a:lnTo>
                <a:close/>
                <a:moveTo>
                  <a:pt x="4244" y="2492"/>
                </a:moveTo>
                <a:lnTo>
                  <a:pt x="4244" y="2492"/>
                </a:lnTo>
                <a:lnTo>
                  <a:pt x="4244" y="2496"/>
                </a:lnTo>
                <a:lnTo>
                  <a:pt x="4248" y="2496"/>
                </a:lnTo>
                <a:lnTo>
                  <a:pt x="4256" y="2492"/>
                </a:lnTo>
                <a:lnTo>
                  <a:pt x="4264" y="2486"/>
                </a:lnTo>
                <a:lnTo>
                  <a:pt x="4280" y="2470"/>
                </a:lnTo>
                <a:lnTo>
                  <a:pt x="4284" y="2464"/>
                </a:lnTo>
                <a:lnTo>
                  <a:pt x="4284" y="2460"/>
                </a:lnTo>
                <a:lnTo>
                  <a:pt x="4282" y="2460"/>
                </a:lnTo>
                <a:lnTo>
                  <a:pt x="4276" y="2460"/>
                </a:lnTo>
                <a:lnTo>
                  <a:pt x="4266" y="2466"/>
                </a:lnTo>
                <a:lnTo>
                  <a:pt x="4254" y="2476"/>
                </a:lnTo>
                <a:lnTo>
                  <a:pt x="4248" y="2484"/>
                </a:lnTo>
                <a:lnTo>
                  <a:pt x="4244" y="2492"/>
                </a:lnTo>
                <a:close/>
                <a:moveTo>
                  <a:pt x="4364" y="2396"/>
                </a:moveTo>
                <a:lnTo>
                  <a:pt x="4364" y="2396"/>
                </a:lnTo>
                <a:lnTo>
                  <a:pt x="4368" y="2398"/>
                </a:lnTo>
                <a:lnTo>
                  <a:pt x="4370" y="2396"/>
                </a:lnTo>
                <a:lnTo>
                  <a:pt x="4370" y="2394"/>
                </a:lnTo>
                <a:lnTo>
                  <a:pt x="4368" y="2392"/>
                </a:lnTo>
                <a:lnTo>
                  <a:pt x="4366" y="2390"/>
                </a:lnTo>
                <a:lnTo>
                  <a:pt x="4364" y="2392"/>
                </a:lnTo>
                <a:lnTo>
                  <a:pt x="4364" y="2394"/>
                </a:lnTo>
                <a:lnTo>
                  <a:pt x="4364" y="2396"/>
                </a:lnTo>
                <a:close/>
                <a:moveTo>
                  <a:pt x="4388" y="2374"/>
                </a:moveTo>
                <a:lnTo>
                  <a:pt x="4388" y="2374"/>
                </a:lnTo>
                <a:lnTo>
                  <a:pt x="4392" y="2376"/>
                </a:lnTo>
                <a:lnTo>
                  <a:pt x="4392" y="2374"/>
                </a:lnTo>
                <a:lnTo>
                  <a:pt x="4394" y="2370"/>
                </a:lnTo>
                <a:lnTo>
                  <a:pt x="4392" y="2368"/>
                </a:lnTo>
                <a:lnTo>
                  <a:pt x="4390" y="2366"/>
                </a:lnTo>
                <a:lnTo>
                  <a:pt x="4388" y="2368"/>
                </a:lnTo>
                <a:lnTo>
                  <a:pt x="4388" y="2372"/>
                </a:lnTo>
                <a:lnTo>
                  <a:pt x="4388" y="2374"/>
                </a:lnTo>
                <a:close/>
                <a:moveTo>
                  <a:pt x="264" y="3518"/>
                </a:moveTo>
                <a:lnTo>
                  <a:pt x="264" y="3518"/>
                </a:lnTo>
                <a:lnTo>
                  <a:pt x="266" y="3518"/>
                </a:lnTo>
                <a:lnTo>
                  <a:pt x="264" y="3518"/>
                </a:lnTo>
                <a:close/>
                <a:moveTo>
                  <a:pt x="5798" y="1166"/>
                </a:moveTo>
                <a:lnTo>
                  <a:pt x="5798" y="1166"/>
                </a:lnTo>
                <a:lnTo>
                  <a:pt x="5790" y="1156"/>
                </a:lnTo>
                <a:lnTo>
                  <a:pt x="5782" y="1148"/>
                </a:lnTo>
                <a:lnTo>
                  <a:pt x="5772" y="1144"/>
                </a:lnTo>
                <a:lnTo>
                  <a:pt x="5760" y="1140"/>
                </a:lnTo>
                <a:lnTo>
                  <a:pt x="5732" y="1138"/>
                </a:lnTo>
                <a:lnTo>
                  <a:pt x="5698" y="1136"/>
                </a:lnTo>
                <a:lnTo>
                  <a:pt x="5692" y="1138"/>
                </a:lnTo>
                <a:lnTo>
                  <a:pt x="5688" y="1140"/>
                </a:lnTo>
                <a:lnTo>
                  <a:pt x="5686" y="1144"/>
                </a:lnTo>
                <a:lnTo>
                  <a:pt x="5686" y="1148"/>
                </a:lnTo>
                <a:lnTo>
                  <a:pt x="5690" y="1160"/>
                </a:lnTo>
                <a:lnTo>
                  <a:pt x="5696" y="1172"/>
                </a:lnTo>
                <a:lnTo>
                  <a:pt x="5702" y="1184"/>
                </a:lnTo>
                <a:lnTo>
                  <a:pt x="5704" y="1190"/>
                </a:lnTo>
                <a:lnTo>
                  <a:pt x="5704" y="1192"/>
                </a:lnTo>
                <a:lnTo>
                  <a:pt x="5700" y="1192"/>
                </a:lnTo>
                <a:lnTo>
                  <a:pt x="5684" y="1186"/>
                </a:lnTo>
                <a:lnTo>
                  <a:pt x="5676" y="1180"/>
                </a:lnTo>
                <a:lnTo>
                  <a:pt x="5670" y="1174"/>
                </a:lnTo>
                <a:lnTo>
                  <a:pt x="5666" y="1168"/>
                </a:lnTo>
                <a:lnTo>
                  <a:pt x="5664" y="1162"/>
                </a:lnTo>
                <a:lnTo>
                  <a:pt x="5664" y="1150"/>
                </a:lnTo>
                <a:lnTo>
                  <a:pt x="5666" y="1138"/>
                </a:lnTo>
                <a:lnTo>
                  <a:pt x="5666" y="1126"/>
                </a:lnTo>
                <a:lnTo>
                  <a:pt x="5664" y="1120"/>
                </a:lnTo>
                <a:lnTo>
                  <a:pt x="5660" y="1114"/>
                </a:lnTo>
                <a:lnTo>
                  <a:pt x="5654" y="1106"/>
                </a:lnTo>
                <a:lnTo>
                  <a:pt x="5646" y="1100"/>
                </a:lnTo>
                <a:lnTo>
                  <a:pt x="5634" y="1092"/>
                </a:lnTo>
                <a:lnTo>
                  <a:pt x="5618" y="1084"/>
                </a:lnTo>
                <a:lnTo>
                  <a:pt x="5580" y="1068"/>
                </a:lnTo>
                <a:lnTo>
                  <a:pt x="5546" y="1050"/>
                </a:lnTo>
                <a:lnTo>
                  <a:pt x="5478" y="1014"/>
                </a:lnTo>
                <a:lnTo>
                  <a:pt x="5478" y="1008"/>
                </a:lnTo>
                <a:lnTo>
                  <a:pt x="5448" y="994"/>
                </a:lnTo>
                <a:lnTo>
                  <a:pt x="5418" y="982"/>
                </a:lnTo>
                <a:lnTo>
                  <a:pt x="5386" y="970"/>
                </a:lnTo>
                <a:lnTo>
                  <a:pt x="5356" y="962"/>
                </a:lnTo>
                <a:lnTo>
                  <a:pt x="5310" y="952"/>
                </a:lnTo>
                <a:lnTo>
                  <a:pt x="5294" y="946"/>
                </a:lnTo>
                <a:lnTo>
                  <a:pt x="5270" y="944"/>
                </a:lnTo>
                <a:lnTo>
                  <a:pt x="5210" y="940"/>
                </a:lnTo>
                <a:lnTo>
                  <a:pt x="5170" y="936"/>
                </a:lnTo>
                <a:lnTo>
                  <a:pt x="5144" y="930"/>
                </a:lnTo>
                <a:lnTo>
                  <a:pt x="5126" y="924"/>
                </a:lnTo>
                <a:lnTo>
                  <a:pt x="5116" y="918"/>
                </a:lnTo>
                <a:lnTo>
                  <a:pt x="5108" y="916"/>
                </a:lnTo>
                <a:lnTo>
                  <a:pt x="5102" y="918"/>
                </a:lnTo>
                <a:lnTo>
                  <a:pt x="5096" y="926"/>
                </a:lnTo>
                <a:lnTo>
                  <a:pt x="5086" y="942"/>
                </a:lnTo>
                <a:lnTo>
                  <a:pt x="5080" y="950"/>
                </a:lnTo>
                <a:lnTo>
                  <a:pt x="5078" y="958"/>
                </a:lnTo>
                <a:lnTo>
                  <a:pt x="5078" y="964"/>
                </a:lnTo>
                <a:lnTo>
                  <a:pt x="5080" y="968"/>
                </a:lnTo>
                <a:lnTo>
                  <a:pt x="5084" y="972"/>
                </a:lnTo>
                <a:lnTo>
                  <a:pt x="5088" y="974"/>
                </a:lnTo>
                <a:lnTo>
                  <a:pt x="5100" y="978"/>
                </a:lnTo>
                <a:lnTo>
                  <a:pt x="5110" y="982"/>
                </a:lnTo>
                <a:lnTo>
                  <a:pt x="5114" y="986"/>
                </a:lnTo>
                <a:lnTo>
                  <a:pt x="5116" y="988"/>
                </a:lnTo>
                <a:lnTo>
                  <a:pt x="5116" y="992"/>
                </a:lnTo>
                <a:lnTo>
                  <a:pt x="5114" y="998"/>
                </a:lnTo>
                <a:lnTo>
                  <a:pt x="5108" y="1004"/>
                </a:lnTo>
                <a:lnTo>
                  <a:pt x="5100" y="1012"/>
                </a:lnTo>
                <a:lnTo>
                  <a:pt x="5084" y="1024"/>
                </a:lnTo>
                <a:lnTo>
                  <a:pt x="5076" y="1028"/>
                </a:lnTo>
                <a:lnTo>
                  <a:pt x="5072" y="1030"/>
                </a:lnTo>
                <a:lnTo>
                  <a:pt x="5068" y="1028"/>
                </a:lnTo>
                <a:lnTo>
                  <a:pt x="5064" y="1026"/>
                </a:lnTo>
                <a:lnTo>
                  <a:pt x="5058" y="1020"/>
                </a:lnTo>
                <a:lnTo>
                  <a:pt x="5052" y="1012"/>
                </a:lnTo>
                <a:lnTo>
                  <a:pt x="5044" y="1004"/>
                </a:lnTo>
                <a:lnTo>
                  <a:pt x="5040" y="1000"/>
                </a:lnTo>
                <a:lnTo>
                  <a:pt x="5034" y="996"/>
                </a:lnTo>
                <a:lnTo>
                  <a:pt x="5028" y="996"/>
                </a:lnTo>
                <a:lnTo>
                  <a:pt x="5020" y="994"/>
                </a:lnTo>
                <a:lnTo>
                  <a:pt x="5012" y="994"/>
                </a:lnTo>
                <a:lnTo>
                  <a:pt x="5006" y="992"/>
                </a:lnTo>
                <a:lnTo>
                  <a:pt x="5004" y="990"/>
                </a:lnTo>
                <a:lnTo>
                  <a:pt x="5002" y="988"/>
                </a:lnTo>
                <a:lnTo>
                  <a:pt x="5000" y="978"/>
                </a:lnTo>
                <a:lnTo>
                  <a:pt x="5000" y="970"/>
                </a:lnTo>
                <a:lnTo>
                  <a:pt x="5000" y="962"/>
                </a:lnTo>
                <a:lnTo>
                  <a:pt x="4998" y="960"/>
                </a:lnTo>
                <a:lnTo>
                  <a:pt x="4994" y="958"/>
                </a:lnTo>
                <a:lnTo>
                  <a:pt x="4988" y="956"/>
                </a:lnTo>
                <a:lnTo>
                  <a:pt x="4980" y="958"/>
                </a:lnTo>
                <a:lnTo>
                  <a:pt x="4958" y="964"/>
                </a:lnTo>
                <a:lnTo>
                  <a:pt x="4944" y="968"/>
                </a:lnTo>
                <a:lnTo>
                  <a:pt x="4930" y="970"/>
                </a:lnTo>
                <a:lnTo>
                  <a:pt x="4920" y="972"/>
                </a:lnTo>
                <a:lnTo>
                  <a:pt x="4908" y="972"/>
                </a:lnTo>
                <a:lnTo>
                  <a:pt x="4890" y="968"/>
                </a:lnTo>
                <a:lnTo>
                  <a:pt x="4870" y="964"/>
                </a:lnTo>
                <a:lnTo>
                  <a:pt x="4850" y="958"/>
                </a:lnTo>
                <a:lnTo>
                  <a:pt x="4828" y="954"/>
                </a:lnTo>
                <a:lnTo>
                  <a:pt x="4814" y="954"/>
                </a:lnTo>
                <a:lnTo>
                  <a:pt x="4800" y="954"/>
                </a:lnTo>
                <a:lnTo>
                  <a:pt x="4784" y="956"/>
                </a:lnTo>
                <a:lnTo>
                  <a:pt x="4766" y="958"/>
                </a:lnTo>
                <a:lnTo>
                  <a:pt x="4732" y="966"/>
                </a:lnTo>
                <a:lnTo>
                  <a:pt x="4706" y="966"/>
                </a:lnTo>
                <a:lnTo>
                  <a:pt x="4686" y="964"/>
                </a:lnTo>
                <a:lnTo>
                  <a:pt x="4674" y="960"/>
                </a:lnTo>
                <a:lnTo>
                  <a:pt x="4668" y="956"/>
                </a:lnTo>
                <a:lnTo>
                  <a:pt x="4666" y="952"/>
                </a:lnTo>
                <a:lnTo>
                  <a:pt x="4662" y="944"/>
                </a:lnTo>
                <a:lnTo>
                  <a:pt x="4664" y="934"/>
                </a:lnTo>
                <a:lnTo>
                  <a:pt x="4668" y="924"/>
                </a:lnTo>
                <a:lnTo>
                  <a:pt x="4670" y="918"/>
                </a:lnTo>
                <a:lnTo>
                  <a:pt x="4670" y="912"/>
                </a:lnTo>
                <a:lnTo>
                  <a:pt x="4668" y="906"/>
                </a:lnTo>
                <a:lnTo>
                  <a:pt x="4662" y="898"/>
                </a:lnTo>
                <a:lnTo>
                  <a:pt x="4656" y="892"/>
                </a:lnTo>
                <a:lnTo>
                  <a:pt x="4648" y="884"/>
                </a:lnTo>
                <a:lnTo>
                  <a:pt x="4636" y="878"/>
                </a:lnTo>
                <a:lnTo>
                  <a:pt x="4624" y="872"/>
                </a:lnTo>
                <a:lnTo>
                  <a:pt x="4608" y="868"/>
                </a:lnTo>
                <a:lnTo>
                  <a:pt x="4592" y="862"/>
                </a:lnTo>
                <a:lnTo>
                  <a:pt x="4572" y="860"/>
                </a:lnTo>
                <a:lnTo>
                  <a:pt x="4552" y="856"/>
                </a:lnTo>
                <a:lnTo>
                  <a:pt x="4528" y="856"/>
                </a:lnTo>
                <a:lnTo>
                  <a:pt x="4504" y="856"/>
                </a:lnTo>
                <a:lnTo>
                  <a:pt x="4476" y="860"/>
                </a:lnTo>
                <a:lnTo>
                  <a:pt x="4448" y="864"/>
                </a:lnTo>
                <a:lnTo>
                  <a:pt x="4420" y="868"/>
                </a:lnTo>
                <a:lnTo>
                  <a:pt x="4396" y="870"/>
                </a:lnTo>
                <a:lnTo>
                  <a:pt x="4374" y="868"/>
                </a:lnTo>
                <a:lnTo>
                  <a:pt x="4358" y="866"/>
                </a:lnTo>
                <a:lnTo>
                  <a:pt x="4342" y="860"/>
                </a:lnTo>
                <a:lnTo>
                  <a:pt x="4328" y="854"/>
                </a:lnTo>
                <a:lnTo>
                  <a:pt x="4318" y="848"/>
                </a:lnTo>
                <a:lnTo>
                  <a:pt x="4308" y="840"/>
                </a:lnTo>
                <a:lnTo>
                  <a:pt x="4292" y="822"/>
                </a:lnTo>
                <a:lnTo>
                  <a:pt x="4278" y="804"/>
                </a:lnTo>
                <a:lnTo>
                  <a:pt x="4264" y="788"/>
                </a:lnTo>
                <a:lnTo>
                  <a:pt x="4256" y="782"/>
                </a:lnTo>
                <a:lnTo>
                  <a:pt x="4246" y="778"/>
                </a:lnTo>
                <a:lnTo>
                  <a:pt x="4228" y="772"/>
                </a:lnTo>
                <a:lnTo>
                  <a:pt x="4214" y="768"/>
                </a:lnTo>
                <a:lnTo>
                  <a:pt x="4186" y="768"/>
                </a:lnTo>
                <a:lnTo>
                  <a:pt x="4154" y="764"/>
                </a:lnTo>
                <a:lnTo>
                  <a:pt x="4130" y="762"/>
                </a:lnTo>
                <a:lnTo>
                  <a:pt x="4100" y="754"/>
                </a:lnTo>
                <a:lnTo>
                  <a:pt x="4068" y="748"/>
                </a:lnTo>
                <a:lnTo>
                  <a:pt x="4044" y="744"/>
                </a:lnTo>
                <a:lnTo>
                  <a:pt x="4002" y="740"/>
                </a:lnTo>
                <a:lnTo>
                  <a:pt x="3964" y="738"/>
                </a:lnTo>
                <a:lnTo>
                  <a:pt x="3944" y="734"/>
                </a:lnTo>
                <a:lnTo>
                  <a:pt x="3922" y="730"/>
                </a:lnTo>
                <a:lnTo>
                  <a:pt x="3902" y="724"/>
                </a:lnTo>
                <a:lnTo>
                  <a:pt x="3892" y="724"/>
                </a:lnTo>
                <a:lnTo>
                  <a:pt x="3892" y="726"/>
                </a:lnTo>
                <a:lnTo>
                  <a:pt x="3890" y="728"/>
                </a:lnTo>
                <a:lnTo>
                  <a:pt x="3890" y="734"/>
                </a:lnTo>
                <a:lnTo>
                  <a:pt x="3892" y="740"/>
                </a:lnTo>
                <a:lnTo>
                  <a:pt x="3890" y="744"/>
                </a:lnTo>
                <a:lnTo>
                  <a:pt x="3888" y="746"/>
                </a:lnTo>
                <a:lnTo>
                  <a:pt x="3882" y="750"/>
                </a:lnTo>
                <a:lnTo>
                  <a:pt x="3876" y="752"/>
                </a:lnTo>
                <a:lnTo>
                  <a:pt x="3854" y="754"/>
                </a:lnTo>
                <a:lnTo>
                  <a:pt x="3842" y="756"/>
                </a:lnTo>
                <a:lnTo>
                  <a:pt x="3834" y="758"/>
                </a:lnTo>
                <a:lnTo>
                  <a:pt x="3830" y="764"/>
                </a:lnTo>
                <a:lnTo>
                  <a:pt x="3830" y="768"/>
                </a:lnTo>
                <a:lnTo>
                  <a:pt x="3832" y="776"/>
                </a:lnTo>
                <a:lnTo>
                  <a:pt x="3836" y="782"/>
                </a:lnTo>
                <a:lnTo>
                  <a:pt x="3846" y="798"/>
                </a:lnTo>
                <a:lnTo>
                  <a:pt x="3856" y="812"/>
                </a:lnTo>
                <a:lnTo>
                  <a:pt x="3860" y="818"/>
                </a:lnTo>
                <a:lnTo>
                  <a:pt x="3862" y="822"/>
                </a:lnTo>
                <a:lnTo>
                  <a:pt x="3860" y="826"/>
                </a:lnTo>
                <a:lnTo>
                  <a:pt x="3856" y="828"/>
                </a:lnTo>
                <a:lnTo>
                  <a:pt x="3848" y="826"/>
                </a:lnTo>
                <a:lnTo>
                  <a:pt x="3836" y="824"/>
                </a:lnTo>
                <a:lnTo>
                  <a:pt x="3810" y="818"/>
                </a:lnTo>
                <a:lnTo>
                  <a:pt x="3792" y="818"/>
                </a:lnTo>
                <a:lnTo>
                  <a:pt x="3778" y="818"/>
                </a:lnTo>
                <a:lnTo>
                  <a:pt x="3770" y="820"/>
                </a:lnTo>
                <a:lnTo>
                  <a:pt x="3760" y="824"/>
                </a:lnTo>
                <a:lnTo>
                  <a:pt x="3750" y="824"/>
                </a:lnTo>
                <a:lnTo>
                  <a:pt x="3736" y="824"/>
                </a:lnTo>
                <a:lnTo>
                  <a:pt x="3716" y="820"/>
                </a:lnTo>
                <a:lnTo>
                  <a:pt x="3704" y="818"/>
                </a:lnTo>
                <a:lnTo>
                  <a:pt x="3694" y="818"/>
                </a:lnTo>
                <a:lnTo>
                  <a:pt x="3686" y="818"/>
                </a:lnTo>
                <a:lnTo>
                  <a:pt x="3676" y="820"/>
                </a:lnTo>
                <a:lnTo>
                  <a:pt x="3662" y="826"/>
                </a:lnTo>
                <a:lnTo>
                  <a:pt x="3650" y="832"/>
                </a:lnTo>
                <a:lnTo>
                  <a:pt x="3638" y="836"/>
                </a:lnTo>
                <a:lnTo>
                  <a:pt x="3632" y="838"/>
                </a:lnTo>
                <a:lnTo>
                  <a:pt x="3624" y="836"/>
                </a:lnTo>
                <a:lnTo>
                  <a:pt x="3616" y="836"/>
                </a:lnTo>
                <a:lnTo>
                  <a:pt x="3608" y="832"/>
                </a:lnTo>
                <a:lnTo>
                  <a:pt x="3598" y="826"/>
                </a:lnTo>
                <a:lnTo>
                  <a:pt x="3586" y="818"/>
                </a:lnTo>
                <a:lnTo>
                  <a:pt x="3576" y="812"/>
                </a:lnTo>
                <a:lnTo>
                  <a:pt x="3566" y="810"/>
                </a:lnTo>
                <a:lnTo>
                  <a:pt x="3558" y="810"/>
                </a:lnTo>
                <a:lnTo>
                  <a:pt x="3552" y="814"/>
                </a:lnTo>
                <a:lnTo>
                  <a:pt x="3546" y="820"/>
                </a:lnTo>
                <a:lnTo>
                  <a:pt x="3540" y="828"/>
                </a:lnTo>
                <a:lnTo>
                  <a:pt x="3530" y="848"/>
                </a:lnTo>
                <a:lnTo>
                  <a:pt x="3520" y="864"/>
                </a:lnTo>
                <a:lnTo>
                  <a:pt x="3514" y="872"/>
                </a:lnTo>
                <a:lnTo>
                  <a:pt x="3508" y="876"/>
                </a:lnTo>
                <a:lnTo>
                  <a:pt x="3500" y="878"/>
                </a:lnTo>
                <a:lnTo>
                  <a:pt x="3492" y="878"/>
                </a:lnTo>
                <a:lnTo>
                  <a:pt x="3482" y="872"/>
                </a:lnTo>
                <a:lnTo>
                  <a:pt x="3470" y="864"/>
                </a:lnTo>
                <a:lnTo>
                  <a:pt x="3428" y="824"/>
                </a:lnTo>
                <a:lnTo>
                  <a:pt x="3402" y="796"/>
                </a:lnTo>
                <a:lnTo>
                  <a:pt x="3390" y="784"/>
                </a:lnTo>
                <a:lnTo>
                  <a:pt x="3380" y="776"/>
                </a:lnTo>
                <a:lnTo>
                  <a:pt x="3368" y="768"/>
                </a:lnTo>
                <a:lnTo>
                  <a:pt x="3352" y="762"/>
                </a:lnTo>
                <a:lnTo>
                  <a:pt x="3346" y="760"/>
                </a:lnTo>
                <a:lnTo>
                  <a:pt x="3342" y="760"/>
                </a:lnTo>
                <a:lnTo>
                  <a:pt x="3338" y="762"/>
                </a:lnTo>
                <a:lnTo>
                  <a:pt x="3338" y="764"/>
                </a:lnTo>
                <a:lnTo>
                  <a:pt x="3340" y="772"/>
                </a:lnTo>
                <a:lnTo>
                  <a:pt x="3344" y="782"/>
                </a:lnTo>
                <a:lnTo>
                  <a:pt x="3348" y="792"/>
                </a:lnTo>
                <a:lnTo>
                  <a:pt x="3350" y="798"/>
                </a:lnTo>
                <a:lnTo>
                  <a:pt x="3348" y="798"/>
                </a:lnTo>
                <a:lnTo>
                  <a:pt x="3346" y="798"/>
                </a:lnTo>
                <a:lnTo>
                  <a:pt x="3336" y="790"/>
                </a:lnTo>
                <a:lnTo>
                  <a:pt x="3318" y="778"/>
                </a:lnTo>
                <a:lnTo>
                  <a:pt x="3296" y="766"/>
                </a:lnTo>
                <a:lnTo>
                  <a:pt x="3270" y="754"/>
                </a:lnTo>
                <a:lnTo>
                  <a:pt x="3242" y="744"/>
                </a:lnTo>
                <a:lnTo>
                  <a:pt x="3208" y="734"/>
                </a:lnTo>
                <a:lnTo>
                  <a:pt x="3170" y="728"/>
                </a:lnTo>
                <a:lnTo>
                  <a:pt x="3128" y="722"/>
                </a:lnTo>
                <a:lnTo>
                  <a:pt x="3082" y="716"/>
                </a:lnTo>
                <a:lnTo>
                  <a:pt x="3030" y="712"/>
                </a:lnTo>
                <a:lnTo>
                  <a:pt x="3012" y="708"/>
                </a:lnTo>
                <a:lnTo>
                  <a:pt x="3000" y="704"/>
                </a:lnTo>
                <a:lnTo>
                  <a:pt x="2994" y="702"/>
                </a:lnTo>
                <a:lnTo>
                  <a:pt x="2992" y="698"/>
                </a:lnTo>
                <a:lnTo>
                  <a:pt x="2992" y="694"/>
                </a:lnTo>
                <a:lnTo>
                  <a:pt x="2994" y="690"/>
                </a:lnTo>
                <a:lnTo>
                  <a:pt x="3002" y="684"/>
                </a:lnTo>
                <a:lnTo>
                  <a:pt x="3008" y="678"/>
                </a:lnTo>
                <a:lnTo>
                  <a:pt x="3008" y="676"/>
                </a:lnTo>
                <a:lnTo>
                  <a:pt x="3006" y="674"/>
                </a:lnTo>
                <a:lnTo>
                  <a:pt x="3002" y="672"/>
                </a:lnTo>
                <a:lnTo>
                  <a:pt x="2992" y="670"/>
                </a:lnTo>
                <a:lnTo>
                  <a:pt x="2946" y="666"/>
                </a:lnTo>
                <a:lnTo>
                  <a:pt x="2904" y="664"/>
                </a:lnTo>
                <a:lnTo>
                  <a:pt x="2864" y="664"/>
                </a:lnTo>
                <a:lnTo>
                  <a:pt x="2844" y="666"/>
                </a:lnTo>
                <a:lnTo>
                  <a:pt x="2822" y="670"/>
                </a:lnTo>
                <a:lnTo>
                  <a:pt x="2814" y="670"/>
                </a:lnTo>
                <a:lnTo>
                  <a:pt x="2806" y="670"/>
                </a:lnTo>
                <a:lnTo>
                  <a:pt x="2800" y="670"/>
                </a:lnTo>
                <a:lnTo>
                  <a:pt x="2794" y="668"/>
                </a:lnTo>
                <a:lnTo>
                  <a:pt x="2790" y="662"/>
                </a:lnTo>
                <a:lnTo>
                  <a:pt x="2786" y="654"/>
                </a:lnTo>
                <a:lnTo>
                  <a:pt x="2784" y="648"/>
                </a:lnTo>
                <a:lnTo>
                  <a:pt x="2780" y="644"/>
                </a:lnTo>
                <a:lnTo>
                  <a:pt x="2778" y="642"/>
                </a:lnTo>
                <a:lnTo>
                  <a:pt x="2774" y="642"/>
                </a:lnTo>
                <a:lnTo>
                  <a:pt x="2762" y="648"/>
                </a:lnTo>
                <a:lnTo>
                  <a:pt x="2748" y="654"/>
                </a:lnTo>
                <a:lnTo>
                  <a:pt x="2738" y="654"/>
                </a:lnTo>
                <a:lnTo>
                  <a:pt x="2730" y="652"/>
                </a:lnTo>
                <a:lnTo>
                  <a:pt x="2722" y="648"/>
                </a:lnTo>
                <a:lnTo>
                  <a:pt x="2714" y="644"/>
                </a:lnTo>
                <a:lnTo>
                  <a:pt x="2704" y="640"/>
                </a:lnTo>
                <a:lnTo>
                  <a:pt x="2692" y="638"/>
                </a:lnTo>
                <a:lnTo>
                  <a:pt x="2676" y="640"/>
                </a:lnTo>
                <a:lnTo>
                  <a:pt x="2660" y="644"/>
                </a:lnTo>
                <a:lnTo>
                  <a:pt x="2652" y="650"/>
                </a:lnTo>
                <a:lnTo>
                  <a:pt x="2650" y="658"/>
                </a:lnTo>
                <a:lnTo>
                  <a:pt x="2648" y="664"/>
                </a:lnTo>
                <a:lnTo>
                  <a:pt x="2642" y="672"/>
                </a:lnTo>
                <a:lnTo>
                  <a:pt x="2634" y="680"/>
                </a:lnTo>
                <a:lnTo>
                  <a:pt x="2614" y="686"/>
                </a:lnTo>
                <a:lnTo>
                  <a:pt x="2586" y="692"/>
                </a:lnTo>
                <a:lnTo>
                  <a:pt x="2554" y="696"/>
                </a:lnTo>
                <a:lnTo>
                  <a:pt x="2530" y="698"/>
                </a:lnTo>
                <a:lnTo>
                  <a:pt x="2516" y="696"/>
                </a:lnTo>
                <a:lnTo>
                  <a:pt x="2512" y="694"/>
                </a:lnTo>
                <a:lnTo>
                  <a:pt x="2512" y="692"/>
                </a:lnTo>
                <a:lnTo>
                  <a:pt x="2512" y="690"/>
                </a:lnTo>
                <a:lnTo>
                  <a:pt x="2516" y="686"/>
                </a:lnTo>
                <a:lnTo>
                  <a:pt x="2528" y="676"/>
                </a:lnTo>
                <a:lnTo>
                  <a:pt x="2550" y="666"/>
                </a:lnTo>
                <a:lnTo>
                  <a:pt x="2580" y="652"/>
                </a:lnTo>
                <a:lnTo>
                  <a:pt x="2610" y="640"/>
                </a:lnTo>
                <a:lnTo>
                  <a:pt x="2632" y="628"/>
                </a:lnTo>
                <a:lnTo>
                  <a:pt x="2660" y="610"/>
                </a:lnTo>
                <a:lnTo>
                  <a:pt x="2672" y="602"/>
                </a:lnTo>
                <a:lnTo>
                  <a:pt x="2688" y="594"/>
                </a:lnTo>
                <a:lnTo>
                  <a:pt x="2706" y="586"/>
                </a:lnTo>
                <a:lnTo>
                  <a:pt x="2734" y="576"/>
                </a:lnTo>
                <a:lnTo>
                  <a:pt x="2762" y="566"/>
                </a:lnTo>
                <a:lnTo>
                  <a:pt x="2782" y="554"/>
                </a:lnTo>
                <a:lnTo>
                  <a:pt x="2788" y="548"/>
                </a:lnTo>
                <a:lnTo>
                  <a:pt x="2794" y="542"/>
                </a:lnTo>
                <a:lnTo>
                  <a:pt x="2802" y="528"/>
                </a:lnTo>
                <a:lnTo>
                  <a:pt x="2806" y="514"/>
                </a:lnTo>
                <a:lnTo>
                  <a:pt x="2806" y="502"/>
                </a:lnTo>
                <a:lnTo>
                  <a:pt x="2802" y="490"/>
                </a:lnTo>
                <a:lnTo>
                  <a:pt x="2798" y="478"/>
                </a:lnTo>
                <a:lnTo>
                  <a:pt x="2792" y="470"/>
                </a:lnTo>
                <a:lnTo>
                  <a:pt x="2784" y="464"/>
                </a:lnTo>
                <a:lnTo>
                  <a:pt x="2776" y="462"/>
                </a:lnTo>
                <a:lnTo>
                  <a:pt x="2768" y="460"/>
                </a:lnTo>
                <a:lnTo>
                  <a:pt x="2748" y="454"/>
                </a:lnTo>
                <a:lnTo>
                  <a:pt x="2738" y="448"/>
                </a:lnTo>
                <a:lnTo>
                  <a:pt x="2724" y="438"/>
                </a:lnTo>
                <a:lnTo>
                  <a:pt x="2712" y="430"/>
                </a:lnTo>
                <a:lnTo>
                  <a:pt x="2700" y="426"/>
                </a:lnTo>
                <a:lnTo>
                  <a:pt x="2686" y="424"/>
                </a:lnTo>
                <a:lnTo>
                  <a:pt x="2672" y="424"/>
                </a:lnTo>
                <a:lnTo>
                  <a:pt x="2644" y="428"/>
                </a:lnTo>
                <a:lnTo>
                  <a:pt x="2628" y="428"/>
                </a:lnTo>
                <a:lnTo>
                  <a:pt x="2612" y="426"/>
                </a:lnTo>
                <a:lnTo>
                  <a:pt x="2598" y="424"/>
                </a:lnTo>
                <a:lnTo>
                  <a:pt x="2590" y="424"/>
                </a:lnTo>
                <a:lnTo>
                  <a:pt x="2582" y="426"/>
                </a:lnTo>
                <a:lnTo>
                  <a:pt x="2578" y="428"/>
                </a:lnTo>
                <a:lnTo>
                  <a:pt x="2574" y="432"/>
                </a:lnTo>
                <a:lnTo>
                  <a:pt x="2566" y="436"/>
                </a:lnTo>
                <a:lnTo>
                  <a:pt x="2554" y="440"/>
                </a:lnTo>
                <a:lnTo>
                  <a:pt x="2538" y="444"/>
                </a:lnTo>
                <a:lnTo>
                  <a:pt x="2516" y="444"/>
                </a:lnTo>
                <a:lnTo>
                  <a:pt x="2512" y="444"/>
                </a:lnTo>
                <a:lnTo>
                  <a:pt x="2512" y="442"/>
                </a:lnTo>
                <a:lnTo>
                  <a:pt x="2516" y="436"/>
                </a:lnTo>
                <a:lnTo>
                  <a:pt x="2528" y="428"/>
                </a:lnTo>
                <a:lnTo>
                  <a:pt x="2538" y="420"/>
                </a:lnTo>
                <a:lnTo>
                  <a:pt x="2540" y="416"/>
                </a:lnTo>
                <a:lnTo>
                  <a:pt x="2542" y="412"/>
                </a:lnTo>
                <a:lnTo>
                  <a:pt x="2540" y="410"/>
                </a:lnTo>
                <a:lnTo>
                  <a:pt x="2534" y="406"/>
                </a:lnTo>
                <a:lnTo>
                  <a:pt x="2524" y="404"/>
                </a:lnTo>
                <a:lnTo>
                  <a:pt x="2508" y="402"/>
                </a:lnTo>
                <a:lnTo>
                  <a:pt x="2478" y="400"/>
                </a:lnTo>
                <a:lnTo>
                  <a:pt x="2458" y="398"/>
                </a:lnTo>
                <a:lnTo>
                  <a:pt x="2448" y="394"/>
                </a:lnTo>
                <a:lnTo>
                  <a:pt x="2446" y="394"/>
                </a:lnTo>
                <a:lnTo>
                  <a:pt x="2446" y="392"/>
                </a:lnTo>
                <a:lnTo>
                  <a:pt x="2450" y="388"/>
                </a:lnTo>
                <a:lnTo>
                  <a:pt x="2458" y="386"/>
                </a:lnTo>
                <a:lnTo>
                  <a:pt x="2486" y="378"/>
                </a:lnTo>
                <a:lnTo>
                  <a:pt x="2492" y="376"/>
                </a:lnTo>
                <a:lnTo>
                  <a:pt x="2496" y="374"/>
                </a:lnTo>
                <a:lnTo>
                  <a:pt x="2496" y="370"/>
                </a:lnTo>
                <a:lnTo>
                  <a:pt x="2496" y="366"/>
                </a:lnTo>
                <a:lnTo>
                  <a:pt x="2492" y="364"/>
                </a:lnTo>
                <a:lnTo>
                  <a:pt x="2486" y="360"/>
                </a:lnTo>
                <a:lnTo>
                  <a:pt x="2470" y="352"/>
                </a:lnTo>
                <a:lnTo>
                  <a:pt x="2448" y="348"/>
                </a:lnTo>
                <a:lnTo>
                  <a:pt x="2422" y="348"/>
                </a:lnTo>
                <a:lnTo>
                  <a:pt x="2408" y="348"/>
                </a:lnTo>
                <a:lnTo>
                  <a:pt x="2392" y="352"/>
                </a:lnTo>
                <a:lnTo>
                  <a:pt x="2378" y="356"/>
                </a:lnTo>
                <a:lnTo>
                  <a:pt x="2362" y="362"/>
                </a:lnTo>
                <a:lnTo>
                  <a:pt x="2342" y="370"/>
                </a:lnTo>
                <a:lnTo>
                  <a:pt x="2326" y="380"/>
                </a:lnTo>
                <a:lnTo>
                  <a:pt x="2314" y="388"/>
                </a:lnTo>
                <a:lnTo>
                  <a:pt x="2304" y="396"/>
                </a:lnTo>
                <a:lnTo>
                  <a:pt x="2296" y="402"/>
                </a:lnTo>
                <a:lnTo>
                  <a:pt x="2292" y="408"/>
                </a:lnTo>
                <a:lnTo>
                  <a:pt x="2286" y="420"/>
                </a:lnTo>
                <a:lnTo>
                  <a:pt x="2284" y="428"/>
                </a:lnTo>
                <a:lnTo>
                  <a:pt x="2280" y="434"/>
                </a:lnTo>
                <a:lnTo>
                  <a:pt x="2276" y="436"/>
                </a:lnTo>
                <a:lnTo>
                  <a:pt x="2272" y="438"/>
                </a:lnTo>
                <a:lnTo>
                  <a:pt x="2256" y="440"/>
                </a:lnTo>
                <a:lnTo>
                  <a:pt x="2224" y="442"/>
                </a:lnTo>
                <a:lnTo>
                  <a:pt x="2208" y="444"/>
                </a:lnTo>
                <a:lnTo>
                  <a:pt x="2206" y="444"/>
                </a:lnTo>
                <a:lnTo>
                  <a:pt x="2206" y="446"/>
                </a:lnTo>
                <a:lnTo>
                  <a:pt x="2206" y="448"/>
                </a:lnTo>
                <a:lnTo>
                  <a:pt x="2210" y="452"/>
                </a:lnTo>
                <a:lnTo>
                  <a:pt x="2208" y="456"/>
                </a:lnTo>
                <a:lnTo>
                  <a:pt x="2206" y="458"/>
                </a:lnTo>
                <a:lnTo>
                  <a:pt x="2192" y="464"/>
                </a:lnTo>
                <a:lnTo>
                  <a:pt x="2162" y="472"/>
                </a:lnTo>
                <a:lnTo>
                  <a:pt x="2132" y="478"/>
                </a:lnTo>
                <a:lnTo>
                  <a:pt x="2118" y="478"/>
                </a:lnTo>
                <a:lnTo>
                  <a:pt x="2114" y="476"/>
                </a:lnTo>
                <a:lnTo>
                  <a:pt x="2112" y="474"/>
                </a:lnTo>
                <a:lnTo>
                  <a:pt x="2112" y="470"/>
                </a:lnTo>
                <a:lnTo>
                  <a:pt x="2110" y="468"/>
                </a:lnTo>
                <a:lnTo>
                  <a:pt x="2108" y="464"/>
                </a:lnTo>
                <a:lnTo>
                  <a:pt x="2106" y="462"/>
                </a:lnTo>
                <a:lnTo>
                  <a:pt x="2098" y="462"/>
                </a:lnTo>
                <a:lnTo>
                  <a:pt x="2076" y="460"/>
                </a:lnTo>
                <a:lnTo>
                  <a:pt x="2034" y="464"/>
                </a:lnTo>
                <a:lnTo>
                  <a:pt x="1994" y="472"/>
                </a:lnTo>
                <a:lnTo>
                  <a:pt x="1982" y="474"/>
                </a:lnTo>
                <a:lnTo>
                  <a:pt x="1974" y="478"/>
                </a:lnTo>
                <a:lnTo>
                  <a:pt x="1970" y="482"/>
                </a:lnTo>
                <a:lnTo>
                  <a:pt x="1968" y="484"/>
                </a:lnTo>
                <a:lnTo>
                  <a:pt x="1970" y="490"/>
                </a:lnTo>
                <a:lnTo>
                  <a:pt x="1970" y="494"/>
                </a:lnTo>
                <a:lnTo>
                  <a:pt x="1970" y="496"/>
                </a:lnTo>
                <a:lnTo>
                  <a:pt x="1968" y="500"/>
                </a:lnTo>
                <a:lnTo>
                  <a:pt x="1964" y="502"/>
                </a:lnTo>
                <a:lnTo>
                  <a:pt x="1954" y="504"/>
                </a:lnTo>
                <a:lnTo>
                  <a:pt x="1942" y="506"/>
                </a:lnTo>
                <a:lnTo>
                  <a:pt x="1898" y="512"/>
                </a:lnTo>
                <a:lnTo>
                  <a:pt x="1850" y="516"/>
                </a:lnTo>
                <a:lnTo>
                  <a:pt x="1818" y="522"/>
                </a:lnTo>
                <a:lnTo>
                  <a:pt x="1800" y="526"/>
                </a:lnTo>
                <a:lnTo>
                  <a:pt x="1790" y="532"/>
                </a:lnTo>
                <a:lnTo>
                  <a:pt x="1784" y="538"/>
                </a:lnTo>
                <a:lnTo>
                  <a:pt x="1776" y="542"/>
                </a:lnTo>
                <a:lnTo>
                  <a:pt x="1764" y="546"/>
                </a:lnTo>
                <a:lnTo>
                  <a:pt x="1742" y="550"/>
                </a:lnTo>
                <a:lnTo>
                  <a:pt x="1728" y="550"/>
                </a:lnTo>
                <a:lnTo>
                  <a:pt x="1718" y="554"/>
                </a:lnTo>
                <a:lnTo>
                  <a:pt x="1708" y="558"/>
                </a:lnTo>
                <a:lnTo>
                  <a:pt x="1698" y="562"/>
                </a:lnTo>
                <a:lnTo>
                  <a:pt x="1692" y="566"/>
                </a:lnTo>
                <a:lnTo>
                  <a:pt x="1686" y="572"/>
                </a:lnTo>
                <a:lnTo>
                  <a:pt x="1682" y="578"/>
                </a:lnTo>
                <a:lnTo>
                  <a:pt x="1680" y="584"/>
                </a:lnTo>
                <a:lnTo>
                  <a:pt x="1678" y="590"/>
                </a:lnTo>
                <a:lnTo>
                  <a:pt x="1678" y="596"/>
                </a:lnTo>
                <a:lnTo>
                  <a:pt x="1680" y="602"/>
                </a:lnTo>
                <a:lnTo>
                  <a:pt x="1682" y="608"/>
                </a:lnTo>
                <a:lnTo>
                  <a:pt x="1686" y="612"/>
                </a:lnTo>
                <a:lnTo>
                  <a:pt x="1690" y="616"/>
                </a:lnTo>
                <a:lnTo>
                  <a:pt x="1696" y="618"/>
                </a:lnTo>
                <a:lnTo>
                  <a:pt x="1704" y="620"/>
                </a:lnTo>
                <a:lnTo>
                  <a:pt x="1716" y="622"/>
                </a:lnTo>
                <a:lnTo>
                  <a:pt x="1724" y="624"/>
                </a:lnTo>
                <a:lnTo>
                  <a:pt x="1726" y="628"/>
                </a:lnTo>
                <a:lnTo>
                  <a:pt x="1724" y="634"/>
                </a:lnTo>
                <a:lnTo>
                  <a:pt x="1716" y="638"/>
                </a:lnTo>
                <a:lnTo>
                  <a:pt x="1704" y="644"/>
                </a:lnTo>
                <a:lnTo>
                  <a:pt x="1690" y="648"/>
                </a:lnTo>
                <a:lnTo>
                  <a:pt x="1672" y="652"/>
                </a:lnTo>
                <a:lnTo>
                  <a:pt x="1638" y="658"/>
                </a:lnTo>
                <a:lnTo>
                  <a:pt x="1604" y="662"/>
                </a:lnTo>
                <a:lnTo>
                  <a:pt x="1542" y="662"/>
                </a:lnTo>
                <a:lnTo>
                  <a:pt x="1514" y="662"/>
                </a:lnTo>
                <a:lnTo>
                  <a:pt x="1490" y="666"/>
                </a:lnTo>
                <a:lnTo>
                  <a:pt x="1480" y="668"/>
                </a:lnTo>
                <a:lnTo>
                  <a:pt x="1470" y="672"/>
                </a:lnTo>
                <a:lnTo>
                  <a:pt x="1462" y="676"/>
                </a:lnTo>
                <a:lnTo>
                  <a:pt x="1458" y="682"/>
                </a:lnTo>
                <a:lnTo>
                  <a:pt x="1450" y="692"/>
                </a:lnTo>
                <a:lnTo>
                  <a:pt x="1450" y="696"/>
                </a:lnTo>
                <a:lnTo>
                  <a:pt x="1452" y="698"/>
                </a:lnTo>
                <a:lnTo>
                  <a:pt x="1456" y="702"/>
                </a:lnTo>
                <a:lnTo>
                  <a:pt x="1462" y="704"/>
                </a:lnTo>
                <a:lnTo>
                  <a:pt x="1470" y="706"/>
                </a:lnTo>
                <a:lnTo>
                  <a:pt x="1476" y="710"/>
                </a:lnTo>
                <a:lnTo>
                  <a:pt x="1476" y="714"/>
                </a:lnTo>
                <a:lnTo>
                  <a:pt x="1476" y="718"/>
                </a:lnTo>
                <a:lnTo>
                  <a:pt x="1476" y="724"/>
                </a:lnTo>
                <a:lnTo>
                  <a:pt x="1472" y="732"/>
                </a:lnTo>
                <a:lnTo>
                  <a:pt x="1468" y="738"/>
                </a:lnTo>
                <a:lnTo>
                  <a:pt x="1468" y="744"/>
                </a:lnTo>
                <a:lnTo>
                  <a:pt x="1468" y="748"/>
                </a:lnTo>
                <a:lnTo>
                  <a:pt x="1472" y="752"/>
                </a:lnTo>
                <a:lnTo>
                  <a:pt x="1480" y="756"/>
                </a:lnTo>
                <a:lnTo>
                  <a:pt x="1492" y="758"/>
                </a:lnTo>
                <a:lnTo>
                  <a:pt x="1506" y="760"/>
                </a:lnTo>
                <a:lnTo>
                  <a:pt x="1520" y="764"/>
                </a:lnTo>
                <a:lnTo>
                  <a:pt x="1524" y="766"/>
                </a:lnTo>
                <a:lnTo>
                  <a:pt x="1528" y="770"/>
                </a:lnTo>
                <a:lnTo>
                  <a:pt x="1532" y="774"/>
                </a:lnTo>
                <a:lnTo>
                  <a:pt x="1532" y="780"/>
                </a:lnTo>
                <a:lnTo>
                  <a:pt x="1534" y="786"/>
                </a:lnTo>
                <a:lnTo>
                  <a:pt x="1536" y="790"/>
                </a:lnTo>
                <a:lnTo>
                  <a:pt x="1540" y="792"/>
                </a:lnTo>
                <a:lnTo>
                  <a:pt x="1546" y="794"/>
                </a:lnTo>
                <a:lnTo>
                  <a:pt x="1556" y="796"/>
                </a:lnTo>
                <a:lnTo>
                  <a:pt x="1568" y="796"/>
                </a:lnTo>
                <a:lnTo>
                  <a:pt x="1580" y="798"/>
                </a:lnTo>
                <a:lnTo>
                  <a:pt x="1584" y="800"/>
                </a:lnTo>
                <a:lnTo>
                  <a:pt x="1586" y="804"/>
                </a:lnTo>
                <a:lnTo>
                  <a:pt x="1588" y="806"/>
                </a:lnTo>
                <a:lnTo>
                  <a:pt x="1588" y="812"/>
                </a:lnTo>
                <a:lnTo>
                  <a:pt x="1586" y="818"/>
                </a:lnTo>
                <a:lnTo>
                  <a:pt x="1582" y="828"/>
                </a:lnTo>
                <a:lnTo>
                  <a:pt x="1578" y="836"/>
                </a:lnTo>
                <a:lnTo>
                  <a:pt x="1576" y="844"/>
                </a:lnTo>
                <a:lnTo>
                  <a:pt x="1576" y="852"/>
                </a:lnTo>
                <a:lnTo>
                  <a:pt x="1578" y="858"/>
                </a:lnTo>
                <a:lnTo>
                  <a:pt x="1582" y="868"/>
                </a:lnTo>
                <a:lnTo>
                  <a:pt x="1590" y="876"/>
                </a:lnTo>
                <a:lnTo>
                  <a:pt x="1596" y="882"/>
                </a:lnTo>
                <a:lnTo>
                  <a:pt x="1598" y="886"/>
                </a:lnTo>
                <a:lnTo>
                  <a:pt x="1598" y="890"/>
                </a:lnTo>
                <a:lnTo>
                  <a:pt x="1598" y="896"/>
                </a:lnTo>
                <a:lnTo>
                  <a:pt x="1596" y="900"/>
                </a:lnTo>
                <a:lnTo>
                  <a:pt x="1590" y="906"/>
                </a:lnTo>
                <a:lnTo>
                  <a:pt x="1584" y="912"/>
                </a:lnTo>
                <a:lnTo>
                  <a:pt x="1570" y="922"/>
                </a:lnTo>
                <a:lnTo>
                  <a:pt x="1566" y="924"/>
                </a:lnTo>
                <a:lnTo>
                  <a:pt x="1564" y="922"/>
                </a:lnTo>
                <a:lnTo>
                  <a:pt x="1566" y="912"/>
                </a:lnTo>
                <a:lnTo>
                  <a:pt x="1568" y="898"/>
                </a:lnTo>
                <a:lnTo>
                  <a:pt x="1572" y="884"/>
                </a:lnTo>
                <a:lnTo>
                  <a:pt x="1572" y="878"/>
                </a:lnTo>
                <a:lnTo>
                  <a:pt x="1572" y="872"/>
                </a:lnTo>
                <a:lnTo>
                  <a:pt x="1570" y="866"/>
                </a:lnTo>
                <a:lnTo>
                  <a:pt x="1566" y="864"/>
                </a:lnTo>
                <a:lnTo>
                  <a:pt x="1560" y="864"/>
                </a:lnTo>
                <a:lnTo>
                  <a:pt x="1552" y="866"/>
                </a:lnTo>
                <a:lnTo>
                  <a:pt x="1542" y="868"/>
                </a:lnTo>
                <a:lnTo>
                  <a:pt x="1538" y="868"/>
                </a:lnTo>
                <a:lnTo>
                  <a:pt x="1536" y="866"/>
                </a:lnTo>
                <a:lnTo>
                  <a:pt x="1536" y="864"/>
                </a:lnTo>
                <a:lnTo>
                  <a:pt x="1542" y="856"/>
                </a:lnTo>
                <a:lnTo>
                  <a:pt x="1550" y="844"/>
                </a:lnTo>
                <a:lnTo>
                  <a:pt x="1560" y="832"/>
                </a:lnTo>
                <a:lnTo>
                  <a:pt x="1562" y="826"/>
                </a:lnTo>
                <a:lnTo>
                  <a:pt x="1564" y="820"/>
                </a:lnTo>
                <a:lnTo>
                  <a:pt x="1562" y="816"/>
                </a:lnTo>
                <a:lnTo>
                  <a:pt x="1558" y="812"/>
                </a:lnTo>
                <a:lnTo>
                  <a:pt x="1552" y="810"/>
                </a:lnTo>
                <a:lnTo>
                  <a:pt x="1540" y="810"/>
                </a:lnTo>
                <a:lnTo>
                  <a:pt x="1518" y="810"/>
                </a:lnTo>
                <a:lnTo>
                  <a:pt x="1504" y="806"/>
                </a:lnTo>
                <a:lnTo>
                  <a:pt x="1492" y="798"/>
                </a:lnTo>
                <a:lnTo>
                  <a:pt x="1482" y="792"/>
                </a:lnTo>
                <a:lnTo>
                  <a:pt x="1472" y="782"/>
                </a:lnTo>
                <a:lnTo>
                  <a:pt x="1460" y="774"/>
                </a:lnTo>
                <a:lnTo>
                  <a:pt x="1442" y="768"/>
                </a:lnTo>
                <a:lnTo>
                  <a:pt x="1416" y="762"/>
                </a:lnTo>
                <a:lnTo>
                  <a:pt x="1400" y="760"/>
                </a:lnTo>
                <a:lnTo>
                  <a:pt x="1386" y="760"/>
                </a:lnTo>
                <a:lnTo>
                  <a:pt x="1374" y="760"/>
                </a:lnTo>
                <a:lnTo>
                  <a:pt x="1364" y="762"/>
                </a:lnTo>
                <a:lnTo>
                  <a:pt x="1358" y="764"/>
                </a:lnTo>
                <a:lnTo>
                  <a:pt x="1352" y="768"/>
                </a:lnTo>
                <a:lnTo>
                  <a:pt x="1346" y="776"/>
                </a:lnTo>
                <a:lnTo>
                  <a:pt x="1342" y="784"/>
                </a:lnTo>
                <a:lnTo>
                  <a:pt x="1340" y="790"/>
                </a:lnTo>
                <a:lnTo>
                  <a:pt x="1336" y="794"/>
                </a:lnTo>
                <a:lnTo>
                  <a:pt x="1334" y="794"/>
                </a:lnTo>
                <a:lnTo>
                  <a:pt x="1330" y="792"/>
                </a:lnTo>
                <a:lnTo>
                  <a:pt x="1316" y="788"/>
                </a:lnTo>
                <a:lnTo>
                  <a:pt x="1302" y="788"/>
                </a:lnTo>
                <a:lnTo>
                  <a:pt x="1292" y="792"/>
                </a:lnTo>
                <a:lnTo>
                  <a:pt x="1284" y="796"/>
                </a:lnTo>
                <a:lnTo>
                  <a:pt x="1282" y="800"/>
                </a:lnTo>
                <a:lnTo>
                  <a:pt x="1282" y="804"/>
                </a:lnTo>
                <a:lnTo>
                  <a:pt x="1282" y="808"/>
                </a:lnTo>
                <a:lnTo>
                  <a:pt x="1284" y="812"/>
                </a:lnTo>
                <a:lnTo>
                  <a:pt x="1288" y="816"/>
                </a:lnTo>
                <a:lnTo>
                  <a:pt x="1294" y="820"/>
                </a:lnTo>
                <a:lnTo>
                  <a:pt x="1314" y="828"/>
                </a:lnTo>
                <a:lnTo>
                  <a:pt x="1332" y="834"/>
                </a:lnTo>
                <a:lnTo>
                  <a:pt x="1342" y="840"/>
                </a:lnTo>
                <a:lnTo>
                  <a:pt x="1344" y="842"/>
                </a:lnTo>
                <a:lnTo>
                  <a:pt x="1344" y="844"/>
                </a:lnTo>
                <a:lnTo>
                  <a:pt x="1340" y="846"/>
                </a:lnTo>
                <a:lnTo>
                  <a:pt x="1332" y="848"/>
                </a:lnTo>
                <a:lnTo>
                  <a:pt x="1318" y="848"/>
                </a:lnTo>
                <a:lnTo>
                  <a:pt x="1280" y="844"/>
                </a:lnTo>
                <a:lnTo>
                  <a:pt x="1270" y="842"/>
                </a:lnTo>
                <a:lnTo>
                  <a:pt x="1264" y="840"/>
                </a:lnTo>
                <a:lnTo>
                  <a:pt x="1260" y="836"/>
                </a:lnTo>
                <a:lnTo>
                  <a:pt x="1256" y="830"/>
                </a:lnTo>
                <a:lnTo>
                  <a:pt x="1256" y="824"/>
                </a:lnTo>
                <a:lnTo>
                  <a:pt x="1256" y="818"/>
                </a:lnTo>
                <a:lnTo>
                  <a:pt x="1260" y="804"/>
                </a:lnTo>
                <a:lnTo>
                  <a:pt x="1264" y="788"/>
                </a:lnTo>
                <a:lnTo>
                  <a:pt x="1268" y="772"/>
                </a:lnTo>
                <a:lnTo>
                  <a:pt x="1270" y="758"/>
                </a:lnTo>
                <a:lnTo>
                  <a:pt x="1268" y="750"/>
                </a:lnTo>
                <a:lnTo>
                  <a:pt x="1266" y="744"/>
                </a:lnTo>
                <a:lnTo>
                  <a:pt x="1258" y="734"/>
                </a:lnTo>
                <a:lnTo>
                  <a:pt x="1250" y="726"/>
                </a:lnTo>
                <a:lnTo>
                  <a:pt x="1244" y="722"/>
                </a:lnTo>
                <a:lnTo>
                  <a:pt x="1240" y="722"/>
                </a:lnTo>
                <a:lnTo>
                  <a:pt x="1236" y="724"/>
                </a:lnTo>
                <a:lnTo>
                  <a:pt x="1234" y="730"/>
                </a:lnTo>
                <a:lnTo>
                  <a:pt x="1234" y="738"/>
                </a:lnTo>
                <a:lnTo>
                  <a:pt x="1238" y="752"/>
                </a:lnTo>
                <a:lnTo>
                  <a:pt x="1240" y="762"/>
                </a:lnTo>
                <a:lnTo>
                  <a:pt x="1238" y="772"/>
                </a:lnTo>
                <a:lnTo>
                  <a:pt x="1236" y="778"/>
                </a:lnTo>
                <a:lnTo>
                  <a:pt x="1230" y="784"/>
                </a:lnTo>
                <a:lnTo>
                  <a:pt x="1224" y="788"/>
                </a:lnTo>
                <a:lnTo>
                  <a:pt x="1216" y="792"/>
                </a:lnTo>
                <a:lnTo>
                  <a:pt x="1198" y="798"/>
                </a:lnTo>
                <a:lnTo>
                  <a:pt x="1182" y="804"/>
                </a:lnTo>
                <a:lnTo>
                  <a:pt x="1176" y="808"/>
                </a:lnTo>
                <a:lnTo>
                  <a:pt x="1170" y="812"/>
                </a:lnTo>
                <a:lnTo>
                  <a:pt x="1168" y="818"/>
                </a:lnTo>
                <a:lnTo>
                  <a:pt x="1168" y="824"/>
                </a:lnTo>
                <a:lnTo>
                  <a:pt x="1172" y="832"/>
                </a:lnTo>
                <a:lnTo>
                  <a:pt x="1178" y="842"/>
                </a:lnTo>
                <a:lnTo>
                  <a:pt x="1200" y="870"/>
                </a:lnTo>
                <a:lnTo>
                  <a:pt x="1208" y="878"/>
                </a:lnTo>
                <a:lnTo>
                  <a:pt x="1212" y="886"/>
                </a:lnTo>
                <a:lnTo>
                  <a:pt x="1212" y="894"/>
                </a:lnTo>
                <a:lnTo>
                  <a:pt x="1210" y="902"/>
                </a:lnTo>
                <a:lnTo>
                  <a:pt x="1204" y="912"/>
                </a:lnTo>
                <a:lnTo>
                  <a:pt x="1194" y="926"/>
                </a:lnTo>
                <a:lnTo>
                  <a:pt x="1184" y="940"/>
                </a:lnTo>
                <a:lnTo>
                  <a:pt x="1180" y="950"/>
                </a:lnTo>
                <a:lnTo>
                  <a:pt x="1180" y="956"/>
                </a:lnTo>
                <a:lnTo>
                  <a:pt x="1182" y="962"/>
                </a:lnTo>
                <a:lnTo>
                  <a:pt x="1190" y="974"/>
                </a:lnTo>
                <a:lnTo>
                  <a:pt x="1192" y="982"/>
                </a:lnTo>
                <a:lnTo>
                  <a:pt x="1194" y="992"/>
                </a:lnTo>
                <a:lnTo>
                  <a:pt x="1194" y="996"/>
                </a:lnTo>
                <a:lnTo>
                  <a:pt x="1196" y="1000"/>
                </a:lnTo>
                <a:lnTo>
                  <a:pt x="1200" y="1002"/>
                </a:lnTo>
                <a:lnTo>
                  <a:pt x="1204" y="1002"/>
                </a:lnTo>
                <a:lnTo>
                  <a:pt x="1218" y="1000"/>
                </a:lnTo>
                <a:lnTo>
                  <a:pt x="1234" y="996"/>
                </a:lnTo>
                <a:lnTo>
                  <a:pt x="1254" y="992"/>
                </a:lnTo>
                <a:lnTo>
                  <a:pt x="1276" y="992"/>
                </a:lnTo>
                <a:lnTo>
                  <a:pt x="1288" y="992"/>
                </a:lnTo>
                <a:lnTo>
                  <a:pt x="1298" y="994"/>
                </a:lnTo>
                <a:lnTo>
                  <a:pt x="1310" y="998"/>
                </a:lnTo>
                <a:lnTo>
                  <a:pt x="1322" y="1004"/>
                </a:lnTo>
                <a:lnTo>
                  <a:pt x="1340" y="1016"/>
                </a:lnTo>
                <a:lnTo>
                  <a:pt x="1352" y="1028"/>
                </a:lnTo>
                <a:lnTo>
                  <a:pt x="1358" y="1036"/>
                </a:lnTo>
                <a:lnTo>
                  <a:pt x="1360" y="1044"/>
                </a:lnTo>
                <a:lnTo>
                  <a:pt x="1360" y="1050"/>
                </a:lnTo>
                <a:lnTo>
                  <a:pt x="1356" y="1054"/>
                </a:lnTo>
                <a:lnTo>
                  <a:pt x="1350" y="1066"/>
                </a:lnTo>
                <a:lnTo>
                  <a:pt x="1342" y="1078"/>
                </a:lnTo>
                <a:lnTo>
                  <a:pt x="1334" y="1092"/>
                </a:lnTo>
                <a:lnTo>
                  <a:pt x="1332" y="1096"/>
                </a:lnTo>
                <a:lnTo>
                  <a:pt x="1330" y="1098"/>
                </a:lnTo>
                <a:lnTo>
                  <a:pt x="1330" y="1092"/>
                </a:lnTo>
                <a:lnTo>
                  <a:pt x="1332" y="1082"/>
                </a:lnTo>
                <a:lnTo>
                  <a:pt x="1334" y="1066"/>
                </a:lnTo>
                <a:lnTo>
                  <a:pt x="1334" y="1052"/>
                </a:lnTo>
                <a:lnTo>
                  <a:pt x="1330" y="1038"/>
                </a:lnTo>
                <a:lnTo>
                  <a:pt x="1322" y="1026"/>
                </a:lnTo>
                <a:lnTo>
                  <a:pt x="1318" y="1020"/>
                </a:lnTo>
                <a:lnTo>
                  <a:pt x="1312" y="1016"/>
                </a:lnTo>
                <a:lnTo>
                  <a:pt x="1304" y="1014"/>
                </a:lnTo>
                <a:lnTo>
                  <a:pt x="1298" y="1012"/>
                </a:lnTo>
                <a:lnTo>
                  <a:pt x="1288" y="1010"/>
                </a:lnTo>
                <a:lnTo>
                  <a:pt x="1278" y="1010"/>
                </a:lnTo>
                <a:lnTo>
                  <a:pt x="1266" y="1012"/>
                </a:lnTo>
                <a:lnTo>
                  <a:pt x="1254" y="1016"/>
                </a:lnTo>
                <a:lnTo>
                  <a:pt x="1242" y="1020"/>
                </a:lnTo>
                <a:lnTo>
                  <a:pt x="1234" y="1026"/>
                </a:lnTo>
                <a:lnTo>
                  <a:pt x="1228" y="1032"/>
                </a:lnTo>
                <a:lnTo>
                  <a:pt x="1224" y="1036"/>
                </a:lnTo>
                <a:lnTo>
                  <a:pt x="1222" y="1044"/>
                </a:lnTo>
                <a:lnTo>
                  <a:pt x="1222" y="1050"/>
                </a:lnTo>
                <a:lnTo>
                  <a:pt x="1226" y="1062"/>
                </a:lnTo>
                <a:lnTo>
                  <a:pt x="1230" y="1076"/>
                </a:lnTo>
                <a:lnTo>
                  <a:pt x="1234" y="1088"/>
                </a:lnTo>
                <a:lnTo>
                  <a:pt x="1234" y="1092"/>
                </a:lnTo>
                <a:lnTo>
                  <a:pt x="1232" y="1098"/>
                </a:lnTo>
                <a:lnTo>
                  <a:pt x="1228" y="1102"/>
                </a:lnTo>
                <a:lnTo>
                  <a:pt x="1222" y="1106"/>
                </a:lnTo>
                <a:lnTo>
                  <a:pt x="1210" y="1112"/>
                </a:lnTo>
                <a:lnTo>
                  <a:pt x="1202" y="1120"/>
                </a:lnTo>
                <a:lnTo>
                  <a:pt x="1198" y="1128"/>
                </a:lnTo>
                <a:lnTo>
                  <a:pt x="1196" y="1136"/>
                </a:lnTo>
                <a:lnTo>
                  <a:pt x="1194" y="1144"/>
                </a:lnTo>
                <a:lnTo>
                  <a:pt x="1188" y="1152"/>
                </a:lnTo>
                <a:lnTo>
                  <a:pt x="1180" y="1160"/>
                </a:lnTo>
                <a:lnTo>
                  <a:pt x="1166" y="1168"/>
                </a:lnTo>
                <a:lnTo>
                  <a:pt x="1152" y="1176"/>
                </a:lnTo>
                <a:lnTo>
                  <a:pt x="1144" y="1184"/>
                </a:lnTo>
                <a:lnTo>
                  <a:pt x="1136" y="1196"/>
                </a:lnTo>
                <a:lnTo>
                  <a:pt x="1130" y="1200"/>
                </a:lnTo>
                <a:lnTo>
                  <a:pt x="1118" y="1202"/>
                </a:lnTo>
                <a:lnTo>
                  <a:pt x="1100" y="1200"/>
                </a:lnTo>
                <a:lnTo>
                  <a:pt x="1070" y="1196"/>
                </a:lnTo>
                <a:lnTo>
                  <a:pt x="1044" y="1190"/>
                </a:lnTo>
                <a:lnTo>
                  <a:pt x="1036" y="1186"/>
                </a:lnTo>
                <a:lnTo>
                  <a:pt x="1040" y="1184"/>
                </a:lnTo>
                <a:lnTo>
                  <a:pt x="1052" y="1180"/>
                </a:lnTo>
                <a:lnTo>
                  <a:pt x="1072" y="1176"/>
                </a:lnTo>
                <a:lnTo>
                  <a:pt x="1094" y="1168"/>
                </a:lnTo>
                <a:lnTo>
                  <a:pt x="1104" y="1162"/>
                </a:lnTo>
                <a:lnTo>
                  <a:pt x="1114" y="1156"/>
                </a:lnTo>
                <a:lnTo>
                  <a:pt x="1122" y="1148"/>
                </a:lnTo>
                <a:lnTo>
                  <a:pt x="1128" y="1138"/>
                </a:lnTo>
                <a:lnTo>
                  <a:pt x="1138" y="1122"/>
                </a:lnTo>
                <a:lnTo>
                  <a:pt x="1146" y="1112"/>
                </a:lnTo>
                <a:lnTo>
                  <a:pt x="1154" y="1106"/>
                </a:lnTo>
                <a:lnTo>
                  <a:pt x="1160" y="1104"/>
                </a:lnTo>
                <a:lnTo>
                  <a:pt x="1166" y="1100"/>
                </a:lnTo>
                <a:lnTo>
                  <a:pt x="1170" y="1096"/>
                </a:lnTo>
                <a:lnTo>
                  <a:pt x="1174" y="1088"/>
                </a:lnTo>
                <a:lnTo>
                  <a:pt x="1176" y="1072"/>
                </a:lnTo>
                <a:lnTo>
                  <a:pt x="1176" y="1058"/>
                </a:lnTo>
                <a:lnTo>
                  <a:pt x="1174" y="1044"/>
                </a:lnTo>
                <a:lnTo>
                  <a:pt x="1166" y="1034"/>
                </a:lnTo>
                <a:lnTo>
                  <a:pt x="1160" y="1026"/>
                </a:lnTo>
                <a:lnTo>
                  <a:pt x="1152" y="1016"/>
                </a:lnTo>
                <a:lnTo>
                  <a:pt x="1146" y="1004"/>
                </a:lnTo>
                <a:lnTo>
                  <a:pt x="1142" y="988"/>
                </a:lnTo>
                <a:lnTo>
                  <a:pt x="1142" y="968"/>
                </a:lnTo>
                <a:lnTo>
                  <a:pt x="1150" y="928"/>
                </a:lnTo>
                <a:lnTo>
                  <a:pt x="1152" y="910"/>
                </a:lnTo>
                <a:lnTo>
                  <a:pt x="1154" y="896"/>
                </a:lnTo>
                <a:lnTo>
                  <a:pt x="1152" y="882"/>
                </a:lnTo>
                <a:lnTo>
                  <a:pt x="1148" y="868"/>
                </a:lnTo>
                <a:lnTo>
                  <a:pt x="1140" y="856"/>
                </a:lnTo>
                <a:lnTo>
                  <a:pt x="1126" y="844"/>
                </a:lnTo>
                <a:lnTo>
                  <a:pt x="1116" y="832"/>
                </a:lnTo>
                <a:lnTo>
                  <a:pt x="1114" y="828"/>
                </a:lnTo>
                <a:lnTo>
                  <a:pt x="1112" y="824"/>
                </a:lnTo>
                <a:lnTo>
                  <a:pt x="1114" y="822"/>
                </a:lnTo>
                <a:lnTo>
                  <a:pt x="1118" y="818"/>
                </a:lnTo>
                <a:lnTo>
                  <a:pt x="1126" y="812"/>
                </a:lnTo>
                <a:lnTo>
                  <a:pt x="1136" y="804"/>
                </a:lnTo>
                <a:lnTo>
                  <a:pt x="1146" y="796"/>
                </a:lnTo>
                <a:lnTo>
                  <a:pt x="1150" y="790"/>
                </a:lnTo>
                <a:lnTo>
                  <a:pt x="1154" y="782"/>
                </a:lnTo>
                <a:lnTo>
                  <a:pt x="1156" y="774"/>
                </a:lnTo>
                <a:lnTo>
                  <a:pt x="1156" y="764"/>
                </a:lnTo>
                <a:lnTo>
                  <a:pt x="1156" y="754"/>
                </a:lnTo>
                <a:lnTo>
                  <a:pt x="1152" y="744"/>
                </a:lnTo>
                <a:lnTo>
                  <a:pt x="1148" y="738"/>
                </a:lnTo>
                <a:lnTo>
                  <a:pt x="1142" y="732"/>
                </a:lnTo>
                <a:lnTo>
                  <a:pt x="1134" y="728"/>
                </a:lnTo>
                <a:lnTo>
                  <a:pt x="1126" y="724"/>
                </a:lnTo>
                <a:lnTo>
                  <a:pt x="1106" y="722"/>
                </a:lnTo>
                <a:lnTo>
                  <a:pt x="1086" y="722"/>
                </a:lnTo>
                <a:lnTo>
                  <a:pt x="1064" y="724"/>
                </a:lnTo>
                <a:lnTo>
                  <a:pt x="1044" y="724"/>
                </a:lnTo>
                <a:lnTo>
                  <a:pt x="1028" y="722"/>
                </a:lnTo>
                <a:lnTo>
                  <a:pt x="1020" y="722"/>
                </a:lnTo>
                <a:lnTo>
                  <a:pt x="1012" y="722"/>
                </a:lnTo>
                <a:lnTo>
                  <a:pt x="1006" y="726"/>
                </a:lnTo>
                <a:lnTo>
                  <a:pt x="1002" y="732"/>
                </a:lnTo>
                <a:lnTo>
                  <a:pt x="994" y="748"/>
                </a:lnTo>
                <a:lnTo>
                  <a:pt x="988" y="766"/>
                </a:lnTo>
                <a:lnTo>
                  <a:pt x="980" y="788"/>
                </a:lnTo>
                <a:lnTo>
                  <a:pt x="970" y="808"/>
                </a:lnTo>
                <a:lnTo>
                  <a:pt x="964" y="816"/>
                </a:lnTo>
                <a:lnTo>
                  <a:pt x="958" y="824"/>
                </a:lnTo>
                <a:lnTo>
                  <a:pt x="948" y="832"/>
                </a:lnTo>
                <a:lnTo>
                  <a:pt x="938" y="838"/>
                </a:lnTo>
                <a:lnTo>
                  <a:pt x="916" y="848"/>
                </a:lnTo>
                <a:lnTo>
                  <a:pt x="908" y="854"/>
                </a:lnTo>
                <a:lnTo>
                  <a:pt x="906" y="858"/>
                </a:lnTo>
                <a:lnTo>
                  <a:pt x="904" y="862"/>
                </a:lnTo>
                <a:lnTo>
                  <a:pt x="906" y="866"/>
                </a:lnTo>
                <a:lnTo>
                  <a:pt x="912" y="874"/>
                </a:lnTo>
                <a:lnTo>
                  <a:pt x="920" y="884"/>
                </a:lnTo>
                <a:lnTo>
                  <a:pt x="922" y="888"/>
                </a:lnTo>
                <a:lnTo>
                  <a:pt x="926" y="894"/>
                </a:lnTo>
                <a:lnTo>
                  <a:pt x="926" y="902"/>
                </a:lnTo>
                <a:lnTo>
                  <a:pt x="926" y="910"/>
                </a:lnTo>
                <a:lnTo>
                  <a:pt x="922" y="918"/>
                </a:lnTo>
                <a:lnTo>
                  <a:pt x="916" y="928"/>
                </a:lnTo>
                <a:lnTo>
                  <a:pt x="912" y="938"/>
                </a:lnTo>
                <a:lnTo>
                  <a:pt x="910" y="948"/>
                </a:lnTo>
                <a:lnTo>
                  <a:pt x="912" y="954"/>
                </a:lnTo>
                <a:lnTo>
                  <a:pt x="916" y="962"/>
                </a:lnTo>
                <a:lnTo>
                  <a:pt x="924" y="968"/>
                </a:lnTo>
                <a:lnTo>
                  <a:pt x="932" y="974"/>
                </a:lnTo>
                <a:lnTo>
                  <a:pt x="952" y="986"/>
                </a:lnTo>
                <a:lnTo>
                  <a:pt x="974" y="996"/>
                </a:lnTo>
                <a:lnTo>
                  <a:pt x="982" y="1002"/>
                </a:lnTo>
                <a:lnTo>
                  <a:pt x="990" y="1008"/>
                </a:lnTo>
                <a:lnTo>
                  <a:pt x="996" y="1014"/>
                </a:lnTo>
                <a:lnTo>
                  <a:pt x="998" y="1022"/>
                </a:lnTo>
                <a:lnTo>
                  <a:pt x="998" y="1030"/>
                </a:lnTo>
                <a:lnTo>
                  <a:pt x="992" y="1040"/>
                </a:lnTo>
                <a:lnTo>
                  <a:pt x="982" y="1054"/>
                </a:lnTo>
                <a:lnTo>
                  <a:pt x="978" y="1058"/>
                </a:lnTo>
                <a:lnTo>
                  <a:pt x="974" y="1060"/>
                </a:lnTo>
                <a:lnTo>
                  <a:pt x="970" y="1060"/>
                </a:lnTo>
                <a:lnTo>
                  <a:pt x="966" y="1060"/>
                </a:lnTo>
                <a:lnTo>
                  <a:pt x="956" y="1052"/>
                </a:lnTo>
                <a:lnTo>
                  <a:pt x="942" y="1040"/>
                </a:lnTo>
                <a:lnTo>
                  <a:pt x="918" y="1024"/>
                </a:lnTo>
                <a:lnTo>
                  <a:pt x="884" y="1004"/>
                </a:lnTo>
                <a:lnTo>
                  <a:pt x="862" y="994"/>
                </a:lnTo>
                <a:lnTo>
                  <a:pt x="838" y="984"/>
                </a:lnTo>
                <a:lnTo>
                  <a:pt x="810" y="974"/>
                </a:lnTo>
                <a:lnTo>
                  <a:pt x="786" y="966"/>
                </a:lnTo>
                <a:lnTo>
                  <a:pt x="762" y="960"/>
                </a:lnTo>
                <a:lnTo>
                  <a:pt x="742" y="956"/>
                </a:lnTo>
                <a:lnTo>
                  <a:pt x="724" y="954"/>
                </a:lnTo>
                <a:lnTo>
                  <a:pt x="706" y="952"/>
                </a:lnTo>
                <a:lnTo>
                  <a:pt x="692" y="952"/>
                </a:lnTo>
                <a:lnTo>
                  <a:pt x="678" y="954"/>
                </a:lnTo>
                <a:lnTo>
                  <a:pt x="668" y="956"/>
                </a:lnTo>
                <a:lnTo>
                  <a:pt x="660" y="960"/>
                </a:lnTo>
                <a:lnTo>
                  <a:pt x="654" y="964"/>
                </a:lnTo>
                <a:lnTo>
                  <a:pt x="650" y="968"/>
                </a:lnTo>
                <a:lnTo>
                  <a:pt x="650" y="974"/>
                </a:lnTo>
                <a:lnTo>
                  <a:pt x="650" y="980"/>
                </a:lnTo>
                <a:lnTo>
                  <a:pt x="654" y="986"/>
                </a:lnTo>
                <a:lnTo>
                  <a:pt x="660" y="994"/>
                </a:lnTo>
                <a:lnTo>
                  <a:pt x="664" y="998"/>
                </a:lnTo>
                <a:lnTo>
                  <a:pt x="664" y="1004"/>
                </a:lnTo>
                <a:lnTo>
                  <a:pt x="664" y="1010"/>
                </a:lnTo>
                <a:lnTo>
                  <a:pt x="662" y="1016"/>
                </a:lnTo>
                <a:lnTo>
                  <a:pt x="654" y="1028"/>
                </a:lnTo>
                <a:lnTo>
                  <a:pt x="642" y="1038"/>
                </a:lnTo>
                <a:lnTo>
                  <a:pt x="628" y="1044"/>
                </a:lnTo>
                <a:lnTo>
                  <a:pt x="622" y="1046"/>
                </a:lnTo>
                <a:lnTo>
                  <a:pt x="618" y="1046"/>
                </a:lnTo>
                <a:lnTo>
                  <a:pt x="612" y="1046"/>
                </a:lnTo>
                <a:lnTo>
                  <a:pt x="608" y="1042"/>
                </a:lnTo>
                <a:lnTo>
                  <a:pt x="606" y="1038"/>
                </a:lnTo>
                <a:lnTo>
                  <a:pt x="606" y="1030"/>
                </a:lnTo>
                <a:lnTo>
                  <a:pt x="604" y="1018"/>
                </a:lnTo>
                <a:lnTo>
                  <a:pt x="602" y="1010"/>
                </a:lnTo>
                <a:lnTo>
                  <a:pt x="596" y="1006"/>
                </a:lnTo>
                <a:lnTo>
                  <a:pt x="590" y="1006"/>
                </a:lnTo>
                <a:lnTo>
                  <a:pt x="582" y="1010"/>
                </a:lnTo>
                <a:lnTo>
                  <a:pt x="570" y="1016"/>
                </a:lnTo>
                <a:lnTo>
                  <a:pt x="542" y="1034"/>
                </a:lnTo>
                <a:lnTo>
                  <a:pt x="526" y="1042"/>
                </a:lnTo>
                <a:lnTo>
                  <a:pt x="520" y="1042"/>
                </a:lnTo>
                <a:lnTo>
                  <a:pt x="516" y="1042"/>
                </a:lnTo>
                <a:lnTo>
                  <a:pt x="506" y="1040"/>
                </a:lnTo>
                <a:lnTo>
                  <a:pt x="498" y="1036"/>
                </a:lnTo>
                <a:lnTo>
                  <a:pt x="488" y="1032"/>
                </a:lnTo>
                <a:lnTo>
                  <a:pt x="478" y="1032"/>
                </a:lnTo>
                <a:lnTo>
                  <a:pt x="470" y="1032"/>
                </a:lnTo>
                <a:lnTo>
                  <a:pt x="462" y="1034"/>
                </a:lnTo>
                <a:lnTo>
                  <a:pt x="440" y="1046"/>
                </a:lnTo>
                <a:lnTo>
                  <a:pt x="420" y="1056"/>
                </a:lnTo>
                <a:lnTo>
                  <a:pt x="412" y="1060"/>
                </a:lnTo>
                <a:lnTo>
                  <a:pt x="406" y="1060"/>
                </a:lnTo>
                <a:lnTo>
                  <a:pt x="400" y="1060"/>
                </a:lnTo>
                <a:lnTo>
                  <a:pt x="396" y="1058"/>
                </a:lnTo>
                <a:lnTo>
                  <a:pt x="392" y="1054"/>
                </a:lnTo>
                <a:lnTo>
                  <a:pt x="390" y="1052"/>
                </a:lnTo>
                <a:lnTo>
                  <a:pt x="388" y="1042"/>
                </a:lnTo>
                <a:lnTo>
                  <a:pt x="392" y="1030"/>
                </a:lnTo>
                <a:lnTo>
                  <a:pt x="396" y="1020"/>
                </a:lnTo>
                <a:lnTo>
                  <a:pt x="406" y="1012"/>
                </a:lnTo>
                <a:lnTo>
                  <a:pt x="410" y="1006"/>
                </a:lnTo>
                <a:lnTo>
                  <a:pt x="412" y="1004"/>
                </a:lnTo>
                <a:lnTo>
                  <a:pt x="410" y="1004"/>
                </a:lnTo>
                <a:lnTo>
                  <a:pt x="402" y="1004"/>
                </a:lnTo>
                <a:lnTo>
                  <a:pt x="388" y="1008"/>
                </a:lnTo>
                <a:lnTo>
                  <a:pt x="368" y="1014"/>
                </a:lnTo>
                <a:lnTo>
                  <a:pt x="342" y="1024"/>
                </a:lnTo>
                <a:lnTo>
                  <a:pt x="312" y="1038"/>
                </a:lnTo>
                <a:lnTo>
                  <a:pt x="276" y="1054"/>
                </a:lnTo>
                <a:lnTo>
                  <a:pt x="242" y="1070"/>
                </a:lnTo>
                <a:lnTo>
                  <a:pt x="216" y="1078"/>
                </a:lnTo>
                <a:lnTo>
                  <a:pt x="196" y="1084"/>
                </a:lnTo>
                <a:lnTo>
                  <a:pt x="180" y="1086"/>
                </a:lnTo>
                <a:lnTo>
                  <a:pt x="168" y="1088"/>
                </a:lnTo>
                <a:lnTo>
                  <a:pt x="158" y="1094"/>
                </a:lnTo>
                <a:lnTo>
                  <a:pt x="152" y="1106"/>
                </a:lnTo>
                <a:lnTo>
                  <a:pt x="144" y="1124"/>
                </a:lnTo>
                <a:lnTo>
                  <a:pt x="138" y="1142"/>
                </a:lnTo>
                <a:lnTo>
                  <a:pt x="132" y="1152"/>
                </a:lnTo>
                <a:lnTo>
                  <a:pt x="126" y="1158"/>
                </a:lnTo>
                <a:lnTo>
                  <a:pt x="120" y="1158"/>
                </a:lnTo>
                <a:lnTo>
                  <a:pt x="106" y="1156"/>
                </a:lnTo>
                <a:lnTo>
                  <a:pt x="98" y="1156"/>
                </a:lnTo>
                <a:lnTo>
                  <a:pt x="86" y="1160"/>
                </a:lnTo>
                <a:lnTo>
                  <a:pt x="78" y="1164"/>
                </a:lnTo>
                <a:lnTo>
                  <a:pt x="54" y="1230"/>
                </a:lnTo>
                <a:lnTo>
                  <a:pt x="44" y="1256"/>
                </a:lnTo>
                <a:lnTo>
                  <a:pt x="36" y="1274"/>
                </a:lnTo>
                <a:lnTo>
                  <a:pt x="28" y="1292"/>
                </a:lnTo>
                <a:lnTo>
                  <a:pt x="20" y="1312"/>
                </a:lnTo>
                <a:lnTo>
                  <a:pt x="8" y="1346"/>
                </a:lnTo>
                <a:lnTo>
                  <a:pt x="0" y="1382"/>
                </a:lnTo>
                <a:lnTo>
                  <a:pt x="0" y="1562"/>
                </a:lnTo>
                <a:lnTo>
                  <a:pt x="60" y="1706"/>
                </a:lnTo>
                <a:lnTo>
                  <a:pt x="180" y="1898"/>
                </a:lnTo>
                <a:lnTo>
                  <a:pt x="236" y="2142"/>
                </a:lnTo>
                <a:lnTo>
                  <a:pt x="172" y="2176"/>
                </a:lnTo>
                <a:lnTo>
                  <a:pt x="166" y="2200"/>
                </a:lnTo>
                <a:lnTo>
                  <a:pt x="124" y="2214"/>
                </a:lnTo>
                <a:lnTo>
                  <a:pt x="104" y="2206"/>
                </a:lnTo>
                <a:lnTo>
                  <a:pt x="92" y="2204"/>
                </a:lnTo>
                <a:lnTo>
                  <a:pt x="86" y="2204"/>
                </a:lnTo>
                <a:lnTo>
                  <a:pt x="84" y="2208"/>
                </a:lnTo>
                <a:lnTo>
                  <a:pt x="70" y="2258"/>
                </a:lnTo>
                <a:lnTo>
                  <a:pt x="60" y="2304"/>
                </a:lnTo>
                <a:lnTo>
                  <a:pt x="76" y="2364"/>
                </a:lnTo>
                <a:lnTo>
                  <a:pt x="114" y="2388"/>
                </a:lnTo>
                <a:lnTo>
                  <a:pt x="142" y="2422"/>
                </a:lnTo>
                <a:lnTo>
                  <a:pt x="148" y="2454"/>
                </a:lnTo>
                <a:lnTo>
                  <a:pt x="130" y="2486"/>
                </a:lnTo>
                <a:lnTo>
                  <a:pt x="98" y="2508"/>
                </a:lnTo>
                <a:lnTo>
                  <a:pt x="70" y="2552"/>
                </a:lnTo>
                <a:lnTo>
                  <a:pt x="80" y="2588"/>
                </a:lnTo>
                <a:lnTo>
                  <a:pt x="132" y="2652"/>
                </a:lnTo>
                <a:lnTo>
                  <a:pt x="156" y="2704"/>
                </a:lnTo>
                <a:lnTo>
                  <a:pt x="182" y="2744"/>
                </a:lnTo>
                <a:lnTo>
                  <a:pt x="180" y="2776"/>
                </a:lnTo>
                <a:lnTo>
                  <a:pt x="182" y="2792"/>
                </a:lnTo>
                <a:lnTo>
                  <a:pt x="186" y="2844"/>
                </a:lnTo>
                <a:lnTo>
                  <a:pt x="190" y="2864"/>
                </a:lnTo>
                <a:lnTo>
                  <a:pt x="186" y="2882"/>
                </a:lnTo>
                <a:lnTo>
                  <a:pt x="188" y="2896"/>
                </a:lnTo>
                <a:lnTo>
                  <a:pt x="182" y="2898"/>
                </a:lnTo>
                <a:lnTo>
                  <a:pt x="178" y="2898"/>
                </a:lnTo>
                <a:lnTo>
                  <a:pt x="176" y="2896"/>
                </a:lnTo>
                <a:lnTo>
                  <a:pt x="176" y="2894"/>
                </a:lnTo>
                <a:lnTo>
                  <a:pt x="174" y="2888"/>
                </a:lnTo>
                <a:lnTo>
                  <a:pt x="172" y="2886"/>
                </a:lnTo>
                <a:lnTo>
                  <a:pt x="170" y="2886"/>
                </a:lnTo>
                <a:lnTo>
                  <a:pt x="172" y="2886"/>
                </a:lnTo>
                <a:lnTo>
                  <a:pt x="174" y="2888"/>
                </a:lnTo>
                <a:lnTo>
                  <a:pt x="176" y="2894"/>
                </a:lnTo>
                <a:lnTo>
                  <a:pt x="176" y="2896"/>
                </a:lnTo>
                <a:lnTo>
                  <a:pt x="178" y="2898"/>
                </a:lnTo>
                <a:lnTo>
                  <a:pt x="182" y="2898"/>
                </a:lnTo>
                <a:lnTo>
                  <a:pt x="188" y="2896"/>
                </a:lnTo>
                <a:lnTo>
                  <a:pt x="174" y="2986"/>
                </a:lnTo>
                <a:lnTo>
                  <a:pt x="174" y="3028"/>
                </a:lnTo>
                <a:lnTo>
                  <a:pt x="168" y="3124"/>
                </a:lnTo>
                <a:lnTo>
                  <a:pt x="174" y="3168"/>
                </a:lnTo>
                <a:lnTo>
                  <a:pt x="210" y="3264"/>
                </a:lnTo>
                <a:lnTo>
                  <a:pt x="248" y="3338"/>
                </a:lnTo>
                <a:lnTo>
                  <a:pt x="248" y="3362"/>
                </a:lnTo>
                <a:lnTo>
                  <a:pt x="254" y="3368"/>
                </a:lnTo>
                <a:lnTo>
                  <a:pt x="258" y="3372"/>
                </a:lnTo>
                <a:lnTo>
                  <a:pt x="262" y="3384"/>
                </a:lnTo>
                <a:lnTo>
                  <a:pt x="264" y="3394"/>
                </a:lnTo>
                <a:lnTo>
                  <a:pt x="268" y="3400"/>
                </a:lnTo>
                <a:lnTo>
                  <a:pt x="272" y="3406"/>
                </a:lnTo>
                <a:lnTo>
                  <a:pt x="276" y="3412"/>
                </a:lnTo>
                <a:lnTo>
                  <a:pt x="278" y="3416"/>
                </a:lnTo>
                <a:lnTo>
                  <a:pt x="278" y="3424"/>
                </a:lnTo>
                <a:lnTo>
                  <a:pt x="280" y="3432"/>
                </a:lnTo>
                <a:lnTo>
                  <a:pt x="282" y="3438"/>
                </a:lnTo>
                <a:lnTo>
                  <a:pt x="286" y="3444"/>
                </a:lnTo>
                <a:lnTo>
                  <a:pt x="294" y="3452"/>
                </a:lnTo>
                <a:lnTo>
                  <a:pt x="302" y="3456"/>
                </a:lnTo>
                <a:lnTo>
                  <a:pt x="320" y="3464"/>
                </a:lnTo>
                <a:lnTo>
                  <a:pt x="334" y="3470"/>
                </a:lnTo>
                <a:lnTo>
                  <a:pt x="338" y="3474"/>
                </a:lnTo>
                <a:lnTo>
                  <a:pt x="338" y="3478"/>
                </a:lnTo>
                <a:lnTo>
                  <a:pt x="338" y="3480"/>
                </a:lnTo>
                <a:lnTo>
                  <a:pt x="340" y="3484"/>
                </a:lnTo>
                <a:lnTo>
                  <a:pt x="350" y="3490"/>
                </a:lnTo>
                <a:lnTo>
                  <a:pt x="360" y="3496"/>
                </a:lnTo>
                <a:lnTo>
                  <a:pt x="366" y="3500"/>
                </a:lnTo>
                <a:lnTo>
                  <a:pt x="374" y="3508"/>
                </a:lnTo>
                <a:lnTo>
                  <a:pt x="382" y="3512"/>
                </a:lnTo>
                <a:lnTo>
                  <a:pt x="388" y="3514"/>
                </a:lnTo>
                <a:lnTo>
                  <a:pt x="394" y="3514"/>
                </a:lnTo>
                <a:lnTo>
                  <a:pt x="404" y="3516"/>
                </a:lnTo>
                <a:lnTo>
                  <a:pt x="410" y="3516"/>
                </a:lnTo>
                <a:lnTo>
                  <a:pt x="414" y="3522"/>
                </a:lnTo>
                <a:lnTo>
                  <a:pt x="420" y="3524"/>
                </a:lnTo>
                <a:lnTo>
                  <a:pt x="424" y="3526"/>
                </a:lnTo>
                <a:lnTo>
                  <a:pt x="428" y="3524"/>
                </a:lnTo>
                <a:lnTo>
                  <a:pt x="432" y="3522"/>
                </a:lnTo>
                <a:lnTo>
                  <a:pt x="442" y="3514"/>
                </a:lnTo>
                <a:lnTo>
                  <a:pt x="446" y="3512"/>
                </a:lnTo>
                <a:lnTo>
                  <a:pt x="450" y="3512"/>
                </a:lnTo>
                <a:lnTo>
                  <a:pt x="456" y="3510"/>
                </a:lnTo>
                <a:lnTo>
                  <a:pt x="458" y="3508"/>
                </a:lnTo>
                <a:lnTo>
                  <a:pt x="462" y="3504"/>
                </a:lnTo>
                <a:lnTo>
                  <a:pt x="464" y="3502"/>
                </a:lnTo>
                <a:lnTo>
                  <a:pt x="468" y="3502"/>
                </a:lnTo>
                <a:lnTo>
                  <a:pt x="472" y="3500"/>
                </a:lnTo>
                <a:lnTo>
                  <a:pt x="476" y="3498"/>
                </a:lnTo>
                <a:lnTo>
                  <a:pt x="480" y="3494"/>
                </a:lnTo>
                <a:lnTo>
                  <a:pt x="482" y="3492"/>
                </a:lnTo>
                <a:lnTo>
                  <a:pt x="488" y="3490"/>
                </a:lnTo>
                <a:lnTo>
                  <a:pt x="492" y="3490"/>
                </a:lnTo>
                <a:lnTo>
                  <a:pt x="500" y="3492"/>
                </a:lnTo>
                <a:lnTo>
                  <a:pt x="508" y="3496"/>
                </a:lnTo>
                <a:lnTo>
                  <a:pt x="514" y="3502"/>
                </a:lnTo>
                <a:lnTo>
                  <a:pt x="518" y="3512"/>
                </a:lnTo>
                <a:lnTo>
                  <a:pt x="520" y="3522"/>
                </a:lnTo>
                <a:lnTo>
                  <a:pt x="524" y="3542"/>
                </a:lnTo>
                <a:lnTo>
                  <a:pt x="526" y="3558"/>
                </a:lnTo>
                <a:lnTo>
                  <a:pt x="528" y="3562"/>
                </a:lnTo>
                <a:lnTo>
                  <a:pt x="532" y="3564"/>
                </a:lnTo>
                <a:lnTo>
                  <a:pt x="542" y="3566"/>
                </a:lnTo>
                <a:lnTo>
                  <a:pt x="550" y="3568"/>
                </a:lnTo>
                <a:lnTo>
                  <a:pt x="554" y="3570"/>
                </a:lnTo>
                <a:lnTo>
                  <a:pt x="558" y="3572"/>
                </a:lnTo>
                <a:lnTo>
                  <a:pt x="562" y="3576"/>
                </a:lnTo>
                <a:lnTo>
                  <a:pt x="566" y="3574"/>
                </a:lnTo>
                <a:lnTo>
                  <a:pt x="570" y="3574"/>
                </a:lnTo>
                <a:lnTo>
                  <a:pt x="580" y="3574"/>
                </a:lnTo>
                <a:lnTo>
                  <a:pt x="586" y="3574"/>
                </a:lnTo>
                <a:lnTo>
                  <a:pt x="590" y="3576"/>
                </a:lnTo>
                <a:lnTo>
                  <a:pt x="596" y="3580"/>
                </a:lnTo>
                <a:lnTo>
                  <a:pt x="600" y="3584"/>
                </a:lnTo>
                <a:lnTo>
                  <a:pt x="604" y="3584"/>
                </a:lnTo>
                <a:lnTo>
                  <a:pt x="608" y="3582"/>
                </a:lnTo>
                <a:lnTo>
                  <a:pt x="614" y="3580"/>
                </a:lnTo>
                <a:lnTo>
                  <a:pt x="620" y="3582"/>
                </a:lnTo>
                <a:lnTo>
                  <a:pt x="636" y="3584"/>
                </a:lnTo>
                <a:lnTo>
                  <a:pt x="650" y="3588"/>
                </a:lnTo>
                <a:lnTo>
                  <a:pt x="652" y="3588"/>
                </a:lnTo>
                <a:lnTo>
                  <a:pt x="654" y="3586"/>
                </a:lnTo>
                <a:lnTo>
                  <a:pt x="654" y="3582"/>
                </a:lnTo>
                <a:lnTo>
                  <a:pt x="656" y="3580"/>
                </a:lnTo>
                <a:lnTo>
                  <a:pt x="658" y="3582"/>
                </a:lnTo>
                <a:lnTo>
                  <a:pt x="662" y="3586"/>
                </a:lnTo>
                <a:lnTo>
                  <a:pt x="664" y="3590"/>
                </a:lnTo>
                <a:lnTo>
                  <a:pt x="670" y="3592"/>
                </a:lnTo>
                <a:lnTo>
                  <a:pt x="678" y="3594"/>
                </a:lnTo>
                <a:lnTo>
                  <a:pt x="688" y="3598"/>
                </a:lnTo>
                <a:lnTo>
                  <a:pt x="692" y="3600"/>
                </a:lnTo>
                <a:lnTo>
                  <a:pt x="696" y="3600"/>
                </a:lnTo>
                <a:lnTo>
                  <a:pt x="696" y="3596"/>
                </a:lnTo>
                <a:lnTo>
                  <a:pt x="698" y="3592"/>
                </a:lnTo>
                <a:lnTo>
                  <a:pt x="700" y="3592"/>
                </a:lnTo>
                <a:lnTo>
                  <a:pt x="702" y="3592"/>
                </a:lnTo>
                <a:lnTo>
                  <a:pt x="706" y="3598"/>
                </a:lnTo>
                <a:lnTo>
                  <a:pt x="710" y="3600"/>
                </a:lnTo>
                <a:lnTo>
                  <a:pt x="712" y="3600"/>
                </a:lnTo>
                <a:lnTo>
                  <a:pt x="716" y="3598"/>
                </a:lnTo>
                <a:lnTo>
                  <a:pt x="724" y="3594"/>
                </a:lnTo>
                <a:lnTo>
                  <a:pt x="726" y="3592"/>
                </a:lnTo>
                <a:lnTo>
                  <a:pt x="730" y="3594"/>
                </a:lnTo>
                <a:lnTo>
                  <a:pt x="732" y="3594"/>
                </a:lnTo>
                <a:lnTo>
                  <a:pt x="734" y="3594"/>
                </a:lnTo>
                <a:lnTo>
                  <a:pt x="738" y="3590"/>
                </a:lnTo>
                <a:lnTo>
                  <a:pt x="740" y="3588"/>
                </a:lnTo>
                <a:lnTo>
                  <a:pt x="746" y="3588"/>
                </a:lnTo>
                <a:lnTo>
                  <a:pt x="752" y="3588"/>
                </a:lnTo>
                <a:lnTo>
                  <a:pt x="762" y="3590"/>
                </a:lnTo>
                <a:lnTo>
                  <a:pt x="770" y="3594"/>
                </a:lnTo>
                <a:lnTo>
                  <a:pt x="774" y="3594"/>
                </a:lnTo>
                <a:lnTo>
                  <a:pt x="776" y="3592"/>
                </a:lnTo>
                <a:lnTo>
                  <a:pt x="778" y="3590"/>
                </a:lnTo>
                <a:lnTo>
                  <a:pt x="780" y="3588"/>
                </a:lnTo>
                <a:lnTo>
                  <a:pt x="782" y="3586"/>
                </a:lnTo>
                <a:lnTo>
                  <a:pt x="786" y="3586"/>
                </a:lnTo>
                <a:lnTo>
                  <a:pt x="794" y="3586"/>
                </a:lnTo>
                <a:lnTo>
                  <a:pt x="810" y="3590"/>
                </a:lnTo>
                <a:lnTo>
                  <a:pt x="820" y="3594"/>
                </a:lnTo>
                <a:lnTo>
                  <a:pt x="824" y="3594"/>
                </a:lnTo>
                <a:lnTo>
                  <a:pt x="828" y="3590"/>
                </a:lnTo>
                <a:lnTo>
                  <a:pt x="832" y="3588"/>
                </a:lnTo>
                <a:lnTo>
                  <a:pt x="840" y="3586"/>
                </a:lnTo>
                <a:lnTo>
                  <a:pt x="866" y="3582"/>
                </a:lnTo>
                <a:lnTo>
                  <a:pt x="892" y="3582"/>
                </a:lnTo>
                <a:lnTo>
                  <a:pt x="900" y="3584"/>
                </a:lnTo>
                <a:lnTo>
                  <a:pt x="904" y="3586"/>
                </a:lnTo>
                <a:lnTo>
                  <a:pt x="904" y="3588"/>
                </a:lnTo>
                <a:lnTo>
                  <a:pt x="904" y="3598"/>
                </a:lnTo>
                <a:lnTo>
                  <a:pt x="904" y="3606"/>
                </a:lnTo>
                <a:lnTo>
                  <a:pt x="904" y="3608"/>
                </a:lnTo>
                <a:lnTo>
                  <a:pt x="906" y="3610"/>
                </a:lnTo>
                <a:lnTo>
                  <a:pt x="916" y="3612"/>
                </a:lnTo>
                <a:lnTo>
                  <a:pt x="920" y="3612"/>
                </a:lnTo>
                <a:lnTo>
                  <a:pt x="924" y="3614"/>
                </a:lnTo>
                <a:lnTo>
                  <a:pt x="926" y="3616"/>
                </a:lnTo>
                <a:lnTo>
                  <a:pt x="926" y="3620"/>
                </a:lnTo>
                <a:lnTo>
                  <a:pt x="926" y="3626"/>
                </a:lnTo>
                <a:lnTo>
                  <a:pt x="926" y="3630"/>
                </a:lnTo>
                <a:lnTo>
                  <a:pt x="928" y="3634"/>
                </a:lnTo>
                <a:lnTo>
                  <a:pt x="932" y="3638"/>
                </a:lnTo>
                <a:lnTo>
                  <a:pt x="932" y="3642"/>
                </a:lnTo>
                <a:lnTo>
                  <a:pt x="932" y="3646"/>
                </a:lnTo>
                <a:lnTo>
                  <a:pt x="934" y="3652"/>
                </a:lnTo>
                <a:lnTo>
                  <a:pt x="938" y="3654"/>
                </a:lnTo>
                <a:lnTo>
                  <a:pt x="936" y="3656"/>
                </a:lnTo>
                <a:lnTo>
                  <a:pt x="936" y="3658"/>
                </a:lnTo>
                <a:lnTo>
                  <a:pt x="940" y="3662"/>
                </a:lnTo>
                <a:lnTo>
                  <a:pt x="944" y="3664"/>
                </a:lnTo>
                <a:lnTo>
                  <a:pt x="946" y="3664"/>
                </a:lnTo>
                <a:lnTo>
                  <a:pt x="950" y="3664"/>
                </a:lnTo>
                <a:lnTo>
                  <a:pt x="952" y="3662"/>
                </a:lnTo>
                <a:lnTo>
                  <a:pt x="956" y="3664"/>
                </a:lnTo>
                <a:lnTo>
                  <a:pt x="958" y="3666"/>
                </a:lnTo>
                <a:lnTo>
                  <a:pt x="962" y="3670"/>
                </a:lnTo>
                <a:lnTo>
                  <a:pt x="966" y="3674"/>
                </a:lnTo>
                <a:lnTo>
                  <a:pt x="972" y="3676"/>
                </a:lnTo>
                <a:lnTo>
                  <a:pt x="976" y="3680"/>
                </a:lnTo>
                <a:lnTo>
                  <a:pt x="982" y="3690"/>
                </a:lnTo>
                <a:lnTo>
                  <a:pt x="986" y="3696"/>
                </a:lnTo>
                <a:lnTo>
                  <a:pt x="992" y="3702"/>
                </a:lnTo>
                <a:lnTo>
                  <a:pt x="1000" y="3708"/>
                </a:lnTo>
                <a:lnTo>
                  <a:pt x="1008" y="3712"/>
                </a:lnTo>
                <a:lnTo>
                  <a:pt x="1016" y="3716"/>
                </a:lnTo>
                <a:lnTo>
                  <a:pt x="1024" y="3716"/>
                </a:lnTo>
                <a:lnTo>
                  <a:pt x="1032" y="3716"/>
                </a:lnTo>
                <a:lnTo>
                  <a:pt x="1038" y="3712"/>
                </a:lnTo>
                <a:lnTo>
                  <a:pt x="1044" y="3708"/>
                </a:lnTo>
                <a:lnTo>
                  <a:pt x="1048" y="3708"/>
                </a:lnTo>
                <a:lnTo>
                  <a:pt x="1052" y="3710"/>
                </a:lnTo>
                <a:lnTo>
                  <a:pt x="1052" y="3714"/>
                </a:lnTo>
                <a:lnTo>
                  <a:pt x="1050" y="3720"/>
                </a:lnTo>
                <a:lnTo>
                  <a:pt x="1046" y="3726"/>
                </a:lnTo>
                <a:lnTo>
                  <a:pt x="1040" y="3730"/>
                </a:lnTo>
                <a:lnTo>
                  <a:pt x="1028" y="3734"/>
                </a:lnTo>
                <a:lnTo>
                  <a:pt x="1016" y="3736"/>
                </a:lnTo>
                <a:lnTo>
                  <a:pt x="1006" y="3734"/>
                </a:lnTo>
                <a:lnTo>
                  <a:pt x="992" y="3732"/>
                </a:lnTo>
                <a:lnTo>
                  <a:pt x="992" y="3734"/>
                </a:lnTo>
                <a:lnTo>
                  <a:pt x="994" y="3740"/>
                </a:lnTo>
                <a:lnTo>
                  <a:pt x="1018" y="3770"/>
                </a:lnTo>
                <a:lnTo>
                  <a:pt x="1048" y="3804"/>
                </a:lnTo>
                <a:lnTo>
                  <a:pt x="1060" y="3814"/>
                </a:lnTo>
                <a:lnTo>
                  <a:pt x="1070" y="3820"/>
                </a:lnTo>
                <a:lnTo>
                  <a:pt x="1078" y="3822"/>
                </a:lnTo>
                <a:lnTo>
                  <a:pt x="1090" y="3818"/>
                </a:lnTo>
                <a:lnTo>
                  <a:pt x="1102" y="3810"/>
                </a:lnTo>
                <a:lnTo>
                  <a:pt x="1116" y="3798"/>
                </a:lnTo>
                <a:lnTo>
                  <a:pt x="1124" y="3790"/>
                </a:lnTo>
                <a:lnTo>
                  <a:pt x="1128" y="3782"/>
                </a:lnTo>
                <a:lnTo>
                  <a:pt x="1128" y="3772"/>
                </a:lnTo>
                <a:lnTo>
                  <a:pt x="1128" y="3764"/>
                </a:lnTo>
                <a:lnTo>
                  <a:pt x="1128" y="3756"/>
                </a:lnTo>
                <a:lnTo>
                  <a:pt x="1128" y="3750"/>
                </a:lnTo>
                <a:lnTo>
                  <a:pt x="1132" y="3744"/>
                </a:lnTo>
                <a:lnTo>
                  <a:pt x="1138" y="3742"/>
                </a:lnTo>
                <a:lnTo>
                  <a:pt x="1144" y="3740"/>
                </a:lnTo>
                <a:lnTo>
                  <a:pt x="1148" y="3740"/>
                </a:lnTo>
                <a:lnTo>
                  <a:pt x="1148" y="3742"/>
                </a:lnTo>
                <a:lnTo>
                  <a:pt x="1146" y="3746"/>
                </a:lnTo>
                <a:lnTo>
                  <a:pt x="1142" y="3754"/>
                </a:lnTo>
                <a:lnTo>
                  <a:pt x="1142" y="3760"/>
                </a:lnTo>
                <a:lnTo>
                  <a:pt x="1144" y="3764"/>
                </a:lnTo>
                <a:lnTo>
                  <a:pt x="1146" y="3770"/>
                </a:lnTo>
                <a:lnTo>
                  <a:pt x="1146" y="3774"/>
                </a:lnTo>
                <a:lnTo>
                  <a:pt x="1144" y="3778"/>
                </a:lnTo>
                <a:lnTo>
                  <a:pt x="1144" y="3782"/>
                </a:lnTo>
                <a:lnTo>
                  <a:pt x="1144" y="3788"/>
                </a:lnTo>
                <a:lnTo>
                  <a:pt x="1146" y="3794"/>
                </a:lnTo>
                <a:lnTo>
                  <a:pt x="1150" y="3804"/>
                </a:lnTo>
                <a:lnTo>
                  <a:pt x="1154" y="3814"/>
                </a:lnTo>
                <a:lnTo>
                  <a:pt x="1154" y="3822"/>
                </a:lnTo>
                <a:lnTo>
                  <a:pt x="1150" y="3838"/>
                </a:lnTo>
                <a:lnTo>
                  <a:pt x="1148" y="3848"/>
                </a:lnTo>
                <a:lnTo>
                  <a:pt x="1148" y="3864"/>
                </a:lnTo>
                <a:lnTo>
                  <a:pt x="1148" y="3884"/>
                </a:lnTo>
                <a:lnTo>
                  <a:pt x="1152" y="3912"/>
                </a:lnTo>
                <a:lnTo>
                  <a:pt x="1170" y="4010"/>
                </a:lnTo>
                <a:lnTo>
                  <a:pt x="1176" y="4042"/>
                </a:lnTo>
                <a:lnTo>
                  <a:pt x="1184" y="4060"/>
                </a:lnTo>
                <a:lnTo>
                  <a:pt x="1194" y="4084"/>
                </a:lnTo>
                <a:lnTo>
                  <a:pt x="1210" y="4122"/>
                </a:lnTo>
                <a:lnTo>
                  <a:pt x="1224" y="4164"/>
                </a:lnTo>
                <a:lnTo>
                  <a:pt x="1230" y="4184"/>
                </a:lnTo>
                <a:lnTo>
                  <a:pt x="1232" y="4204"/>
                </a:lnTo>
                <a:lnTo>
                  <a:pt x="1236" y="4220"/>
                </a:lnTo>
                <a:lnTo>
                  <a:pt x="1240" y="4232"/>
                </a:lnTo>
                <a:lnTo>
                  <a:pt x="1254" y="4256"/>
                </a:lnTo>
                <a:lnTo>
                  <a:pt x="1262" y="4268"/>
                </a:lnTo>
                <a:lnTo>
                  <a:pt x="1268" y="4284"/>
                </a:lnTo>
                <a:lnTo>
                  <a:pt x="1276" y="4304"/>
                </a:lnTo>
                <a:lnTo>
                  <a:pt x="1282" y="4330"/>
                </a:lnTo>
                <a:lnTo>
                  <a:pt x="1290" y="4358"/>
                </a:lnTo>
                <a:lnTo>
                  <a:pt x="1296" y="4384"/>
                </a:lnTo>
                <a:lnTo>
                  <a:pt x="1306" y="4406"/>
                </a:lnTo>
                <a:lnTo>
                  <a:pt x="1314" y="4424"/>
                </a:lnTo>
                <a:lnTo>
                  <a:pt x="1324" y="4436"/>
                </a:lnTo>
                <a:lnTo>
                  <a:pt x="1328" y="4442"/>
                </a:lnTo>
                <a:lnTo>
                  <a:pt x="1334" y="4444"/>
                </a:lnTo>
                <a:lnTo>
                  <a:pt x="1338" y="4446"/>
                </a:lnTo>
                <a:lnTo>
                  <a:pt x="1344" y="4446"/>
                </a:lnTo>
                <a:lnTo>
                  <a:pt x="1348" y="4444"/>
                </a:lnTo>
                <a:lnTo>
                  <a:pt x="1354" y="4440"/>
                </a:lnTo>
                <a:lnTo>
                  <a:pt x="1362" y="4432"/>
                </a:lnTo>
                <a:lnTo>
                  <a:pt x="1366" y="4424"/>
                </a:lnTo>
                <a:lnTo>
                  <a:pt x="1368" y="4416"/>
                </a:lnTo>
                <a:lnTo>
                  <a:pt x="1368" y="4410"/>
                </a:lnTo>
                <a:lnTo>
                  <a:pt x="1368" y="4406"/>
                </a:lnTo>
                <a:lnTo>
                  <a:pt x="1372" y="4400"/>
                </a:lnTo>
                <a:lnTo>
                  <a:pt x="1376" y="4396"/>
                </a:lnTo>
                <a:lnTo>
                  <a:pt x="1384" y="4394"/>
                </a:lnTo>
                <a:lnTo>
                  <a:pt x="1402" y="4390"/>
                </a:lnTo>
                <a:lnTo>
                  <a:pt x="1412" y="4390"/>
                </a:lnTo>
                <a:lnTo>
                  <a:pt x="1418" y="4390"/>
                </a:lnTo>
                <a:lnTo>
                  <a:pt x="1420" y="4390"/>
                </a:lnTo>
                <a:lnTo>
                  <a:pt x="1420" y="4388"/>
                </a:lnTo>
                <a:lnTo>
                  <a:pt x="1420" y="4386"/>
                </a:lnTo>
                <a:lnTo>
                  <a:pt x="1416" y="4384"/>
                </a:lnTo>
                <a:lnTo>
                  <a:pt x="1408" y="4382"/>
                </a:lnTo>
                <a:lnTo>
                  <a:pt x="1404" y="4380"/>
                </a:lnTo>
                <a:lnTo>
                  <a:pt x="1400" y="4376"/>
                </a:lnTo>
                <a:lnTo>
                  <a:pt x="1402" y="4370"/>
                </a:lnTo>
                <a:lnTo>
                  <a:pt x="1406" y="4362"/>
                </a:lnTo>
                <a:lnTo>
                  <a:pt x="1410" y="4354"/>
                </a:lnTo>
                <a:lnTo>
                  <a:pt x="1412" y="4348"/>
                </a:lnTo>
                <a:lnTo>
                  <a:pt x="1412" y="4342"/>
                </a:lnTo>
                <a:lnTo>
                  <a:pt x="1414" y="4340"/>
                </a:lnTo>
                <a:lnTo>
                  <a:pt x="1428" y="4338"/>
                </a:lnTo>
                <a:lnTo>
                  <a:pt x="1434" y="4336"/>
                </a:lnTo>
                <a:lnTo>
                  <a:pt x="1436" y="4334"/>
                </a:lnTo>
                <a:lnTo>
                  <a:pt x="1438" y="4332"/>
                </a:lnTo>
                <a:lnTo>
                  <a:pt x="1438" y="4322"/>
                </a:lnTo>
                <a:lnTo>
                  <a:pt x="1436" y="4312"/>
                </a:lnTo>
                <a:lnTo>
                  <a:pt x="1434" y="4298"/>
                </a:lnTo>
                <a:lnTo>
                  <a:pt x="1432" y="4284"/>
                </a:lnTo>
                <a:lnTo>
                  <a:pt x="1434" y="4266"/>
                </a:lnTo>
                <a:lnTo>
                  <a:pt x="1440" y="4246"/>
                </a:lnTo>
                <a:lnTo>
                  <a:pt x="1448" y="4226"/>
                </a:lnTo>
                <a:lnTo>
                  <a:pt x="1454" y="4206"/>
                </a:lnTo>
                <a:lnTo>
                  <a:pt x="1456" y="4196"/>
                </a:lnTo>
                <a:lnTo>
                  <a:pt x="1454" y="4186"/>
                </a:lnTo>
                <a:lnTo>
                  <a:pt x="1452" y="4172"/>
                </a:lnTo>
                <a:lnTo>
                  <a:pt x="1448" y="4154"/>
                </a:lnTo>
                <a:lnTo>
                  <a:pt x="1448" y="4144"/>
                </a:lnTo>
                <a:lnTo>
                  <a:pt x="1450" y="4138"/>
                </a:lnTo>
                <a:lnTo>
                  <a:pt x="1450" y="4128"/>
                </a:lnTo>
                <a:lnTo>
                  <a:pt x="1446" y="4108"/>
                </a:lnTo>
                <a:lnTo>
                  <a:pt x="1444" y="4098"/>
                </a:lnTo>
                <a:lnTo>
                  <a:pt x="1442" y="4088"/>
                </a:lnTo>
                <a:lnTo>
                  <a:pt x="1444" y="4082"/>
                </a:lnTo>
                <a:lnTo>
                  <a:pt x="1444" y="4076"/>
                </a:lnTo>
                <a:lnTo>
                  <a:pt x="1448" y="4074"/>
                </a:lnTo>
                <a:lnTo>
                  <a:pt x="1452" y="4070"/>
                </a:lnTo>
                <a:lnTo>
                  <a:pt x="1460" y="4068"/>
                </a:lnTo>
                <a:lnTo>
                  <a:pt x="1470" y="4066"/>
                </a:lnTo>
                <a:lnTo>
                  <a:pt x="1480" y="4064"/>
                </a:lnTo>
                <a:lnTo>
                  <a:pt x="1488" y="4058"/>
                </a:lnTo>
                <a:lnTo>
                  <a:pt x="1490" y="4054"/>
                </a:lnTo>
                <a:lnTo>
                  <a:pt x="1492" y="4050"/>
                </a:lnTo>
                <a:lnTo>
                  <a:pt x="1494" y="4040"/>
                </a:lnTo>
                <a:lnTo>
                  <a:pt x="1496" y="4038"/>
                </a:lnTo>
                <a:lnTo>
                  <a:pt x="1498" y="4038"/>
                </a:lnTo>
                <a:lnTo>
                  <a:pt x="1502" y="4040"/>
                </a:lnTo>
                <a:lnTo>
                  <a:pt x="1506" y="4042"/>
                </a:lnTo>
                <a:lnTo>
                  <a:pt x="1512" y="4042"/>
                </a:lnTo>
                <a:lnTo>
                  <a:pt x="1520" y="4040"/>
                </a:lnTo>
                <a:lnTo>
                  <a:pt x="1530" y="4032"/>
                </a:lnTo>
                <a:lnTo>
                  <a:pt x="1536" y="4024"/>
                </a:lnTo>
                <a:lnTo>
                  <a:pt x="1538" y="4020"/>
                </a:lnTo>
                <a:lnTo>
                  <a:pt x="1538" y="4016"/>
                </a:lnTo>
                <a:lnTo>
                  <a:pt x="1538" y="4014"/>
                </a:lnTo>
                <a:lnTo>
                  <a:pt x="1538" y="4010"/>
                </a:lnTo>
                <a:lnTo>
                  <a:pt x="1542" y="4004"/>
                </a:lnTo>
                <a:lnTo>
                  <a:pt x="1550" y="3996"/>
                </a:lnTo>
                <a:lnTo>
                  <a:pt x="1566" y="3982"/>
                </a:lnTo>
                <a:lnTo>
                  <a:pt x="1584" y="3966"/>
                </a:lnTo>
                <a:lnTo>
                  <a:pt x="1600" y="3950"/>
                </a:lnTo>
                <a:lnTo>
                  <a:pt x="1624" y="3918"/>
                </a:lnTo>
                <a:lnTo>
                  <a:pt x="1644" y="3892"/>
                </a:lnTo>
                <a:lnTo>
                  <a:pt x="1654" y="3880"/>
                </a:lnTo>
                <a:lnTo>
                  <a:pt x="1666" y="3870"/>
                </a:lnTo>
                <a:lnTo>
                  <a:pt x="1674" y="3866"/>
                </a:lnTo>
                <a:lnTo>
                  <a:pt x="1680" y="3864"/>
                </a:lnTo>
                <a:lnTo>
                  <a:pt x="1688" y="3864"/>
                </a:lnTo>
                <a:lnTo>
                  <a:pt x="1692" y="3864"/>
                </a:lnTo>
                <a:lnTo>
                  <a:pt x="1696" y="3860"/>
                </a:lnTo>
                <a:lnTo>
                  <a:pt x="1704" y="3852"/>
                </a:lnTo>
                <a:lnTo>
                  <a:pt x="1714" y="3840"/>
                </a:lnTo>
                <a:lnTo>
                  <a:pt x="1722" y="3828"/>
                </a:lnTo>
                <a:lnTo>
                  <a:pt x="1724" y="3816"/>
                </a:lnTo>
                <a:lnTo>
                  <a:pt x="1724" y="3808"/>
                </a:lnTo>
                <a:lnTo>
                  <a:pt x="1722" y="3802"/>
                </a:lnTo>
                <a:lnTo>
                  <a:pt x="1720" y="3796"/>
                </a:lnTo>
                <a:lnTo>
                  <a:pt x="1720" y="3790"/>
                </a:lnTo>
                <a:lnTo>
                  <a:pt x="1724" y="3784"/>
                </a:lnTo>
                <a:lnTo>
                  <a:pt x="1736" y="3778"/>
                </a:lnTo>
                <a:lnTo>
                  <a:pt x="1748" y="3772"/>
                </a:lnTo>
                <a:lnTo>
                  <a:pt x="1756" y="3766"/>
                </a:lnTo>
                <a:lnTo>
                  <a:pt x="1768" y="3758"/>
                </a:lnTo>
                <a:lnTo>
                  <a:pt x="1770" y="3756"/>
                </a:lnTo>
                <a:lnTo>
                  <a:pt x="1772" y="3756"/>
                </a:lnTo>
                <a:lnTo>
                  <a:pt x="1774" y="3766"/>
                </a:lnTo>
                <a:lnTo>
                  <a:pt x="1774" y="3772"/>
                </a:lnTo>
                <a:lnTo>
                  <a:pt x="1778" y="3776"/>
                </a:lnTo>
                <a:lnTo>
                  <a:pt x="1780" y="3778"/>
                </a:lnTo>
                <a:lnTo>
                  <a:pt x="1784" y="3778"/>
                </a:lnTo>
                <a:lnTo>
                  <a:pt x="1790" y="3774"/>
                </a:lnTo>
                <a:lnTo>
                  <a:pt x="1794" y="3774"/>
                </a:lnTo>
                <a:lnTo>
                  <a:pt x="1798" y="3774"/>
                </a:lnTo>
                <a:lnTo>
                  <a:pt x="1804" y="3776"/>
                </a:lnTo>
                <a:lnTo>
                  <a:pt x="1808" y="3776"/>
                </a:lnTo>
                <a:lnTo>
                  <a:pt x="1810" y="3774"/>
                </a:lnTo>
                <a:lnTo>
                  <a:pt x="1808" y="3768"/>
                </a:lnTo>
                <a:lnTo>
                  <a:pt x="1806" y="3760"/>
                </a:lnTo>
                <a:lnTo>
                  <a:pt x="1806" y="3758"/>
                </a:lnTo>
                <a:lnTo>
                  <a:pt x="1810" y="3756"/>
                </a:lnTo>
                <a:lnTo>
                  <a:pt x="1812" y="3762"/>
                </a:lnTo>
                <a:lnTo>
                  <a:pt x="1816" y="3766"/>
                </a:lnTo>
                <a:lnTo>
                  <a:pt x="1818" y="3766"/>
                </a:lnTo>
                <a:lnTo>
                  <a:pt x="1820" y="3766"/>
                </a:lnTo>
                <a:lnTo>
                  <a:pt x="1824" y="3766"/>
                </a:lnTo>
                <a:lnTo>
                  <a:pt x="1826" y="3766"/>
                </a:lnTo>
                <a:lnTo>
                  <a:pt x="1828" y="3768"/>
                </a:lnTo>
                <a:lnTo>
                  <a:pt x="1830" y="3770"/>
                </a:lnTo>
                <a:lnTo>
                  <a:pt x="1832" y="3770"/>
                </a:lnTo>
                <a:lnTo>
                  <a:pt x="1836" y="3764"/>
                </a:lnTo>
                <a:lnTo>
                  <a:pt x="1842" y="3760"/>
                </a:lnTo>
                <a:lnTo>
                  <a:pt x="1844" y="3760"/>
                </a:lnTo>
                <a:lnTo>
                  <a:pt x="1848" y="3762"/>
                </a:lnTo>
                <a:lnTo>
                  <a:pt x="1852" y="3766"/>
                </a:lnTo>
                <a:lnTo>
                  <a:pt x="1856" y="3764"/>
                </a:lnTo>
                <a:lnTo>
                  <a:pt x="1860" y="3762"/>
                </a:lnTo>
                <a:lnTo>
                  <a:pt x="1864" y="3756"/>
                </a:lnTo>
                <a:lnTo>
                  <a:pt x="1866" y="3748"/>
                </a:lnTo>
                <a:lnTo>
                  <a:pt x="1868" y="3740"/>
                </a:lnTo>
                <a:lnTo>
                  <a:pt x="1868" y="3734"/>
                </a:lnTo>
                <a:lnTo>
                  <a:pt x="1866" y="3726"/>
                </a:lnTo>
                <a:lnTo>
                  <a:pt x="1864" y="3716"/>
                </a:lnTo>
                <a:lnTo>
                  <a:pt x="1866" y="3706"/>
                </a:lnTo>
                <a:lnTo>
                  <a:pt x="1866" y="3698"/>
                </a:lnTo>
                <a:lnTo>
                  <a:pt x="1866" y="3690"/>
                </a:lnTo>
                <a:lnTo>
                  <a:pt x="1864" y="3686"/>
                </a:lnTo>
                <a:lnTo>
                  <a:pt x="1866" y="3684"/>
                </a:lnTo>
                <a:lnTo>
                  <a:pt x="1868" y="3680"/>
                </a:lnTo>
                <a:lnTo>
                  <a:pt x="1870" y="3676"/>
                </a:lnTo>
                <a:lnTo>
                  <a:pt x="1872" y="3678"/>
                </a:lnTo>
                <a:lnTo>
                  <a:pt x="1872" y="3684"/>
                </a:lnTo>
                <a:lnTo>
                  <a:pt x="1876" y="3710"/>
                </a:lnTo>
                <a:lnTo>
                  <a:pt x="1880" y="3720"/>
                </a:lnTo>
                <a:lnTo>
                  <a:pt x="1882" y="3724"/>
                </a:lnTo>
                <a:lnTo>
                  <a:pt x="1884" y="3726"/>
                </a:lnTo>
                <a:lnTo>
                  <a:pt x="1888" y="3726"/>
                </a:lnTo>
                <a:lnTo>
                  <a:pt x="1890" y="3726"/>
                </a:lnTo>
                <a:lnTo>
                  <a:pt x="1898" y="3722"/>
                </a:lnTo>
                <a:lnTo>
                  <a:pt x="1900" y="3720"/>
                </a:lnTo>
                <a:lnTo>
                  <a:pt x="1904" y="3720"/>
                </a:lnTo>
                <a:lnTo>
                  <a:pt x="1906" y="3722"/>
                </a:lnTo>
                <a:lnTo>
                  <a:pt x="1910" y="3726"/>
                </a:lnTo>
                <a:lnTo>
                  <a:pt x="1916" y="3738"/>
                </a:lnTo>
                <a:lnTo>
                  <a:pt x="1922" y="3760"/>
                </a:lnTo>
                <a:lnTo>
                  <a:pt x="1926" y="3768"/>
                </a:lnTo>
                <a:lnTo>
                  <a:pt x="1928" y="3772"/>
                </a:lnTo>
                <a:lnTo>
                  <a:pt x="1928" y="3774"/>
                </a:lnTo>
                <a:lnTo>
                  <a:pt x="1928" y="3780"/>
                </a:lnTo>
                <a:lnTo>
                  <a:pt x="1926" y="3786"/>
                </a:lnTo>
                <a:lnTo>
                  <a:pt x="1926" y="3792"/>
                </a:lnTo>
                <a:lnTo>
                  <a:pt x="1930" y="3804"/>
                </a:lnTo>
                <a:lnTo>
                  <a:pt x="1934" y="3814"/>
                </a:lnTo>
                <a:lnTo>
                  <a:pt x="1936" y="3810"/>
                </a:lnTo>
                <a:lnTo>
                  <a:pt x="1936" y="3800"/>
                </a:lnTo>
                <a:lnTo>
                  <a:pt x="1938" y="3806"/>
                </a:lnTo>
                <a:lnTo>
                  <a:pt x="1942" y="3816"/>
                </a:lnTo>
                <a:lnTo>
                  <a:pt x="1946" y="3828"/>
                </a:lnTo>
                <a:lnTo>
                  <a:pt x="1952" y="3838"/>
                </a:lnTo>
                <a:lnTo>
                  <a:pt x="1968" y="3862"/>
                </a:lnTo>
                <a:lnTo>
                  <a:pt x="1972" y="3864"/>
                </a:lnTo>
                <a:lnTo>
                  <a:pt x="1974" y="3860"/>
                </a:lnTo>
                <a:lnTo>
                  <a:pt x="1976" y="3856"/>
                </a:lnTo>
                <a:lnTo>
                  <a:pt x="1978" y="3854"/>
                </a:lnTo>
                <a:lnTo>
                  <a:pt x="1980" y="3854"/>
                </a:lnTo>
                <a:lnTo>
                  <a:pt x="1982" y="3854"/>
                </a:lnTo>
                <a:lnTo>
                  <a:pt x="1990" y="3862"/>
                </a:lnTo>
                <a:lnTo>
                  <a:pt x="1994" y="3870"/>
                </a:lnTo>
                <a:lnTo>
                  <a:pt x="1998" y="3876"/>
                </a:lnTo>
                <a:lnTo>
                  <a:pt x="2004" y="3882"/>
                </a:lnTo>
                <a:lnTo>
                  <a:pt x="2008" y="3886"/>
                </a:lnTo>
                <a:lnTo>
                  <a:pt x="2008" y="3888"/>
                </a:lnTo>
                <a:lnTo>
                  <a:pt x="2006" y="3890"/>
                </a:lnTo>
                <a:lnTo>
                  <a:pt x="2002" y="3892"/>
                </a:lnTo>
                <a:lnTo>
                  <a:pt x="2000" y="3892"/>
                </a:lnTo>
                <a:lnTo>
                  <a:pt x="1996" y="3890"/>
                </a:lnTo>
                <a:lnTo>
                  <a:pt x="1992" y="3886"/>
                </a:lnTo>
                <a:lnTo>
                  <a:pt x="1990" y="3886"/>
                </a:lnTo>
                <a:lnTo>
                  <a:pt x="1988" y="3888"/>
                </a:lnTo>
                <a:lnTo>
                  <a:pt x="1986" y="3890"/>
                </a:lnTo>
                <a:lnTo>
                  <a:pt x="1986" y="3894"/>
                </a:lnTo>
                <a:lnTo>
                  <a:pt x="1992" y="3904"/>
                </a:lnTo>
                <a:lnTo>
                  <a:pt x="1998" y="3910"/>
                </a:lnTo>
                <a:lnTo>
                  <a:pt x="2000" y="3912"/>
                </a:lnTo>
                <a:lnTo>
                  <a:pt x="2000" y="3910"/>
                </a:lnTo>
                <a:lnTo>
                  <a:pt x="2002" y="3904"/>
                </a:lnTo>
                <a:lnTo>
                  <a:pt x="2004" y="3900"/>
                </a:lnTo>
                <a:lnTo>
                  <a:pt x="2006" y="3900"/>
                </a:lnTo>
                <a:lnTo>
                  <a:pt x="2010" y="3912"/>
                </a:lnTo>
                <a:lnTo>
                  <a:pt x="2016" y="3930"/>
                </a:lnTo>
                <a:lnTo>
                  <a:pt x="2024" y="3950"/>
                </a:lnTo>
                <a:lnTo>
                  <a:pt x="2028" y="3960"/>
                </a:lnTo>
                <a:lnTo>
                  <a:pt x="2032" y="3972"/>
                </a:lnTo>
                <a:lnTo>
                  <a:pt x="2032" y="3982"/>
                </a:lnTo>
                <a:lnTo>
                  <a:pt x="2030" y="3992"/>
                </a:lnTo>
                <a:lnTo>
                  <a:pt x="2016" y="4034"/>
                </a:lnTo>
                <a:lnTo>
                  <a:pt x="2014" y="4050"/>
                </a:lnTo>
                <a:lnTo>
                  <a:pt x="2014" y="4056"/>
                </a:lnTo>
                <a:lnTo>
                  <a:pt x="2016" y="4058"/>
                </a:lnTo>
                <a:lnTo>
                  <a:pt x="2020" y="4058"/>
                </a:lnTo>
                <a:lnTo>
                  <a:pt x="2022" y="4056"/>
                </a:lnTo>
                <a:lnTo>
                  <a:pt x="2026" y="4050"/>
                </a:lnTo>
                <a:lnTo>
                  <a:pt x="2028" y="4044"/>
                </a:lnTo>
                <a:lnTo>
                  <a:pt x="2030" y="4042"/>
                </a:lnTo>
                <a:lnTo>
                  <a:pt x="2034" y="4042"/>
                </a:lnTo>
                <a:lnTo>
                  <a:pt x="2036" y="4042"/>
                </a:lnTo>
                <a:lnTo>
                  <a:pt x="2036" y="4044"/>
                </a:lnTo>
                <a:lnTo>
                  <a:pt x="2032" y="4048"/>
                </a:lnTo>
                <a:lnTo>
                  <a:pt x="2032" y="4054"/>
                </a:lnTo>
                <a:lnTo>
                  <a:pt x="2032" y="4056"/>
                </a:lnTo>
                <a:lnTo>
                  <a:pt x="2036" y="4060"/>
                </a:lnTo>
                <a:lnTo>
                  <a:pt x="2040" y="4064"/>
                </a:lnTo>
                <a:lnTo>
                  <a:pt x="2042" y="4064"/>
                </a:lnTo>
                <a:lnTo>
                  <a:pt x="2046" y="4062"/>
                </a:lnTo>
                <a:lnTo>
                  <a:pt x="2048" y="4060"/>
                </a:lnTo>
                <a:lnTo>
                  <a:pt x="2050" y="4060"/>
                </a:lnTo>
                <a:lnTo>
                  <a:pt x="2052" y="4062"/>
                </a:lnTo>
                <a:lnTo>
                  <a:pt x="2056" y="4066"/>
                </a:lnTo>
                <a:lnTo>
                  <a:pt x="2062" y="4070"/>
                </a:lnTo>
                <a:lnTo>
                  <a:pt x="2066" y="4068"/>
                </a:lnTo>
                <a:lnTo>
                  <a:pt x="2068" y="4066"/>
                </a:lnTo>
                <a:lnTo>
                  <a:pt x="2072" y="4060"/>
                </a:lnTo>
                <a:lnTo>
                  <a:pt x="2080" y="4048"/>
                </a:lnTo>
                <a:lnTo>
                  <a:pt x="2086" y="4042"/>
                </a:lnTo>
                <a:lnTo>
                  <a:pt x="2092" y="4038"/>
                </a:lnTo>
                <a:lnTo>
                  <a:pt x="2106" y="4032"/>
                </a:lnTo>
                <a:lnTo>
                  <a:pt x="2112" y="4028"/>
                </a:lnTo>
                <a:lnTo>
                  <a:pt x="2118" y="4024"/>
                </a:lnTo>
                <a:lnTo>
                  <a:pt x="2122" y="4016"/>
                </a:lnTo>
                <a:lnTo>
                  <a:pt x="2124" y="4008"/>
                </a:lnTo>
                <a:lnTo>
                  <a:pt x="2126" y="3998"/>
                </a:lnTo>
                <a:lnTo>
                  <a:pt x="2122" y="3986"/>
                </a:lnTo>
                <a:lnTo>
                  <a:pt x="2128" y="3990"/>
                </a:lnTo>
                <a:lnTo>
                  <a:pt x="2130" y="3992"/>
                </a:lnTo>
                <a:lnTo>
                  <a:pt x="2132" y="3998"/>
                </a:lnTo>
                <a:lnTo>
                  <a:pt x="2132" y="4002"/>
                </a:lnTo>
                <a:lnTo>
                  <a:pt x="2136" y="4004"/>
                </a:lnTo>
                <a:lnTo>
                  <a:pt x="2138" y="4008"/>
                </a:lnTo>
                <a:lnTo>
                  <a:pt x="2140" y="4020"/>
                </a:lnTo>
                <a:lnTo>
                  <a:pt x="2144" y="4028"/>
                </a:lnTo>
                <a:lnTo>
                  <a:pt x="2146" y="4030"/>
                </a:lnTo>
                <a:lnTo>
                  <a:pt x="2148" y="4032"/>
                </a:lnTo>
                <a:lnTo>
                  <a:pt x="2152" y="4030"/>
                </a:lnTo>
                <a:lnTo>
                  <a:pt x="2156" y="4028"/>
                </a:lnTo>
                <a:lnTo>
                  <a:pt x="2158" y="4028"/>
                </a:lnTo>
                <a:lnTo>
                  <a:pt x="2156" y="4032"/>
                </a:lnTo>
                <a:lnTo>
                  <a:pt x="2152" y="4040"/>
                </a:lnTo>
                <a:lnTo>
                  <a:pt x="2150" y="4046"/>
                </a:lnTo>
                <a:lnTo>
                  <a:pt x="2150" y="4052"/>
                </a:lnTo>
                <a:lnTo>
                  <a:pt x="2154" y="4060"/>
                </a:lnTo>
                <a:lnTo>
                  <a:pt x="2156" y="4070"/>
                </a:lnTo>
                <a:lnTo>
                  <a:pt x="2158" y="4092"/>
                </a:lnTo>
                <a:lnTo>
                  <a:pt x="2160" y="4114"/>
                </a:lnTo>
                <a:lnTo>
                  <a:pt x="2164" y="4128"/>
                </a:lnTo>
                <a:lnTo>
                  <a:pt x="2168" y="4140"/>
                </a:lnTo>
                <a:lnTo>
                  <a:pt x="2172" y="4154"/>
                </a:lnTo>
                <a:lnTo>
                  <a:pt x="2172" y="4172"/>
                </a:lnTo>
                <a:lnTo>
                  <a:pt x="2174" y="4172"/>
                </a:lnTo>
                <a:lnTo>
                  <a:pt x="2176" y="4166"/>
                </a:lnTo>
                <a:lnTo>
                  <a:pt x="2178" y="4168"/>
                </a:lnTo>
                <a:lnTo>
                  <a:pt x="2180" y="4172"/>
                </a:lnTo>
                <a:lnTo>
                  <a:pt x="2184" y="4186"/>
                </a:lnTo>
                <a:lnTo>
                  <a:pt x="2188" y="4198"/>
                </a:lnTo>
                <a:lnTo>
                  <a:pt x="2190" y="4208"/>
                </a:lnTo>
                <a:lnTo>
                  <a:pt x="2192" y="4216"/>
                </a:lnTo>
                <a:lnTo>
                  <a:pt x="2194" y="4224"/>
                </a:lnTo>
                <a:lnTo>
                  <a:pt x="2192" y="4232"/>
                </a:lnTo>
                <a:lnTo>
                  <a:pt x="2192" y="4240"/>
                </a:lnTo>
                <a:lnTo>
                  <a:pt x="2192" y="4242"/>
                </a:lnTo>
                <a:lnTo>
                  <a:pt x="2194" y="4246"/>
                </a:lnTo>
                <a:lnTo>
                  <a:pt x="2194" y="4248"/>
                </a:lnTo>
                <a:lnTo>
                  <a:pt x="2194" y="4250"/>
                </a:lnTo>
                <a:lnTo>
                  <a:pt x="2192" y="4258"/>
                </a:lnTo>
                <a:lnTo>
                  <a:pt x="2190" y="4266"/>
                </a:lnTo>
                <a:lnTo>
                  <a:pt x="2192" y="4268"/>
                </a:lnTo>
                <a:lnTo>
                  <a:pt x="2196" y="4268"/>
                </a:lnTo>
                <a:lnTo>
                  <a:pt x="2198" y="4268"/>
                </a:lnTo>
                <a:lnTo>
                  <a:pt x="2200" y="4270"/>
                </a:lnTo>
                <a:lnTo>
                  <a:pt x="2200" y="4276"/>
                </a:lnTo>
                <a:lnTo>
                  <a:pt x="2196" y="4286"/>
                </a:lnTo>
                <a:lnTo>
                  <a:pt x="2196" y="4298"/>
                </a:lnTo>
                <a:lnTo>
                  <a:pt x="2194" y="4306"/>
                </a:lnTo>
                <a:lnTo>
                  <a:pt x="2192" y="4310"/>
                </a:lnTo>
                <a:lnTo>
                  <a:pt x="2190" y="4320"/>
                </a:lnTo>
                <a:lnTo>
                  <a:pt x="2188" y="4344"/>
                </a:lnTo>
                <a:lnTo>
                  <a:pt x="2188" y="4352"/>
                </a:lnTo>
                <a:lnTo>
                  <a:pt x="2190" y="4352"/>
                </a:lnTo>
                <a:lnTo>
                  <a:pt x="2198" y="4336"/>
                </a:lnTo>
                <a:lnTo>
                  <a:pt x="2198" y="4340"/>
                </a:lnTo>
                <a:lnTo>
                  <a:pt x="2198" y="4346"/>
                </a:lnTo>
                <a:lnTo>
                  <a:pt x="2190" y="4360"/>
                </a:lnTo>
                <a:lnTo>
                  <a:pt x="2186" y="4368"/>
                </a:lnTo>
                <a:lnTo>
                  <a:pt x="2188" y="4372"/>
                </a:lnTo>
                <a:lnTo>
                  <a:pt x="2188" y="4374"/>
                </a:lnTo>
                <a:lnTo>
                  <a:pt x="2186" y="4380"/>
                </a:lnTo>
                <a:lnTo>
                  <a:pt x="2182" y="4390"/>
                </a:lnTo>
                <a:lnTo>
                  <a:pt x="2182" y="4396"/>
                </a:lnTo>
                <a:lnTo>
                  <a:pt x="2182" y="4400"/>
                </a:lnTo>
                <a:lnTo>
                  <a:pt x="2180" y="4406"/>
                </a:lnTo>
                <a:lnTo>
                  <a:pt x="2178" y="4416"/>
                </a:lnTo>
                <a:lnTo>
                  <a:pt x="2176" y="4426"/>
                </a:lnTo>
                <a:lnTo>
                  <a:pt x="2178" y="4434"/>
                </a:lnTo>
                <a:lnTo>
                  <a:pt x="2180" y="4440"/>
                </a:lnTo>
                <a:lnTo>
                  <a:pt x="2182" y="4442"/>
                </a:lnTo>
                <a:lnTo>
                  <a:pt x="2184" y="4442"/>
                </a:lnTo>
                <a:lnTo>
                  <a:pt x="2186" y="4438"/>
                </a:lnTo>
                <a:lnTo>
                  <a:pt x="2190" y="4432"/>
                </a:lnTo>
                <a:lnTo>
                  <a:pt x="2190" y="4430"/>
                </a:lnTo>
                <a:lnTo>
                  <a:pt x="2192" y="4430"/>
                </a:lnTo>
                <a:lnTo>
                  <a:pt x="2198" y="4438"/>
                </a:lnTo>
                <a:lnTo>
                  <a:pt x="2204" y="4450"/>
                </a:lnTo>
                <a:lnTo>
                  <a:pt x="2210" y="4464"/>
                </a:lnTo>
                <a:lnTo>
                  <a:pt x="2220" y="4480"/>
                </a:lnTo>
                <a:lnTo>
                  <a:pt x="2224" y="4484"/>
                </a:lnTo>
                <a:lnTo>
                  <a:pt x="2228" y="4484"/>
                </a:lnTo>
                <a:lnTo>
                  <a:pt x="2232" y="4486"/>
                </a:lnTo>
                <a:lnTo>
                  <a:pt x="2234" y="4488"/>
                </a:lnTo>
                <a:lnTo>
                  <a:pt x="2234" y="4494"/>
                </a:lnTo>
                <a:lnTo>
                  <a:pt x="2234" y="4498"/>
                </a:lnTo>
                <a:lnTo>
                  <a:pt x="2236" y="4502"/>
                </a:lnTo>
                <a:lnTo>
                  <a:pt x="2238" y="4508"/>
                </a:lnTo>
                <a:lnTo>
                  <a:pt x="2248" y="4516"/>
                </a:lnTo>
                <a:lnTo>
                  <a:pt x="2254" y="4526"/>
                </a:lnTo>
                <a:lnTo>
                  <a:pt x="2258" y="4536"/>
                </a:lnTo>
                <a:lnTo>
                  <a:pt x="2262" y="4544"/>
                </a:lnTo>
                <a:lnTo>
                  <a:pt x="2266" y="4562"/>
                </a:lnTo>
                <a:lnTo>
                  <a:pt x="2266" y="4578"/>
                </a:lnTo>
                <a:lnTo>
                  <a:pt x="2266" y="4588"/>
                </a:lnTo>
                <a:lnTo>
                  <a:pt x="2264" y="4592"/>
                </a:lnTo>
                <a:lnTo>
                  <a:pt x="2264" y="4596"/>
                </a:lnTo>
                <a:lnTo>
                  <a:pt x="2268" y="4600"/>
                </a:lnTo>
                <a:lnTo>
                  <a:pt x="2270" y="4602"/>
                </a:lnTo>
                <a:lnTo>
                  <a:pt x="2272" y="4606"/>
                </a:lnTo>
                <a:lnTo>
                  <a:pt x="2274" y="4612"/>
                </a:lnTo>
                <a:lnTo>
                  <a:pt x="2272" y="4622"/>
                </a:lnTo>
                <a:lnTo>
                  <a:pt x="2272" y="4634"/>
                </a:lnTo>
                <a:lnTo>
                  <a:pt x="2276" y="4638"/>
                </a:lnTo>
                <a:lnTo>
                  <a:pt x="2278" y="4640"/>
                </a:lnTo>
                <a:lnTo>
                  <a:pt x="2278" y="4644"/>
                </a:lnTo>
                <a:lnTo>
                  <a:pt x="2278" y="4648"/>
                </a:lnTo>
                <a:lnTo>
                  <a:pt x="2282" y="4654"/>
                </a:lnTo>
                <a:lnTo>
                  <a:pt x="2292" y="4666"/>
                </a:lnTo>
                <a:lnTo>
                  <a:pt x="2296" y="4672"/>
                </a:lnTo>
                <a:lnTo>
                  <a:pt x="2300" y="4680"/>
                </a:lnTo>
                <a:lnTo>
                  <a:pt x="2302" y="4688"/>
                </a:lnTo>
                <a:lnTo>
                  <a:pt x="2302" y="4696"/>
                </a:lnTo>
                <a:lnTo>
                  <a:pt x="2302" y="4700"/>
                </a:lnTo>
                <a:lnTo>
                  <a:pt x="2302" y="4702"/>
                </a:lnTo>
                <a:lnTo>
                  <a:pt x="2308" y="4708"/>
                </a:lnTo>
                <a:lnTo>
                  <a:pt x="2320" y="4716"/>
                </a:lnTo>
                <a:lnTo>
                  <a:pt x="2330" y="4724"/>
                </a:lnTo>
                <a:lnTo>
                  <a:pt x="2344" y="4736"/>
                </a:lnTo>
                <a:lnTo>
                  <a:pt x="2354" y="4746"/>
                </a:lnTo>
                <a:lnTo>
                  <a:pt x="2364" y="4754"/>
                </a:lnTo>
                <a:lnTo>
                  <a:pt x="2376" y="4760"/>
                </a:lnTo>
                <a:lnTo>
                  <a:pt x="2382" y="4764"/>
                </a:lnTo>
                <a:lnTo>
                  <a:pt x="2384" y="4766"/>
                </a:lnTo>
                <a:lnTo>
                  <a:pt x="2386" y="4770"/>
                </a:lnTo>
                <a:lnTo>
                  <a:pt x="2390" y="4776"/>
                </a:lnTo>
                <a:lnTo>
                  <a:pt x="2392" y="4774"/>
                </a:lnTo>
                <a:lnTo>
                  <a:pt x="2396" y="4770"/>
                </a:lnTo>
                <a:lnTo>
                  <a:pt x="2400" y="4770"/>
                </a:lnTo>
                <a:lnTo>
                  <a:pt x="2404" y="4770"/>
                </a:lnTo>
                <a:lnTo>
                  <a:pt x="2408" y="4770"/>
                </a:lnTo>
                <a:lnTo>
                  <a:pt x="2410" y="4768"/>
                </a:lnTo>
                <a:lnTo>
                  <a:pt x="2410" y="4764"/>
                </a:lnTo>
                <a:lnTo>
                  <a:pt x="2414" y="4764"/>
                </a:lnTo>
                <a:lnTo>
                  <a:pt x="2416" y="4766"/>
                </a:lnTo>
                <a:lnTo>
                  <a:pt x="2414" y="4770"/>
                </a:lnTo>
                <a:lnTo>
                  <a:pt x="2414" y="4772"/>
                </a:lnTo>
                <a:lnTo>
                  <a:pt x="2418" y="4774"/>
                </a:lnTo>
                <a:lnTo>
                  <a:pt x="2420" y="4774"/>
                </a:lnTo>
                <a:lnTo>
                  <a:pt x="2422" y="4772"/>
                </a:lnTo>
                <a:lnTo>
                  <a:pt x="2422" y="4766"/>
                </a:lnTo>
                <a:lnTo>
                  <a:pt x="2420" y="4756"/>
                </a:lnTo>
                <a:lnTo>
                  <a:pt x="2416" y="4750"/>
                </a:lnTo>
                <a:lnTo>
                  <a:pt x="2414" y="4744"/>
                </a:lnTo>
                <a:lnTo>
                  <a:pt x="2412" y="4740"/>
                </a:lnTo>
                <a:lnTo>
                  <a:pt x="2410" y="4730"/>
                </a:lnTo>
                <a:lnTo>
                  <a:pt x="2406" y="4718"/>
                </a:lnTo>
                <a:lnTo>
                  <a:pt x="2402" y="4714"/>
                </a:lnTo>
                <a:lnTo>
                  <a:pt x="2398" y="4708"/>
                </a:lnTo>
                <a:lnTo>
                  <a:pt x="2392" y="4704"/>
                </a:lnTo>
                <a:lnTo>
                  <a:pt x="2388" y="4698"/>
                </a:lnTo>
                <a:lnTo>
                  <a:pt x="2388" y="4690"/>
                </a:lnTo>
                <a:lnTo>
                  <a:pt x="2388" y="4684"/>
                </a:lnTo>
                <a:lnTo>
                  <a:pt x="2390" y="4672"/>
                </a:lnTo>
                <a:lnTo>
                  <a:pt x="2390" y="4668"/>
                </a:lnTo>
                <a:lnTo>
                  <a:pt x="2386" y="4664"/>
                </a:lnTo>
                <a:lnTo>
                  <a:pt x="2384" y="4658"/>
                </a:lnTo>
                <a:lnTo>
                  <a:pt x="2386" y="4654"/>
                </a:lnTo>
                <a:lnTo>
                  <a:pt x="2386" y="4648"/>
                </a:lnTo>
                <a:lnTo>
                  <a:pt x="2388" y="4642"/>
                </a:lnTo>
                <a:lnTo>
                  <a:pt x="2388" y="4636"/>
                </a:lnTo>
                <a:lnTo>
                  <a:pt x="2388" y="4628"/>
                </a:lnTo>
                <a:lnTo>
                  <a:pt x="2390" y="4616"/>
                </a:lnTo>
                <a:lnTo>
                  <a:pt x="2386" y="4600"/>
                </a:lnTo>
                <a:lnTo>
                  <a:pt x="2384" y="4592"/>
                </a:lnTo>
                <a:lnTo>
                  <a:pt x="2378" y="4584"/>
                </a:lnTo>
                <a:lnTo>
                  <a:pt x="2366" y="4570"/>
                </a:lnTo>
                <a:lnTo>
                  <a:pt x="2354" y="4558"/>
                </a:lnTo>
                <a:lnTo>
                  <a:pt x="2350" y="4552"/>
                </a:lnTo>
                <a:lnTo>
                  <a:pt x="2348" y="4546"/>
                </a:lnTo>
                <a:lnTo>
                  <a:pt x="2344" y="4540"/>
                </a:lnTo>
                <a:lnTo>
                  <a:pt x="2342" y="4538"/>
                </a:lnTo>
                <a:lnTo>
                  <a:pt x="2334" y="4536"/>
                </a:lnTo>
                <a:lnTo>
                  <a:pt x="2324" y="4526"/>
                </a:lnTo>
                <a:lnTo>
                  <a:pt x="2310" y="4508"/>
                </a:lnTo>
                <a:lnTo>
                  <a:pt x="2306" y="4502"/>
                </a:lnTo>
                <a:lnTo>
                  <a:pt x="2304" y="4502"/>
                </a:lnTo>
                <a:lnTo>
                  <a:pt x="2300" y="4504"/>
                </a:lnTo>
                <a:lnTo>
                  <a:pt x="2296" y="4504"/>
                </a:lnTo>
                <a:lnTo>
                  <a:pt x="2292" y="4504"/>
                </a:lnTo>
                <a:lnTo>
                  <a:pt x="2286" y="4500"/>
                </a:lnTo>
                <a:lnTo>
                  <a:pt x="2276" y="4494"/>
                </a:lnTo>
                <a:lnTo>
                  <a:pt x="2272" y="4486"/>
                </a:lnTo>
                <a:lnTo>
                  <a:pt x="2270" y="4476"/>
                </a:lnTo>
                <a:lnTo>
                  <a:pt x="2264" y="4454"/>
                </a:lnTo>
                <a:lnTo>
                  <a:pt x="2262" y="4434"/>
                </a:lnTo>
                <a:lnTo>
                  <a:pt x="2260" y="4428"/>
                </a:lnTo>
                <a:lnTo>
                  <a:pt x="2258" y="4426"/>
                </a:lnTo>
                <a:lnTo>
                  <a:pt x="2254" y="4426"/>
                </a:lnTo>
                <a:lnTo>
                  <a:pt x="2252" y="4424"/>
                </a:lnTo>
                <a:lnTo>
                  <a:pt x="2248" y="4416"/>
                </a:lnTo>
                <a:lnTo>
                  <a:pt x="2244" y="4402"/>
                </a:lnTo>
                <a:lnTo>
                  <a:pt x="2244" y="4388"/>
                </a:lnTo>
                <a:lnTo>
                  <a:pt x="2242" y="4386"/>
                </a:lnTo>
                <a:lnTo>
                  <a:pt x="2240" y="4384"/>
                </a:lnTo>
                <a:lnTo>
                  <a:pt x="2230" y="4388"/>
                </a:lnTo>
                <a:lnTo>
                  <a:pt x="2226" y="4390"/>
                </a:lnTo>
                <a:lnTo>
                  <a:pt x="2222" y="4390"/>
                </a:lnTo>
                <a:lnTo>
                  <a:pt x="2220" y="4388"/>
                </a:lnTo>
                <a:lnTo>
                  <a:pt x="2220" y="4382"/>
                </a:lnTo>
                <a:lnTo>
                  <a:pt x="2218" y="4352"/>
                </a:lnTo>
                <a:lnTo>
                  <a:pt x="2218" y="4330"/>
                </a:lnTo>
                <a:lnTo>
                  <a:pt x="2220" y="4320"/>
                </a:lnTo>
                <a:lnTo>
                  <a:pt x="2224" y="4316"/>
                </a:lnTo>
                <a:lnTo>
                  <a:pt x="2226" y="4310"/>
                </a:lnTo>
                <a:lnTo>
                  <a:pt x="2228" y="4306"/>
                </a:lnTo>
                <a:lnTo>
                  <a:pt x="2232" y="4296"/>
                </a:lnTo>
                <a:lnTo>
                  <a:pt x="2234" y="4284"/>
                </a:lnTo>
                <a:lnTo>
                  <a:pt x="2236" y="4274"/>
                </a:lnTo>
                <a:lnTo>
                  <a:pt x="2242" y="4258"/>
                </a:lnTo>
                <a:lnTo>
                  <a:pt x="2248" y="4232"/>
                </a:lnTo>
                <a:lnTo>
                  <a:pt x="2252" y="4208"/>
                </a:lnTo>
                <a:lnTo>
                  <a:pt x="2252" y="4200"/>
                </a:lnTo>
                <a:lnTo>
                  <a:pt x="2252" y="4196"/>
                </a:lnTo>
                <a:lnTo>
                  <a:pt x="2248" y="4192"/>
                </a:lnTo>
                <a:lnTo>
                  <a:pt x="2248" y="4190"/>
                </a:lnTo>
                <a:lnTo>
                  <a:pt x="2248" y="4186"/>
                </a:lnTo>
                <a:lnTo>
                  <a:pt x="2250" y="4184"/>
                </a:lnTo>
                <a:lnTo>
                  <a:pt x="2252" y="4180"/>
                </a:lnTo>
                <a:lnTo>
                  <a:pt x="2256" y="4178"/>
                </a:lnTo>
                <a:lnTo>
                  <a:pt x="2272" y="4176"/>
                </a:lnTo>
                <a:lnTo>
                  <a:pt x="2278" y="4178"/>
                </a:lnTo>
                <a:lnTo>
                  <a:pt x="2282" y="4180"/>
                </a:lnTo>
                <a:lnTo>
                  <a:pt x="2286" y="4182"/>
                </a:lnTo>
                <a:lnTo>
                  <a:pt x="2286" y="4184"/>
                </a:lnTo>
                <a:lnTo>
                  <a:pt x="2284" y="4194"/>
                </a:lnTo>
                <a:lnTo>
                  <a:pt x="2282" y="4210"/>
                </a:lnTo>
                <a:lnTo>
                  <a:pt x="2282" y="4220"/>
                </a:lnTo>
                <a:lnTo>
                  <a:pt x="2284" y="4222"/>
                </a:lnTo>
                <a:lnTo>
                  <a:pt x="2286" y="4222"/>
                </a:lnTo>
                <a:lnTo>
                  <a:pt x="2292" y="4222"/>
                </a:lnTo>
                <a:lnTo>
                  <a:pt x="2296" y="4222"/>
                </a:lnTo>
                <a:lnTo>
                  <a:pt x="2300" y="4222"/>
                </a:lnTo>
                <a:lnTo>
                  <a:pt x="2304" y="4224"/>
                </a:lnTo>
                <a:lnTo>
                  <a:pt x="2306" y="4224"/>
                </a:lnTo>
                <a:lnTo>
                  <a:pt x="2310" y="4220"/>
                </a:lnTo>
                <a:lnTo>
                  <a:pt x="2316" y="4218"/>
                </a:lnTo>
                <a:lnTo>
                  <a:pt x="2318" y="4218"/>
                </a:lnTo>
                <a:lnTo>
                  <a:pt x="2322" y="4220"/>
                </a:lnTo>
                <a:lnTo>
                  <a:pt x="2330" y="4228"/>
                </a:lnTo>
                <a:lnTo>
                  <a:pt x="2336" y="4236"/>
                </a:lnTo>
                <a:lnTo>
                  <a:pt x="2342" y="4244"/>
                </a:lnTo>
                <a:lnTo>
                  <a:pt x="2346" y="4246"/>
                </a:lnTo>
                <a:lnTo>
                  <a:pt x="2350" y="4248"/>
                </a:lnTo>
                <a:lnTo>
                  <a:pt x="2354" y="4250"/>
                </a:lnTo>
                <a:lnTo>
                  <a:pt x="2356" y="4252"/>
                </a:lnTo>
                <a:lnTo>
                  <a:pt x="2360" y="4258"/>
                </a:lnTo>
                <a:lnTo>
                  <a:pt x="2362" y="4266"/>
                </a:lnTo>
                <a:lnTo>
                  <a:pt x="2364" y="4268"/>
                </a:lnTo>
                <a:lnTo>
                  <a:pt x="2368" y="4268"/>
                </a:lnTo>
                <a:lnTo>
                  <a:pt x="2362" y="4256"/>
                </a:lnTo>
                <a:lnTo>
                  <a:pt x="2362" y="4246"/>
                </a:lnTo>
                <a:lnTo>
                  <a:pt x="2362" y="4256"/>
                </a:lnTo>
                <a:lnTo>
                  <a:pt x="2368" y="4268"/>
                </a:lnTo>
                <a:lnTo>
                  <a:pt x="2374" y="4280"/>
                </a:lnTo>
                <a:lnTo>
                  <a:pt x="2376" y="4286"/>
                </a:lnTo>
                <a:lnTo>
                  <a:pt x="2374" y="4292"/>
                </a:lnTo>
                <a:lnTo>
                  <a:pt x="2374" y="4300"/>
                </a:lnTo>
                <a:lnTo>
                  <a:pt x="2376" y="4310"/>
                </a:lnTo>
                <a:lnTo>
                  <a:pt x="2378" y="4310"/>
                </a:lnTo>
                <a:lnTo>
                  <a:pt x="2380" y="4308"/>
                </a:lnTo>
                <a:lnTo>
                  <a:pt x="2386" y="4308"/>
                </a:lnTo>
                <a:lnTo>
                  <a:pt x="2388" y="4308"/>
                </a:lnTo>
                <a:lnTo>
                  <a:pt x="2388" y="4304"/>
                </a:lnTo>
                <a:lnTo>
                  <a:pt x="2388" y="4298"/>
                </a:lnTo>
                <a:lnTo>
                  <a:pt x="2388" y="4296"/>
                </a:lnTo>
                <a:lnTo>
                  <a:pt x="2390" y="4294"/>
                </a:lnTo>
                <a:lnTo>
                  <a:pt x="2392" y="4296"/>
                </a:lnTo>
                <a:lnTo>
                  <a:pt x="2396" y="4300"/>
                </a:lnTo>
                <a:lnTo>
                  <a:pt x="2398" y="4304"/>
                </a:lnTo>
                <a:lnTo>
                  <a:pt x="2398" y="4308"/>
                </a:lnTo>
                <a:lnTo>
                  <a:pt x="2394" y="4314"/>
                </a:lnTo>
                <a:lnTo>
                  <a:pt x="2390" y="4320"/>
                </a:lnTo>
                <a:lnTo>
                  <a:pt x="2390" y="4322"/>
                </a:lnTo>
                <a:lnTo>
                  <a:pt x="2392" y="4324"/>
                </a:lnTo>
                <a:lnTo>
                  <a:pt x="2396" y="4326"/>
                </a:lnTo>
                <a:lnTo>
                  <a:pt x="2398" y="4326"/>
                </a:lnTo>
                <a:lnTo>
                  <a:pt x="2402" y="4324"/>
                </a:lnTo>
                <a:lnTo>
                  <a:pt x="2404" y="4322"/>
                </a:lnTo>
                <a:lnTo>
                  <a:pt x="2406" y="4320"/>
                </a:lnTo>
                <a:lnTo>
                  <a:pt x="2406" y="4322"/>
                </a:lnTo>
                <a:lnTo>
                  <a:pt x="2412" y="4324"/>
                </a:lnTo>
                <a:lnTo>
                  <a:pt x="2416" y="4324"/>
                </a:lnTo>
                <a:lnTo>
                  <a:pt x="2422" y="4326"/>
                </a:lnTo>
                <a:lnTo>
                  <a:pt x="2424" y="4328"/>
                </a:lnTo>
                <a:lnTo>
                  <a:pt x="2428" y="4334"/>
                </a:lnTo>
                <a:lnTo>
                  <a:pt x="2430" y="4340"/>
                </a:lnTo>
                <a:lnTo>
                  <a:pt x="2434" y="4344"/>
                </a:lnTo>
                <a:lnTo>
                  <a:pt x="2436" y="4344"/>
                </a:lnTo>
                <a:lnTo>
                  <a:pt x="2438" y="4344"/>
                </a:lnTo>
                <a:lnTo>
                  <a:pt x="2444" y="4342"/>
                </a:lnTo>
                <a:lnTo>
                  <a:pt x="2446" y="4342"/>
                </a:lnTo>
                <a:lnTo>
                  <a:pt x="2450" y="4346"/>
                </a:lnTo>
                <a:lnTo>
                  <a:pt x="2452" y="4350"/>
                </a:lnTo>
                <a:lnTo>
                  <a:pt x="2452" y="4352"/>
                </a:lnTo>
                <a:lnTo>
                  <a:pt x="2448" y="4360"/>
                </a:lnTo>
                <a:lnTo>
                  <a:pt x="2444" y="4370"/>
                </a:lnTo>
                <a:lnTo>
                  <a:pt x="2442" y="4378"/>
                </a:lnTo>
                <a:lnTo>
                  <a:pt x="2440" y="4388"/>
                </a:lnTo>
                <a:lnTo>
                  <a:pt x="2440" y="4410"/>
                </a:lnTo>
                <a:lnTo>
                  <a:pt x="2442" y="4422"/>
                </a:lnTo>
                <a:lnTo>
                  <a:pt x="2444" y="4424"/>
                </a:lnTo>
                <a:lnTo>
                  <a:pt x="2446" y="4424"/>
                </a:lnTo>
                <a:lnTo>
                  <a:pt x="2450" y="4422"/>
                </a:lnTo>
                <a:lnTo>
                  <a:pt x="2456" y="4416"/>
                </a:lnTo>
                <a:lnTo>
                  <a:pt x="2478" y="4396"/>
                </a:lnTo>
                <a:lnTo>
                  <a:pt x="2488" y="4388"/>
                </a:lnTo>
                <a:lnTo>
                  <a:pt x="2496" y="4384"/>
                </a:lnTo>
                <a:lnTo>
                  <a:pt x="2500" y="4382"/>
                </a:lnTo>
                <a:lnTo>
                  <a:pt x="2502" y="4380"/>
                </a:lnTo>
                <a:lnTo>
                  <a:pt x="2502" y="4376"/>
                </a:lnTo>
                <a:lnTo>
                  <a:pt x="2502" y="4374"/>
                </a:lnTo>
                <a:lnTo>
                  <a:pt x="2508" y="4372"/>
                </a:lnTo>
                <a:lnTo>
                  <a:pt x="2512" y="4370"/>
                </a:lnTo>
                <a:lnTo>
                  <a:pt x="2516" y="4364"/>
                </a:lnTo>
                <a:lnTo>
                  <a:pt x="2520" y="4346"/>
                </a:lnTo>
                <a:lnTo>
                  <a:pt x="2524" y="4328"/>
                </a:lnTo>
                <a:lnTo>
                  <a:pt x="2526" y="4324"/>
                </a:lnTo>
                <a:lnTo>
                  <a:pt x="2526" y="4322"/>
                </a:lnTo>
                <a:lnTo>
                  <a:pt x="2528" y="4324"/>
                </a:lnTo>
                <a:lnTo>
                  <a:pt x="2534" y="4328"/>
                </a:lnTo>
                <a:lnTo>
                  <a:pt x="2536" y="4330"/>
                </a:lnTo>
                <a:lnTo>
                  <a:pt x="2538" y="4332"/>
                </a:lnTo>
                <a:lnTo>
                  <a:pt x="2544" y="4332"/>
                </a:lnTo>
                <a:lnTo>
                  <a:pt x="2548" y="4330"/>
                </a:lnTo>
                <a:lnTo>
                  <a:pt x="2556" y="4326"/>
                </a:lnTo>
                <a:lnTo>
                  <a:pt x="2566" y="4318"/>
                </a:lnTo>
                <a:lnTo>
                  <a:pt x="2576" y="4310"/>
                </a:lnTo>
                <a:lnTo>
                  <a:pt x="2584" y="4304"/>
                </a:lnTo>
                <a:lnTo>
                  <a:pt x="2598" y="4296"/>
                </a:lnTo>
                <a:lnTo>
                  <a:pt x="2604" y="4292"/>
                </a:lnTo>
                <a:lnTo>
                  <a:pt x="2610" y="4286"/>
                </a:lnTo>
                <a:lnTo>
                  <a:pt x="2614" y="4280"/>
                </a:lnTo>
                <a:lnTo>
                  <a:pt x="2618" y="4272"/>
                </a:lnTo>
                <a:lnTo>
                  <a:pt x="2622" y="4252"/>
                </a:lnTo>
                <a:lnTo>
                  <a:pt x="2622" y="4238"/>
                </a:lnTo>
                <a:lnTo>
                  <a:pt x="2624" y="4228"/>
                </a:lnTo>
                <a:lnTo>
                  <a:pt x="2624" y="4224"/>
                </a:lnTo>
                <a:lnTo>
                  <a:pt x="2626" y="4222"/>
                </a:lnTo>
                <a:lnTo>
                  <a:pt x="2628" y="4222"/>
                </a:lnTo>
                <a:lnTo>
                  <a:pt x="2630" y="4220"/>
                </a:lnTo>
                <a:lnTo>
                  <a:pt x="2630" y="4214"/>
                </a:lnTo>
                <a:lnTo>
                  <a:pt x="2628" y="4206"/>
                </a:lnTo>
                <a:lnTo>
                  <a:pt x="2624" y="4198"/>
                </a:lnTo>
                <a:lnTo>
                  <a:pt x="2622" y="4194"/>
                </a:lnTo>
                <a:lnTo>
                  <a:pt x="2622" y="4190"/>
                </a:lnTo>
                <a:lnTo>
                  <a:pt x="2624" y="4174"/>
                </a:lnTo>
                <a:lnTo>
                  <a:pt x="2624" y="4152"/>
                </a:lnTo>
                <a:lnTo>
                  <a:pt x="2622" y="4138"/>
                </a:lnTo>
                <a:lnTo>
                  <a:pt x="2616" y="4122"/>
                </a:lnTo>
                <a:lnTo>
                  <a:pt x="2606" y="4096"/>
                </a:lnTo>
                <a:lnTo>
                  <a:pt x="2598" y="4080"/>
                </a:lnTo>
                <a:lnTo>
                  <a:pt x="2590" y="4068"/>
                </a:lnTo>
                <a:lnTo>
                  <a:pt x="2584" y="4056"/>
                </a:lnTo>
                <a:lnTo>
                  <a:pt x="2580" y="4046"/>
                </a:lnTo>
                <a:lnTo>
                  <a:pt x="2572" y="4042"/>
                </a:lnTo>
                <a:lnTo>
                  <a:pt x="2562" y="4034"/>
                </a:lnTo>
                <a:lnTo>
                  <a:pt x="2548" y="4020"/>
                </a:lnTo>
                <a:lnTo>
                  <a:pt x="2534" y="4002"/>
                </a:lnTo>
                <a:lnTo>
                  <a:pt x="2522" y="3986"/>
                </a:lnTo>
                <a:lnTo>
                  <a:pt x="2514" y="3972"/>
                </a:lnTo>
                <a:lnTo>
                  <a:pt x="2510" y="3966"/>
                </a:lnTo>
                <a:lnTo>
                  <a:pt x="2510" y="3960"/>
                </a:lnTo>
                <a:lnTo>
                  <a:pt x="2508" y="3954"/>
                </a:lnTo>
                <a:lnTo>
                  <a:pt x="2506" y="3950"/>
                </a:lnTo>
                <a:lnTo>
                  <a:pt x="2500" y="3946"/>
                </a:lnTo>
                <a:lnTo>
                  <a:pt x="2492" y="3940"/>
                </a:lnTo>
                <a:lnTo>
                  <a:pt x="2486" y="3934"/>
                </a:lnTo>
                <a:lnTo>
                  <a:pt x="2482" y="3926"/>
                </a:lnTo>
                <a:lnTo>
                  <a:pt x="2478" y="3916"/>
                </a:lnTo>
                <a:lnTo>
                  <a:pt x="2478" y="3904"/>
                </a:lnTo>
                <a:lnTo>
                  <a:pt x="2480" y="3894"/>
                </a:lnTo>
                <a:lnTo>
                  <a:pt x="2482" y="3884"/>
                </a:lnTo>
                <a:lnTo>
                  <a:pt x="2486" y="3874"/>
                </a:lnTo>
                <a:lnTo>
                  <a:pt x="2492" y="3864"/>
                </a:lnTo>
                <a:lnTo>
                  <a:pt x="2498" y="3856"/>
                </a:lnTo>
                <a:lnTo>
                  <a:pt x="2506" y="3848"/>
                </a:lnTo>
                <a:lnTo>
                  <a:pt x="2512" y="3842"/>
                </a:lnTo>
                <a:lnTo>
                  <a:pt x="2516" y="3836"/>
                </a:lnTo>
                <a:lnTo>
                  <a:pt x="2518" y="3826"/>
                </a:lnTo>
                <a:lnTo>
                  <a:pt x="2520" y="3816"/>
                </a:lnTo>
                <a:lnTo>
                  <a:pt x="2522" y="3812"/>
                </a:lnTo>
                <a:lnTo>
                  <a:pt x="2526" y="3808"/>
                </a:lnTo>
                <a:lnTo>
                  <a:pt x="2532" y="3806"/>
                </a:lnTo>
                <a:lnTo>
                  <a:pt x="2534" y="3806"/>
                </a:lnTo>
                <a:lnTo>
                  <a:pt x="2536" y="3808"/>
                </a:lnTo>
                <a:lnTo>
                  <a:pt x="2540" y="3808"/>
                </a:lnTo>
                <a:lnTo>
                  <a:pt x="2544" y="3804"/>
                </a:lnTo>
                <a:lnTo>
                  <a:pt x="2546" y="3800"/>
                </a:lnTo>
                <a:lnTo>
                  <a:pt x="2548" y="3794"/>
                </a:lnTo>
                <a:lnTo>
                  <a:pt x="2554" y="3790"/>
                </a:lnTo>
                <a:lnTo>
                  <a:pt x="2562" y="3784"/>
                </a:lnTo>
                <a:lnTo>
                  <a:pt x="2568" y="3782"/>
                </a:lnTo>
                <a:lnTo>
                  <a:pt x="2572" y="3782"/>
                </a:lnTo>
                <a:lnTo>
                  <a:pt x="2574" y="3778"/>
                </a:lnTo>
                <a:lnTo>
                  <a:pt x="2576" y="3780"/>
                </a:lnTo>
                <a:lnTo>
                  <a:pt x="2578" y="3780"/>
                </a:lnTo>
                <a:lnTo>
                  <a:pt x="2582" y="3780"/>
                </a:lnTo>
                <a:lnTo>
                  <a:pt x="2584" y="3776"/>
                </a:lnTo>
                <a:lnTo>
                  <a:pt x="2584" y="3774"/>
                </a:lnTo>
                <a:lnTo>
                  <a:pt x="2586" y="3776"/>
                </a:lnTo>
                <a:lnTo>
                  <a:pt x="2590" y="3778"/>
                </a:lnTo>
                <a:lnTo>
                  <a:pt x="2592" y="3778"/>
                </a:lnTo>
                <a:lnTo>
                  <a:pt x="2594" y="3774"/>
                </a:lnTo>
                <a:lnTo>
                  <a:pt x="2592" y="3772"/>
                </a:lnTo>
                <a:lnTo>
                  <a:pt x="2592" y="3768"/>
                </a:lnTo>
                <a:lnTo>
                  <a:pt x="2592" y="3762"/>
                </a:lnTo>
                <a:lnTo>
                  <a:pt x="2592" y="3760"/>
                </a:lnTo>
                <a:lnTo>
                  <a:pt x="2594" y="3762"/>
                </a:lnTo>
                <a:lnTo>
                  <a:pt x="2596" y="3766"/>
                </a:lnTo>
                <a:lnTo>
                  <a:pt x="2602" y="3772"/>
                </a:lnTo>
                <a:lnTo>
                  <a:pt x="2604" y="3774"/>
                </a:lnTo>
                <a:lnTo>
                  <a:pt x="2610" y="3776"/>
                </a:lnTo>
                <a:lnTo>
                  <a:pt x="2614" y="3776"/>
                </a:lnTo>
                <a:lnTo>
                  <a:pt x="2616" y="3778"/>
                </a:lnTo>
                <a:lnTo>
                  <a:pt x="2614" y="3782"/>
                </a:lnTo>
                <a:lnTo>
                  <a:pt x="2614" y="3784"/>
                </a:lnTo>
                <a:lnTo>
                  <a:pt x="2616" y="3786"/>
                </a:lnTo>
                <a:lnTo>
                  <a:pt x="2620" y="3786"/>
                </a:lnTo>
                <a:lnTo>
                  <a:pt x="2630" y="3784"/>
                </a:lnTo>
                <a:lnTo>
                  <a:pt x="2632" y="3782"/>
                </a:lnTo>
                <a:lnTo>
                  <a:pt x="2634" y="3778"/>
                </a:lnTo>
                <a:lnTo>
                  <a:pt x="2632" y="3772"/>
                </a:lnTo>
                <a:lnTo>
                  <a:pt x="2634" y="3772"/>
                </a:lnTo>
                <a:lnTo>
                  <a:pt x="2636" y="3778"/>
                </a:lnTo>
                <a:lnTo>
                  <a:pt x="2640" y="3782"/>
                </a:lnTo>
                <a:lnTo>
                  <a:pt x="2642" y="3782"/>
                </a:lnTo>
                <a:lnTo>
                  <a:pt x="2644" y="3782"/>
                </a:lnTo>
                <a:lnTo>
                  <a:pt x="2648" y="3784"/>
                </a:lnTo>
                <a:lnTo>
                  <a:pt x="2648" y="3786"/>
                </a:lnTo>
                <a:lnTo>
                  <a:pt x="2646" y="3788"/>
                </a:lnTo>
                <a:lnTo>
                  <a:pt x="2642" y="3794"/>
                </a:lnTo>
                <a:lnTo>
                  <a:pt x="2640" y="3802"/>
                </a:lnTo>
                <a:lnTo>
                  <a:pt x="2638" y="3810"/>
                </a:lnTo>
                <a:lnTo>
                  <a:pt x="2640" y="3816"/>
                </a:lnTo>
                <a:lnTo>
                  <a:pt x="2642" y="3818"/>
                </a:lnTo>
                <a:lnTo>
                  <a:pt x="2642" y="3820"/>
                </a:lnTo>
                <a:lnTo>
                  <a:pt x="2642" y="3824"/>
                </a:lnTo>
                <a:lnTo>
                  <a:pt x="2644" y="3828"/>
                </a:lnTo>
                <a:lnTo>
                  <a:pt x="2646" y="3832"/>
                </a:lnTo>
                <a:lnTo>
                  <a:pt x="2648" y="3836"/>
                </a:lnTo>
                <a:lnTo>
                  <a:pt x="2648" y="3840"/>
                </a:lnTo>
                <a:lnTo>
                  <a:pt x="2648" y="3842"/>
                </a:lnTo>
                <a:lnTo>
                  <a:pt x="2652" y="3844"/>
                </a:lnTo>
                <a:lnTo>
                  <a:pt x="2664" y="3842"/>
                </a:lnTo>
                <a:lnTo>
                  <a:pt x="2672" y="3838"/>
                </a:lnTo>
                <a:lnTo>
                  <a:pt x="2674" y="3836"/>
                </a:lnTo>
                <a:lnTo>
                  <a:pt x="2674" y="3834"/>
                </a:lnTo>
                <a:lnTo>
                  <a:pt x="2670" y="3828"/>
                </a:lnTo>
                <a:lnTo>
                  <a:pt x="2668" y="3820"/>
                </a:lnTo>
                <a:lnTo>
                  <a:pt x="2666" y="3814"/>
                </a:lnTo>
                <a:lnTo>
                  <a:pt x="2662" y="3812"/>
                </a:lnTo>
                <a:lnTo>
                  <a:pt x="2660" y="3812"/>
                </a:lnTo>
                <a:lnTo>
                  <a:pt x="2658" y="3810"/>
                </a:lnTo>
                <a:lnTo>
                  <a:pt x="2660" y="3804"/>
                </a:lnTo>
                <a:lnTo>
                  <a:pt x="2666" y="3800"/>
                </a:lnTo>
                <a:lnTo>
                  <a:pt x="2684" y="3788"/>
                </a:lnTo>
                <a:lnTo>
                  <a:pt x="2692" y="3784"/>
                </a:lnTo>
                <a:lnTo>
                  <a:pt x="2698" y="3782"/>
                </a:lnTo>
                <a:lnTo>
                  <a:pt x="2704" y="3784"/>
                </a:lnTo>
                <a:lnTo>
                  <a:pt x="2716" y="3780"/>
                </a:lnTo>
                <a:lnTo>
                  <a:pt x="2722" y="3778"/>
                </a:lnTo>
                <a:lnTo>
                  <a:pt x="2726" y="3774"/>
                </a:lnTo>
                <a:lnTo>
                  <a:pt x="2730" y="3768"/>
                </a:lnTo>
                <a:lnTo>
                  <a:pt x="2730" y="3764"/>
                </a:lnTo>
                <a:lnTo>
                  <a:pt x="2736" y="3766"/>
                </a:lnTo>
                <a:lnTo>
                  <a:pt x="2740" y="3768"/>
                </a:lnTo>
                <a:lnTo>
                  <a:pt x="2742" y="3772"/>
                </a:lnTo>
                <a:lnTo>
                  <a:pt x="2746" y="3768"/>
                </a:lnTo>
                <a:lnTo>
                  <a:pt x="2750" y="3764"/>
                </a:lnTo>
                <a:lnTo>
                  <a:pt x="2752" y="3766"/>
                </a:lnTo>
                <a:lnTo>
                  <a:pt x="2754" y="3768"/>
                </a:lnTo>
                <a:lnTo>
                  <a:pt x="2758" y="3764"/>
                </a:lnTo>
                <a:lnTo>
                  <a:pt x="2762" y="3760"/>
                </a:lnTo>
                <a:lnTo>
                  <a:pt x="2764" y="3760"/>
                </a:lnTo>
                <a:lnTo>
                  <a:pt x="2768" y="3760"/>
                </a:lnTo>
                <a:lnTo>
                  <a:pt x="2772" y="3762"/>
                </a:lnTo>
                <a:lnTo>
                  <a:pt x="2774" y="3760"/>
                </a:lnTo>
                <a:lnTo>
                  <a:pt x="2774" y="3756"/>
                </a:lnTo>
                <a:lnTo>
                  <a:pt x="2776" y="3750"/>
                </a:lnTo>
                <a:lnTo>
                  <a:pt x="2778" y="3752"/>
                </a:lnTo>
                <a:lnTo>
                  <a:pt x="2780" y="3754"/>
                </a:lnTo>
                <a:lnTo>
                  <a:pt x="2782" y="3754"/>
                </a:lnTo>
                <a:lnTo>
                  <a:pt x="2784" y="3752"/>
                </a:lnTo>
                <a:lnTo>
                  <a:pt x="2788" y="3748"/>
                </a:lnTo>
                <a:lnTo>
                  <a:pt x="2790" y="3748"/>
                </a:lnTo>
                <a:lnTo>
                  <a:pt x="2792" y="3748"/>
                </a:lnTo>
                <a:lnTo>
                  <a:pt x="2796" y="3744"/>
                </a:lnTo>
                <a:lnTo>
                  <a:pt x="2798" y="3740"/>
                </a:lnTo>
                <a:lnTo>
                  <a:pt x="2798" y="3736"/>
                </a:lnTo>
                <a:lnTo>
                  <a:pt x="2794" y="3724"/>
                </a:lnTo>
                <a:lnTo>
                  <a:pt x="2792" y="3714"/>
                </a:lnTo>
                <a:lnTo>
                  <a:pt x="2790" y="3712"/>
                </a:lnTo>
                <a:lnTo>
                  <a:pt x="2792" y="3708"/>
                </a:lnTo>
                <a:lnTo>
                  <a:pt x="2794" y="3708"/>
                </a:lnTo>
                <a:lnTo>
                  <a:pt x="2796" y="3710"/>
                </a:lnTo>
                <a:lnTo>
                  <a:pt x="2804" y="3720"/>
                </a:lnTo>
                <a:lnTo>
                  <a:pt x="2808" y="3726"/>
                </a:lnTo>
                <a:lnTo>
                  <a:pt x="2812" y="3730"/>
                </a:lnTo>
                <a:lnTo>
                  <a:pt x="2810" y="3734"/>
                </a:lnTo>
                <a:lnTo>
                  <a:pt x="2810" y="3738"/>
                </a:lnTo>
                <a:lnTo>
                  <a:pt x="2812" y="3738"/>
                </a:lnTo>
                <a:lnTo>
                  <a:pt x="2818" y="3740"/>
                </a:lnTo>
                <a:lnTo>
                  <a:pt x="2820" y="3742"/>
                </a:lnTo>
                <a:lnTo>
                  <a:pt x="2824" y="3742"/>
                </a:lnTo>
                <a:lnTo>
                  <a:pt x="2826" y="3740"/>
                </a:lnTo>
                <a:lnTo>
                  <a:pt x="2828" y="3736"/>
                </a:lnTo>
                <a:lnTo>
                  <a:pt x="2828" y="3734"/>
                </a:lnTo>
                <a:lnTo>
                  <a:pt x="2826" y="3730"/>
                </a:lnTo>
                <a:lnTo>
                  <a:pt x="2826" y="3726"/>
                </a:lnTo>
                <a:lnTo>
                  <a:pt x="2826" y="3724"/>
                </a:lnTo>
                <a:lnTo>
                  <a:pt x="2828" y="3724"/>
                </a:lnTo>
                <a:lnTo>
                  <a:pt x="2830" y="3728"/>
                </a:lnTo>
                <a:lnTo>
                  <a:pt x="2834" y="3730"/>
                </a:lnTo>
                <a:lnTo>
                  <a:pt x="2836" y="3732"/>
                </a:lnTo>
                <a:lnTo>
                  <a:pt x="2838" y="3730"/>
                </a:lnTo>
                <a:lnTo>
                  <a:pt x="2840" y="3728"/>
                </a:lnTo>
                <a:lnTo>
                  <a:pt x="2838" y="3724"/>
                </a:lnTo>
                <a:lnTo>
                  <a:pt x="2836" y="3720"/>
                </a:lnTo>
                <a:lnTo>
                  <a:pt x="2838" y="3718"/>
                </a:lnTo>
                <a:lnTo>
                  <a:pt x="2840" y="3716"/>
                </a:lnTo>
                <a:lnTo>
                  <a:pt x="2842" y="3716"/>
                </a:lnTo>
                <a:lnTo>
                  <a:pt x="2844" y="3718"/>
                </a:lnTo>
                <a:lnTo>
                  <a:pt x="2846" y="3724"/>
                </a:lnTo>
                <a:lnTo>
                  <a:pt x="2846" y="3726"/>
                </a:lnTo>
                <a:lnTo>
                  <a:pt x="2848" y="3728"/>
                </a:lnTo>
                <a:lnTo>
                  <a:pt x="2850" y="3728"/>
                </a:lnTo>
                <a:lnTo>
                  <a:pt x="2854" y="3724"/>
                </a:lnTo>
                <a:lnTo>
                  <a:pt x="2860" y="3718"/>
                </a:lnTo>
                <a:lnTo>
                  <a:pt x="2864" y="3716"/>
                </a:lnTo>
                <a:lnTo>
                  <a:pt x="2874" y="3722"/>
                </a:lnTo>
                <a:lnTo>
                  <a:pt x="2876" y="3722"/>
                </a:lnTo>
                <a:lnTo>
                  <a:pt x="2878" y="3722"/>
                </a:lnTo>
                <a:lnTo>
                  <a:pt x="2878" y="3718"/>
                </a:lnTo>
                <a:lnTo>
                  <a:pt x="2878" y="3714"/>
                </a:lnTo>
                <a:lnTo>
                  <a:pt x="2878" y="3712"/>
                </a:lnTo>
                <a:lnTo>
                  <a:pt x="2880" y="3712"/>
                </a:lnTo>
                <a:lnTo>
                  <a:pt x="2882" y="3712"/>
                </a:lnTo>
                <a:lnTo>
                  <a:pt x="2884" y="3716"/>
                </a:lnTo>
                <a:lnTo>
                  <a:pt x="2886" y="3718"/>
                </a:lnTo>
                <a:lnTo>
                  <a:pt x="2894" y="3716"/>
                </a:lnTo>
                <a:lnTo>
                  <a:pt x="2902" y="3712"/>
                </a:lnTo>
                <a:lnTo>
                  <a:pt x="2910" y="3710"/>
                </a:lnTo>
                <a:lnTo>
                  <a:pt x="2914" y="3706"/>
                </a:lnTo>
                <a:lnTo>
                  <a:pt x="2916" y="3702"/>
                </a:lnTo>
                <a:lnTo>
                  <a:pt x="2918" y="3698"/>
                </a:lnTo>
                <a:lnTo>
                  <a:pt x="2918" y="3696"/>
                </a:lnTo>
                <a:lnTo>
                  <a:pt x="2922" y="3694"/>
                </a:lnTo>
                <a:lnTo>
                  <a:pt x="2926" y="3692"/>
                </a:lnTo>
                <a:lnTo>
                  <a:pt x="2924" y="3690"/>
                </a:lnTo>
                <a:lnTo>
                  <a:pt x="2922" y="3688"/>
                </a:lnTo>
                <a:lnTo>
                  <a:pt x="2924" y="3686"/>
                </a:lnTo>
                <a:lnTo>
                  <a:pt x="2926" y="3684"/>
                </a:lnTo>
                <a:lnTo>
                  <a:pt x="2930" y="3678"/>
                </a:lnTo>
                <a:lnTo>
                  <a:pt x="2932" y="3674"/>
                </a:lnTo>
                <a:lnTo>
                  <a:pt x="2936" y="3674"/>
                </a:lnTo>
                <a:lnTo>
                  <a:pt x="2940" y="3674"/>
                </a:lnTo>
                <a:lnTo>
                  <a:pt x="2944" y="3672"/>
                </a:lnTo>
                <a:lnTo>
                  <a:pt x="2948" y="3668"/>
                </a:lnTo>
                <a:lnTo>
                  <a:pt x="2954" y="3662"/>
                </a:lnTo>
                <a:lnTo>
                  <a:pt x="2956" y="3662"/>
                </a:lnTo>
                <a:lnTo>
                  <a:pt x="2956" y="3664"/>
                </a:lnTo>
                <a:lnTo>
                  <a:pt x="2958" y="3666"/>
                </a:lnTo>
                <a:lnTo>
                  <a:pt x="2960" y="3662"/>
                </a:lnTo>
                <a:lnTo>
                  <a:pt x="2974" y="3648"/>
                </a:lnTo>
                <a:lnTo>
                  <a:pt x="2980" y="3642"/>
                </a:lnTo>
                <a:lnTo>
                  <a:pt x="2980" y="3638"/>
                </a:lnTo>
                <a:lnTo>
                  <a:pt x="2978" y="3636"/>
                </a:lnTo>
                <a:lnTo>
                  <a:pt x="2976" y="3632"/>
                </a:lnTo>
                <a:lnTo>
                  <a:pt x="2978" y="3626"/>
                </a:lnTo>
                <a:lnTo>
                  <a:pt x="2980" y="3624"/>
                </a:lnTo>
                <a:lnTo>
                  <a:pt x="2982" y="3624"/>
                </a:lnTo>
                <a:lnTo>
                  <a:pt x="2984" y="3626"/>
                </a:lnTo>
                <a:lnTo>
                  <a:pt x="2986" y="3628"/>
                </a:lnTo>
                <a:lnTo>
                  <a:pt x="2988" y="3626"/>
                </a:lnTo>
                <a:lnTo>
                  <a:pt x="2990" y="3626"/>
                </a:lnTo>
                <a:lnTo>
                  <a:pt x="2994" y="3628"/>
                </a:lnTo>
                <a:lnTo>
                  <a:pt x="2998" y="3630"/>
                </a:lnTo>
                <a:lnTo>
                  <a:pt x="3000" y="3624"/>
                </a:lnTo>
                <a:lnTo>
                  <a:pt x="3004" y="3616"/>
                </a:lnTo>
                <a:lnTo>
                  <a:pt x="3008" y="3614"/>
                </a:lnTo>
                <a:lnTo>
                  <a:pt x="3012" y="3610"/>
                </a:lnTo>
                <a:lnTo>
                  <a:pt x="3016" y="3608"/>
                </a:lnTo>
                <a:lnTo>
                  <a:pt x="3016" y="3606"/>
                </a:lnTo>
                <a:lnTo>
                  <a:pt x="3012" y="3602"/>
                </a:lnTo>
                <a:lnTo>
                  <a:pt x="3010" y="3598"/>
                </a:lnTo>
                <a:lnTo>
                  <a:pt x="3010" y="3594"/>
                </a:lnTo>
                <a:lnTo>
                  <a:pt x="3012" y="3590"/>
                </a:lnTo>
                <a:lnTo>
                  <a:pt x="3014" y="3594"/>
                </a:lnTo>
                <a:lnTo>
                  <a:pt x="3018" y="3596"/>
                </a:lnTo>
                <a:lnTo>
                  <a:pt x="3022" y="3596"/>
                </a:lnTo>
                <a:lnTo>
                  <a:pt x="3026" y="3594"/>
                </a:lnTo>
                <a:lnTo>
                  <a:pt x="3030" y="3590"/>
                </a:lnTo>
                <a:lnTo>
                  <a:pt x="3030" y="3588"/>
                </a:lnTo>
                <a:lnTo>
                  <a:pt x="3028" y="3588"/>
                </a:lnTo>
                <a:lnTo>
                  <a:pt x="3024" y="3588"/>
                </a:lnTo>
                <a:lnTo>
                  <a:pt x="3020" y="3586"/>
                </a:lnTo>
                <a:lnTo>
                  <a:pt x="3020" y="3582"/>
                </a:lnTo>
                <a:lnTo>
                  <a:pt x="3022" y="3578"/>
                </a:lnTo>
                <a:lnTo>
                  <a:pt x="3024" y="3576"/>
                </a:lnTo>
                <a:lnTo>
                  <a:pt x="3026" y="3576"/>
                </a:lnTo>
                <a:lnTo>
                  <a:pt x="3030" y="3578"/>
                </a:lnTo>
                <a:lnTo>
                  <a:pt x="3032" y="3580"/>
                </a:lnTo>
                <a:lnTo>
                  <a:pt x="3038" y="3586"/>
                </a:lnTo>
                <a:lnTo>
                  <a:pt x="3040" y="3586"/>
                </a:lnTo>
                <a:lnTo>
                  <a:pt x="3042" y="3582"/>
                </a:lnTo>
                <a:lnTo>
                  <a:pt x="3038" y="3576"/>
                </a:lnTo>
                <a:lnTo>
                  <a:pt x="3036" y="3572"/>
                </a:lnTo>
                <a:lnTo>
                  <a:pt x="3038" y="3568"/>
                </a:lnTo>
                <a:lnTo>
                  <a:pt x="3042" y="3558"/>
                </a:lnTo>
                <a:lnTo>
                  <a:pt x="3044" y="3552"/>
                </a:lnTo>
                <a:lnTo>
                  <a:pt x="3040" y="3552"/>
                </a:lnTo>
                <a:lnTo>
                  <a:pt x="3038" y="3552"/>
                </a:lnTo>
                <a:lnTo>
                  <a:pt x="3036" y="3550"/>
                </a:lnTo>
                <a:lnTo>
                  <a:pt x="3038" y="3546"/>
                </a:lnTo>
                <a:lnTo>
                  <a:pt x="3042" y="3540"/>
                </a:lnTo>
                <a:lnTo>
                  <a:pt x="3048" y="3536"/>
                </a:lnTo>
                <a:lnTo>
                  <a:pt x="3052" y="3534"/>
                </a:lnTo>
                <a:lnTo>
                  <a:pt x="3052" y="3532"/>
                </a:lnTo>
                <a:lnTo>
                  <a:pt x="3050" y="3532"/>
                </a:lnTo>
                <a:lnTo>
                  <a:pt x="3046" y="3526"/>
                </a:lnTo>
                <a:lnTo>
                  <a:pt x="3042" y="3522"/>
                </a:lnTo>
                <a:lnTo>
                  <a:pt x="3040" y="3518"/>
                </a:lnTo>
                <a:lnTo>
                  <a:pt x="3038" y="3518"/>
                </a:lnTo>
                <a:lnTo>
                  <a:pt x="3042" y="3516"/>
                </a:lnTo>
                <a:lnTo>
                  <a:pt x="3046" y="3514"/>
                </a:lnTo>
                <a:lnTo>
                  <a:pt x="3046" y="3516"/>
                </a:lnTo>
                <a:lnTo>
                  <a:pt x="3048" y="3520"/>
                </a:lnTo>
                <a:lnTo>
                  <a:pt x="3050" y="3524"/>
                </a:lnTo>
                <a:lnTo>
                  <a:pt x="3054" y="3524"/>
                </a:lnTo>
                <a:lnTo>
                  <a:pt x="3058" y="3522"/>
                </a:lnTo>
                <a:lnTo>
                  <a:pt x="3060" y="3520"/>
                </a:lnTo>
                <a:lnTo>
                  <a:pt x="3062" y="3518"/>
                </a:lnTo>
                <a:lnTo>
                  <a:pt x="3062" y="3512"/>
                </a:lnTo>
                <a:lnTo>
                  <a:pt x="3060" y="3510"/>
                </a:lnTo>
                <a:lnTo>
                  <a:pt x="3060" y="3508"/>
                </a:lnTo>
                <a:lnTo>
                  <a:pt x="3062" y="3506"/>
                </a:lnTo>
                <a:lnTo>
                  <a:pt x="3068" y="3502"/>
                </a:lnTo>
                <a:lnTo>
                  <a:pt x="3074" y="3492"/>
                </a:lnTo>
                <a:lnTo>
                  <a:pt x="3080" y="3482"/>
                </a:lnTo>
                <a:lnTo>
                  <a:pt x="3080" y="3478"/>
                </a:lnTo>
                <a:lnTo>
                  <a:pt x="3080" y="3474"/>
                </a:lnTo>
                <a:lnTo>
                  <a:pt x="3080" y="3470"/>
                </a:lnTo>
                <a:lnTo>
                  <a:pt x="3080" y="3468"/>
                </a:lnTo>
                <a:lnTo>
                  <a:pt x="3084" y="3462"/>
                </a:lnTo>
                <a:lnTo>
                  <a:pt x="3090" y="3454"/>
                </a:lnTo>
                <a:lnTo>
                  <a:pt x="3098" y="3440"/>
                </a:lnTo>
                <a:lnTo>
                  <a:pt x="3100" y="3436"/>
                </a:lnTo>
                <a:lnTo>
                  <a:pt x="3102" y="3432"/>
                </a:lnTo>
                <a:lnTo>
                  <a:pt x="3104" y="3434"/>
                </a:lnTo>
                <a:lnTo>
                  <a:pt x="3106" y="3436"/>
                </a:lnTo>
                <a:lnTo>
                  <a:pt x="3108" y="3440"/>
                </a:lnTo>
                <a:lnTo>
                  <a:pt x="3110" y="3440"/>
                </a:lnTo>
                <a:lnTo>
                  <a:pt x="3112" y="3440"/>
                </a:lnTo>
                <a:lnTo>
                  <a:pt x="3116" y="3436"/>
                </a:lnTo>
                <a:lnTo>
                  <a:pt x="3120" y="3434"/>
                </a:lnTo>
                <a:lnTo>
                  <a:pt x="3122" y="3432"/>
                </a:lnTo>
                <a:lnTo>
                  <a:pt x="3118" y="3424"/>
                </a:lnTo>
                <a:lnTo>
                  <a:pt x="3116" y="3420"/>
                </a:lnTo>
                <a:lnTo>
                  <a:pt x="3116" y="3416"/>
                </a:lnTo>
                <a:lnTo>
                  <a:pt x="3118" y="3414"/>
                </a:lnTo>
                <a:lnTo>
                  <a:pt x="3122" y="3412"/>
                </a:lnTo>
                <a:lnTo>
                  <a:pt x="3122" y="3410"/>
                </a:lnTo>
                <a:lnTo>
                  <a:pt x="3122" y="3408"/>
                </a:lnTo>
                <a:lnTo>
                  <a:pt x="3122" y="3402"/>
                </a:lnTo>
                <a:lnTo>
                  <a:pt x="3122" y="3400"/>
                </a:lnTo>
                <a:lnTo>
                  <a:pt x="3124" y="3398"/>
                </a:lnTo>
                <a:lnTo>
                  <a:pt x="3120" y="3392"/>
                </a:lnTo>
                <a:lnTo>
                  <a:pt x="3118" y="3390"/>
                </a:lnTo>
                <a:lnTo>
                  <a:pt x="3124" y="3390"/>
                </a:lnTo>
                <a:lnTo>
                  <a:pt x="3128" y="3390"/>
                </a:lnTo>
                <a:lnTo>
                  <a:pt x="3132" y="3388"/>
                </a:lnTo>
                <a:lnTo>
                  <a:pt x="3134" y="3384"/>
                </a:lnTo>
                <a:lnTo>
                  <a:pt x="3134" y="3376"/>
                </a:lnTo>
                <a:lnTo>
                  <a:pt x="3134" y="3370"/>
                </a:lnTo>
                <a:lnTo>
                  <a:pt x="3132" y="3366"/>
                </a:lnTo>
                <a:lnTo>
                  <a:pt x="3128" y="3362"/>
                </a:lnTo>
                <a:lnTo>
                  <a:pt x="3136" y="3356"/>
                </a:lnTo>
                <a:lnTo>
                  <a:pt x="3140" y="3352"/>
                </a:lnTo>
                <a:lnTo>
                  <a:pt x="3136" y="3350"/>
                </a:lnTo>
                <a:lnTo>
                  <a:pt x="3128" y="3348"/>
                </a:lnTo>
                <a:lnTo>
                  <a:pt x="3122" y="3344"/>
                </a:lnTo>
                <a:lnTo>
                  <a:pt x="3118" y="3338"/>
                </a:lnTo>
                <a:lnTo>
                  <a:pt x="3112" y="3332"/>
                </a:lnTo>
                <a:lnTo>
                  <a:pt x="3108" y="3330"/>
                </a:lnTo>
                <a:lnTo>
                  <a:pt x="3102" y="3330"/>
                </a:lnTo>
                <a:lnTo>
                  <a:pt x="3096" y="3334"/>
                </a:lnTo>
                <a:lnTo>
                  <a:pt x="3086" y="3338"/>
                </a:lnTo>
                <a:lnTo>
                  <a:pt x="3082" y="3338"/>
                </a:lnTo>
                <a:lnTo>
                  <a:pt x="3078" y="3334"/>
                </a:lnTo>
                <a:lnTo>
                  <a:pt x="3076" y="3332"/>
                </a:lnTo>
                <a:lnTo>
                  <a:pt x="3074" y="3330"/>
                </a:lnTo>
                <a:lnTo>
                  <a:pt x="3070" y="3332"/>
                </a:lnTo>
                <a:lnTo>
                  <a:pt x="3070" y="3328"/>
                </a:lnTo>
                <a:lnTo>
                  <a:pt x="3072" y="3326"/>
                </a:lnTo>
                <a:lnTo>
                  <a:pt x="3074" y="3324"/>
                </a:lnTo>
                <a:lnTo>
                  <a:pt x="3082" y="3326"/>
                </a:lnTo>
                <a:lnTo>
                  <a:pt x="3088" y="3326"/>
                </a:lnTo>
                <a:lnTo>
                  <a:pt x="3090" y="3326"/>
                </a:lnTo>
                <a:lnTo>
                  <a:pt x="3092" y="3324"/>
                </a:lnTo>
                <a:lnTo>
                  <a:pt x="3098" y="3316"/>
                </a:lnTo>
                <a:lnTo>
                  <a:pt x="3106" y="3310"/>
                </a:lnTo>
                <a:lnTo>
                  <a:pt x="3116" y="3304"/>
                </a:lnTo>
                <a:lnTo>
                  <a:pt x="3124" y="3302"/>
                </a:lnTo>
                <a:lnTo>
                  <a:pt x="3128" y="3300"/>
                </a:lnTo>
                <a:lnTo>
                  <a:pt x="3132" y="3298"/>
                </a:lnTo>
                <a:lnTo>
                  <a:pt x="3132" y="3294"/>
                </a:lnTo>
                <a:lnTo>
                  <a:pt x="3130" y="3290"/>
                </a:lnTo>
                <a:lnTo>
                  <a:pt x="3122" y="3278"/>
                </a:lnTo>
                <a:lnTo>
                  <a:pt x="3110" y="3268"/>
                </a:lnTo>
                <a:lnTo>
                  <a:pt x="3100" y="3258"/>
                </a:lnTo>
                <a:lnTo>
                  <a:pt x="3090" y="3254"/>
                </a:lnTo>
                <a:lnTo>
                  <a:pt x="3086" y="3252"/>
                </a:lnTo>
                <a:lnTo>
                  <a:pt x="3086" y="3250"/>
                </a:lnTo>
                <a:lnTo>
                  <a:pt x="3086" y="3248"/>
                </a:lnTo>
                <a:lnTo>
                  <a:pt x="3086" y="3246"/>
                </a:lnTo>
                <a:lnTo>
                  <a:pt x="3086" y="3244"/>
                </a:lnTo>
                <a:lnTo>
                  <a:pt x="3082" y="3242"/>
                </a:lnTo>
                <a:lnTo>
                  <a:pt x="3078" y="3240"/>
                </a:lnTo>
                <a:lnTo>
                  <a:pt x="3074" y="3242"/>
                </a:lnTo>
                <a:lnTo>
                  <a:pt x="3068" y="3246"/>
                </a:lnTo>
                <a:lnTo>
                  <a:pt x="3062" y="3246"/>
                </a:lnTo>
                <a:lnTo>
                  <a:pt x="3056" y="3244"/>
                </a:lnTo>
                <a:lnTo>
                  <a:pt x="3050" y="3242"/>
                </a:lnTo>
                <a:lnTo>
                  <a:pt x="3046" y="3236"/>
                </a:lnTo>
                <a:lnTo>
                  <a:pt x="3044" y="3232"/>
                </a:lnTo>
                <a:lnTo>
                  <a:pt x="3042" y="3228"/>
                </a:lnTo>
                <a:lnTo>
                  <a:pt x="3044" y="3224"/>
                </a:lnTo>
                <a:lnTo>
                  <a:pt x="3046" y="3224"/>
                </a:lnTo>
                <a:lnTo>
                  <a:pt x="3048" y="3224"/>
                </a:lnTo>
                <a:lnTo>
                  <a:pt x="3052" y="3230"/>
                </a:lnTo>
                <a:lnTo>
                  <a:pt x="3056" y="3238"/>
                </a:lnTo>
                <a:lnTo>
                  <a:pt x="3060" y="3242"/>
                </a:lnTo>
                <a:lnTo>
                  <a:pt x="3062" y="3244"/>
                </a:lnTo>
                <a:lnTo>
                  <a:pt x="3066" y="3242"/>
                </a:lnTo>
                <a:lnTo>
                  <a:pt x="3072" y="3240"/>
                </a:lnTo>
                <a:lnTo>
                  <a:pt x="3078" y="3236"/>
                </a:lnTo>
                <a:lnTo>
                  <a:pt x="3080" y="3236"/>
                </a:lnTo>
                <a:lnTo>
                  <a:pt x="3084" y="3236"/>
                </a:lnTo>
                <a:lnTo>
                  <a:pt x="3088" y="3240"/>
                </a:lnTo>
                <a:lnTo>
                  <a:pt x="3090" y="3242"/>
                </a:lnTo>
                <a:lnTo>
                  <a:pt x="3092" y="3246"/>
                </a:lnTo>
                <a:lnTo>
                  <a:pt x="3094" y="3248"/>
                </a:lnTo>
                <a:lnTo>
                  <a:pt x="3098" y="3248"/>
                </a:lnTo>
                <a:lnTo>
                  <a:pt x="3104" y="3248"/>
                </a:lnTo>
                <a:lnTo>
                  <a:pt x="3110" y="3250"/>
                </a:lnTo>
                <a:lnTo>
                  <a:pt x="3122" y="3256"/>
                </a:lnTo>
                <a:lnTo>
                  <a:pt x="3128" y="3258"/>
                </a:lnTo>
                <a:lnTo>
                  <a:pt x="3130" y="3258"/>
                </a:lnTo>
                <a:lnTo>
                  <a:pt x="3132" y="3256"/>
                </a:lnTo>
                <a:lnTo>
                  <a:pt x="3132" y="3254"/>
                </a:lnTo>
                <a:lnTo>
                  <a:pt x="3128" y="3244"/>
                </a:lnTo>
                <a:lnTo>
                  <a:pt x="3120" y="3236"/>
                </a:lnTo>
                <a:lnTo>
                  <a:pt x="3114" y="3230"/>
                </a:lnTo>
                <a:lnTo>
                  <a:pt x="3112" y="3226"/>
                </a:lnTo>
                <a:lnTo>
                  <a:pt x="3108" y="3220"/>
                </a:lnTo>
                <a:lnTo>
                  <a:pt x="3100" y="3212"/>
                </a:lnTo>
                <a:lnTo>
                  <a:pt x="3092" y="3206"/>
                </a:lnTo>
                <a:lnTo>
                  <a:pt x="3090" y="3200"/>
                </a:lnTo>
                <a:lnTo>
                  <a:pt x="3090" y="3192"/>
                </a:lnTo>
                <a:lnTo>
                  <a:pt x="3088" y="3186"/>
                </a:lnTo>
                <a:lnTo>
                  <a:pt x="3086" y="3178"/>
                </a:lnTo>
                <a:lnTo>
                  <a:pt x="3082" y="3168"/>
                </a:lnTo>
                <a:lnTo>
                  <a:pt x="3078" y="3158"/>
                </a:lnTo>
                <a:lnTo>
                  <a:pt x="3072" y="3138"/>
                </a:lnTo>
                <a:lnTo>
                  <a:pt x="3070" y="3130"/>
                </a:lnTo>
                <a:lnTo>
                  <a:pt x="3066" y="3122"/>
                </a:lnTo>
                <a:lnTo>
                  <a:pt x="3060" y="3116"/>
                </a:lnTo>
                <a:lnTo>
                  <a:pt x="3052" y="3112"/>
                </a:lnTo>
                <a:lnTo>
                  <a:pt x="3044" y="3108"/>
                </a:lnTo>
                <a:lnTo>
                  <a:pt x="3040" y="3104"/>
                </a:lnTo>
                <a:lnTo>
                  <a:pt x="3036" y="3098"/>
                </a:lnTo>
                <a:lnTo>
                  <a:pt x="3034" y="3094"/>
                </a:lnTo>
                <a:lnTo>
                  <a:pt x="3032" y="3094"/>
                </a:lnTo>
                <a:lnTo>
                  <a:pt x="3026" y="3096"/>
                </a:lnTo>
                <a:lnTo>
                  <a:pt x="3022" y="3096"/>
                </a:lnTo>
                <a:lnTo>
                  <a:pt x="3022" y="3092"/>
                </a:lnTo>
                <a:lnTo>
                  <a:pt x="3024" y="3084"/>
                </a:lnTo>
                <a:lnTo>
                  <a:pt x="3026" y="3076"/>
                </a:lnTo>
                <a:lnTo>
                  <a:pt x="3038" y="3058"/>
                </a:lnTo>
                <a:lnTo>
                  <a:pt x="3044" y="3052"/>
                </a:lnTo>
                <a:lnTo>
                  <a:pt x="3048" y="3048"/>
                </a:lnTo>
                <a:lnTo>
                  <a:pt x="3054" y="3044"/>
                </a:lnTo>
                <a:lnTo>
                  <a:pt x="3056" y="3042"/>
                </a:lnTo>
                <a:lnTo>
                  <a:pt x="3058" y="3038"/>
                </a:lnTo>
                <a:lnTo>
                  <a:pt x="3062" y="3034"/>
                </a:lnTo>
                <a:lnTo>
                  <a:pt x="3064" y="3032"/>
                </a:lnTo>
                <a:lnTo>
                  <a:pt x="3064" y="3028"/>
                </a:lnTo>
                <a:lnTo>
                  <a:pt x="3062" y="3024"/>
                </a:lnTo>
                <a:lnTo>
                  <a:pt x="3060" y="3020"/>
                </a:lnTo>
                <a:lnTo>
                  <a:pt x="3060" y="3018"/>
                </a:lnTo>
                <a:lnTo>
                  <a:pt x="3062" y="3018"/>
                </a:lnTo>
                <a:lnTo>
                  <a:pt x="3064" y="3016"/>
                </a:lnTo>
                <a:lnTo>
                  <a:pt x="3066" y="3016"/>
                </a:lnTo>
                <a:lnTo>
                  <a:pt x="3066" y="3020"/>
                </a:lnTo>
                <a:lnTo>
                  <a:pt x="3068" y="3022"/>
                </a:lnTo>
                <a:lnTo>
                  <a:pt x="3070" y="3024"/>
                </a:lnTo>
                <a:lnTo>
                  <a:pt x="3072" y="3024"/>
                </a:lnTo>
                <a:lnTo>
                  <a:pt x="3076" y="3022"/>
                </a:lnTo>
                <a:lnTo>
                  <a:pt x="3080" y="3020"/>
                </a:lnTo>
                <a:lnTo>
                  <a:pt x="3082" y="3018"/>
                </a:lnTo>
                <a:lnTo>
                  <a:pt x="3084" y="3012"/>
                </a:lnTo>
                <a:lnTo>
                  <a:pt x="3086" y="3008"/>
                </a:lnTo>
                <a:lnTo>
                  <a:pt x="3088" y="3006"/>
                </a:lnTo>
                <a:lnTo>
                  <a:pt x="3090" y="3008"/>
                </a:lnTo>
                <a:lnTo>
                  <a:pt x="3092" y="3008"/>
                </a:lnTo>
                <a:lnTo>
                  <a:pt x="3094" y="3006"/>
                </a:lnTo>
                <a:lnTo>
                  <a:pt x="3096" y="3002"/>
                </a:lnTo>
                <a:lnTo>
                  <a:pt x="3100" y="2996"/>
                </a:lnTo>
                <a:lnTo>
                  <a:pt x="3106" y="2990"/>
                </a:lnTo>
                <a:lnTo>
                  <a:pt x="3114" y="2988"/>
                </a:lnTo>
                <a:lnTo>
                  <a:pt x="3118" y="2988"/>
                </a:lnTo>
                <a:lnTo>
                  <a:pt x="3122" y="2986"/>
                </a:lnTo>
                <a:lnTo>
                  <a:pt x="3128" y="2982"/>
                </a:lnTo>
                <a:lnTo>
                  <a:pt x="3134" y="2976"/>
                </a:lnTo>
                <a:lnTo>
                  <a:pt x="3136" y="2976"/>
                </a:lnTo>
                <a:lnTo>
                  <a:pt x="3138" y="2978"/>
                </a:lnTo>
                <a:lnTo>
                  <a:pt x="3140" y="2978"/>
                </a:lnTo>
                <a:lnTo>
                  <a:pt x="3142" y="2976"/>
                </a:lnTo>
                <a:lnTo>
                  <a:pt x="3142" y="2978"/>
                </a:lnTo>
                <a:lnTo>
                  <a:pt x="3144" y="2980"/>
                </a:lnTo>
                <a:lnTo>
                  <a:pt x="3144" y="2982"/>
                </a:lnTo>
                <a:lnTo>
                  <a:pt x="3148" y="2984"/>
                </a:lnTo>
                <a:lnTo>
                  <a:pt x="3152" y="2982"/>
                </a:lnTo>
                <a:lnTo>
                  <a:pt x="3156" y="2980"/>
                </a:lnTo>
                <a:lnTo>
                  <a:pt x="3158" y="2978"/>
                </a:lnTo>
                <a:lnTo>
                  <a:pt x="3156" y="2974"/>
                </a:lnTo>
                <a:lnTo>
                  <a:pt x="3156" y="2972"/>
                </a:lnTo>
                <a:lnTo>
                  <a:pt x="3156" y="2970"/>
                </a:lnTo>
                <a:lnTo>
                  <a:pt x="3158" y="2966"/>
                </a:lnTo>
                <a:lnTo>
                  <a:pt x="3162" y="2960"/>
                </a:lnTo>
                <a:lnTo>
                  <a:pt x="3164" y="2958"/>
                </a:lnTo>
                <a:lnTo>
                  <a:pt x="3164" y="2956"/>
                </a:lnTo>
                <a:lnTo>
                  <a:pt x="3158" y="2952"/>
                </a:lnTo>
                <a:lnTo>
                  <a:pt x="3150" y="2950"/>
                </a:lnTo>
                <a:lnTo>
                  <a:pt x="3144" y="2946"/>
                </a:lnTo>
                <a:lnTo>
                  <a:pt x="3140" y="2942"/>
                </a:lnTo>
                <a:lnTo>
                  <a:pt x="3138" y="2944"/>
                </a:lnTo>
                <a:lnTo>
                  <a:pt x="3134" y="2948"/>
                </a:lnTo>
                <a:lnTo>
                  <a:pt x="3132" y="2948"/>
                </a:lnTo>
                <a:lnTo>
                  <a:pt x="3126" y="2950"/>
                </a:lnTo>
                <a:lnTo>
                  <a:pt x="3116" y="2948"/>
                </a:lnTo>
                <a:lnTo>
                  <a:pt x="3114" y="2944"/>
                </a:lnTo>
                <a:lnTo>
                  <a:pt x="3112" y="2942"/>
                </a:lnTo>
                <a:lnTo>
                  <a:pt x="3108" y="2942"/>
                </a:lnTo>
                <a:lnTo>
                  <a:pt x="3102" y="2942"/>
                </a:lnTo>
                <a:lnTo>
                  <a:pt x="3100" y="2938"/>
                </a:lnTo>
                <a:lnTo>
                  <a:pt x="3096" y="2934"/>
                </a:lnTo>
                <a:lnTo>
                  <a:pt x="3094" y="2930"/>
                </a:lnTo>
                <a:lnTo>
                  <a:pt x="3090" y="2930"/>
                </a:lnTo>
                <a:lnTo>
                  <a:pt x="3080" y="2930"/>
                </a:lnTo>
                <a:lnTo>
                  <a:pt x="3072" y="2934"/>
                </a:lnTo>
                <a:lnTo>
                  <a:pt x="3066" y="2940"/>
                </a:lnTo>
                <a:lnTo>
                  <a:pt x="3062" y="2946"/>
                </a:lnTo>
                <a:lnTo>
                  <a:pt x="3056" y="2950"/>
                </a:lnTo>
                <a:lnTo>
                  <a:pt x="3052" y="2952"/>
                </a:lnTo>
                <a:lnTo>
                  <a:pt x="3050" y="2954"/>
                </a:lnTo>
                <a:lnTo>
                  <a:pt x="3050" y="2958"/>
                </a:lnTo>
                <a:lnTo>
                  <a:pt x="3052" y="2962"/>
                </a:lnTo>
                <a:lnTo>
                  <a:pt x="3050" y="2964"/>
                </a:lnTo>
                <a:lnTo>
                  <a:pt x="3044" y="2966"/>
                </a:lnTo>
                <a:lnTo>
                  <a:pt x="3032" y="2968"/>
                </a:lnTo>
                <a:lnTo>
                  <a:pt x="3026" y="2968"/>
                </a:lnTo>
                <a:lnTo>
                  <a:pt x="3020" y="2964"/>
                </a:lnTo>
                <a:lnTo>
                  <a:pt x="3018" y="2960"/>
                </a:lnTo>
                <a:lnTo>
                  <a:pt x="3014" y="2956"/>
                </a:lnTo>
                <a:lnTo>
                  <a:pt x="3014" y="2946"/>
                </a:lnTo>
                <a:lnTo>
                  <a:pt x="3014" y="2940"/>
                </a:lnTo>
                <a:lnTo>
                  <a:pt x="3016" y="2938"/>
                </a:lnTo>
                <a:lnTo>
                  <a:pt x="3018" y="2934"/>
                </a:lnTo>
                <a:lnTo>
                  <a:pt x="3018" y="2930"/>
                </a:lnTo>
                <a:lnTo>
                  <a:pt x="3014" y="2922"/>
                </a:lnTo>
                <a:lnTo>
                  <a:pt x="3008" y="2914"/>
                </a:lnTo>
                <a:lnTo>
                  <a:pt x="3004" y="2912"/>
                </a:lnTo>
                <a:lnTo>
                  <a:pt x="3002" y="2912"/>
                </a:lnTo>
                <a:lnTo>
                  <a:pt x="2996" y="2914"/>
                </a:lnTo>
                <a:lnTo>
                  <a:pt x="2988" y="2914"/>
                </a:lnTo>
                <a:lnTo>
                  <a:pt x="2980" y="2914"/>
                </a:lnTo>
                <a:lnTo>
                  <a:pt x="2976" y="2912"/>
                </a:lnTo>
                <a:lnTo>
                  <a:pt x="2974" y="2910"/>
                </a:lnTo>
                <a:lnTo>
                  <a:pt x="2970" y="2906"/>
                </a:lnTo>
                <a:lnTo>
                  <a:pt x="2966" y="2904"/>
                </a:lnTo>
                <a:lnTo>
                  <a:pt x="2962" y="2900"/>
                </a:lnTo>
                <a:lnTo>
                  <a:pt x="2958" y="2890"/>
                </a:lnTo>
                <a:lnTo>
                  <a:pt x="2958" y="2880"/>
                </a:lnTo>
                <a:lnTo>
                  <a:pt x="2960" y="2872"/>
                </a:lnTo>
                <a:lnTo>
                  <a:pt x="2962" y="2868"/>
                </a:lnTo>
                <a:lnTo>
                  <a:pt x="2964" y="2862"/>
                </a:lnTo>
                <a:lnTo>
                  <a:pt x="2966" y="2856"/>
                </a:lnTo>
                <a:lnTo>
                  <a:pt x="2970" y="2854"/>
                </a:lnTo>
                <a:lnTo>
                  <a:pt x="2976" y="2854"/>
                </a:lnTo>
                <a:lnTo>
                  <a:pt x="2982" y="2860"/>
                </a:lnTo>
                <a:lnTo>
                  <a:pt x="2986" y="2864"/>
                </a:lnTo>
                <a:lnTo>
                  <a:pt x="2988" y="2864"/>
                </a:lnTo>
                <a:lnTo>
                  <a:pt x="2992" y="2862"/>
                </a:lnTo>
                <a:lnTo>
                  <a:pt x="2996" y="2856"/>
                </a:lnTo>
                <a:lnTo>
                  <a:pt x="3000" y="2856"/>
                </a:lnTo>
                <a:lnTo>
                  <a:pt x="3002" y="2856"/>
                </a:lnTo>
                <a:lnTo>
                  <a:pt x="3010" y="2856"/>
                </a:lnTo>
                <a:lnTo>
                  <a:pt x="3018" y="2854"/>
                </a:lnTo>
                <a:lnTo>
                  <a:pt x="3024" y="2846"/>
                </a:lnTo>
                <a:lnTo>
                  <a:pt x="3026" y="2836"/>
                </a:lnTo>
                <a:lnTo>
                  <a:pt x="3026" y="2830"/>
                </a:lnTo>
                <a:lnTo>
                  <a:pt x="3032" y="2824"/>
                </a:lnTo>
                <a:lnTo>
                  <a:pt x="3044" y="2814"/>
                </a:lnTo>
                <a:lnTo>
                  <a:pt x="3058" y="2806"/>
                </a:lnTo>
                <a:lnTo>
                  <a:pt x="3070" y="2802"/>
                </a:lnTo>
                <a:lnTo>
                  <a:pt x="3076" y="2798"/>
                </a:lnTo>
                <a:lnTo>
                  <a:pt x="3078" y="2794"/>
                </a:lnTo>
                <a:lnTo>
                  <a:pt x="3080" y="2786"/>
                </a:lnTo>
                <a:lnTo>
                  <a:pt x="3088" y="2778"/>
                </a:lnTo>
                <a:lnTo>
                  <a:pt x="3094" y="2770"/>
                </a:lnTo>
                <a:lnTo>
                  <a:pt x="3094" y="2768"/>
                </a:lnTo>
                <a:lnTo>
                  <a:pt x="3096" y="2766"/>
                </a:lnTo>
                <a:lnTo>
                  <a:pt x="3100" y="2762"/>
                </a:lnTo>
                <a:lnTo>
                  <a:pt x="3104" y="2760"/>
                </a:lnTo>
                <a:lnTo>
                  <a:pt x="3108" y="2760"/>
                </a:lnTo>
                <a:lnTo>
                  <a:pt x="3114" y="2760"/>
                </a:lnTo>
                <a:lnTo>
                  <a:pt x="3120" y="2762"/>
                </a:lnTo>
                <a:lnTo>
                  <a:pt x="3122" y="2762"/>
                </a:lnTo>
                <a:lnTo>
                  <a:pt x="3124" y="2762"/>
                </a:lnTo>
                <a:lnTo>
                  <a:pt x="3128" y="2760"/>
                </a:lnTo>
                <a:lnTo>
                  <a:pt x="3130" y="2760"/>
                </a:lnTo>
                <a:lnTo>
                  <a:pt x="3132" y="2764"/>
                </a:lnTo>
                <a:lnTo>
                  <a:pt x="3138" y="2770"/>
                </a:lnTo>
                <a:lnTo>
                  <a:pt x="3144" y="2778"/>
                </a:lnTo>
                <a:lnTo>
                  <a:pt x="3146" y="2782"/>
                </a:lnTo>
                <a:lnTo>
                  <a:pt x="3144" y="2790"/>
                </a:lnTo>
                <a:lnTo>
                  <a:pt x="3138" y="2800"/>
                </a:lnTo>
                <a:lnTo>
                  <a:pt x="3132" y="2806"/>
                </a:lnTo>
                <a:lnTo>
                  <a:pt x="3128" y="2810"/>
                </a:lnTo>
                <a:lnTo>
                  <a:pt x="3120" y="2816"/>
                </a:lnTo>
                <a:lnTo>
                  <a:pt x="3114" y="2820"/>
                </a:lnTo>
                <a:lnTo>
                  <a:pt x="3114" y="2822"/>
                </a:lnTo>
                <a:lnTo>
                  <a:pt x="3114" y="2824"/>
                </a:lnTo>
                <a:lnTo>
                  <a:pt x="3116" y="2826"/>
                </a:lnTo>
                <a:lnTo>
                  <a:pt x="3114" y="2828"/>
                </a:lnTo>
                <a:lnTo>
                  <a:pt x="3110" y="2832"/>
                </a:lnTo>
                <a:lnTo>
                  <a:pt x="3104" y="2834"/>
                </a:lnTo>
                <a:lnTo>
                  <a:pt x="3104" y="2836"/>
                </a:lnTo>
                <a:lnTo>
                  <a:pt x="3106" y="2836"/>
                </a:lnTo>
                <a:lnTo>
                  <a:pt x="3110" y="2840"/>
                </a:lnTo>
                <a:lnTo>
                  <a:pt x="3116" y="2844"/>
                </a:lnTo>
                <a:lnTo>
                  <a:pt x="3120" y="2850"/>
                </a:lnTo>
                <a:lnTo>
                  <a:pt x="3122" y="2854"/>
                </a:lnTo>
                <a:lnTo>
                  <a:pt x="3122" y="2858"/>
                </a:lnTo>
                <a:lnTo>
                  <a:pt x="3120" y="2862"/>
                </a:lnTo>
                <a:lnTo>
                  <a:pt x="3118" y="2864"/>
                </a:lnTo>
                <a:lnTo>
                  <a:pt x="3116" y="2862"/>
                </a:lnTo>
                <a:lnTo>
                  <a:pt x="3112" y="2860"/>
                </a:lnTo>
                <a:lnTo>
                  <a:pt x="3110" y="2862"/>
                </a:lnTo>
                <a:lnTo>
                  <a:pt x="3108" y="2864"/>
                </a:lnTo>
                <a:lnTo>
                  <a:pt x="3106" y="2868"/>
                </a:lnTo>
                <a:lnTo>
                  <a:pt x="3102" y="2868"/>
                </a:lnTo>
                <a:lnTo>
                  <a:pt x="3100" y="2876"/>
                </a:lnTo>
                <a:lnTo>
                  <a:pt x="3100" y="2880"/>
                </a:lnTo>
                <a:lnTo>
                  <a:pt x="3102" y="2882"/>
                </a:lnTo>
                <a:lnTo>
                  <a:pt x="3104" y="2882"/>
                </a:lnTo>
                <a:lnTo>
                  <a:pt x="3106" y="2880"/>
                </a:lnTo>
                <a:lnTo>
                  <a:pt x="3112" y="2878"/>
                </a:lnTo>
                <a:lnTo>
                  <a:pt x="3120" y="2874"/>
                </a:lnTo>
                <a:lnTo>
                  <a:pt x="3124" y="2874"/>
                </a:lnTo>
                <a:lnTo>
                  <a:pt x="3124" y="2872"/>
                </a:lnTo>
                <a:lnTo>
                  <a:pt x="3124" y="2868"/>
                </a:lnTo>
                <a:lnTo>
                  <a:pt x="3124" y="2866"/>
                </a:lnTo>
                <a:lnTo>
                  <a:pt x="3128" y="2866"/>
                </a:lnTo>
                <a:lnTo>
                  <a:pt x="3132" y="2866"/>
                </a:lnTo>
                <a:lnTo>
                  <a:pt x="3136" y="2864"/>
                </a:lnTo>
                <a:lnTo>
                  <a:pt x="3142" y="2856"/>
                </a:lnTo>
                <a:lnTo>
                  <a:pt x="3148" y="2848"/>
                </a:lnTo>
                <a:lnTo>
                  <a:pt x="3152" y="2844"/>
                </a:lnTo>
                <a:lnTo>
                  <a:pt x="3156" y="2840"/>
                </a:lnTo>
                <a:lnTo>
                  <a:pt x="3162" y="2836"/>
                </a:lnTo>
                <a:lnTo>
                  <a:pt x="3164" y="2834"/>
                </a:lnTo>
                <a:lnTo>
                  <a:pt x="3168" y="2832"/>
                </a:lnTo>
                <a:lnTo>
                  <a:pt x="3176" y="2830"/>
                </a:lnTo>
                <a:lnTo>
                  <a:pt x="3182" y="2830"/>
                </a:lnTo>
                <a:lnTo>
                  <a:pt x="3186" y="2828"/>
                </a:lnTo>
                <a:lnTo>
                  <a:pt x="3188" y="2826"/>
                </a:lnTo>
                <a:lnTo>
                  <a:pt x="3190" y="2822"/>
                </a:lnTo>
                <a:lnTo>
                  <a:pt x="3194" y="2822"/>
                </a:lnTo>
                <a:lnTo>
                  <a:pt x="3196" y="2824"/>
                </a:lnTo>
                <a:lnTo>
                  <a:pt x="3200" y="2822"/>
                </a:lnTo>
                <a:lnTo>
                  <a:pt x="3202" y="2820"/>
                </a:lnTo>
                <a:lnTo>
                  <a:pt x="3206" y="2820"/>
                </a:lnTo>
                <a:lnTo>
                  <a:pt x="3212" y="2820"/>
                </a:lnTo>
                <a:lnTo>
                  <a:pt x="3220" y="2818"/>
                </a:lnTo>
                <a:lnTo>
                  <a:pt x="3226" y="2816"/>
                </a:lnTo>
                <a:lnTo>
                  <a:pt x="3230" y="2812"/>
                </a:lnTo>
                <a:lnTo>
                  <a:pt x="3232" y="2808"/>
                </a:lnTo>
                <a:lnTo>
                  <a:pt x="3230" y="2812"/>
                </a:lnTo>
                <a:lnTo>
                  <a:pt x="3232" y="2818"/>
                </a:lnTo>
                <a:lnTo>
                  <a:pt x="3236" y="2824"/>
                </a:lnTo>
                <a:lnTo>
                  <a:pt x="3242" y="2828"/>
                </a:lnTo>
                <a:lnTo>
                  <a:pt x="3244" y="2830"/>
                </a:lnTo>
                <a:lnTo>
                  <a:pt x="3246" y="2828"/>
                </a:lnTo>
                <a:lnTo>
                  <a:pt x="3250" y="2828"/>
                </a:lnTo>
                <a:lnTo>
                  <a:pt x="3254" y="2828"/>
                </a:lnTo>
                <a:lnTo>
                  <a:pt x="3264" y="2832"/>
                </a:lnTo>
                <a:lnTo>
                  <a:pt x="3268" y="2836"/>
                </a:lnTo>
                <a:lnTo>
                  <a:pt x="3272" y="2840"/>
                </a:lnTo>
                <a:lnTo>
                  <a:pt x="3274" y="2846"/>
                </a:lnTo>
                <a:lnTo>
                  <a:pt x="3272" y="2850"/>
                </a:lnTo>
                <a:lnTo>
                  <a:pt x="3264" y="2868"/>
                </a:lnTo>
                <a:lnTo>
                  <a:pt x="3262" y="2876"/>
                </a:lnTo>
                <a:lnTo>
                  <a:pt x="3262" y="2878"/>
                </a:lnTo>
                <a:lnTo>
                  <a:pt x="3264" y="2880"/>
                </a:lnTo>
                <a:lnTo>
                  <a:pt x="3266" y="2884"/>
                </a:lnTo>
                <a:lnTo>
                  <a:pt x="3262" y="2886"/>
                </a:lnTo>
                <a:lnTo>
                  <a:pt x="3258" y="2892"/>
                </a:lnTo>
                <a:lnTo>
                  <a:pt x="3254" y="2900"/>
                </a:lnTo>
                <a:lnTo>
                  <a:pt x="3250" y="2906"/>
                </a:lnTo>
                <a:lnTo>
                  <a:pt x="3248" y="2910"/>
                </a:lnTo>
                <a:lnTo>
                  <a:pt x="3244" y="2914"/>
                </a:lnTo>
                <a:lnTo>
                  <a:pt x="3242" y="2914"/>
                </a:lnTo>
                <a:lnTo>
                  <a:pt x="3252" y="2916"/>
                </a:lnTo>
                <a:lnTo>
                  <a:pt x="3258" y="2918"/>
                </a:lnTo>
                <a:lnTo>
                  <a:pt x="3260" y="2918"/>
                </a:lnTo>
                <a:lnTo>
                  <a:pt x="3258" y="2920"/>
                </a:lnTo>
                <a:lnTo>
                  <a:pt x="3258" y="2922"/>
                </a:lnTo>
                <a:lnTo>
                  <a:pt x="3254" y="2924"/>
                </a:lnTo>
                <a:lnTo>
                  <a:pt x="3256" y="2926"/>
                </a:lnTo>
                <a:lnTo>
                  <a:pt x="3262" y="2928"/>
                </a:lnTo>
                <a:lnTo>
                  <a:pt x="3268" y="2928"/>
                </a:lnTo>
                <a:lnTo>
                  <a:pt x="3270" y="2930"/>
                </a:lnTo>
                <a:lnTo>
                  <a:pt x="3270" y="2932"/>
                </a:lnTo>
                <a:lnTo>
                  <a:pt x="3270" y="2934"/>
                </a:lnTo>
                <a:lnTo>
                  <a:pt x="3270" y="2938"/>
                </a:lnTo>
                <a:lnTo>
                  <a:pt x="3274" y="2936"/>
                </a:lnTo>
                <a:lnTo>
                  <a:pt x="3278" y="2934"/>
                </a:lnTo>
                <a:lnTo>
                  <a:pt x="3280" y="2930"/>
                </a:lnTo>
                <a:lnTo>
                  <a:pt x="3282" y="2924"/>
                </a:lnTo>
                <a:lnTo>
                  <a:pt x="3284" y="2922"/>
                </a:lnTo>
                <a:lnTo>
                  <a:pt x="3292" y="2926"/>
                </a:lnTo>
                <a:lnTo>
                  <a:pt x="3300" y="2934"/>
                </a:lnTo>
                <a:lnTo>
                  <a:pt x="3302" y="2934"/>
                </a:lnTo>
                <a:lnTo>
                  <a:pt x="3304" y="2930"/>
                </a:lnTo>
                <a:lnTo>
                  <a:pt x="3304" y="2928"/>
                </a:lnTo>
                <a:lnTo>
                  <a:pt x="3306" y="2926"/>
                </a:lnTo>
                <a:lnTo>
                  <a:pt x="3312" y="2928"/>
                </a:lnTo>
                <a:lnTo>
                  <a:pt x="3318" y="2930"/>
                </a:lnTo>
                <a:lnTo>
                  <a:pt x="3324" y="2930"/>
                </a:lnTo>
                <a:lnTo>
                  <a:pt x="3324" y="2934"/>
                </a:lnTo>
                <a:lnTo>
                  <a:pt x="3322" y="2934"/>
                </a:lnTo>
                <a:lnTo>
                  <a:pt x="3320" y="2938"/>
                </a:lnTo>
                <a:lnTo>
                  <a:pt x="3320" y="2942"/>
                </a:lnTo>
                <a:lnTo>
                  <a:pt x="3324" y="2948"/>
                </a:lnTo>
                <a:lnTo>
                  <a:pt x="3326" y="2954"/>
                </a:lnTo>
                <a:lnTo>
                  <a:pt x="3326" y="2958"/>
                </a:lnTo>
                <a:lnTo>
                  <a:pt x="3324" y="2960"/>
                </a:lnTo>
                <a:lnTo>
                  <a:pt x="3324" y="2962"/>
                </a:lnTo>
                <a:lnTo>
                  <a:pt x="3324" y="2966"/>
                </a:lnTo>
                <a:lnTo>
                  <a:pt x="3328" y="2970"/>
                </a:lnTo>
                <a:lnTo>
                  <a:pt x="3332" y="2974"/>
                </a:lnTo>
                <a:lnTo>
                  <a:pt x="3334" y="2976"/>
                </a:lnTo>
                <a:lnTo>
                  <a:pt x="3334" y="2980"/>
                </a:lnTo>
                <a:lnTo>
                  <a:pt x="3332" y="2982"/>
                </a:lnTo>
                <a:lnTo>
                  <a:pt x="3330" y="2980"/>
                </a:lnTo>
                <a:lnTo>
                  <a:pt x="3328" y="2976"/>
                </a:lnTo>
                <a:lnTo>
                  <a:pt x="3326" y="2974"/>
                </a:lnTo>
                <a:lnTo>
                  <a:pt x="3322" y="2974"/>
                </a:lnTo>
                <a:lnTo>
                  <a:pt x="3312" y="2974"/>
                </a:lnTo>
                <a:lnTo>
                  <a:pt x="3310" y="2974"/>
                </a:lnTo>
                <a:lnTo>
                  <a:pt x="3312" y="2978"/>
                </a:lnTo>
                <a:lnTo>
                  <a:pt x="3312" y="2980"/>
                </a:lnTo>
                <a:lnTo>
                  <a:pt x="3312" y="2982"/>
                </a:lnTo>
                <a:lnTo>
                  <a:pt x="3310" y="2982"/>
                </a:lnTo>
                <a:lnTo>
                  <a:pt x="3308" y="2980"/>
                </a:lnTo>
                <a:lnTo>
                  <a:pt x="3306" y="2980"/>
                </a:lnTo>
                <a:lnTo>
                  <a:pt x="3302" y="2984"/>
                </a:lnTo>
                <a:lnTo>
                  <a:pt x="3302" y="2988"/>
                </a:lnTo>
                <a:lnTo>
                  <a:pt x="3304" y="2992"/>
                </a:lnTo>
                <a:lnTo>
                  <a:pt x="3308" y="2994"/>
                </a:lnTo>
                <a:lnTo>
                  <a:pt x="3312" y="2992"/>
                </a:lnTo>
                <a:lnTo>
                  <a:pt x="3314" y="2992"/>
                </a:lnTo>
                <a:lnTo>
                  <a:pt x="3316" y="2998"/>
                </a:lnTo>
                <a:lnTo>
                  <a:pt x="3318" y="3014"/>
                </a:lnTo>
                <a:lnTo>
                  <a:pt x="3318" y="3020"/>
                </a:lnTo>
                <a:lnTo>
                  <a:pt x="3320" y="3022"/>
                </a:lnTo>
                <a:lnTo>
                  <a:pt x="3324" y="3026"/>
                </a:lnTo>
                <a:lnTo>
                  <a:pt x="3324" y="3028"/>
                </a:lnTo>
                <a:lnTo>
                  <a:pt x="3322" y="3030"/>
                </a:lnTo>
                <a:lnTo>
                  <a:pt x="3324" y="3034"/>
                </a:lnTo>
                <a:lnTo>
                  <a:pt x="3326" y="3038"/>
                </a:lnTo>
                <a:lnTo>
                  <a:pt x="3324" y="3042"/>
                </a:lnTo>
                <a:lnTo>
                  <a:pt x="3320" y="3046"/>
                </a:lnTo>
                <a:lnTo>
                  <a:pt x="3316" y="3054"/>
                </a:lnTo>
                <a:lnTo>
                  <a:pt x="3308" y="3070"/>
                </a:lnTo>
                <a:lnTo>
                  <a:pt x="3308" y="3076"/>
                </a:lnTo>
                <a:lnTo>
                  <a:pt x="3308" y="3078"/>
                </a:lnTo>
                <a:lnTo>
                  <a:pt x="3310" y="3082"/>
                </a:lnTo>
                <a:lnTo>
                  <a:pt x="3310" y="3084"/>
                </a:lnTo>
                <a:lnTo>
                  <a:pt x="3312" y="3088"/>
                </a:lnTo>
                <a:lnTo>
                  <a:pt x="3312" y="3092"/>
                </a:lnTo>
                <a:lnTo>
                  <a:pt x="3314" y="3096"/>
                </a:lnTo>
                <a:lnTo>
                  <a:pt x="3312" y="3096"/>
                </a:lnTo>
                <a:lnTo>
                  <a:pt x="3308" y="3096"/>
                </a:lnTo>
                <a:lnTo>
                  <a:pt x="3308" y="3100"/>
                </a:lnTo>
                <a:lnTo>
                  <a:pt x="3310" y="3104"/>
                </a:lnTo>
                <a:lnTo>
                  <a:pt x="3312" y="3104"/>
                </a:lnTo>
                <a:lnTo>
                  <a:pt x="3316" y="3104"/>
                </a:lnTo>
                <a:lnTo>
                  <a:pt x="3316" y="3110"/>
                </a:lnTo>
                <a:lnTo>
                  <a:pt x="3316" y="3116"/>
                </a:lnTo>
                <a:lnTo>
                  <a:pt x="3318" y="3118"/>
                </a:lnTo>
                <a:lnTo>
                  <a:pt x="3322" y="3116"/>
                </a:lnTo>
                <a:lnTo>
                  <a:pt x="3326" y="3110"/>
                </a:lnTo>
                <a:lnTo>
                  <a:pt x="3330" y="3104"/>
                </a:lnTo>
                <a:lnTo>
                  <a:pt x="3330" y="3106"/>
                </a:lnTo>
                <a:lnTo>
                  <a:pt x="3330" y="3110"/>
                </a:lnTo>
                <a:lnTo>
                  <a:pt x="3330" y="3112"/>
                </a:lnTo>
                <a:lnTo>
                  <a:pt x="3334" y="3110"/>
                </a:lnTo>
                <a:lnTo>
                  <a:pt x="3334" y="3108"/>
                </a:lnTo>
                <a:lnTo>
                  <a:pt x="3338" y="3102"/>
                </a:lnTo>
                <a:lnTo>
                  <a:pt x="3342" y="3098"/>
                </a:lnTo>
                <a:lnTo>
                  <a:pt x="3346" y="3094"/>
                </a:lnTo>
                <a:lnTo>
                  <a:pt x="3348" y="3094"/>
                </a:lnTo>
                <a:lnTo>
                  <a:pt x="3348" y="3096"/>
                </a:lnTo>
                <a:lnTo>
                  <a:pt x="3346" y="3100"/>
                </a:lnTo>
                <a:lnTo>
                  <a:pt x="3344" y="3106"/>
                </a:lnTo>
                <a:lnTo>
                  <a:pt x="3346" y="3108"/>
                </a:lnTo>
                <a:lnTo>
                  <a:pt x="3350" y="3110"/>
                </a:lnTo>
                <a:lnTo>
                  <a:pt x="3354" y="3108"/>
                </a:lnTo>
                <a:lnTo>
                  <a:pt x="3356" y="3106"/>
                </a:lnTo>
                <a:lnTo>
                  <a:pt x="3356" y="3104"/>
                </a:lnTo>
                <a:lnTo>
                  <a:pt x="3354" y="3096"/>
                </a:lnTo>
                <a:lnTo>
                  <a:pt x="3354" y="3094"/>
                </a:lnTo>
                <a:lnTo>
                  <a:pt x="3356" y="3092"/>
                </a:lnTo>
                <a:lnTo>
                  <a:pt x="3358" y="3092"/>
                </a:lnTo>
                <a:lnTo>
                  <a:pt x="3358" y="3094"/>
                </a:lnTo>
                <a:lnTo>
                  <a:pt x="3360" y="3102"/>
                </a:lnTo>
                <a:lnTo>
                  <a:pt x="3362" y="3100"/>
                </a:lnTo>
                <a:lnTo>
                  <a:pt x="3366" y="3096"/>
                </a:lnTo>
                <a:lnTo>
                  <a:pt x="3368" y="3094"/>
                </a:lnTo>
                <a:lnTo>
                  <a:pt x="3368" y="3092"/>
                </a:lnTo>
                <a:lnTo>
                  <a:pt x="3364" y="3088"/>
                </a:lnTo>
                <a:lnTo>
                  <a:pt x="3362" y="3086"/>
                </a:lnTo>
                <a:lnTo>
                  <a:pt x="3366" y="3084"/>
                </a:lnTo>
                <a:lnTo>
                  <a:pt x="3376" y="3084"/>
                </a:lnTo>
                <a:lnTo>
                  <a:pt x="3384" y="3086"/>
                </a:lnTo>
                <a:lnTo>
                  <a:pt x="3390" y="3090"/>
                </a:lnTo>
                <a:lnTo>
                  <a:pt x="3394" y="3090"/>
                </a:lnTo>
                <a:lnTo>
                  <a:pt x="3396" y="3088"/>
                </a:lnTo>
                <a:lnTo>
                  <a:pt x="3396" y="3084"/>
                </a:lnTo>
                <a:lnTo>
                  <a:pt x="3396" y="3082"/>
                </a:lnTo>
                <a:lnTo>
                  <a:pt x="3400" y="3078"/>
                </a:lnTo>
                <a:lnTo>
                  <a:pt x="3406" y="3076"/>
                </a:lnTo>
                <a:lnTo>
                  <a:pt x="3412" y="3078"/>
                </a:lnTo>
                <a:lnTo>
                  <a:pt x="3418" y="3078"/>
                </a:lnTo>
                <a:lnTo>
                  <a:pt x="3422" y="3076"/>
                </a:lnTo>
                <a:lnTo>
                  <a:pt x="3428" y="3070"/>
                </a:lnTo>
                <a:lnTo>
                  <a:pt x="3434" y="3058"/>
                </a:lnTo>
                <a:lnTo>
                  <a:pt x="3438" y="3044"/>
                </a:lnTo>
                <a:lnTo>
                  <a:pt x="3440" y="3032"/>
                </a:lnTo>
                <a:lnTo>
                  <a:pt x="3440" y="3026"/>
                </a:lnTo>
                <a:lnTo>
                  <a:pt x="3436" y="3026"/>
                </a:lnTo>
                <a:lnTo>
                  <a:pt x="3434" y="3026"/>
                </a:lnTo>
                <a:lnTo>
                  <a:pt x="3432" y="3018"/>
                </a:lnTo>
                <a:lnTo>
                  <a:pt x="3434" y="3008"/>
                </a:lnTo>
                <a:lnTo>
                  <a:pt x="3436" y="3002"/>
                </a:lnTo>
                <a:lnTo>
                  <a:pt x="3436" y="2994"/>
                </a:lnTo>
                <a:lnTo>
                  <a:pt x="3436" y="2980"/>
                </a:lnTo>
                <a:lnTo>
                  <a:pt x="3432" y="2964"/>
                </a:lnTo>
                <a:lnTo>
                  <a:pt x="3426" y="2948"/>
                </a:lnTo>
                <a:lnTo>
                  <a:pt x="3418" y="2934"/>
                </a:lnTo>
                <a:lnTo>
                  <a:pt x="3410" y="2922"/>
                </a:lnTo>
                <a:lnTo>
                  <a:pt x="3402" y="2910"/>
                </a:lnTo>
                <a:lnTo>
                  <a:pt x="3398" y="2902"/>
                </a:lnTo>
                <a:lnTo>
                  <a:pt x="3392" y="2886"/>
                </a:lnTo>
                <a:lnTo>
                  <a:pt x="3388" y="2882"/>
                </a:lnTo>
                <a:lnTo>
                  <a:pt x="3386" y="2880"/>
                </a:lnTo>
                <a:lnTo>
                  <a:pt x="3380" y="2876"/>
                </a:lnTo>
                <a:lnTo>
                  <a:pt x="3374" y="2866"/>
                </a:lnTo>
                <a:lnTo>
                  <a:pt x="3370" y="2862"/>
                </a:lnTo>
                <a:lnTo>
                  <a:pt x="3366" y="2858"/>
                </a:lnTo>
                <a:lnTo>
                  <a:pt x="3360" y="2856"/>
                </a:lnTo>
                <a:lnTo>
                  <a:pt x="3354" y="2856"/>
                </a:lnTo>
                <a:lnTo>
                  <a:pt x="3352" y="2852"/>
                </a:lnTo>
                <a:lnTo>
                  <a:pt x="3352" y="2850"/>
                </a:lnTo>
                <a:lnTo>
                  <a:pt x="3354" y="2848"/>
                </a:lnTo>
                <a:lnTo>
                  <a:pt x="3356" y="2848"/>
                </a:lnTo>
                <a:lnTo>
                  <a:pt x="3358" y="2848"/>
                </a:lnTo>
                <a:lnTo>
                  <a:pt x="3360" y="2848"/>
                </a:lnTo>
                <a:lnTo>
                  <a:pt x="3360" y="2838"/>
                </a:lnTo>
                <a:lnTo>
                  <a:pt x="3358" y="2830"/>
                </a:lnTo>
                <a:lnTo>
                  <a:pt x="3358" y="2826"/>
                </a:lnTo>
                <a:lnTo>
                  <a:pt x="3360" y="2822"/>
                </a:lnTo>
                <a:lnTo>
                  <a:pt x="3362" y="2822"/>
                </a:lnTo>
                <a:lnTo>
                  <a:pt x="3368" y="2820"/>
                </a:lnTo>
                <a:lnTo>
                  <a:pt x="3372" y="2818"/>
                </a:lnTo>
                <a:lnTo>
                  <a:pt x="3374" y="2814"/>
                </a:lnTo>
                <a:lnTo>
                  <a:pt x="3376" y="2810"/>
                </a:lnTo>
                <a:lnTo>
                  <a:pt x="3378" y="2808"/>
                </a:lnTo>
                <a:lnTo>
                  <a:pt x="3384" y="2810"/>
                </a:lnTo>
                <a:lnTo>
                  <a:pt x="3386" y="2810"/>
                </a:lnTo>
                <a:lnTo>
                  <a:pt x="3390" y="2810"/>
                </a:lnTo>
                <a:lnTo>
                  <a:pt x="3396" y="2806"/>
                </a:lnTo>
                <a:lnTo>
                  <a:pt x="3402" y="2800"/>
                </a:lnTo>
                <a:lnTo>
                  <a:pt x="3426" y="2776"/>
                </a:lnTo>
                <a:lnTo>
                  <a:pt x="3434" y="2768"/>
                </a:lnTo>
                <a:lnTo>
                  <a:pt x="3442" y="2766"/>
                </a:lnTo>
                <a:lnTo>
                  <a:pt x="3444" y="2764"/>
                </a:lnTo>
                <a:lnTo>
                  <a:pt x="3446" y="2762"/>
                </a:lnTo>
                <a:lnTo>
                  <a:pt x="3448" y="2754"/>
                </a:lnTo>
                <a:lnTo>
                  <a:pt x="3448" y="2746"/>
                </a:lnTo>
                <a:lnTo>
                  <a:pt x="3448" y="2738"/>
                </a:lnTo>
                <a:lnTo>
                  <a:pt x="3448" y="2734"/>
                </a:lnTo>
                <a:lnTo>
                  <a:pt x="3448" y="2732"/>
                </a:lnTo>
                <a:lnTo>
                  <a:pt x="3446" y="2730"/>
                </a:lnTo>
                <a:lnTo>
                  <a:pt x="3444" y="2728"/>
                </a:lnTo>
                <a:lnTo>
                  <a:pt x="3444" y="2724"/>
                </a:lnTo>
                <a:lnTo>
                  <a:pt x="3450" y="2714"/>
                </a:lnTo>
                <a:lnTo>
                  <a:pt x="3464" y="2694"/>
                </a:lnTo>
                <a:lnTo>
                  <a:pt x="3474" y="2684"/>
                </a:lnTo>
                <a:lnTo>
                  <a:pt x="3478" y="2682"/>
                </a:lnTo>
                <a:lnTo>
                  <a:pt x="3480" y="2684"/>
                </a:lnTo>
                <a:lnTo>
                  <a:pt x="3482" y="2684"/>
                </a:lnTo>
                <a:lnTo>
                  <a:pt x="3488" y="2682"/>
                </a:lnTo>
                <a:lnTo>
                  <a:pt x="3492" y="2678"/>
                </a:lnTo>
                <a:lnTo>
                  <a:pt x="3492" y="2674"/>
                </a:lnTo>
                <a:lnTo>
                  <a:pt x="3492" y="2666"/>
                </a:lnTo>
                <a:lnTo>
                  <a:pt x="3492" y="2664"/>
                </a:lnTo>
                <a:lnTo>
                  <a:pt x="3498" y="2664"/>
                </a:lnTo>
                <a:lnTo>
                  <a:pt x="3506" y="2666"/>
                </a:lnTo>
                <a:lnTo>
                  <a:pt x="3510" y="2664"/>
                </a:lnTo>
                <a:lnTo>
                  <a:pt x="3514" y="2658"/>
                </a:lnTo>
                <a:lnTo>
                  <a:pt x="3518" y="2650"/>
                </a:lnTo>
                <a:lnTo>
                  <a:pt x="3524" y="2640"/>
                </a:lnTo>
                <a:lnTo>
                  <a:pt x="3524" y="2632"/>
                </a:lnTo>
                <a:lnTo>
                  <a:pt x="3526" y="2628"/>
                </a:lnTo>
                <a:lnTo>
                  <a:pt x="3528" y="2626"/>
                </a:lnTo>
                <a:lnTo>
                  <a:pt x="3532" y="2626"/>
                </a:lnTo>
                <a:lnTo>
                  <a:pt x="3536" y="2626"/>
                </a:lnTo>
                <a:lnTo>
                  <a:pt x="3536" y="2628"/>
                </a:lnTo>
                <a:lnTo>
                  <a:pt x="3536" y="2634"/>
                </a:lnTo>
                <a:lnTo>
                  <a:pt x="3534" y="2638"/>
                </a:lnTo>
                <a:lnTo>
                  <a:pt x="3536" y="2638"/>
                </a:lnTo>
                <a:lnTo>
                  <a:pt x="3538" y="2638"/>
                </a:lnTo>
                <a:lnTo>
                  <a:pt x="3542" y="2636"/>
                </a:lnTo>
                <a:lnTo>
                  <a:pt x="3548" y="2632"/>
                </a:lnTo>
                <a:lnTo>
                  <a:pt x="3550" y="2632"/>
                </a:lnTo>
                <a:lnTo>
                  <a:pt x="3552" y="2634"/>
                </a:lnTo>
                <a:lnTo>
                  <a:pt x="3552" y="2638"/>
                </a:lnTo>
                <a:lnTo>
                  <a:pt x="3552" y="2646"/>
                </a:lnTo>
                <a:lnTo>
                  <a:pt x="3554" y="2648"/>
                </a:lnTo>
                <a:lnTo>
                  <a:pt x="3556" y="2650"/>
                </a:lnTo>
                <a:lnTo>
                  <a:pt x="3570" y="2654"/>
                </a:lnTo>
                <a:lnTo>
                  <a:pt x="3580" y="2660"/>
                </a:lnTo>
                <a:lnTo>
                  <a:pt x="3584" y="2660"/>
                </a:lnTo>
                <a:lnTo>
                  <a:pt x="3590" y="2658"/>
                </a:lnTo>
                <a:lnTo>
                  <a:pt x="3598" y="2656"/>
                </a:lnTo>
                <a:lnTo>
                  <a:pt x="3608" y="2652"/>
                </a:lnTo>
                <a:lnTo>
                  <a:pt x="3616" y="2650"/>
                </a:lnTo>
                <a:lnTo>
                  <a:pt x="3622" y="2644"/>
                </a:lnTo>
                <a:lnTo>
                  <a:pt x="3632" y="2638"/>
                </a:lnTo>
                <a:lnTo>
                  <a:pt x="3648" y="2628"/>
                </a:lnTo>
                <a:lnTo>
                  <a:pt x="3658" y="2620"/>
                </a:lnTo>
                <a:lnTo>
                  <a:pt x="3666" y="2610"/>
                </a:lnTo>
                <a:lnTo>
                  <a:pt x="3686" y="2584"/>
                </a:lnTo>
                <a:lnTo>
                  <a:pt x="3712" y="2550"/>
                </a:lnTo>
                <a:lnTo>
                  <a:pt x="3728" y="2530"/>
                </a:lnTo>
                <a:lnTo>
                  <a:pt x="3748" y="2508"/>
                </a:lnTo>
                <a:lnTo>
                  <a:pt x="3768" y="2488"/>
                </a:lnTo>
                <a:lnTo>
                  <a:pt x="3780" y="2468"/>
                </a:lnTo>
                <a:lnTo>
                  <a:pt x="3790" y="2454"/>
                </a:lnTo>
                <a:lnTo>
                  <a:pt x="3796" y="2440"/>
                </a:lnTo>
                <a:lnTo>
                  <a:pt x="3804" y="2418"/>
                </a:lnTo>
                <a:lnTo>
                  <a:pt x="3808" y="2408"/>
                </a:lnTo>
                <a:lnTo>
                  <a:pt x="3816" y="2400"/>
                </a:lnTo>
                <a:lnTo>
                  <a:pt x="3824" y="2394"/>
                </a:lnTo>
                <a:lnTo>
                  <a:pt x="3828" y="2388"/>
                </a:lnTo>
                <a:lnTo>
                  <a:pt x="3832" y="2378"/>
                </a:lnTo>
                <a:lnTo>
                  <a:pt x="3834" y="2372"/>
                </a:lnTo>
                <a:lnTo>
                  <a:pt x="3838" y="2366"/>
                </a:lnTo>
                <a:lnTo>
                  <a:pt x="3844" y="2358"/>
                </a:lnTo>
                <a:lnTo>
                  <a:pt x="3854" y="2346"/>
                </a:lnTo>
                <a:lnTo>
                  <a:pt x="3860" y="2340"/>
                </a:lnTo>
                <a:lnTo>
                  <a:pt x="3866" y="2334"/>
                </a:lnTo>
                <a:lnTo>
                  <a:pt x="3874" y="2316"/>
                </a:lnTo>
                <a:lnTo>
                  <a:pt x="3880" y="2296"/>
                </a:lnTo>
                <a:lnTo>
                  <a:pt x="3882" y="2276"/>
                </a:lnTo>
                <a:lnTo>
                  <a:pt x="3884" y="2256"/>
                </a:lnTo>
                <a:lnTo>
                  <a:pt x="3884" y="2238"/>
                </a:lnTo>
                <a:lnTo>
                  <a:pt x="3882" y="2224"/>
                </a:lnTo>
                <a:lnTo>
                  <a:pt x="3880" y="2212"/>
                </a:lnTo>
                <a:lnTo>
                  <a:pt x="3878" y="2204"/>
                </a:lnTo>
                <a:lnTo>
                  <a:pt x="3878" y="2198"/>
                </a:lnTo>
                <a:lnTo>
                  <a:pt x="3880" y="2192"/>
                </a:lnTo>
                <a:lnTo>
                  <a:pt x="3882" y="2188"/>
                </a:lnTo>
                <a:lnTo>
                  <a:pt x="3888" y="2178"/>
                </a:lnTo>
                <a:lnTo>
                  <a:pt x="3892" y="2170"/>
                </a:lnTo>
                <a:lnTo>
                  <a:pt x="3896" y="2160"/>
                </a:lnTo>
                <a:lnTo>
                  <a:pt x="3898" y="2150"/>
                </a:lnTo>
                <a:lnTo>
                  <a:pt x="3904" y="2142"/>
                </a:lnTo>
                <a:lnTo>
                  <a:pt x="3914" y="2128"/>
                </a:lnTo>
                <a:lnTo>
                  <a:pt x="3920" y="2122"/>
                </a:lnTo>
                <a:lnTo>
                  <a:pt x="3922" y="2116"/>
                </a:lnTo>
                <a:lnTo>
                  <a:pt x="3920" y="2110"/>
                </a:lnTo>
                <a:lnTo>
                  <a:pt x="3916" y="2104"/>
                </a:lnTo>
                <a:lnTo>
                  <a:pt x="3910" y="2098"/>
                </a:lnTo>
                <a:lnTo>
                  <a:pt x="3908" y="2094"/>
                </a:lnTo>
                <a:lnTo>
                  <a:pt x="3908" y="2090"/>
                </a:lnTo>
                <a:lnTo>
                  <a:pt x="3910" y="2086"/>
                </a:lnTo>
                <a:lnTo>
                  <a:pt x="3910" y="2078"/>
                </a:lnTo>
                <a:lnTo>
                  <a:pt x="3910" y="2072"/>
                </a:lnTo>
                <a:lnTo>
                  <a:pt x="3906" y="2066"/>
                </a:lnTo>
                <a:lnTo>
                  <a:pt x="3904" y="2062"/>
                </a:lnTo>
                <a:lnTo>
                  <a:pt x="3906" y="2058"/>
                </a:lnTo>
                <a:lnTo>
                  <a:pt x="3914" y="2052"/>
                </a:lnTo>
                <a:lnTo>
                  <a:pt x="3918" y="2050"/>
                </a:lnTo>
                <a:lnTo>
                  <a:pt x="3920" y="2046"/>
                </a:lnTo>
                <a:lnTo>
                  <a:pt x="3918" y="2042"/>
                </a:lnTo>
                <a:lnTo>
                  <a:pt x="3910" y="2034"/>
                </a:lnTo>
                <a:lnTo>
                  <a:pt x="3892" y="2020"/>
                </a:lnTo>
                <a:lnTo>
                  <a:pt x="3880" y="2010"/>
                </a:lnTo>
                <a:lnTo>
                  <a:pt x="3864" y="1990"/>
                </a:lnTo>
                <a:lnTo>
                  <a:pt x="3858" y="1986"/>
                </a:lnTo>
                <a:lnTo>
                  <a:pt x="3854" y="1984"/>
                </a:lnTo>
                <a:lnTo>
                  <a:pt x="3842" y="1984"/>
                </a:lnTo>
                <a:lnTo>
                  <a:pt x="3832" y="1986"/>
                </a:lnTo>
                <a:lnTo>
                  <a:pt x="3826" y="1986"/>
                </a:lnTo>
                <a:lnTo>
                  <a:pt x="3820" y="1984"/>
                </a:lnTo>
                <a:lnTo>
                  <a:pt x="3814" y="1982"/>
                </a:lnTo>
                <a:lnTo>
                  <a:pt x="3812" y="1984"/>
                </a:lnTo>
                <a:lnTo>
                  <a:pt x="3808" y="1996"/>
                </a:lnTo>
                <a:lnTo>
                  <a:pt x="3804" y="2004"/>
                </a:lnTo>
                <a:lnTo>
                  <a:pt x="3800" y="2012"/>
                </a:lnTo>
                <a:lnTo>
                  <a:pt x="3792" y="2018"/>
                </a:lnTo>
                <a:lnTo>
                  <a:pt x="3780" y="2024"/>
                </a:lnTo>
                <a:lnTo>
                  <a:pt x="3772" y="2026"/>
                </a:lnTo>
                <a:lnTo>
                  <a:pt x="3766" y="2026"/>
                </a:lnTo>
                <a:lnTo>
                  <a:pt x="3764" y="2024"/>
                </a:lnTo>
                <a:lnTo>
                  <a:pt x="3762" y="2022"/>
                </a:lnTo>
                <a:lnTo>
                  <a:pt x="3760" y="2018"/>
                </a:lnTo>
                <a:lnTo>
                  <a:pt x="3762" y="2014"/>
                </a:lnTo>
                <a:lnTo>
                  <a:pt x="3764" y="2002"/>
                </a:lnTo>
                <a:lnTo>
                  <a:pt x="3768" y="1992"/>
                </a:lnTo>
                <a:lnTo>
                  <a:pt x="3772" y="1984"/>
                </a:lnTo>
                <a:lnTo>
                  <a:pt x="3770" y="1982"/>
                </a:lnTo>
                <a:lnTo>
                  <a:pt x="3768" y="1980"/>
                </a:lnTo>
                <a:lnTo>
                  <a:pt x="3766" y="1980"/>
                </a:lnTo>
                <a:lnTo>
                  <a:pt x="3760" y="1982"/>
                </a:lnTo>
                <a:lnTo>
                  <a:pt x="3750" y="1986"/>
                </a:lnTo>
                <a:lnTo>
                  <a:pt x="3746" y="1992"/>
                </a:lnTo>
                <a:lnTo>
                  <a:pt x="3746" y="1996"/>
                </a:lnTo>
                <a:lnTo>
                  <a:pt x="3748" y="2000"/>
                </a:lnTo>
                <a:lnTo>
                  <a:pt x="3750" y="2002"/>
                </a:lnTo>
                <a:lnTo>
                  <a:pt x="3750" y="2004"/>
                </a:lnTo>
                <a:lnTo>
                  <a:pt x="3746" y="2008"/>
                </a:lnTo>
                <a:lnTo>
                  <a:pt x="3738" y="2008"/>
                </a:lnTo>
                <a:lnTo>
                  <a:pt x="3732" y="2008"/>
                </a:lnTo>
                <a:lnTo>
                  <a:pt x="3730" y="2008"/>
                </a:lnTo>
                <a:lnTo>
                  <a:pt x="3728" y="2006"/>
                </a:lnTo>
                <a:lnTo>
                  <a:pt x="3728" y="2002"/>
                </a:lnTo>
                <a:lnTo>
                  <a:pt x="3730" y="1994"/>
                </a:lnTo>
                <a:lnTo>
                  <a:pt x="3734" y="1986"/>
                </a:lnTo>
                <a:lnTo>
                  <a:pt x="3736" y="1976"/>
                </a:lnTo>
                <a:lnTo>
                  <a:pt x="3736" y="1972"/>
                </a:lnTo>
                <a:lnTo>
                  <a:pt x="3734" y="1968"/>
                </a:lnTo>
                <a:lnTo>
                  <a:pt x="3732" y="1966"/>
                </a:lnTo>
                <a:lnTo>
                  <a:pt x="3728" y="1962"/>
                </a:lnTo>
                <a:lnTo>
                  <a:pt x="3722" y="1962"/>
                </a:lnTo>
                <a:lnTo>
                  <a:pt x="3714" y="1960"/>
                </a:lnTo>
                <a:lnTo>
                  <a:pt x="3696" y="1962"/>
                </a:lnTo>
                <a:lnTo>
                  <a:pt x="3682" y="1960"/>
                </a:lnTo>
                <a:lnTo>
                  <a:pt x="3672" y="1958"/>
                </a:lnTo>
                <a:lnTo>
                  <a:pt x="3666" y="1954"/>
                </a:lnTo>
                <a:lnTo>
                  <a:pt x="3666" y="1950"/>
                </a:lnTo>
                <a:lnTo>
                  <a:pt x="3666" y="1948"/>
                </a:lnTo>
                <a:lnTo>
                  <a:pt x="3674" y="1938"/>
                </a:lnTo>
                <a:lnTo>
                  <a:pt x="3686" y="1928"/>
                </a:lnTo>
                <a:lnTo>
                  <a:pt x="3706" y="1912"/>
                </a:lnTo>
                <a:lnTo>
                  <a:pt x="3746" y="1886"/>
                </a:lnTo>
                <a:lnTo>
                  <a:pt x="3768" y="1868"/>
                </a:lnTo>
                <a:lnTo>
                  <a:pt x="3776" y="1862"/>
                </a:lnTo>
                <a:lnTo>
                  <a:pt x="3782" y="1852"/>
                </a:lnTo>
                <a:lnTo>
                  <a:pt x="3788" y="1844"/>
                </a:lnTo>
                <a:lnTo>
                  <a:pt x="3794" y="1832"/>
                </a:lnTo>
                <a:lnTo>
                  <a:pt x="3802" y="1818"/>
                </a:lnTo>
                <a:lnTo>
                  <a:pt x="3812" y="1808"/>
                </a:lnTo>
                <a:lnTo>
                  <a:pt x="3824" y="1800"/>
                </a:lnTo>
                <a:lnTo>
                  <a:pt x="3838" y="1790"/>
                </a:lnTo>
                <a:lnTo>
                  <a:pt x="3852" y="1782"/>
                </a:lnTo>
                <a:lnTo>
                  <a:pt x="3866" y="1772"/>
                </a:lnTo>
                <a:lnTo>
                  <a:pt x="3878" y="1760"/>
                </a:lnTo>
                <a:lnTo>
                  <a:pt x="3882" y="1752"/>
                </a:lnTo>
                <a:lnTo>
                  <a:pt x="3886" y="1746"/>
                </a:lnTo>
                <a:lnTo>
                  <a:pt x="3894" y="1728"/>
                </a:lnTo>
                <a:lnTo>
                  <a:pt x="3908" y="1712"/>
                </a:lnTo>
                <a:lnTo>
                  <a:pt x="3926" y="1696"/>
                </a:lnTo>
                <a:lnTo>
                  <a:pt x="3944" y="1682"/>
                </a:lnTo>
                <a:lnTo>
                  <a:pt x="3966" y="1672"/>
                </a:lnTo>
                <a:lnTo>
                  <a:pt x="3986" y="1664"/>
                </a:lnTo>
                <a:lnTo>
                  <a:pt x="4006" y="1660"/>
                </a:lnTo>
                <a:lnTo>
                  <a:pt x="4014" y="1660"/>
                </a:lnTo>
                <a:lnTo>
                  <a:pt x="4022" y="1662"/>
                </a:lnTo>
                <a:lnTo>
                  <a:pt x="4036" y="1664"/>
                </a:lnTo>
                <a:lnTo>
                  <a:pt x="4048" y="1666"/>
                </a:lnTo>
                <a:lnTo>
                  <a:pt x="4068" y="1664"/>
                </a:lnTo>
                <a:lnTo>
                  <a:pt x="4082" y="1664"/>
                </a:lnTo>
                <a:lnTo>
                  <a:pt x="4090" y="1666"/>
                </a:lnTo>
                <a:lnTo>
                  <a:pt x="4098" y="1670"/>
                </a:lnTo>
                <a:lnTo>
                  <a:pt x="4104" y="1672"/>
                </a:lnTo>
                <a:lnTo>
                  <a:pt x="4108" y="1672"/>
                </a:lnTo>
                <a:lnTo>
                  <a:pt x="4110" y="1670"/>
                </a:lnTo>
                <a:lnTo>
                  <a:pt x="4112" y="1666"/>
                </a:lnTo>
                <a:lnTo>
                  <a:pt x="4116" y="1662"/>
                </a:lnTo>
                <a:lnTo>
                  <a:pt x="4124" y="1660"/>
                </a:lnTo>
                <a:lnTo>
                  <a:pt x="4136" y="1658"/>
                </a:lnTo>
                <a:lnTo>
                  <a:pt x="4154" y="1660"/>
                </a:lnTo>
                <a:lnTo>
                  <a:pt x="4188" y="1668"/>
                </a:lnTo>
                <a:lnTo>
                  <a:pt x="4200" y="1670"/>
                </a:lnTo>
                <a:lnTo>
                  <a:pt x="4208" y="1670"/>
                </a:lnTo>
                <a:lnTo>
                  <a:pt x="4214" y="1670"/>
                </a:lnTo>
                <a:lnTo>
                  <a:pt x="4220" y="1666"/>
                </a:lnTo>
                <a:lnTo>
                  <a:pt x="4224" y="1658"/>
                </a:lnTo>
                <a:lnTo>
                  <a:pt x="4228" y="1648"/>
                </a:lnTo>
                <a:lnTo>
                  <a:pt x="4230" y="1646"/>
                </a:lnTo>
                <a:lnTo>
                  <a:pt x="4236" y="1644"/>
                </a:lnTo>
                <a:lnTo>
                  <a:pt x="4250" y="1642"/>
                </a:lnTo>
                <a:lnTo>
                  <a:pt x="4272" y="1642"/>
                </a:lnTo>
                <a:lnTo>
                  <a:pt x="4294" y="1644"/>
                </a:lnTo>
                <a:lnTo>
                  <a:pt x="4314" y="1648"/>
                </a:lnTo>
                <a:lnTo>
                  <a:pt x="4322" y="1652"/>
                </a:lnTo>
                <a:lnTo>
                  <a:pt x="4328" y="1656"/>
                </a:lnTo>
                <a:lnTo>
                  <a:pt x="4330" y="1660"/>
                </a:lnTo>
                <a:lnTo>
                  <a:pt x="4330" y="1664"/>
                </a:lnTo>
                <a:lnTo>
                  <a:pt x="4328" y="1670"/>
                </a:lnTo>
                <a:lnTo>
                  <a:pt x="4320" y="1676"/>
                </a:lnTo>
                <a:lnTo>
                  <a:pt x="4314" y="1682"/>
                </a:lnTo>
                <a:lnTo>
                  <a:pt x="4312" y="1686"/>
                </a:lnTo>
                <a:lnTo>
                  <a:pt x="4312" y="1688"/>
                </a:lnTo>
                <a:lnTo>
                  <a:pt x="4314" y="1690"/>
                </a:lnTo>
                <a:lnTo>
                  <a:pt x="4324" y="1692"/>
                </a:lnTo>
                <a:lnTo>
                  <a:pt x="4340" y="1690"/>
                </a:lnTo>
                <a:lnTo>
                  <a:pt x="4358" y="1688"/>
                </a:lnTo>
                <a:lnTo>
                  <a:pt x="4374" y="1684"/>
                </a:lnTo>
                <a:lnTo>
                  <a:pt x="4386" y="1680"/>
                </a:lnTo>
                <a:lnTo>
                  <a:pt x="4394" y="1676"/>
                </a:lnTo>
                <a:lnTo>
                  <a:pt x="4398" y="1670"/>
                </a:lnTo>
                <a:lnTo>
                  <a:pt x="4404" y="1670"/>
                </a:lnTo>
                <a:lnTo>
                  <a:pt x="4410" y="1674"/>
                </a:lnTo>
                <a:lnTo>
                  <a:pt x="4418" y="1678"/>
                </a:lnTo>
                <a:lnTo>
                  <a:pt x="4426" y="1682"/>
                </a:lnTo>
                <a:lnTo>
                  <a:pt x="4436" y="1684"/>
                </a:lnTo>
                <a:lnTo>
                  <a:pt x="4448" y="1682"/>
                </a:lnTo>
                <a:lnTo>
                  <a:pt x="4454" y="1680"/>
                </a:lnTo>
                <a:lnTo>
                  <a:pt x="4462" y="1676"/>
                </a:lnTo>
                <a:lnTo>
                  <a:pt x="4466" y="1672"/>
                </a:lnTo>
                <a:lnTo>
                  <a:pt x="4468" y="1668"/>
                </a:lnTo>
                <a:lnTo>
                  <a:pt x="4468" y="1664"/>
                </a:lnTo>
                <a:lnTo>
                  <a:pt x="4466" y="1660"/>
                </a:lnTo>
                <a:lnTo>
                  <a:pt x="4458" y="1652"/>
                </a:lnTo>
                <a:lnTo>
                  <a:pt x="4448" y="1646"/>
                </a:lnTo>
                <a:lnTo>
                  <a:pt x="4442" y="1642"/>
                </a:lnTo>
                <a:lnTo>
                  <a:pt x="4440" y="1636"/>
                </a:lnTo>
                <a:lnTo>
                  <a:pt x="4438" y="1632"/>
                </a:lnTo>
                <a:lnTo>
                  <a:pt x="4438" y="1626"/>
                </a:lnTo>
                <a:lnTo>
                  <a:pt x="4440" y="1618"/>
                </a:lnTo>
                <a:lnTo>
                  <a:pt x="4446" y="1612"/>
                </a:lnTo>
                <a:lnTo>
                  <a:pt x="4456" y="1602"/>
                </a:lnTo>
                <a:lnTo>
                  <a:pt x="4468" y="1592"/>
                </a:lnTo>
                <a:lnTo>
                  <a:pt x="4496" y="1572"/>
                </a:lnTo>
                <a:lnTo>
                  <a:pt x="4514" y="1556"/>
                </a:lnTo>
                <a:lnTo>
                  <a:pt x="4536" y="1530"/>
                </a:lnTo>
                <a:lnTo>
                  <a:pt x="4546" y="1522"/>
                </a:lnTo>
                <a:lnTo>
                  <a:pt x="4562" y="1514"/>
                </a:lnTo>
                <a:lnTo>
                  <a:pt x="4584" y="1508"/>
                </a:lnTo>
                <a:lnTo>
                  <a:pt x="4616" y="1502"/>
                </a:lnTo>
                <a:lnTo>
                  <a:pt x="4630" y="1502"/>
                </a:lnTo>
                <a:lnTo>
                  <a:pt x="4642" y="1504"/>
                </a:lnTo>
                <a:lnTo>
                  <a:pt x="4650" y="1508"/>
                </a:lnTo>
                <a:lnTo>
                  <a:pt x="4656" y="1514"/>
                </a:lnTo>
                <a:lnTo>
                  <a:pt x="4660" y="1520"/>
                </a:lnTo>
                <a:lnTo>
                  <a:pt x="4664" y="1528"/>
                </a:lnTo>
                <a:lnTo>
                  <a:pt x="4664" y="1546"/>
                </a:lnTo>
                <a:lnTo>
                  <a:pt x="4666" y="1562"/>
                </a:lnTo>
                <a:lnTo>
                  <a:pt x="4666" y="1568"/>
                </a:lnTo>
                <a:lnTo>
                  <a:pt x="4668" y="1574"/>
                </a:lnTo>
                <a:lnTo>
                  <a:pt x="4672" y="1578"/>
                </a:lnTo>
                <a:lnTo>
                  <a:pt x="4676" y="1580"/>
                </a:lnTo>
                <a:lnTo>
                  <a:pt x="4684" y="1578"/>
                </a:lnTo>
                <a:lnTo>
                  <a:pt x="4694" y="1574"/>
                </a:lnTo>
                <a:lnTo>
                  <a:pt x="4714" y="1562"/>
                </a:lnTo>
                <a:lnTo>
                  <a:pt x="4728" y="1550"/>
                </a:lnTo>
                <a:lnTo>
                  <a:pt x="4738" y="1540"/>
                </a:lnTo>
                <a:lnTo>
                  <a:pt x="4746" y="1530"/>
                </a:lnTo>
                <a:lnTo>
                  <a:pt x="4752" y="1524"/>
                </a:lnTo>
                <a:lnTo>
                  <a:pt x="4758" y="1520"/>
                </a:lnTo>
                <a:lnTo>
                  <a:pt x="4766" y="1518"/>
                </a:lnTo>
                <a:lnTo>
                  <a:pt x="4778" y="1520"/>
                </a:lnTo>
                <a:lnTo>
                  <a:pt x="4784" y="1522"/>
                </a:lnTo>
                <a:lnTo>
                  <a:pt x="4788" y="1520"/>
                </a:lnTo>
                <a:lnTo>
                  <a:pt x="4790" y="1518"/>
                </a:lnTo>
                <a:lnTo>
                  <a:pt x="4792" y="1514"/>
                </a:lnTo>
                <a:lnTo>
                  <a:pt x="4790" y="1502"/>
                </a:lnTo>
                <a:lnTo>
                  <a:pt x="4788" y="1486"/>
                </a:lnTo>
                <a:lnTo>
                  <a:pt x="4788" y="1472"/>
                </a:lnTo>
                <a:lnTo>
                  <a:pt x="4790" y="1464"/>
                </a:lnTo>
                <a:lnTo>
                  <a:pt x="4792" y="1458"/>
                </a:lnTo>
                <a:lnTo>
                  <a:pt x="4796" y="1452"/>
                </a:lnTo>
                <a:lnTo>
                  <a:pt x="4802" y="1448"/>
                </a:lnTo>
                <a:lnTo>
                  <a:pt x="4812" y="1446"/>
                </a:lnTo>
                <a:lnTo>
                  <a:pt x="4824" y="1446"/>
                </a:lnTo>
                <a:lnTo>
                  <a:pt x="4854" y="1446"/>
                </a:lnTo>
                <a:lnTo>
                  <a:pt x="4856" y="1448"/>
                </a:lnTo>
                <a:lnTo>
                  <a:pt x="4858" y="1448"/>
                </a:lnTo>
                <a:lnTo>
                  <a:pt x="4854" y="1452"/>
                </a:lnTo>
                <a:lnTo>
                  <a:pt x="4848" y="1460"/>
                </a:lnTo>
                <a:lnTo>
                  <a:pt x="4838" y="1472"/>
                </a:lnTo>
                <a:lnTo>
                  <a:pt x="4830" y="1490"/>
                </a:lnTo>
                <a:lnTo>
                  <a:pt x="4828" y="1500"/>
                </a:lnTo>
                <a:lnTo>
                  <a:pt x="4824" y="1512"/>
                </a:lnTo>
                <a:lnTo>
                  <a:pt x="4822" y="1526"/>
                </a:lnTo>
                <a:lnTo>
                  <a:pt x="4818" y="1536"/>
                </a:lnTo>
                <a:lnTo>
                  <a:pt x="4814" y="1544"/>
                </a:lnTo>
                <a:lnTo>
                  <a:pt x="4810" y="1552"/>
                </a:lnTo>
                <a:lnTo>
                  <a:pt x="4798" y="1564"/>
                </a:lnTo>
                <a:lnTo>
                  <a:pt x="4784" y="1572"/>
                </a:lnTo>
                <a:lnTo>
                  <a:pt x="4766" y="1582"/>
                </a:lnTo>
                <a:lnTo>
                  <a:pt x="4748" y="1594"/>
                </a:lnTo>
                <a:lnTo>
                  <a:pt x="4726" y="1612"/>
                </a:lnTo>
                <a:lnTo>
                  <a:pt x="4716" y="1622"/>
                </a:lnTo>
                <a:lnTo>
                  <a:pt x="4704" y="1636"/>
                </a:lnTo>
                <a:lnTo>
                  <a:pt x="4664" y="1686"/>
                </a:lnTo>
                <a:lnTo>
                  <a:pt x="4646" y="1706"/>
                </a:lnTo>
                <a:lnTo>
                  <a:pt x="4630" y="1722"/>
                </a:lnTo>
                <a:lnTo>
                  <a:pt x="4614" y="1734"/>
                </a:lnTo>
                <a:lnTo>
                  <a:pt x="4600" y="1744"/>
                </a:lnTo>
                <a:lnTo>
                  <a:pt x="4584" y="1752"/>
                </a:lnTo>
                <a:lnTo>
                  <a:pt x="4568" y="1756"/>
                </a:lnTo>
                <a:lnTo>
                  <a:pt x="4554" y="1760"/>
                </a:lnTo>
                <a:lnTo>
                  <a:pt x="4546" y="1764"/>
                </a:lnTo>
                <a:lnTo>
                  <a:pt x="4544" y="1770"/>
                </a:lnTo>
                <a:lnTo>
                  <a:pt x="4542" y="1776"/>
                </a:lnTo>
                <a:lnTo>
                  <a:pt x="4542" y="1784"/>
                </a:lnTo>
                <a:lnTo>
                  <a:pt x="4540" y="1792"/>
                </a:lnTo>
                <a:lnTo>
                  <a:pt x="4532" y="1802"/>
                </a:lnTo>
                <a:lnTo>
                  <a:pt x="4520" y="1812"/>
                </a:lnTo>
                <a:lnTo>
                  <a:pt x="4514" y="1820"/>
                </a:lnTo>
                <a:lnTo>
                  <a:pt x="4508" y="1828"/>
                </a:lnTo>
                <a:lnTo>
                  <a:pt x="4502" y="1840"/>
                </a:lnTo>
                <a:lnTo>
                  <a:pt x="4498" y="1854"/>
                </a:lnTo>
                <a:lnTo>
                  <a:pt x="4496" y="1868"/>
                </a:lnTo>
                <a:lnTo>
                  <a:pt x="4494" y="1886"/>
                </a:lnTo>
                <a:lnTo>
                  <a:pt x="4494" y="1922"/>
                </a:lnTo>
                <a:lnTo>
                  <a:pt x="4496" y="1962"/>
                </a:lnTo>
                <a:lnTo>
                  <a:pt x="4502" y="2006"/>
                </a:lnTo>
                <a:lnTo>
                  <a:pt x="4508" y="2050"/>
                </a:lnTo>
                <a:lnTo>
                  <a:pt x="4518" y="2092"/>
                </a:lnTo>
                <a:lnTo>
                  <a:pt x="4520" y="2110"/>
                </a:lnTo>
                <a:lnTo>
                  <a:pt x="4522" y="2132"/>
                </a:lnTo>
                <a:lnTo>
                  <a:pt x="4526" y="2152"/>
                </a:lnTo>
                <a:lnTo>
                  <a:pt x="4530" y="2168"/>
                </a:lnTo>
                <a:lnTo>
                  <a:pt x="4532" y="2172"/>
                </a:lnTo>
                <a:lnTo>
                  <a:pt x="4536" y="2176"/>
                </a:lnTo>
                <a:lnTo>
                  <a:pt x="4542" y="2178"/>
                </a:lnTo>
                <a:lnTo>
                  <a:pt x="4548" y="2176"/>
                </a:lnTo>
                <a:lnTo>
                  <a:pt x="4556" y="2172"/>
                </a:lnTo>
                <a:lnTo>
                  <a:pt x="4564" y="2164"/>
                </a:lnTo>
                <a:lnTo>
                  <a:pt x="4574" y="2152"/>
                </a:lnTo>
                <a:lnTo>
                  <a:pt x="4588" y="2136"/>
                </a:lnTo>
                <a:lnTo>
                  <a:pt x="4594" y="2124"/>
                </a:lnTo>
                <a:lnTo>
                  <a:pt x="4600" y="2114"/>
                </a:lnTo>
                <a:lnTo>
                  <a:pt x="4608" y="2094"/>
                </a:lnTo>
                <a:lnTo>
                  <a:pt x="4610" y="2080"/>
                </a:lnTo>
                <a:lnTo>
                  <a:pt x="4612" y="2068"/>
                </a:lnTo>
                <a:lnTo>
                  <a:pt x="4612" y="2060"/>
                </a:lnTo>
                <a:lnTo>
                  <a:pt x="4614" y="2056"/>
                </a:lnTo>
                <a:lnTo>
                  <a:pt x="4618" y="2054"/>
                </a:lnTo>
                <a:lnTo>
                  <a:pt x="4626" y="2050"/>
                </a:lnTo>
                <a:lnTo>
                  <a:pt x="4644" y="2050"/>
                </a:lnTo>
                <a:lnTo>
                  <a:pt x="4654" y="2048"/>
                </a:lnTo>
                <a:lnTo>
                  <a:pt x="4660" y="2046"/>
                </a:lnTo>
                <a:lnTo>
                  <a:pt x="4664" y="2042"/>
                </a:lnTo>
                <a:lnTo>
                  <a:pt x="4668" y="2038"/>
                </a:lnTo>
                <a:lnTo>
                  <a:pt x="4670" y="2024"/>
                </a:lnTo>
                <a:lnTo>
                  <a:pt x="4670" y="2010"/>
                </a:lnTo>
                <a:lnTo>
                  <a:pt x="4670" y="1996"/>
                </a:lnTo>
                <a:lnTo>
                  <a:pt x="4672" y="1988"/>
                </a:lnTo>
                <a:lnTo>
                  <a:pt x="4676" y="1982"/>
                </a:lnTo>
                <a:lnTo>
                  <a:pt x="4680" y="1976"/>
                </a:lnTo>
                <a:lnTo>
                  <a:pt x="4686" y="1972"/>
                </a:lnTo>
                <a:lnTo>
                  <a:pt x="4694" y="1968"/>
                </a:lnTo>
                <a:lnTo>
                  <a:pt x="4704" y="1968"/>
                </a:lnTo>
                <a:lnTo>
                  <a:pt x="4730" y="1964"/>
                </a:lnTo>
                <a:lnTo>
                  <a:pt x="4740" y="1960"/>
                </a:lnTo>
                <a:lnTo>
                  <a:pt x="4744" y="1956"/>
                </a:lnTo>
                <a:lnTo>
                  <a:pt x="4748" y="1952"/>
                </a:lnTo>
                <a:lnTo>
                  <a:pt x="4750" y="1948"/>
                </a:lnTo>
                <a:lnTo>
                  <a:pt x="4750" y="1944"/>
                </a:lnTo>
                <a:lnTo>
                  <a:pt x="4748" y="1938"/>
                </a:lnTo>
                <a:lnTo>
                  <a:pt x="4744" y="1926"/>
                </a:lnTo>
                <a:lnTo>
                  <a:pt x="4740" y="1912"/>
                </a:lnTo>
                <a:lnTo>
                  <a:pt x="4738" y="1904"/>
                </a:lnTo>
                <a:lnTo>
                  <a:pt x="4738" y="1896"/>
                </a:lnTo>
                <a:lnTo>
                  <a:pt x="4740" y="1888"/>
                </a:lnTo>
                <a:lnTo>
                  <a:pt x="4744" y="1880"/>
                </a:lnTo>
                <a:lnTo>
                  <a:pt x="4748" y="1874"/>
                </a:lnTo>
                <a:lnTo>
                  <a:pt x="4752" y="1870"/>
                </a:lnTo>
                <a:lnTo>
                  <a:pt x="4756" y="1866"/>
                </a:lnTo>
                <a:lnTo>
                  <a:pt x="4760" y="1866"/>
                </a:lnTo>
                <a:lnTo>
                  <a:pt x="4770" y="1866"/>
                </a:lnTo>
                <a:lnTo>
                  <a:pt x="4778" y="1870"/>
                </a:lnTo>
                <a:lnTo>
                  <a:pt x="4784" y="1874"/>
                </a:lnTo>
                <a:lnTo>
                  <a:pt x="4792" y="1874"/>
                </a:lnTo>
                <a:lnTo>
                  <a:pt x="4794" y="1874"/>
                </a:lnTo>
                <a:lnTo>
                  <a:pt x="4796" y="1872"/>
                </a:lnTo>
                <a:lnTo>
                  <a:pt x="4800" y="1862"/>
                </a:lnTo>
                <a:lnTo>
                  <a:pt x="4800" y="1854"/>
                </a:lnTo>
                <a:lnTo>
                  <a:pt x="4800" y="1846"/>
                </a:lnTo>
                <a:lnTo>
                  <a:pt x="4798" y="1840"/>
                </a:lnTo>
                <a:lnTo>
                  <a:pt x="4796" y="1836"/>
                </a:lnTo>
                <a:lnTo>
                  <a:pt x="4788" y="1828"/>
                </a:lnTo>
                <a:lnTo>
                  <a:pt x="4782" y="1822"/>
                </a:lnTo>
                <a:lnTo>
                  <a:pt x="4774" y="1816"/>
                </a:lnTo>
                <a:lnTo>
                  <a:pt x="4772" y="1814"/>
                </a:lnTo>
                <a:lnTo>
                  <a:pt x="4772" y="1810"/>
                </a:lnTo>
                <a:lnTo>
                  <a:pt x="4772" y="1806"/>
                </a:lnTo>
                <a:lnTo>
                  <a:pt x="4774" y="1802"/>
                </a:lnTo>
                <a:lnTo>
                  <a:pt x="4782" y="1790"/>
                </a:lnTo>
                <a:lnTo>
                  <a:pt x="4790" y="1780"/>
                </a:lnTo>
                <a:lnTo>
                  <a:pt x="4794" y="1772"/>
                </a:lnTo>
                <a:lnTo>
                  <a:pt x="4794" y="1766"/>
                </a:lnTo>
                <a:lnTo>
                  <a:pt x="4792" y="1760"/>
                </a:lnTo>
                <a:lnTo>
                  <a:pt x="4788" y="1756"/>
                </a:lnTo>
                <a:lnTo>
                  <a:pt x="4782" y="1752"/>
                </a:lnTo>
                <a:lnTo>
                  <a:pt x="4768" y="1748"/>
                </a:lnTo>
                <a:lnTo>
                  <a:pt x="4756" y="1744"/>
                </a:lnTo>
                <a:lnTo>
                  <a:pt x="4750" y="1740"/>
                </a:lnTo>
                <a:lnTo>
                  <a:pt x="4746" y="1738"/>
                </a:lnTo>
                <a:lnTo>
                  <a:pt x="4746" y="1732"/>
                </a:lnTo>
                <a:lnTo>
                  <a:pt x="4748" y="1728"/>
                </a:lnTo>
                <a:lnTo>
                  <a:pt x="4752" y="1720"/>
                </a:lnTo>
                <a:lnTo>
                  <a:pt x="4762" y="1712"/>
                </a:lnTo>
                <a:lnTo>
                  <a:pt x="4782" y="1694"/>
                </a:lnTo>
                <a:lnTo>
                  <a:pt x="4794" y="1678"/>
                </a:lnTo>
                <a:lnTo>
                  <a:pt x="4800" y="1664"/>
                </a:lnTo>
                <a:lnTo>
                  <a:pt x="4804" y="1652"/>
                </a:lnTo>
                <a:lnTo>
                  <a:pt x="4806" y="1642"/>
                </a:lnTo>
                <a:lnTo>
                  <a:pt x="4810" y="1634"/>
                </a:lnTo>
                <a:lnTo>
                  <a:pt x="4816" y="1628"/>
                </a:lnTo>
                <a:lnTo>
                  <a:pt x="4828" y="1622"/>
                </a:lnTo>
                <a:lnTo>
                  <a:pt x="4840" y="1618"/>
                </a:lnTo>
                <a:lnTo>
                  <a:pt x="4848" y="1618"/>
                </a:lnTo>
                <a:lnTo>
                  <a:pt x="4852" y="1620"/>
                </a:lnTo>
                <a:lnTo>
                  <a:pt x="4854" y="1622"/>
                </a:lnTo>
                <a:lnTo>
                  <a:pt x="4856" y="1624"/>
                </a:lnTo>
                <a:lnTo>
                  <a:pt x="4862" y="1622"/>
                </a:lnTo>
                <a:lnTo>
                  <a:pt x="4872" y="1616"/>
                </a:lnTo>
                <a:lnTo>
                  <a:pt x="4888" y="1606"/>
                </a:lnTo>
                <a:lnTo>
                  <a:pt x="4900" y="1598"/>
                </a:lnTo>
                <a:lnTo>
                  <a:pt x="4908" y="1592"/>
                </a:lnTo>
                <a:lnTo>
                  <a:pt x="4914" y="1592"/>
                </a:lnTo>
                <a:lnTo>
                  <a:pt x="4916" y="1592"/>
                </a:lnTo>
                <a:lnTo>
                  <a:pt x="4918" y="1596"/>
                </a:lnTo>
                <a:lnTo>
                  <a:pt x="4918" y="1600"/>
                </a:lnTo>
                <a:lnTo>
                  <a:pt x="4914" y="1612"/>
                </a:lnTo>
                <a:lnTo>
                  <a:pt x="4910" y="1624"/>
                </a:lnTo>
                <a:lnTo>
                  <a:pt x="4910" y="1628"/>
                </a:lnTo>
                <a:lnTo>
                  <a:pt x="4910" y="1632"/>
                </a:lnTo>
                <a:lnTo>
                  <a:pt x="4912" y="1632"/>
                </a:lnTo>
                <a:lnTo>
                  <a:pt x="4916" y="1632"/>
                </a:lnTo>
                <a:lnTo>
                  <a:pt x="4934" y="1618"/>
                </a:lnTo>
                <a:lnTo>
                  <a:pt x="4958" y="1600"/>
                </a:lnTo>
                <a:lnTo>
                  <a:pt x="4980" y="1588"/>
                </a:lnTo>
                <a:lnTo>
                  <a:pt x="4990" y="1586"/>
                </a:lnTo>
                <a:lnTo>
                  <a:pt x="5000" y="1584"/>
                </a:lnTo>
                <a:lnTo>
                  <a:pt x="5016" y="1584"/>
                </a:lnTo>
                <a:lnTo>
                  <a:pt x="5032" y="1588"/>
                </a:lnTo>
                <a:lnTo>
                  <a:pt x="5048" y="1596"/>
                </a:lnTo>
                <a:lnTo>
                  <a:pt x="5060" y="1606"/>
                </a:lnTo>
                <a:lnTo>
                  <a:pt x="5072" y="1618"/>
                </a:lnTo>
                <a:lnTo>
                  <a:pt x="5080" y="1628"/>
                </a:lnTo>
                <a:lnTo>
                  <a:pt x="5082" y="1630"/>
                </a:lnTo>
                <a:lnTo>
                  <a:pt x="5084" y="1628"/>
                </a:lnTo>
                <a:lnTo>
                  <a:pt x="5086" y="1620"/>
                </a:lnTo>
                <a:lnTo>
                  <a:pt x="5094" y="1608"/>
                </a:lnTo>
                <a:lnTo>
                  <a:pt x="5108" y="1592"/>
                </a:lnTo>
                <a:lnTo>
                  <a:pt x="5118" y="1584"/>
                </a:lnTo>
                <a:lnTo>
                  <a:pt x="5132" y="1574"/>
                </a:lnTo>
                <a:lnTo>
                  <a:pt x="5148" y="1564"/>
                </a:lnTo>
                <a:lnTo>
                  <a:pt x="5168" y="1552"/>
                </a:lnTo>
                <a:lnTo>
                  <a:pt x="5186" y="1542"/>
                </a:lnTo>
                <a:lnTo>
                  <a:pt x="5202" y="1532"/>
                </a:lnTo>
                <a:lnTo>
                  <a:pt x="5236" y="1508"/>
                </a:lnTo>
                <a:lnTo>
                  <a:pt x="5252" y="1496"/>
                </a:lnTo>
                <a:lnTo>
                  <a:pt x="5272" y="1484"/>
                </a:lnTo>
                <a:lnTo>
                  <a:pt x="5290" y="1474"/>
                </a:lnTo>
                <a:lnTo>
                  <a:pt x="5312" y="1466"/>
                </a:lnTo>
                <a:lnTo>
                  <a:pt x="5330" y="1460"/>
                </a:lnTo>
                <a:lnTo>
                  <a:pt x="5348" y="1456"/>
                </a:lnTo>
                <a:lnTo>
                  <a:pt x="5362" y="1454"/>
                </a:lnTo>
                <a:lnTo>
                  <a:pt x="5374" y="1454"/>
                </a:lnTo>
                <a:lnTo>
                  <a:pt x="5396" y="1456"/>
                </a:lnTo>
                <a:lnTo>
                  <a:pt x="5410" y="1460"/>
                </a:lnTo>
                <a:lnTo>
                  <a:pt x="5422" y="1464"/>
                </a:lnTo>
                <a:lnTo>
                  <a:pt x="5430" y="1466"/>
                </a:lnTo>
                <a:lnTo>
                  <a:pt x="5434" y="1466"/>
                </a:lnTo>
                <a:lnTo>
                  <a:pt x="5438" y="1464"/>
                </a:lnTo>
                <a:lnTo>
                  <a:pt x="5448" y="1458"/>
                </a:lnTo>
                <a:lnTo>
                  <a:pt x="5454" y="1448"/>
                </a:lnTo>
                <a:lnTo>
                  <a:pt x="5458" y="1440"/>
                </a:lnTo>
                <a:lnTo>
                  <a:pt x="5456" y="1432"/>
                </a:lnTo>
                <a:lnTo>
                  <a:pt x="5450" y="1422"/>
                </a:lnTo>
                <a:lnTo>
                  <a:pt x="5436" y="1400"/>
                </a:lnTo>
                <a:lnTo>
                  <a:pt x="5428" y="1386"/>
                </a:lnTo>
                <a:lnTo>
                  <a:pt x="5420" y="1368"/>
                </a:lnTo>
                <a:lnTo>
                  <a:pt x="5412" y="1348"/>
                </a:lnTo>
                <a:lnTo>
                  <a:pt x="5404" y="1338"/>
                </a:lnTo>
                <a:lnTo>
                  <a:pt x="5400" y="1336"/>
                </a:lnTo>
                <a:lnTo>
                  <a:pt x="5396" y="1336"/>
                </a:lnTo>
                <a:lnTo>
                  <a:pt x="5390" y="1336"/>
                </a:lnTo>
                <a:lnTo>
                  <a:pt x="5384" y="1338"/>
                </a:lnTo>
                <a:lnTo>
                  <a:pt x="5378" y="1338"/>
                </a:lnTo>
                <a:lnTo>
                  <a:pt x="5376" y="1336"/>
                </a:lnTo>
                <a:lnTo>
                  <a:pt x="5374" y="1334"/>
                </a:lnTo>
                <a:lnTo>
                  <a:pt x="5368" y="1322"/>
                </a:lnTo>
                <a:lnTo>
                  <a:pt x="5368" y="1316"/>
                </a:lnTo>
                <a:lnTo>
                  <a:pt x="5368" y="1312"/>
                </a:lnTo>
                <a:lnTo>
                  <a:pt x="5372" y="1310"/>
                </a:lnTo>
                <a:lnTo>
                  <a:pt x="5374" y="1308"/>
                </a:lnTo>
                <a:lnTo>
                  <a:pt x="5384" y="1308"/>
                </a:lnTo>
                <a:lnTo>
                  <a:pt x="5398" y="1310"/>
                </a:lnTo>
                <a:lnTo>
                  <a:pt x="5414" y="1312"/>
                </a:lnTo>
                <a:lnTo>
                  <a:pt x="5432" y="1310"/>
                </a:lnTo>
                <a:lnTo>
                  <a:pt x="5440" y="1308"/>
                </a:lnTo>
                <a:lnTo>
                  <a:pt x="5448" y="1304"/>
                </a:lnTo>
                <a:lnTo>
                  <a:pt x="5454" y="1298"/>
                </a:lnTo>
                <a:lnTo>
                  <a:pt x="5462" y="1292"/>
                </a:lnTo>
                <a:lnTo>
                  <a:pt x="5478" y="1272"/>
                </a:lnTo>
                <a:lnTo>
                  <a:pt x="5478" y="1258"/>
                </a:lnTo>
                <a:lnTo>
                  <a:pt x="5486" y="1248"/>
                </a:lnTo>
                <a:lnTo>
                  <a:pt x="5490" y="1244"/>
                </a:lnTo>
                <a:lnTo>
                  <a:pt x="5490" y="1240"/>
                </a:lnTo>
                <a:lnTo>
                  <a:pt x="5490" y="1236"/>
                </a:lnTo>
                <a:lnTo>
                  <a:pt x="5488" y="1232"/>
                </a:lnTo>
                <a:lnTo>
                  <a:pt x="5480" y="1220"/>
                </a:lnTo>
                <a:lnTo>
                  <a:pt x="5478" y="1216"/>
                </a:lnTo>
                <a:lnTo>
                  <a:pt x="5478" y="1204"/>
                </a:lnTo>
                <a:lnTo>
                  <a:pt x="5480" y="1200"/>
                </a:lnTo>
                <a:lnTo>
                  <a:pt x="5484" y="1200"/>
                </a:lnTo>
                <a:lnTo>
                  <a:pt x="5490" y="1200"/>
                </a:lnTo>
                <a:lnTo>
                  <a:pt x="5496" y="1202"/>
                </a:lnTo>
                <a:lnTo>
                  <a:pt x="5502" y="1206"/>
                </a:lnTo>
                <a:lnTo>
                  <a:pt x="5510" y="1212"/>
                </a:lnTo>
                <a:lnTo>
                  <a:pt x="5516" y="1220"/>
                </a:lnTo>
                <a:lnTo>
                  <a:pt x="5520" y="1230"/>
                </a:lnTo>
                <a:lnTo>
                  <a:pt x="5524" y="1238"/>
                </a:lnTo>
                <a:lnTo>
                  <a:pt x="5530" y="1242"/>
                </a:lnTo>
                <a:lnTo>
                  <a:pt x="5536" y="1244"/>
                </a:lnTo>
                <a:lnTo>
                  <a:pt x="5542" y="1246"/>
                </a:lnTo>
                <a:lnTo>
                  <a:pt x="5556" y="1244"/>
                </a:lnTo>
                <a:lnTo>
                  <a:pt x="5572" y="1242"/>
                </a:lnTo>
                <a:lnTo>
                  <a:pt x="5588" y="1238"/>
                </a:lnTo>
                <a:lnTo>
                  <a:pt x="5596" y="1238"/>
                </a:lnTo>
                <a:lnTo>
                  <a:pt x="5604" y="1238"/>
                </a:lnTo>
                <a:lnTo>
                  <a:pt x="5610" y="1242"/>
                </a:lnTo>
                <a:lnTo>
                  <a:pt x="5618" y="1246"/>
                </a:lnTo>
                <a:lnTo>
                  <a:pt x="5624" y="1252"/>
                </a:lnTo>
                <a:lnTo>
                  <a:pt x="5628" y="1262"/>
                </a:lnTo>
                <a:lnTo>
                  <a:pt x="5638" y="1278"/>
                </a:lnTo>
                <a:lnTo>
                  <a:pt x="5648" y="1290"/>
                </a:lnTo>
                <a:lnTo>
                  <a:pt x="5656" y="1294"/>
                </a:lnTo>
                <a:lnTo>
                  <a:pt x="5664" y="1296"/>
                </a:lnTo>
                <a:lnTo>
                  <a:pt x="5674" y="1298"/>
                </a:lnTo>
                <a:lnTo>
                  <a:pt x="5682" y="1298"/>
                </a:lnTo>
                <a:lnTo>
                  <a:pt x="5690" y="1302"/>
                </a:lnTo>
                <a:lnTo>
                  <a:pt x="5696" y="1310"/>
                </a:lnTo>
                <a:lnTo>
                  <a:pt x="5700" y="1316"/>
                </a:lnTo>
                <a:lnTo>
                  <a:pt x="5706" y="1320"/>
                </a:lnTo>
                <a:lnTo>
                  <a:pt x="5710" y="1322"/>
                </a:lnTo>
                <a:lnTo>
                  <a:pt x="5716" y="1322"/>
                </a:lnTo>
                <a:lnTo>
                  <a:pt x="5726" y="1322"/>
                </a:lnTo>
                <a:lnTo>
                  <a:pt x="5738" y="1318"/>
                </a:lnTo>
                <a:lnTo>
                  <a:pt x="5748" y="1310"/>
                </a:lnTo>
                <a:lnTo>
                  <a:pt x="5756" y="1298"/>
                </a:lnTo>
                <a:lnTo>
                  <a:pt x="5764" y="1284"/>
                </a:lnTo>
                <a:lnTo>
                  <a:pt x="5766" y="1268"/>
                </a:lnTo>
                <a:lnTo>
                  <a:pt x="5768" y="1254"/>
                </a:lnTo>
                <a:lnTo>
                  <a:pt x="5770" y="1248"/>
                </a:lnTo>
                <a:lnTo>
                  <a:pt x="5774" y="1246"/>
                </a:lnTo>
                <a:lnTo>
                  <a:pt x="5782" y="1240"/>
                </a:lnTo>
                <a:lnTo>
                  <a:pt x="5792" y="1238"/>
                </a:lnTo>
                <a:lnTo>
                  <a:pt x="5802" y="1238"/>
                </a:lnTo>
                <a:lnTo>
                  <a:pt x="5816" y="1234"/>
                </a:lnTo>
                <a:lnTo>
                  <a:pt x="5830" y="1228"/>
                </a:lnTo>
                <a:lnTo>
                  <a:pt x="5836" y="1222"/>
                </a:lnTo>
                <a:lnTo>
                  <a:pt x="5844" y="1216"/>
                </a:lnTo>
                <a:lnTo>
                  <a:pt x="5854" y="1204"/>
                </a:lnTo>
                <a:lnTo>
                  <a:pt x="5856" y="1198"/>
                </a:lnTo>
                <a:lnTo>
                  <a:pt x="5856" y="1196"/>
                </a:lnTo>
                <a:lnTo>
                  <a:pt x="5854" y="1194"/>
                </a:lnTo>
                <a:lnTo>
                  <a:pt x="5846" y="1194"/>
                </a:lnTo>
                <a:lnTo>
                  <a:pt x="5836" y="1192"/>
                </a:lnTo>
                <a:lnTo>
                  <a:pt x="5824" y="1188"/>
                </a:lnTo>
                <a:lnTo>
                  <a:pt x="5816" y="1184"/>
                </a:lnTo>
                <a:lnTo>
                  <a:pt x="5810" y="1180"/>
                </a:lnTo>
                <a:lnTo>
                  <a:pt x="5804" y="1174"/>
                </a:lnTo>
                <a:lnTo>
                  <a:pt x="5798" y="11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715" name="Freeform 6004">
            <a:extLst>
              <a:ext uri="{FF2B5EF4-FFF2-40B4-BE49-F238E27FC236}">
                <a16:creationId xmlns:a16="http://schemas.microsoft.com/office/drawing/2014/main" id="{C9748DAF-248C-41AC-BF66-C1BD5A797721}"/>
              </a:ext>
            </a:extLst>
          </p:cNvPr>
          <p:cNvSpPr>
            <a:spLocks/>
          </p:cNvSpPr>
          <p:nvPr/>
        </p:nvSpPr>
        <p:spPr bwMode="auto">
          <a:xfrm>
            <a:off x="4192124" y="4199148"/>
            <a:ext cx="5198" cy="6319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2" y="8"/>
              </a:cxn>
              <a:cxn ang="0">
                <a:pos x="4" y="10"/>
              </a:cxn>
              <a:cxn ang="0">
                <a:pos x="6" y="8"/>
              </a:cxn>
              <a:cxn ang="0">
                <a:pos x="8" y="4"/>
              </a:cxn>
              <a:cxn ang="0">
                <a:pos x="8" y="4"/>
              </a:cxn>
              <a:cxn ang="0">
                <a:pos x="6" y="0"/>
              </a:cxn>
              <a:cxn ang="0">
                <a:pos x="4" y="2"/>
              </a:cxn>
              <a:cxn ang="0">
                <a:pos x="2" y="4"/>
              </a:cxn>
              <a:cxn ang="0">
                <a:pos x="0" y="6"/>
              </a:cxn>
              <a:cxn ang="0">
                <a:pos x="0" y="6"/>
              </a:cxn>
            </a:cxnLst>
            <a:rect l="0" t="0" r="r" b="b"/>
            <a:pathLst>
              <a:path w="8" h="10">
                <a:moveTo>
                  <a:pt x="0" y="6"/>
                </a:moveTo>
                <a:lnTo>
                  <a:pt x="0" y="6"/>
                </a:lnTo>
                <a:lnTo>
                  <a:pt x="2" y="8"/>
                </a:lnTo>
                <a:lnTo>
                  <a:pt x="4" y="10"/>
                </a:lnTo>
                <a:lnTo>
                  <a:pt x="6" y="8"/>
                </a:lnTo>
                <a:lnTo>
                  <a:pt x="8" y="4"/>
                </a:lnTo>
                <a:lnTo>
                  <a:pt x="8" y="4"/>
                </a:lnTo>
                <a:lnTo>
                  <a:pt x="6" y="0"/>
                </a:lnTo>
                <a:lnTo>
                  <a:pt x="4" y="2"/>
                </a:lnTo>
                <a:lnTo>
                  <a:pt x="2" y="4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grpSp>
        <p:nvGrpSpPr>
          <p:cNvPr id="1716" name="Gruppe 224">
            <a:extLst>
              <a:ext uri="{FF2B5EF4-FFF2-40B4-BE49-F238E27FC236}">
                <a16:creationId xmlns:a16="http://schemas.microsoft.com/office/drawing/2014/main" id="{1FC2FDB5-706A-4902-9100-2ACD0A9496B3}"/>
              </a:ext>
            </a:extLst>
          </p:cNvPr>
          <p:cNvGrpSpPr/>
          <p:nvPr/>
        </p:nvGrpSpPr>
        <p:grpSpPr bwMode="auto">
          <a:xfrm>
            <a:off x="635786" y="1360482"/>
            <a:ext cx="4078677" cy="2937248"/>
            <a:chOff x="93979" y="699453"/>
            <a:chExt cx="3986530" cy="2951480"/>
          </a:xfrm>
          <a:solidFill>
            <a:schemeClr val="bg1">
              <a:lumMod val="75000"/>
            </a:schemeClr>
          </a:solidFill>
        </p:grpSpPr>
        <p:sp>
          <p:nvSpPr>
            <p:cNvPr id="1772" name="Freeform 6016">
              <a:extLst>
                <a:ext uri="{FF2B5EF4-FFF2-40B4-BE49-F238E27FC236}">
                  <a16:creationId xmlns:a16="http://schemas.microsoft.com/office/drawing/2014/main" id="{CE28BDEC-B036-473E-BBF7-44D72CB2C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2550" y="1099503"/>
              <a:ext cx="40640" cy="26670"/>
            </a:xfrm>
            <a:custGeom>
              <a:avLst/>
              <a:gdLst/>
              <a:ahLst/>
              <a:cxnLst>
                <a:cxn ang="0">
                  <a:pos x="54" y="2"/>
                </a:cxn>
                <a:cxn ang="0">
                  <a:pos x="54" y="2"/>
                </a:cxn>
                <a:cxn ang="0">
                  <a:pos x="32" y="12"/>
                </a:cxn>
                <a:cxn ang="0">
                  <a:pos x="10" y="24"/>
                </a:cxn>
                <a:cxn ang="0">
                  <a:pos x="4" y="30"/>
                </a:cxn>
                <a:cxn ang="0">
                  <a:pos x="0" y="36"/>
                </a:cxn>
                <a:cxn ang="0">
                  <a:pos x="2" y="38"/>
                </a:cxn>
                <a:cxn ang="0">
                  <a:pos x="4" y="40"/>
                </a:cxn>
                <a:cxn ang="0">
                  <a:pos x="16" y="42"/>
                </a:cxn>
                <a:cxn ang="0">
                  <a:pos x="16" y="42"/>
                </a:cxn>
                <a:cxn ang="0">
                  <a:pos x="22" y="42"/>
                </a:cxn>
                <a:cxn ang="0">
                  <a:pos x="28" y="42"/>
                </a:cxn>
                <a:cxn ang="0">
                  <a:pos x="40" y="36"/>
                </a:cxn>
                <a:cxn ang="0">
                  <a:pos x="50" y="28"/>
                </a:cxn>
                <a:cxn ang="0">
                  <a:pos x="58" y="20"/>
                </a:cxn>
                <a:cxn ang="0">
                  <a:pos x="62" y="10"/>
                </a:cxn>
                <a:cxn ang="0">
                  <a:pos x="64" y="4"/>
                </a:cxn>
                <a:cxn ang="0">
                  <a:pos x="64" y="2"/>
                </a:cxn>
                <a:cxn ang="0">
                  <a:pos x="62" y="0"/>
                </a:cxn>
                <a:cxn ang="0">
                  <a:pos x="58" y="0"/>
                </a:cxn>
                <a:cxn ang="0">
                  <a:pos x="54" y="2"/>
                </a:cxn>
                <a:cxn ang="0">
                  <a:pos x="54" y="2"/>
                </a:cxn>
              </a:cxnLst>
              <a:rect l="0" t="0" r="r" b="b"/>
              <a:pathLst>
                <a:path w="64" h="42">
                  <a:moveTo>
                    <a:pt x="54" y="2"/>
                  </a:moveTo>
                  <a:lnTo>
                    <a:pt x="54" y="2"/>
                  </a:lnTo>
                  <a:lnTo>
                    <a:pt x="32" y="12"/>
                  </a:lnTo>
                  <a:lnTo>
                    <a:pt x="10" y="24"/>
                  </a:lnTo>
                  <a:lnTo>
                    <a:pt x="4" y="30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22" y="42"/>
                  </a:lnTo>
                  <a:lnTo>
                    <a:pt x="28" y="42"/>
                  </a:lnTo>
                  <a:lnTo>
                    <a:pt x="40" y="36"/>
                  </a:lnTo>
                  <a:lnTo>
                    <a:pt x="50" y="28"/>
                  </a:lnTo>
                  <a:lnTo>
                    <a:pt x="58" y="20"/>
                  </a:lnTo>
                  <a:lnTo>
                    <a:pt x="62" y="10"/>
                  </a:lnTo>
                  <a:lnTo>
                    <a:pt x="64" y="4"/>
                  </a:lnTo>
                  <a:lnTo>
                    <a:pt x="64" y="2"/>
                  </a:lnTo>
                  <a:lnTo>
                    <a:pt x="62" y="0"/>
                  </a:lnTo>
                  <a:lnTo>
                    <a:pt x="58" y="0"/>
                  </a:lnTo>
                  <a:lnTo>
                    <a:pt x="54" y="2"/>
                  </a:lnTo>
                  <a:lnTo>
                    <a:pt x="54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73" name="Freeform 6017">
              <a:extLst>
                <a:ext uri="{FF2B5EF4-FFF2-40B4-BE49-F238E27FC236}">
                  <a16:creationId xmlns:a16="http://schemas.microsoft.com/office/drawing/2014/main" id="{FBFCAB41-46E2-468A-998A-235049CA9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910" y="1173163"/>
              <a:ext cx="270510" cy="165100"/>
            </a:xfrm>
            <a:custGeom>
              <a:avLst/>
              <a:gdLst/>
              <a:ahLst/>
              <a:cxnLst>
                <a:cxn ang="0">
                  <a:pos x="20" y="198"/>
                </a:cxn>
                <a:cxn ang="0">
                  <a:pos x="68" y="214"/>
                </a:cxn>
                <a:cxn ang="0">
                  <a:pos x="92" y="232"/>
                </a:cxn>
                <a:cxn ang="0">
                  <a:pos x="106" y="256"/>
                </a:cxn>
                <a:cxn ang="0">
                  <a:pos x="116" y="260"/>
                </a:cxn>
                <a:cxn ang="0">
                  <a:pos x="146" y="248"/>
                </a:cxn>
                <a:cxn ang="0">
                  <a:pos x="168" y="236"/>
                </a:cxn>
                <a:cxn ang="0">
                  <a:pos x="184" y="238"/>
                </a:cxn>
                <a:cxn ang="0">
                  <a:pos x="208" y="232"/>
                </a:cxn>
                <a:cxn ang="0">
                  <a:pos x="216" y="226"/>
                </a:cxn>
                <a:cxn ang="0">
                  <a:pos x="224" y="200"/>
                </a:cxn>
                <a:cxn ang="0">
                  <a:pos x="232" y="178"/>
                </a:cxn>
                <a:cxn ang="0">
                  <a:pos x="254" y="172"/>
                </a:cxn>
                <a:cxn ang="0">
                  <a:pos x="266" y="158"/>
                </a:cxn>
                <a:cxn ang="0">
                  <a:pos x="280" y="140"/>
                </a:cxn>
                <a:cxn ang="0">
                  <a:pos x="322" y="124"/>
                </a:cxn>
                <a:cxn ang="0">
                  <a:pos x="392" y="94"/>
                </a:cxn>
                <a:cxn ang="0">
                  <a:pos x="418" y="86"/>
                </a:cxn>
                <a:cxn ang="0">
                  <a:pos x="424" y="72"/>
                </a:cxn>
                <a:cxn ang="0">
                  <a:pos x="408" y="64"/>
                </a:cxn>
                <a:cxn ang="0">
                  <a:pos x="370" y="40"/>
                </a:cxn>
                <a:cxn ang="0">
                  <a:pos x="334" y="22"/>
                </a:cxn>
                <a:cxn ang="0">
                  <a:pos x="302" y="22"/>
                </a:cxn>
                <a:cxn ang="0">
                  <a:pos x="284" y="30"/>
                </a:cxn>
                <a:cxn ang="0">
                  <a:pos x="276" y="40"/>
                </a:cxn>
                <a:cxn ang="0">
                  <a:pos x="272" y="36"/>
                </a:cxn>
                <a:cxn ang="0">
                  <a:pos x="268" y="26"/>
                </a:cxn>
                <a:cxn ang="0">
                  <a:pos x="260" y="26"/>
                </a:cxn>
                <a:cxn ang="0">
                  <a:pos x="234" y="22"/>
                </a:cxn>
                <a:cxn ang="0">
                  <a:pos x="192" y="2"/>
                </a:cxn>
                <a:cxn ang="0">
                  <a:pos x="168" y="0"/>
                </a:cxn>
                <a:cxn ang="0">
                  <a:pos x="138" y="6"/>
                </a:cxn>
                <a:cxn ang="0">
                  <a:pos x="54" y="16"/>
                </a:cxn>
                <a:cxn ang="0">
                  <a:pos x="50" y="20"/>
                </a:cxn>
                <a:cxn ang="0">
                  <a:pos x="56" y="28"/>
                </a:cxn>
                <a:cxn ang="0">
                  <a:pos x="64" y="46"/>
                </a:cxn>
                <a:cxn ang="0">
                  <a:pos x="76" y="52"/>
                </a:cxn>
                <a:cxn ang="0">
                  <a:pos x="86" y="60"/>
                </a:cxn>
                <a:cxn ang="0">
                  <a:pos x="74" y="72"/>
                </a:cxn>
                <a:cxn ang="0">
                  <a:pos x="72" y="80"/>
                </a:cxn>
                <a:cxn ang="0">
                  <a:pos x="58" y="84"/>
                </a:cxn>
                <a:cxn ang="0">
                  <a:pos x="56" y="90"/>
                </a:cxn>
                <a:cxn ang="0">
                  <a:pos x="48" y="106"/>
                </a:cxn>
                <a:cxn ang="0">
                  <a:pos x="46" y="114"/>
                </a:cxn>
                <a:cxn ang="0">
                  <a:pos x="56" y="122"/>
                </a:cxn>
                <a:cxn ang="0">
                  <a:pos x="44" y="126"/>
                </a:cxn>
                <a:cxn ang="0">
                  <a:pos x="30" y="130"/>
                </a:cxn>
                <a:cxn ang="0">
                  <a:pos x="34" y="140"/>
                </a:cxn>
                <a:cxn ang="0">
                  <a:pos x="22" y="160"/>
                </a:cxn>
                <a:cxn ang="0">
                  <a:pos x="4" y="182"/>
                </a:cxn>
                <a:cxn ang="0">
                  <a:pos x="0" y="192"/>
                </a:cxn>
                <a:cxn ang="0">
                  <a:pos x="2" y="196"/>
                </a:cxn>
              </a:cxnLst>
              <a:rect l="0" t="0" r="r" b="b"/>
              <a:pathLst>
                <a:path w="426" h="260">
                  <a:moveTo>
                    <a:pt x="2" y="196"/>
                  </a:moveTo>
                  <a:lnTo>
                    <a:pt x="2" y="196"/>
                  </a:lnTo>
                  <a:lnTo>
                    <a:pt x="20" y="198"/>
                  </a:lnTo>
                  <a:lnTo>
                    <a:pt x="38" y="204"/>
                  </a:lnTo>
                  <a:lnTo>
                    <a:pt x="68" y="214"/>
                  </a:lnTo>
                  <a:lnTo>
                    <a:pt x="68" y="214"/>
                  </a:lnTo>
                  <a:lnTo>
                    <a:pt x="78" y="220"/>
                  </a:lnTo>
                  <a:lnTo>
                    <a:pt x="86" y="226"/>
                  </a:lnTo>
                  <a:lnTo>
                    <a:pt x="92" y="232"/>
                  </a:lnTo>
                  <a:lnTo>
                    <a:pt x="96" y="240"/>
                  </a:lnTo>
                  <a:lnTo>
                    <a:pt x="102" y="252"/>
                  </a:lnTo>
                  <a:lnTo>
                    <a:pt x="106" y="256"/>
                  </a:lnTo>
                  <a:lnTo>
                    <a:pt x="110" y="260"/>
                  </a:lnTo>
                  <a:lnTo>
                    <a:pt x="110" y="260"/>
                  </a:lnTo>
                  <a:lnTo>
                    <a:pt x="116" y="260"/>
                  </a:lnTo>
                  <a:lnTo>
                    <a:pt x="122" y="260"/>
                  </a:lnTo>
                  <a:lnTo>
                    <a:pt x="134" y="256"/>
                  </a:lnTo>
                  <a:lnTo>
                    <a:pt x="146" y="248"/>
                  </a:lnTo>
                  <a:lnTo>
                    <a:pt x="160" y="240"/>
                  </a:lnTo>
                  <a:lnTo>
                    <a:pt x="160" y="240"/>
                  </a:lnTo>
                  <a:lnTo>
                    <a:pt x="168" y="236"/>
                  </a:lnTo>
                  <a:lnTo>
                    <a:pt x="172" y="234"/>
                  </a:lnTo>
                  <a:lnTo>
                    <a:pt x="180" y="236"/>
                  </a:lnTo>
                  <a:lnTo>
                    <a:pt x="184" y="238"/>
                  </a:lnTo>
                  <a:lnTo>
                    <a:pt x="190" y="238"/>
                  </a:lnTo>
                  <a:lnTo>
                    <a:pt x="198" y="236"/>
                  </a:lnTo>
                  <a:lnTo>
                    <a:pt x="208" y="232"/>
                  </a:lnTo>
                  <a:lnTo>
                    <a:pt x="208" y="232"/>
                  </a:lnTo>
                  <a:lnTo>
                    <a:pt x="212" y="230"/>
                  </a:lnTo>
                  <a:lnTo>
                    <a:pt x="216" y="226"/>
                  </a:lnTo>
                  <a:lnTo>
                    <a:pt x="222" y="218"/>
                  </a:lnTo>
                  <a:lnTo>
                    <a:pt x="224" y="210"/>
                  </a:lnTo>
                  <a:lnTo>
                    <a:pt x="224" y="200"/>
                  </a:lnTo>
                  <a:lnTo>
                    <a:pt x="224" y="192"/>
                  </a:lnTo>
                  <a:lnTo>
                    <a:pt x="226" y="184"/>
                  </a:lnTo>
                  <a:lnTo>
                    <a:pt x="232" y="178"/>
                  </a:lnTo>
                  <a:lnTo>
                    <a:pt x="244" y="174"/>
                  </a:lnTo>
                  <a:lnTo>
                    <a:pt x="244" y="174"/>
                  </a:lnTo>
                  <a:lnTo>
                    <a:pt x="254" y="172"/>
                  </a:lnTo>
                  <a:lnTo>
                    <a:pt x="260" y="170"/>
                  </a:lnTo>
                  <a:lnTo>
                    <a:pt x="264" y="164"/>
                  </a:lnTo>
                  <a:lnTo>
                    <a:pt x="266" y="158"/>
                  </a:lnTo>
                  <a:lnTo>
                    <a:pt x="268" y="152"/>
                  </a:lnTo>
                  <a:lnTo>
                    <a:pt x="272" y="146"/>
                  </a:lnTo>
                  <a:lnTo>
                    <a:pt x="280" y="140"/>
                  </a:lnTo>
                  <a:lnTo>
                    <a:pt x="292" y="136"/>
                  </a:lnTo>
                  <a:lnTo>
                    <a:pt x="292" y="136"/>
                  </a:lnTo>
                  <a:lnTo>
                    <a:pt x="322" y="124"/>
                  </a:lnTo>
                  <a:lnTo>
                    <a:pt x="348" y="112"/>
                  </a:lnTo>
                  <a:lnTo>
                    <a:pt x="370" y="102"/>
                  </a:lnTo>
                  <a:lnTo>
                    <a:pt x="392" y="94"/>
                  </a:lnTo>
                  <a:lnTo>
                    <a:pt x="392" y="94"/>
                  </a:lnTo>
                  <a:lnTo>
                    <a:pt x="408" y="90"/>
                  </a:lnTo>
                  <a:lnTo>
                    <a:pt x="418" y="86"/>
                  </a:lnTo>
                  <a:lnTo>
                    <a:pt x="424" y="82"/>
                  </a:lnTo>
                  <a:lnTo>
                    <a:pt x="426" y="76"/>
                  </a:lnTo>
                  <a:lnTo>
                    <a:pt x="424" y="72"/>
                  </a:lnTo>
                  <a:lnTo>
                    <a:pt x="420" y="70"/>
                  </a:lnTo>
                  <a:lnTo>
                    <a:pt x="408" y="64"/>
                  </a:lnTo>
                  <a:lnTo>
                    <a:pt x="408" y="64"/>
                  </a:lnTo>
                  <a:lnTo>
                    <a:pt x="398" y="60"/>
                  </a:lnTo>
                  <a:lnTo>
                    <a:pt x="390" y="54"/>
                  </a:lnTo>
                  <a:lnTo>
                    <a:pt x="370" y="40"/>
                  </a:lnTo>
                  <a:lnTo>
                    <a:pt x="360" y="32"/>
                  </a:lnTo>
                  <a:lnTo>
                    <a:pt x="348" y="26"/>
                  </a:lnTo>
                  <a:lnTo>
                    <a:pt x="334" y="22"/>
                  </a:lnTo>
                  <a:lnTo>
                    <a:pt x="318" y="22"/>
                  </a:lnTo>
                  <a:lnTo>
                    <a:pt x="318" y="22"/>
                  </a:lnTo>
                  <a:lnTo>
                    <a:pt x="302" y="22"/>
                  </a:lnTo>
                  <a:lnTo>
                    <a:pt x="294" y="24"/>
                  </a:lnTo>
                  <a:lnTo>
                    <a:pt x="288" y="26"/>
                  </a:lnTo>
                  <a:lnTo>
                    <a:pt x="284" y="30"/>
                  </a:lnTo>
                  <a:lnTo>
                    <a:pt x="282" y="36"/>
                  </a:lnTo>
                  <a:lnTo>
                    <a:pt x="280" y="38"/>
                  </a:lnTo>
                  <a:lnTo>
                    <a:pt x="276" y="40"/>
                  </a:lnTo>
                  <a:lnTo>
                    <a:pt x="276" y="40"/>
                  </a:lnTo>
                  <a:lnTo>
                    <a:pt x="272" y="40"/>
                  </a:lnTo>
                  <a:lnTo>
                    <a:pt x="272" y="36"/>
                  </a:lnTo>
                  <a:lnTo>
                    <a:pt x="272" y="32"/>
                  </a:lnTo>
                  <a:lnTo>
                    <a:pt x="272" y="30"/>
                  </a:lnTo>
                  <a:lnTo>
                    <a:pt x="268" y="26"/>
                  </a:lnTo>
                  <a:lnTo>
                    <a:pt x="268" y="26"/>
                  </a:lnTo>
                  <a:lnTo>
                    <a:pt x="266" y="26"/>
                  </a:lnTo>
                  <a:lnTo>
                    <a:pt x="260" y="26"/>
                  </a:lnTo>
                  <a:lnTo>
                    <a:pt x="250" y="24"/>
                  </a:lnTo>
                  <a:lnTo>
                    <a:pt x="234" y="22"/>
                  </a:lnTo>
                  <a:lnTo>
                    <a:pt x="234" y="22"/>
                  </a:lnTo>
                  <a:lnTo>
                    <a:pt x="218" y="16"/>
                  </a:lnTo>
                  <a:lnTo>
                    <a:pt x="208" y="12"/>
                  </a:lnTo>
                  <a:lnTo>
                    <a:pt x="192" y="2"/>
                  </a:lnTo>
                  <a:lnTo>
                    <a:pt x="186" y="0"/>
                  </a:lnTo>
                  <a:lnTo>
                    <a:pt x="178" y="0"/>
                  </a:lnTo>
                  <a:lnTo>
                    <a:pt x="168" y="0"/>
                  </a:lnTo>
                  <a:lnTo>
                    <a:pt x="154" y="2"/>
                  </a:lnTo>
                  <a:lnTo>
                    <a:pt x="154" y="2"/>
                  </a:lnTo>
                  <a:lnTo>
                    <a:pt x="138" y="6"/>
                  </a:lnTo>
                  <a:lnTo>
                    <a:pt x="120" y="8"/>
                  </a:lnTo>
                  <a:lnTo>
                    <a:pt x="82" y="12"/>
                  </a:lnTo>
                  <a:lnTo>
                    <a:pt x="54" y="16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4" y="24"/>
                  </a:lnTo>
                  <a:lnTo>
                    <a:pt x="56" y="28"/>
                  </a:lnTo>
                  <a:lnTo>
                    <a:pt x="58" y="36"/>
                  </a:lnTo>
                  <a:lnTo>
                    <a:pt x="60" y="42"/>
                  </a:lnTo>
                  <a:lnTo>
                    <a:pt x="64" y="46"/>
                  </a:lnTo>
                  <a:lnTo>
                    <a:pt x="68" y="48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84" y="56"/>
                  </a:lnTo>
                  <a:lnTo>
                    <a:pt x="86" y="58"/>
                  </a:lnTo>
                  <a:lnTo>
                    <a:pt x="86" y="60"/>
                  </a:lnTo>
                  <a:lnTo>
                    <a:pt x="84" y="64"/>
                  </a:lnTo>
                  <a:lnTo>
                    <a:pt x="76" y="68"/>
                  </a:lnTo>
                  <a:lnTo>
                    <a:pt x="74" y="72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70" y="82"/>
                  </a:lnTo>
                  <a:lnTo>
                    <a:pt x="64" y="82"/>
                  </a:lnTo>
                  <a:lnTo>
                    <a:pt x="58" y="84"/>
                  </a:lnTo>
                  <a:lnTo>
                    <a:pt x="56" y="86"/>
                  </a:lnTo>
                  <a:lnTo>
                    <a:pt x="56" y="90"/>
                  </a:lnTo>
                  <a:lnTo>
                    <a:pt x="56" y="90"/>
                  </a:lnTo>
                  <a:lnTo>
                    <a:pt x="56" y="94"/>
                  </a:lnTo>
                  <a:lnTo>
                    <a:pt x="54" y="98"/>
                  </a:lnTo>
                  <a:lnTo>
                    <a:pt x="48" y="106"/>
                  </a:lnTo>
                  <a:lnTo>
                    <a:pt x="44" y="110"/>
                  </a:lnTo>
                  <a:lnTo>
                    <a:pt x="44" y="112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54" y="118"/>
                  </a:lnTo>
                  <a:lnTo>
                    <a:pt x="56" y="122"/>
                  </a:lnTo>
                  <a:lnTo>
                    <a:pt x="56" y="124"/>
                  </a:lnTo>
                  <a:lnTo>
                    <a:pt x="54" y="124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4" y="128"/>
                  </a:lnTo>
                  <a:lnTo>
                    <a:pt x="30" y="130"/>
                  </a:lnTo>
                  <a:lnTo>
                    <a:pt x="30" y="134"/>
                  </a:lnTo>
                  <a:lnTo>
                    <a:pt x="34" y="140"/>
                  </a:lnTo>
                  <a:lnTo>
                    <a:pt x="34" y="140"/>
                  </a:lnTo>
                  <a:lnTo>
                    <a:pt x="34" y="144"/>
                  </a:lnTo>
                  <a:lnTo>
                    <a:pt x="32" y="150"/>
                  </a:lnTo>
                  <a:lnTo>
                    <a:pt x="22" y="160"/>
                  </a:lnTo>
                  <a:lnTo>
                    <a:pt x="10" y="172"/>
                  </a:lnTo>
                  <a:lnTo>
                    <a:pt x="6" y="178"/>
                  </a:lnTo>
                  <a:lnTo>
                    <a:pt x="4" y="182"/>
                  </a:lnTo>
                  <a:lnTo>
                    <a:pt x="4" y="182"/>
                  </a:lnTo>
                  <a:lnTo>
                    <a:pt x="2" y="188"/>
                  </a:lnTo>
                  <a:lnTo>
                    <a:pt x="0" y="192"/>
                  </a:lnTo>
                  <a:lnTo>
                    <a:pt x="0" y="194"/>
                  </a:lnTo>
                  <a:lnTo>
                    <a:pt x="2" y="196"/>
                  </a:lnTo>
                  <a:lnTo>
                    <a:pt x="2" y="19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74" name="Freeform 6018">
              <a:extLst>
                <a:ext uri="{FF2B5EF4-FFF2-40B4-BE49-F238E27FC236}">
                  <a16:creationId xmlns:a16="http://schemas.microsoft.com/office/drawing/2014/main" id="{6207B583-9A0C-47DC-9248-712894E13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570" y="1024573"/>
              <a:ext cx="190500" cy="87630"/>
            </a:xfrm>
            <a:custGeom>
              <a:avLst/>
              <a:gdLst/>
              <a:ahLst/>
              <a:cxnLst>
                <a:cxn ang="0">
                  <a:pos x="12" y="124"/>
                </a:cxn>
                <a:cxn ang="0">
                  <a:pos x="16" y="130"/>
                </a:cxn>
                <a:cxn ang="0">
                  <a:pos x="36" y="120"/>
                </a:cxn>
                <a:cxn ang="0">
                  <a:pos x="50" y="118"/>
                </a:cxn>
                <a:cxn ang="0">
                  <a:pos x="66" y="124"/>
                </a:cxn>
                <a:cxn ang="0">
                  <a:pos x="76" y="124"/>
                </a:cxn>
                <a:cxn ang="0">
                  <a:pos x="88" y="114"/>
                </a:cxn>
                <a:cxn ang="0">
                  <a:pos x="94" y="122"/>
                </a:cxn>
                <a:cxn ang="0">
                  <a:pos x="112" y="138"/>
                </a:cxn>
                <a:cxn ang="0">
                  <a:pos x="132" y="132"/>
                </a:cxn>
                <a:cxn ang="0">
                  <a:pos x="138" y="114"/>
                </a:cxn>
                <a:cxn ang="0">
                  <a:pos x="146" y="110"/>
                </a:cxn>
                <a:cxn ang="0">
                  <a:pos x="156" y="114"/>
                </a:cxn>
                <a:cxn ang="0">
                  <a:pos x="174" y="94"/>
                </a:cxn>
                <a:cxn ang="0">
                  <a:pos x="182" y="76"/>
                </a:cxn>
                <a:cxn ang="0">
                  <a:pos x="186" y="66"/>
                </a:cxn>
                <a:cxn ang="0">
                  <a:pos x="206" y="56"/>
                </a:cxn>
                <a:cxn ang="0">
                  <a:pos x="208" y="64"/>
                </a:cxn>
                <a:cxn ang="0">
                  <a:pos x="206" y="88"/>
                </a:cxn>
                <a:cxn ang="0">
                  <a:pos x="214" y="96"/>
                </a:cxn>
                <a:cxn ang="0">
                  <a:pos x="236" y="100"/>
                </a:cxn>
                <a:cxn ang="0">
                  <a:pos x="244" y="92"/>
                </a:cxn>
                <a:cxn ang="0">
                  <a:pos x="246" y="80"/>
                </a:cxn>
                <a:cxn ang="0">
                  <a:pos x="274" y="74"/>
                </a:cxn>
                <a:cxn ang="0">
                  <a:pos x="294" y="60"/>
                </a:cxn>
                <a:cxn ang="0">
                  <a:pos x="280" y="42"/>
                </a:cxn>
                <a:cxn ang="0">
                  <a:pos x="272" y="36"/>
                </a:cxn>
                <a:cxn ang="0">
                  <a:pos x="278" y="28"/>
                </a:cxn>
                <a:cxn ang="0">
                  <a:pos x="300" y="18"/>
                </a:cxn>
                <a:cxn ang="0">
                  <a:pos x="288" y="8"/>
                </a:cxn>
                <a:cxn ang="0">
                  <a:pos x="258" y="0"/>
                </a:cxn>
                <a:cxn ang="0">
                  <a:pos x="244" y="4"/>
                </a:cxn>
                <a:cxn ang="0">
                  <a:pos x="234" y="16"/>
                </a:cxn>
                <a:cxn ang="0">
                  <a:pos x="202" y="12"/>
                </a:cxn>
                <a:cxn ang="0">
                  <a:pos x="160" y="18"/>
                </a:cxn>
                <a:cxn ang="0">
                  <a:pos x="128" y="38"/>
                </a:cxn>
                <a:cxn ang="0">
                  <a:pos x="102" y="58"/>
                </a:cxn>
                <a:cxn ang="0">
                  <a:pos x="82" y="66"/>
                </a:cxn>
                <a:cxn ang="0">
                  <a:pos x="66" y="78"/>
                </a:cxn>
                <a:cxn ang="0">
                  <a:pos x="44" y="90"/>
                </a:cxn>
                <a:cxn ang="0">
                  <a:pos x="28" y="86"/>
                </a:cxn>
                <a:cxn ang="0">
                  <a:pos x="12" y="96"/>
                </a:cxn>
                <a:cxn ang="0">
                  <a:pos x="2" y="112"/>
                </a:cxn>
                <a:cxn ang="0">
                  <a:pos x="14" y="116"/>
                </a:cxn>
              </a:cxnLst>
              <a:rect l="0" t="0" r="r" b="b"/>
              <a:pathLst>
                <a:path w="300" h="138">
                  <a:moveTo>
                    <a:pt x="14" y="120"/>
                  </a:moveTo>
                  <a:lnTo>
                    <a:pt x="14" y="120"/>
                  </a:lnTo>
                  <a:lnTo>
                    <a:pt x="12" y="124"/>
                  </a:lnTo>
                  <a:lnTo>
                    <a:pt x="12" y="126"/>
                  </a:lnTo>
                  <a:lnTo>
                    <a:pt x="14" y="128"/>
                  </a:lnTo>
                  <a:lnTo>
                    <a:pt x="16" y="130"/>
                  </a:lnTo>
                  <a:lnTo>
                    <a:pt x="24" y="128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42" y="118"/>
                  </a:lnTo>
                  <a:lnTo>
                    <a:pt x="46" y="116"/>
                  </a:lnTo>
                  <a:lnTo>
                    <a:pt x="50" y="118"/>
                  </a:lnTo>
                  <a:lnTo>
                    <a:pt x="52" y="118"/>
                  </a:lnTo>
                  <a:lnTo>
                    <a:pt x="60" y="124"/>
                  </a:lnTo>
                  <a:lnTo>
                    <a:pt x="66" y="124"/>
                  </a:lnTo>
                  <a:lnTo>
                    <a:pt x="72" y="126"/>
                  </a:lnTo>
                  <a:lnTo>
                    <a:pt x="72" y="126"/>
                  </a:lnTo>
                  <a:lnTo>
                    <a:pt x="76" y="124"/>
                  </a:lnTo>
                  <a:lnTo>
                    <a:pt x="82" y="122"/>
                  </a:lnTo>
                  <a:lnTo>
                    <a:pt x="86" y="116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98" y="130"/>
                  </a:lnTo>
                  <a:lnTo>
                    <a:pt x="104" y="134"/>
                  </a:lnTo>
                  <a:lnTo>
                    <a:pt x="112" y="138"/>
                  </a:lnTo>
                  <a:lnTo>
                    <a:pt x="118" y="138"/>
                  </a:lnTo>
                  <a:lnTo>
                    <a:pt x="126" y="136"/>
                  </a:lnTo>
                  <a:lnTo>
                    <a:pt x="132" y="132"/>
                  </a:lnTo>
                  <a:lnTo>
                    <a:pt x="136" y="124"/>
                  </a:lnTo>
                  <a:lnTo>
                    <a:pt x="138" y="114"/>
                  </a:lnTo>
                  <a:lnTo>
                    <a:pt x="138" y="114"/>
                  </a:lnTo>
                  <a:lnTo>
                    <a:pt x="138" y="106"/>
                  </a:lnTo>
                  <a:lnTo>
                    <a:pt x="140" y="104"/>
                  </a:lnTo>
                  <a:lnTo>
                    <a:pt x="146" y="110"/>
                  </a:lnTo>
                  <a:lnTo>
                    <a:pt x="150" y="114"/>
                  </a:lnTo>
                  <a:lnTo>
                    <a:pt x="154" y="114"/>
                  </a:lnTo>
                  <a:lnTo>
                    <a:pt x="156" y="114"/>
                  </a:lnTo>
                  <a:lnTo>
                    <a:pt x="160" y="112"/>
                  </a:lnTo>
                  <a:lnTo>
                    <a:pt x="164" y="108"/>
                  </a:lnTo>
                  <a:lnTo>
                    <a:pt x="174" y="94"/>
                  </a:lnTo>
                  <a:lnTo>
                    <a:pt x="174" y="94"/>
                  </a:lnTo>
                  <a:lnTo>
                    <a:pt x="180" y="82"/>
                  </a:lnTo>
                  <a:lnTo>
                    <a:pt x="182" y="76"/>
                  </a:lnTo>
                  <a:lnTo>
                    <a:pt x="182" y="68"/>
                  </a:lnTo>
                  <a:lnTo>
                    <a:pt x="184" y="66"/>
                  </a:lnTo>
                  <a:lnTo>
                    <a:pt x="186" y="66"/>
                  </a:lnTo>
                  <a:lnTo>
                    <a:pt x="198" y="58"/>
                  </a:lnTo>
                  <a:lnTo>
                    <a:pt x="198" y="58"/>
                  </a:lnTo>
                  <a:lnTo>
                    <a:pt x="206" y="56"/>
                  </a:lnTo>
                  <a:lnTo>
                    <a:pt x="208" y="58"/>
                  </a:lnTo>
                  <a:lnTo>
                    <a:pt x="210" y="58"/>
                  </a:lnTo>
                  <a:lnTo>
                    <a:pt x="208" y="64"/>
                  </a:lnTo>
                  <a:lnTo>
                    <a:pt x="206" y="72"/>
                  </a:lnTo>
                  <a:lnTo>
                    <a:pt x="204" y="80"/>
                  </a:lnTo>
                  <a:lnTo>
                    <a:pt x="206" y="88"/>
                  </a:lnTo>
                  <a:lnTo>
                    <a:pt x="208" y="92"/>
                  </a:lnTo>
                  <a:lnTo>
                    <a:pt x="210" y="94"/>
                  </a:lnTo>
                  <a:lnTo>
                    <a:pt x="214" y="96"/>
                  </a:lnTo>
                  <a:lnTo>
                    <a:pt x="222" y="98"/>
                  </a:lnTo>
                  <a:lnTo>
                    <a:pt x="222" y="98"/>
                  </a:lnTo>
                  <a:lnTo>
                    <a:pt x="236" y="100"/>
                  </a:lnTo>
                  <a:lnTo>
                    <a:pt x="242" y="98"/>
                  </a:lnTo>
                  <a:lnTo>
                    <a:pt x="246" y="96"/>
                  </a:lnTo>
                  <a:lnTo>
                    <a:pt x="244" y="92"/>
                  </a:lnTo>
                  <a:lnTo>
                    <a:pt x="244" y="86"/>
                  </a:lnTo>
                  <a:lnTo>
                    <a:pt x="244" y="82"/>
                  </a:lnTo>
                  <a:lnTo>
                    <a:pt x="246" y="80"/>
                  </a:lnTo>
                  <a:lnTo>
                    <a:pt x="254" y="78"/>
                  </a:lnTo>
                  <a:lnTo>
                    <a:pt x="254" y="78"/>
                  </a:lnTo>
                  <a:lnTo>
                    <a:pt x="274" y="74"/>
                  </a:lnTo>
                  <a:lnTo>
                    <a:pt x="284" y="70"/>
                  </a:lnTo>
                  <a:lnTo>
                    <a:pt x="290" y="66"/>
                  </a:lnTo>
                  <a:lnTo>
                    <a:pt x="294" y="60"/>
                  </a:lnTo>
                  <a:lnTo>
                    <a:pt x="294" y="54"/>
                  </a:lnTo>
                  <a:lnTo>
                    <a:pt x="290" y="48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74" y="38"/>
                  </a:lnTo>
                  <a:lnTo>
                    <a:pt x="272" y="36"/>
                  </a:lnTo>
                  <a:lnTo>
                    <a:pt x="272" y="34"/>
                  </a:lnTo>
                  <a:lnTo>
                    <a:pt x="272" y="32"/>
                  </a:lnTo>
                  <a:lnTo>
                    <a:pt x="278" y="28"/>
                  </a:lnTo>
                  <a:lnTo>
                    <a:pt x="288" y="24"/>
                  </a:lnTo>
                  <a:lnTo>
                    <a:pt x="296" y="22"/>
                  </a:lnTo>
                  <a:lnTo>
                    <a:pt x="300" y="18"/>
                  </a:lnTo>
                  <a:lnTo>
                    <a:pt x="300" y="16"/>
                  </a:lnTo>
                  <a:lnTo>
                    <a:pt x="298" y="14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66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8" y="2"/>
                  </a:lnTo>
                  <a:lnTo>
                    <a:pt x="244" y="4"/>
                  </a:lnTo>
                  <a:lnTo>
                    <a:pt x="238" y="14"/>
                  </a:lnTo>
                  <a:lnTo>
                    <a:pt x="238" y="14"/>
                  </a:lnTo>
                  <a:lnTo>
                    <a:pt x="234" y="16"/>
                  </a:lnTo>
                  <a:lnTo>
                    <a:pt x="232" y="16"/>
                  </a:lnTo>
                  <a:lnTo>
                    <a:pt x="224" y="16"/>
                  </a:lnTo>
                  <a:lnTo>
                    <a:pt x="202" y="12"/>
                  </a:lnTo>
                  <a:lnTo>
                    <a:pt x="186" y="12"/>
                  </a:lnTo>
                  <a:lnTo>
                    <a:pt x="170" y="14"/>
                  </a:lnTo>
                  <a:lnTo>
                    <a:pt x="160" y="18"/>
                  </a:lnTo>
                  <a:lnTo>
                    <a:pt x="150" y="22"/>
                  </a:lnTo>
                  <a:lnTo>
                    <a:pt x="140" y="28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12" y="50"/>
                  </a:lnTo>
                  <a:lnTo>
                    <a:pt x="102" y="58"/>
                  </a:lnTo>
                  <a:lnTo>
                    <a:pt x="94" y="62"/>
                  </a:lnTo>
                  <a:lnTo>
                    <a:pt x="90" y="62"/>
                  </a:lnTo>
                  <a:lnTo>
                    <a:pt x="82" y="66"/>
                  </a:lnTo>
                  <a:lnTo>
                    <a:pt x="76" y="70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58" y="86"/>
                  </a:lnTo>
                  <a:lnTo>
                    <a:pt x="50" y="88"/>
                  </a:lnTo>
                  <a:lnTo>
                    <a:pt x="44" y="90"/>
                  </a:lnTo>
                  <a:lnTo>
                    <a:pt x="38" y="88"/>
                  </a:lnTo>
                  <a:lnTo>
                    <a:pt x="34" y="86"/>
                  </a:lnTo>
                  <a:lnTo>
                    <a:pt x="28" y="86"/>
                  </a:lnTo>
                  <a:lnTo>
                    <a:pt x="20" y="9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2" y="112"/>
                  </a:lnTo>
                  <a:lnTo>
                    <a:pt x="4" y="112"/>
                  </a:lnTo>
                  <a:lnTo>
                    <a:pt x="12" y="114"/>
                  </a:lnTo>
                  <a:lnTo>
                    <a:pt x="14" y="116"/>
                  </a:lnTo>
                  <a:lnTo>
                    <a:pt x="14" y="120"/>
                  </a:lnTo>
                  <a:lnTo>
                    <a:pt x="14" y="12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75" name="Freeform 6019">
              <a:extLst>
                <a:ext uri="{FF2B5EF4-FFF2-40B4-BE49-F238E27FC236}">
                  <a16:creationId xmlns:a16="http://schemas.microsoft.com/office/drawing/2014/main" id="{FBAEE268-4C9D-47D8-90E1-751C2DC73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120" y="1056323"/>
              <a:ext cx="35560" cy="1016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18" y="16"/>
                </a:cxn>
                <a:cxn ang="0">
                  <a:pos x="38" y="16"/>
                </a:cxn>
                <a:cxn ang="0">
                  <a:pos x="46" y="14"/>
                </a:cxn>
                <a:cxn ang="0">
                  <a:pos x="54" y="12"/>
                </a:cxn>
                <a:cxn ang="0">
                  <a:pos x="54" y="12"/>
                </a:cxn>
                <a:cxn ang="0">
                  <a:pos x="56" y="10"/>
                </a:cxn>
                <a:cxn ang="0">
                  <a:pos x="56" y="8"/>
                </a:cxn>
                <a:cxn ang="0">
                  <a:pos x="54" y="6"/>
                </a:cxn>
                <a:cxn ang="0">
                  <a:pos x="46" y="2"/>
                </a:cxn>
                <a:cxn ang="0">
                  <a:pos x="36" y="2"/>
                </a:cxn>
                <a:cxn ang="0">
                  <a:pos x="26" y="0"/>
                </a:cxn>
                <a:cxn ang="0">
                  <a:pos x="16" y="2"/>
                </a:cxn>
                <a:cxn ang="0">
                  <a:pos x="6" y="4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56" h="16">
                  <a:moveTo>
                    <a:pt x="0" y="8"/>
                  </a:moveTo>
                  <a:lnTo>
                    <a:pt x="0" y="8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18" y="16"/>
                  </a:lnTo>
                  <a:lnTo>
                    <a:pt x="38" y="16"/>
                  </a:lnTo>
                  <a:lnTo>
                    <a:pt x="46" y="14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46" y="2"/>
                  </a:lnTo>
                  <a:lnTo>
                    <a:pt x="36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6" y="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76" name="Freeform 6020">
              <a:extLst>
                <a:ext uri="{FF2B5EF4-FFF2-40B4-BE49-F238E27FC236}">
                  <a16:creationId xmlns:a16="http://schemas.microsoft.com/office/drawing/2014/main" id="{233895EB-4ACF-449A-AA72-0A34DE1BA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4310" y="996633"/>
              <a:ext cx="34290" cy="19050"/>
            </a:xfrm>
            <a:custGeom>
              <a:avLst/>
              <a:gdLst/>
              <a:ahLst/>
              <a:cxnLst>
                <a:cxn ang="0">
                  <a:pos x="42" y="30"/>
                </a:cxn>
                <a:cxn ang="0">
                  <a:pos x="42" y="30"/>
                </a:cxn>
                <a:cxn ang="0">
                  <a:pos x="52" y="28"/>
                </a:cxn>
                <a:cxn ang="0">
                  <a:pos x="54" y="26"/>
                </a:cxn>
                <a:cxn ang="0">
                  <a:pos x="54" y="24"/>
                </a:cxn>
                <a:cxn ang="0">
                  <a:pos x="50" y="18"/>
                </a:cxn>
                <a:cxn ang="0">
                  <a:pos x="40" y="8"/>
                </a:cxn>
                <a:cxn ang="0">
                  <a:pos x="40" y="8"/>
                </a:cxn>
                <a:cxn ang="0">
                  <a:pos x="34" y="4"/>
                </a:cxn>
                <a:cxn ang="0">
                  <a:pos x="26" y="0"/>
                </a:cxn>
                <a:cxn ang="0">
                  <a:pos x="22" y="0"/>
                </a:cxn>
                <a:cxn ang="0">
                  <a:pos x="16" y="0"/>
                </a:cxn>
                <a:cxn ang="0">
                  <a:pos x="6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8" y="22"/>
                </a:cxn>
                <a:cxn ang="0">
                  <a:pos x="24" y="28"/>
                </a:cxn>
                <a:cxn ang="0">
                  <a:pos x="32" y="28"/>
                </a:cxn>
                <a:cxn ang="0">
                  <a:pos x="42" y="30"/>
                </a:cxn>
                <a:cxn ang="0">
                  <a:pos x="42" y="30"/>
                </a:cxn>
              </a:cxnLst>
              <a:rect l="0" t="0" r="r" b="b"/>
              <a:pathLst>
                <a:path w="54" h="30">
                  <a:moveTo>
                    <a:pt x="42" y="30"/>
                  </a:moveTo>
                  <a:lnTo>
                    <a:pt x="42" y="30"/>
                  </a:lnTo>
                  <a:lnTo>
                    <a:pt x="52" y="28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0" y="1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4" y="4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6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8" y="22"/>
                  </a:lnTo>
                  <a:lnTo>
                    <a:pt x="24" y="28"/>
                  </a:lnTo>
                  <a:lnTo>
                    <a:pt x="32" y="28"/>
                  </a:lnTo>
                  <a:lnTo>
                    <a:pt x="42" y="30"/>
                  </a:lnTo>
                  <a:lnTo>
                    <a:pt x="42" y="3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77" name="Freeform 6021">
              <a:extLst>
                <a:ext uri="{FF2B5EF4-FFF2-40B4-BE49-F238E27FC236}">
                  <a16:creationId xmlns:a16="http://schemas.microsoft.com/office/drawing/2014/main" id="{9CEEB670-9A91-4BEF-843C-D1CFC2AFF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950" y="994093"/>
              <a:ext cx="97790" cy="39370"/>
            </a:xfrm>
            <a:custGeom>
              <a:avLst/>
              <a:gdLst/>
              <a:ahLst/>
              <a:cxnLst>
                <a:cxn ang="0">
                  <a:pos x="106" y="56"/>
                </a:cxn>
                <a:cxn ang="0">
                  <a:pos x="106" y="56"/>
                </a:cxn>
                <a:cxn ang="0">
                  <a:pos x="120" y="52"/>
                </a:cxn>
                <a:cxn ang="0">
                  <a:pos x="130" y="48"/>
                </a:cxn>
                <a:cxn ang="0">
                  <a:pos x="136" y="44"/>
                </a:cxn>
                <a:cxn ang="0">
                  <a:pos x="138" y="40"/>
                </a:cxn>
                <a:cxn ang="0">
                  <a:pos x="138" y="34"/>
                </a:cxn>
                <a:cxn ang="0">
                  <a:pos x="132" y="30"/>
                </a:cxn>
                <a:cxn ang="0">
                  <a:pos x="124" y="28"/>
                </a:cxn>
                <a:cxn ang="0">
                  <a:pos x="114" y="26"/>
                </a:cxn>
                <a:cxn ang="0">
                  <a:pos x="114" y="26"/>
                </a:cxn>
                <a:cxn ang="0">
                  <a:pos x="104" y="24"/>
                </a:cxn>
                <a:cxn ang="0">
                  <a:pos x="104" y="24"/>
                </a:cxn>
                <a:cxn ang="0">
                  <a:pos x="118" y="22"/>
                </a:cxn>
                <a:cxn ang="0">
                  <a:pos x="138" y="16"/>
                </a:cxn>
                <a:cxn ang="0">
                  <a:pos x="148" y="12"/>
                </a:cxn>
                <a:cxn ang="0">
                  <a:pos x="152" y="8"/>
                </a:cxn>
                <a:cxn ang="0">
                  <a:pos x="152" y="8"/>
                </a:cxn>
                <a:cxn ang="0">
                  <a:pos x="154" y="4"/>
                </a:cxn>
                <a:cxn ang="0">
                  <a:pos x="152" y="2"/>
                </a:cxn>
                <a:cxn ang="0">
                  <a:pos x="148" y="0"/>
                </a:cxn>
                <a:cxn ang="0">
                  <a:pos x="138" y="0"/>
                </a:cxn>
                <a:cxn ang="0">
                  <a:pos x="124" y="0"/>
                </a:cxn>
                <a:cxn ang="0">
                  <a:pos x="90" y="4"/>
                </a:cxn>
                <a:cxn ang="0">
                  <a:pos x="50" y="8"/>
                </a:cxn>
                <a:cxn ang="0">
                  <a:pos x="50" y="8"/>
                </a:cxn>
                <a:cxn ang="0">
                  <a:pos x="18" y="14"/>
                </a:cxn>
                <a:cxn ang="0">
                  <a:pos x="8" y="18"/>
                </a:cxn>
                <a:cxn ang="0">
                  <a:pos x="4" y="22"/>
                </a:cxn>
                <a:cxn ang="0">
                  <a:pos x="0" y="26"/>
                </a:cxn>
                <a:cxn ang="0">
                  <a:pos x="0" y="30"/>
                </a:cxn>
                <a:cxn ang="0">
                  <a:pos x="8" y="46"/>
                </a:cxn>
                <a:cxn ang="0">
                  <a:pos x="8" y="46"/>
                </a:cxn>
                <a:cxn ang="0">
                  <a:pos x="14" y="52"/>
                </a:cxn>
                <a:cxn ang="0">
                  <a:pos x="22" y="58"/>
                </a:cxn>
                <a:cxn ang="0">
                  <a:pos x="32" y="60"/>
                </a:cxn>
                <a:cxn ang="0">
                  <a:pos x="46" y="62"/>
                </a:cxn>
                <a:cxn ang="0">
                  <a:pos x="74" y="60"/>
                </a:cxn>
                <a:cxn ang="0">
                  <a:pos x="106" y="56"/>
                </a:cxn>
                <a:cxn ang="0">
                  <a:pos x="106" y="56"/>
                </a:cxn>
              </a:cxnLst>
              <a:rect l="0" t="0" r="r" b="b"/>
              <a:pathLst>
                <a:path w="154" h="62">
                  <a:moveTo>
                    <a:pt x="106" y="56"/>
                  </a:moveTo>
                  <a:lnTo>
                    <a:pt x="106" y="56"/>
                  </a:lnTo>
                  <a:lnTo>
                    <a:pt x="120" y="52"/>
                  </a:lnTo>
                  <a:lnTo>
                    <a:pt x="130" y="48"/>
                  </a:lnTo>
                  <a:lnTo>
                    <a:pt x="136" y="44"/>
                  </a:lnTo>
                  <a:lnTo>
                    <a:pt x="138" y="40"/>
                  </a:lnTo>
                  <a:lnTo>
                    <a:pt x="138" y="34"/>
                  </a:lnTo>
                  <a:lnTo>
                    <a:pt x="132" y="30"/>
                  </a:lnTo>
                  <a:lnTo>
                    <a:pt x="124" y="28"/>
                  </a:lnTo>
                  <a:lnTo>
                    <a:pt x="114" y="26"/>
                  </a:lnTo>
                  <a:lnTo>
                    <a:pt x="114" y="26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18" y="22"/>
                  </a:lnTo>
                  <a:lnTo>
                    <a:pt x="138" y="16"/>
                  </a:lnTo>
                  <a:lnTo>
                    <a:pt x="148" y="12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4" y="4"/>
                  </a:lnTo>
                  <a:lnTo>
                    <a:pt x="152" y="2"/>
                  </a:lnTo>
                  <a:lnTo>
                    <a:pt x="148" y="0"/>
                  </a:lnTo>
                  <a:lnTo>
                    <a:pt x="138" y="0"/>
                  </a:lnTo>
                  <a:lnTo>
                    <a:pt x="124" y="0"/>
                  </a:lnTo>
                  <a:lnTo>
                    <a:pt x="90" y="4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18" y="14"/>
                  </a:lnTo>
                  <a:lnTo>
                    <a:pt x="8" y="18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4" y="52"/>
                  </a:lnTo>
                  <a:lnTo>
                    <a:pt x="22" y="58"/>
                  </a:lnTo>
                  <a:lnTo>
                    <a:pt x="32" y="60"/>
                  </a:lnTo>
                  <a:lnTo>
                    <a:pt x="46" y="62"/>
                  </a:lnTo>
                  <a:lnTo>
                    <a:pt x="74" y="60"/>
                  </a:lnTo>
                  <a:lnTo>
                    <a:pt x="106" y="56"/>
                  </a:lnTo>
                  <a:lnTo>
                    <a:pt x="106" y="5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78" name="Freeform 6022">
              <a:extLst>
                <a:ext uri="{FF2B5EF4-FFF2-40B4-BE49-F238E27FC236}">
                  <a16:creationId xmlns:a16="http://schemas.microsoft.com/office/drawing/2014/main" id="{53A6F95E-54AB-417A-926E-130AC23FE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2920" y="1067753"/>
              <a:ext cx="143510" cy="87630"/>
            </a:xfrm>
            <a:custGeom>
              <a:avLst/>
              <a:gdLst/>
              <a:ahLst/>
              <a:cxnLst>
                <a:cxn ang="0">
                  <a:pos x="144" y="12"/>
                </a:cxn>
                <a:cxn ang="0">
                  <a:pos x="130" y="4"/>
                </a:cxn>
                <a:cxn ang="0">
                  <a:pos x="104" y="4"/>
                </a:cxn>
                <a:cxn ang="0">
                  <a:pos x="88" y="8"/>
                </a:cxn>
                <a:cxn ang="0">
                  <a:pos x="78" y="14"/>
                </a:cxn>
                <a:cxn ang="0">
                  <a:pos x="84" y="22"/>
                </a:cxn>
                <a:cxn ang="0">
                  <a:pos x="124" y="62"/>
                </a:cxn>
                <a:cxn ang="0">
                  <a:pos x="102" y="50"/>
                </a:cxn>
                <a:cxn ang="0">
                  <a:pos x="82" y="34"/>
                </a:cxn>
                <a:cxn ang="0">
                  <a:pos x="74" y="24"/>
                </a:cxn>
                <a:cxn ang="0">
                  <a:pos x="64" y="20"/>
                </a:cxn>
                <a:cxn ang="0">
                  <a:pos x="54" y="18"/>
                </a:cxn>
                <a:cxn ang="0">
                  <a:pos x="32" y="20"/>
                </a:cxn>
                <a:cxn ang="0">
                  <a:pos x="26" y="26"/>
                </a:cxn>
                <a:cxn ang="0">
                  <a:pos x="32" y="36"/>
                </a:cxn>
                <a:cxn ang="0">
                  <a:pos x="46" y="52"/>
                </a:cxn>
                <a:cxn ang="0">
                  <a:pos x="56" y="64"/>
                </a:cxn>
                <a:cxn ang="0">
                  <a:pos x="42" y="60"/>
                </a:cxn>
                <a:cxn ang="0">
                  <a:pos x="32" y="62"/>
                </a:cxn>
                <a:cxn ang="0">
                  <a:pos x="26" y="66"/>
                </a:cxn>
                <a:cxn ang="0">
                  <a:pos x="8" y="74"/>
                </a:cxn>
                <a:cxn ang="0">
                  <a:pos x="0" y="78"/>
                </a:cxn>
                <a:cxn ang="0">
                  <a:pos x="4" y="86"/>
                </a:cxn>
                <a:cxn ang="0">
                  <a:pos x="8" y="88"/>
                </a:cxn>
                <a:cxn ang="0">
                  <a:pos x="26" y="90"/>
                </a:cxn>
                <a:cxn ang="0">
                  <a:pos x="66" y="86"/>
                </a:cxn>
                <a:cxn ang="0">
                  <a:pos x="122" y="76"/>
                </a:cxn>
                <a:cxn ang="0">
                  <a:pos x="136" y="76"/>
                </a:cxn>
                <a:cxn ang="0">
                  <a:pos x="138" y="80"/>
                </a:cxn>
                <a:cxn ang="0">
                  <a:pos x="106" y="90"/>
                </a:cxn>
                <a:cxn ang="0">
                  <a:pos x="92" y="98"/>
                </a:cxn>
                <a:cxn ang="0">
                  <a:pos x="90" y="104"/>
                </a:cxn>
                <a:cxn ang="0">
                  <a:pos x="92" y="106"/>
                </a:cxn>
                <a:cxn ang="0">
                  <a:pos x="100" y="120"/>
                </a:cxn>
                <a:cxn ang="0">
                  <a:pos x="104" y="136"/>
                </a:cxn>
                <a:cxn ang="0">
                  <a:pos x="116" y="136"/>
                </a:cxn>
                <a:cxn ang="0">
                  <a:pos x="126" y="134"/>
                </a:cxn>
                <a:cxn ang="0">
                  <a:pos x="142" y="128"/>
                </a:cxn>
                <a:cxn ang="0">
                  <a:pos x="166" y="132"/>
                </a:cxn>
                <a:cxn ang="0">
                  <a:pos x="200" y="128"/>
                </a:cxn>
                <a:cxn ang="0">
                  <a:pos x="208" y="122"/>
                </a:cxn>
                <a:cxn ang="0">
                  <a:pos x="208" y="112"/>
                </a:cxn>
                <a:cxn ang="0">
                  <a:pos x="202" y="100"/>
                </a:cxn>
                <a:cxn ang="0">
                  <a:pos x="202" y="88"/>
                </a:cxn>
                <a:cxn ang="0">
                  <a:pos x="210" y="88"/>
                </a:cxn>
                <a:cxn ang="0">
                  <a:pos x="214" y="92"/>
                </a:cxn>
                <a:cxn ang="0">
                  <a:pos x="226" y="98"/>
                </a:cxn>
                <a:cxn ang="0">
                  <a:pos x="224" y="90"/>
                </a:cxn>
                <a:cxn ang="0">
                  <a:pos x="216" y="76"/>
                </a:cxn>
                <a:cxn ang="0">
                  <a:pos x="212" y="60"/>
                </a:cxn>
                <a:cxn ang="0">
                  <a:pos x="208" y="30"/>
                </a:cxn>
                <a:cxn ang="0">
                  <a:pos x="196" y="10"/>
                </a:cxn>
                <a:cxn ang="0">
                  <a:pos x="184" y="4"/>
                </a:cxn>
                <a:cxn ang="0">
                  <a:pos x="164" y="0"/>
                </a:cxn>
                <a:cxn ang="0">
                  <a:pos x="156" y="6"/>
                </a:cxn>
                <a:cxn ang="0">
                  <a:pos x="148" y="14"/>
                </a:cxn>
                <a:cxn ang="0">
                  <a:pos x="144" y="12"/>
                </a:cxn>
              </a:cxnLst>
              <a:rect l="0" t="0" r="r" b="b"/>
              <a:pathLst>
                <a:path w="226" h="138">
                  <a:moveTo>
                    <a:pt x="144" y="12"/>
                  </a:moveTo>
                  <a:lnTo>
                    <a:pt x="144" y="12"/>
                  </a:lnTo>
                  <a:lnTo>
                    <a:pt x="138" y="6"/>
                  </a:lnTo>
                  <a:lnTo>
                    <a:pt x="130" y="4"/>
                  </a:lnTo>
                  <a:lnTo>
                    <a:pt x="118" y="2"/>
                  </a:lnTo>
                  <a:lnTo>
                    <a:pt x="104" y="4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0" y="10"/>
                  </a:lnTo>
                  <a:lnTo>
                    <a:pt x="78" y="14"/>
                  </a:lnTo>
                  <a:lnTo>
                    <a:pt x="80" y="18"/>
                  </a:lnTo>
                  <a:lnTo>
                    <a:pt x="84" y="22"/>
                  </a:lnTo>
                  <a:lnTo>
                    <a:pt x="102" y="38"/>
                  </a:lnTo>
                  <a:lnTo>
                    <a:pt x="124" y="62"/>
                  </a:lnTo>
                  <a:lnTo>
                    <a:pt x="124" y="62"/>
                  </a:lnTo>
                  <a:lnTo>
                    <a:pt x="102" y="50"/>
                  </a:lnTo>
                  <a:lnTo>
                    <a:pt x="90" y="42"/>
                  </a:lnTo>
                  <a:lnTo>
                    <a:pt x="82" y="34"/>
                  </a:lnTo>
                  <a:lnTo>
                    <a:pt x="78" y="28"/>
                  </a:lnTo>
                  <a:lnTo>
                    <a:pt x="74" y="24"/>
                  </a:lnTo>
                  <a:lnTo>
                    <a:pt x="70" y="22"/>
                  </a:lnTo>
                  <a:lnTo>
                    <a:pt x="64" y="20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40" y="18"/>
                  </a:lnTo>
                  <a:lnTo>
                    <a:pt x="32" y="20"/>
                  </a:lnTo>
                  <a:lnTo>
                    <a:pt x="28" y="22"/>
                  </a:lnTo>
                  <a:lnTo>
                    <a:pt x="26" y="26"/>
                  </a:lnTo>
                  <a:lnTo>
                    <a:pt x="28" y="30"/>
                  </a:lnTo>
                  <a:lnTo>
                    <a:pt x="32" y="36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2" y="62"/>
                  </a:lnTo>
                  <a:lnTo>
                    <a:pt x="42" y="60"/>
                  </a:lnTo>
                  <a:lnTo>
                    <a:pt x="36" y="60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26" y="66"/>
                  </a:lnTo>
                  <a:lnTo>
                    <a:pt x="20" y="70"/>
                  </a:lnTo>
                  <a:lnTo>
                    <a:pt x="8" y="74"/>
                  </a:lnTo>
                  <a:lnTo>
                    <a:pt x="4" y="76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8" y="88"/>
                  </a:lnTo>
                  <a:lnTo>
                    <a:pt x="12" y="90"/>
                  </a:lnTo>
                  <a:lnTo>
                    <a:pt x="26" y="90"/>
                  </a:lnTo>
                  <a:lnTo>
                    <a:pt x="44" y="88"/>
                  </a:lnTo>
                  <a:lnTo>
                    <a:pt x="66" y="86"/>
                  </a:lnTo>
                  <a:lnTo>
                    <a:pt x="106" y="78"/>
                  </a:lnTo>
                  <a:lnTo>
                    <a:pt x="122" y="76"/>
                  </a:lnTo>
                  <a:lnTo>
                    <a:pt x="136" y="76"/>
                  </a:lnTo>
                  <a:lnTo>
                    <a:pt x="136" y="76"/>
                  </a:lnTo>
                  <a:lnTo>
                    <a:pt x="140" y="78"/>
                  </a:lnTo>
                  <a:lnTo>
                    <a:pt x="138" y="80"/>
                  </a:lnTo>
                  <a:lnTo>
                    <a:pt x="118" y="86"/>
                  </a:lnTo>
                  <a:lnTo>
                    <a:pt x="106" y="90"/>
                  </a:lnTo>
                  <a:lnTo>
                    <a:pt x="96" y="94"/>
                  </a:lnTo>
                  <a:lnTo>
                    <a:pt x="92" y="98"/>
                  </a:lnTo>
                  <a:lnTo>
                    <a:pt x="90" y="100"/>
                  </a:lnTo>
                  <a:lnTo>
                    <a:pt x="90" y="104"/>
                  </a:lnTo>
                  <a:lnTo>
                    <a:pt x="92" y="106"/>
                  </a:lnTo>
                  <a:lnTo>
                    <a:pt x="92" y="106"/>
                  </a:lnTo>
                  <a:lnTo>
                    <a:pt x="98" y="114"/>
                  </a:lnTo>
                  <a:lnTo>
                    <a:pt x="100" y="120"/>
                  </a:lnTo>
                  <a:lnTo>
                    <a:pt x="102" y="132"/>
                  </a:lnTo>
                  <a:lnTo>
                    <a:pt x="104" y="136"/>
                  </a:lnTo>
                  <a:lnTo>
                    <a:pt x="108" y="138"/>
                  </a:lnTo>
                  <a:lnTo>
                    <a:pt x="116" y="136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6" y="130"/>
                  </a:lnTo>
                  <a:lnTo>
                    <a:pt x="142" y="128"/>
                  </a:lnTo>
                  <a:lnTo>
                    <a:pt x="166" y="132"/>
                  </a:lnTo>
                  <a:lnTo>
                    <a:pt x="166" y="132"/>
                  </a:lnTo>
                  <a:lnTo>
                    <a:pt x="184" y="132"/>
                  </a:lnTo>
                  <a:lnTo>
                    <a:pt x="200" y="128"/>
                  </a:lnTo>
                  <a:lnTo>
                    <a:pt x="206" y="126"/>
                  </a:lnTo>
                  <a:lnTo>
                    <a:pt x="208" y="122"/>
                  </a:lnTo>
                  <a:lnTo>
                    <a:pt x="210" y="118"/>
                  </a:lnTo>
                  <a:lnTo>
                    <a:pt x="208" y="112"/>
                  </a:lnTo>
                  <a:lnTo>
                    <a:pt x="208" y="112"/>
                  </a:lnTo>
                  <a:lnTo>
                    <a:pt x="202" y="100"/>
                  </a:lnTo>
                  <a:lnTo>
                    <a:pt x="202" y="92"/>
                  </a:lnTo>
                  <a:lnTo>
                    <a:pt x="202" y="88"/>
                  </a:lnTo>
                  <a:lnTo>
                    <a:pt x="206" y="88"/>
                  </a:lnTo>
                  <a:lnTo>
                    <a:pt x="210" y="88"/>
                  </a:lnTo>
                  <a:lnTo>
                    <a:pt x="214" y="92"/>
                  </a:lnTo>
                  <a:lnTo>
                    <a:pt x="214" y="92"/>
                  </a:lnTo>
                  <a:lnTo>
                    <a:pt x="224" y="98"/>
                  </a:lnTo>
                  <a:lnTo>
                    <a:pt x="226" y="98"/>
                  </a:lnTo>
                  <a:lnTo>
                    <a:pt x="226" y="98"/>
                  </a:lnTo>
                  <a:lnTo>
                    <a:pt x="224" y="90"/>
                  </a:lnTo>
                  <a:lnTo>
                    <a:pt x="216" y="76"/>
                  </a:lnTo>
                  <a:lnTo>
                    <a:pt x="216" y="76"/>
                  </a:lnTo>
                  <a:lnTo>
                    <a:pt x="214" y="68"/>
                  </a:lnTo>
                  <a:lnTo>
                    <a:pt x="212" y="60"/>
                  </a:lnTo>
                  <a:lnTo>
                    <a:pt x="210" y="40"/>
                  </a:lnTo>
                  <a:lnTo>
                    <a:pt x="208" y="30"/>
                  </a:lnTo>
                  <a:lnTo>
                    <a:pt x="204" y="20"/>
                  </a:lnTo>
                  <a:lnTo>
                    <a:pt x="196" y="10"/>
                  </a:lnTo>
                  <a:lnTo>
                    <a:pt x="184" y="4"/>
                  </a:lnTo>
                  <a:lnTo>
                    <a:pt x="184" y="4"/>
                  </a:lnTo>
                  <a:lnTo>
                    <a:pt x="172" y="0"/>
                  </a:lnTo>
                  <a:lnTo>
                    <a:pt x="164" y="0"/>
                  </a:lnTo>
                  <a:lnTo>
                    <a:pt x="160" y="2"/>
                  </a:lnTo>
                  <a:lnTo>
                    <a:pt x="156" y="6"/>
                  </a:lnTo>
                  <a:lnTo>
                    <a:pt x="152" y="14"/>
                  </a:lnTo>
                  <a:lnTo>
                    <a:pt x="148" y="14"/>
                  </a:lnTo>
                  <a:lnTo>
                    <a:pt x="144" y="12"/>
                  </a:lnTo>
                  <a:lnTo>
                    <a:pt x="144" y="1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79" name="Freeform 6023">
              <a:extLst>
                <a:ext uri="{FF2B5EF4-FFF2-40B4-BE49-F238E27FC236}">
                  <a16:creationId xmlns:a16="http://schemas.microsoft.com/office/drawing/2014/main" id="{0AD324FF-0780-4B89-BEC9-7C076FF61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770" y="887413"/>
              <a:ext cx="36830" cy="25400"/>
            </a:xfrm>
            <a:custGeom>
              <a:avLst/>
              <a:gdLst/>
              <a:ahLst/>
              <a:cxnLst>
                <a:cxn ang="0">
                  <a:pos x="30" y="32"/>
                </a:cxn>
                <a:cxn ang="0">
                  <a:pos x="30" y="32"/>
                </a:cxn>
                <a:cxn ang="0">
                  <a:pos x="40" y="38"/>
                </a:cxn>
                <a:cxn ang="0">
                  <a:pos x="46" y="40"/>
                </a:cxn>
                <a:cxn ang="0">
                  <a:pos x="50" y="40"/>
                </a:cxn>
                <a:cxn ang="0">
                  <a:pos x="54" y="38"/>
                </a:cxn>
                <a:cxn ang="0">
                  <a:pos x="56" y="34"/>
                </a:cxn>
                <a:cxn ang="0">
                  <a:pos x="58" y="28"/>
                </a:cxn>
                <a:cxn ang="0">
                  <a:pos x="56" y="20"/>
                </a:cxn>
                <a:cxn ang="0">
                  <a:pos x="56" y="20"/>
                </a:cxn>
                <a:cxn ang="0">
                  <a:pos x="52" y="12"/>
                </a:cxn>
                <a:cxn ang="0">
                  <a:pos x="46" y="6"/>
                </a:cxn>
                <a:cxn ang="0">
                  <a:pos x="36" y="2"/>
                </a:cxn>
                <a:cxn ang="0">
                  <a:pos x="26" y="0"/>
                </a:cxn>
                <a:cxn ang="0">
                  <a:pos x="16" y="0"/>
                </a:cxn>
                <a:cxn ang="0">
                  <a:pos x="6" y="2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4" y="22"/>
                </a:cxn>
                <a:cxn ang="0">
                  <a:pos x="10" y="24"/>
                </a:cxn>
                <a:cxn ang="0">
                  <a:pos x="18" y="26"/>
                </a:cxn>
                <a:cxn ang="0">
                  <a:pos x="24" y="28"/>
                </a:cxn>
                <a:cxn ang="0">
                  <a:pos x="30" y="32"/>
                </a:cxn>
                <a:cxn ang="0">
                  <a:pos x="30" y="32"/>
                </a:cxn>
              </a:cxnLst>
              <a:rect l="0" t="0" r="r" b="b"/>
              <a:pathLst>
                <a:path w="58" h="40">
                  <a:moveTo>
                    <a:pt x="30" y="32"/>
                  </a:moveTo>
                  <a:lnTo>
                    <a:pt x="30" y="32"/>
                  </a:lnTo>
                  <a:lnTo>
                    <a:pt x="40" y="38"/>
                  </a:lnTo>
                  <a:lnTo>
                    <a:pt x="46" y="40"/>
                  </a:lnTo>
                  <a:lnTo>
                    <a:pt x="50" y="40"/>
                  </a:lnTo>
                  <a:lnTo>
                    <a:pt x="54" y="38"/>
                  </a:lnTo>
                  <a:lnTo>
                    <a:pt x="56" y="34"/>
                  </a:lnTo>
                  <a:lnTo>
                    <a:pt x="58" y="28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6" y="0"/>
                  </a:lnTo>
                  <a:lnTo>
                    <a:pt x="16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10" y="24"/>
                  </a:lnTo>
                  <a:lnTo>
                    <a:pt x="18" y="26"/>
                  </a:lnTo>
                  <a:lnTo>
                    <a:pt x="24" y="28"/>
                  </a:lnTo>
                  <a:lnTo>
                    <a:pt x="30" y="32"/>
                  </a:lnTo>
                  <a:lnTo>
                    <a:pt x="30" y="3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80" name="Freeform 6024">
              <a:extLst>
                <a:ext uri="{FF2B5EF4-FFF2-40B4-BE49-F238E27FC236}">
                  <a16:creationId xmlns:a16="http://schemas.microsoft.com/office/drawing/2014/main" id="{409E0CD3-6B0C-4AF8-814B-C90ACBF36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490" y="963613"/>
              <a:ext cx="102870" cy="24130"/>
            </a:xfrm>
            <a:custGeom>
              <a:avLst/>
              <a:gdLst/>
              <a:ahLst/>
              <a:cxnLst>
                <a:cxn ang="0">
                  <a:pos x="20" y="34"/>
                </a:cxn>
                <a:cxn ang="0">
                  <a:pos x="20" y="34"/>
                </a:cxn>
                <a:cxn ang="0">
                  <a:pos x="26" y="32"/>
                </a:cxn>
                <a:cxn ang="0">
                  <a:pos x="34" y="32"/>
                </a:cxn>
                <a:cxn ang="0">
                  <a:pos x="60" y="36"/>
                </a:cxn>
                <a:cxn ang="0">
                  <a:pos x="60" y="36"/>
                </a:cxn>
                <a:cxn ang="0">
                  <a:pos x="72" y="38"/>
                </a:cxn>
                <a:cxn ang="0">
                  <a:pos x="76" y="36"/>
                </a:cxn>
                <a:cxn ang="0">
                  <a:pos x="84" y="34"/>
                </a:cxn>
                <a:cxn ang="0">
                  <a:pos x="108" y="34"/>
                </a:cxn>
                <a:cxn ang="0">
                  <a:pos x="108" y="34"/>
                </a:cxn>
                <a:cxn ang="0">
                  <a:pos x="124" y="36"/>
                </a:cxn>
                <a:cxn ang="0">
                  <a:pos x="138" y="34"/>
                </a:cxn>
                <a:cxn ang="0">
                  <a:pos x="150" y="32"/>
                </a:cxn>
                <a:cxn ang="0">
                  <a:pos x="158" y="28"/>
                </a:cxn>
                <a:cxn ang="0">
                  <a:pos x="162" y="24"/>
                </a:cxn>
                <a:cxn ang="0">
                  <a:pos x="162" y="22"/>
                </a:cxn>
                <a:cxn ang="0">
                  <a:pos x="160" y="18"/>
                </a:cxn>
                <a:cxn ang="0">
                  <a:pos x="152" y="12"/>
                </a:cxn>
                <a:cxn ang="0">
                  <a:pos x="138" y="6"/>
                </a:cxn>
                <a:cxn ang="0">
                  <a:pos x="138" y="6"/>
                </a:cxn>
                <a:cxn ang="0">
                  <a:pos x="122" y="0"/>
                </a:cxn>
                <a:cxn ang="0">
                  <a:pos x="108" y="0"/>
                </a:cxn>
                <a:cxn ang="0">
                  <a:pos x="96" y="0"/>
                </a:cxn>
                <a:cxn ang="0">
                  <a:pos x="86" y="2"/>
                </a:cxn>
                <a:cxn ang="0">
                  <a:pos x="64" y="10"/>
                </a:cxn>
                <a:cxn ang="0">
                  <a:pos x="52" y="14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22" y="20"/>
                </a:cxn>
                <a:cxn ang="0">
                  <a:pos x="10" y="24"/>
                </a:cxn>
                <a:cxn ang="0">
                  <a:pos x="4" y="28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4" y="36"/>
                </a:cxn>
                <a:cxn ang="0">
                  <a:pos x="10" y="36"/>
                </a:cxn>
                <a:cxn ang="0">
                  <a:pos x="20" y="34"/>
                </a:cxn>
                <a:cxn ang="0">
                  <a:pos x="20" y="34"/>
                </a:cxn>
              </a:cxnLst>
              <a:rect l="0" t="0" r="r" b="b"/>
              <a:pathLst>
                <a:path w="162" h="38">
                  <a:moveTo>
                    <a:pt x="20" y="34"/>
                  </a:moveTo>
                  <a:lnTo>
                    <a:pt x="20" y="34"/>
                  </a:lnTo>
                  <a:lnTo>
                    <a:pt x="26" y="32"/>
                  </a:lnTo>
                  <a:lnTo>
                    <a:pt x="34" y="32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72" y="38"/>
                  </a:lnTo>
                  <a:lnTo>
                    <a:pt x="76" y="36"/>
                  </a:lnTo>
                  <a:lnTo>
                    <a:pt x="84" y="34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24" y="36"/>
                  </a:lnTo>
                  <a:lnTo>
                    <a:pt x="138" y="34"/>
                  </a:lnTo>
                  <a:lnTo>
                    <a:pt x="150" y="32"/>
                  </a:lnTo>
                  <a:lnTo>
                    <a:pt x="158" y="28"/>
                  </a:lnTo>
                  <a:lnTo>
                    <a:pt x="162" y="24"/>
                  </a:lnTo>
                  <a:lnTo>
                    <a:pt x="162" y="22"/>
                  </a:lnTo>
                  <a:lnTo>
                    <a:pt x="160" y="18"/>
                  </a:lnTo>
                  <a:lnTo>
                    <a:pt x="152" y="12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22" y="0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6" y="2"/>
                  </a:lnTo>
                  <a:lnTo>
                    <a:pt x="64" y="10"/>
                  </a:lnTo>
                  <a:lnTo>
                    <a:pt x="52" y="1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22" y="20"/>
                  </a:lnTo>
                  <a:lnTo>
                    <a:pt x="10" y="24"/>
                  </a:lnTo>
                  <a:lnTo>
                    <a:pt x="4" y="28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20" y="34"/>
                  </a:lnTo>
                  <a:lnTo>
                    <a:pt x="20" y="3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81" name="Freeform 6025">
              <a:extLst>
                <a:ext uri="{FF2B5EF4-FFF2-40B4-BE49-F238E27FC236}">
                  <a16:creationId xmlns:a16="http://schemas.microsoft.com/office/drawing/2014/main" id="{6ACAB093-701D-44F0-806A-F19DC1D86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070" y="928053"/>
              <a:ext cx="168910" cy="82550"/>
            </a:xfrm>
            <a:custGeom>
              <a:avLst/>
              <a:gdLst/>
              <a:ahLst/>
              <a:cxnLst>
                <a:cxn ang="0">
                  <a:pos x="30" y="40"/>
                </a:cxn>
                <a:cxn ang="0">
                  <a:pos x="32" y="50"/>
                </a:cxn>
                <a:cxn ang="0">
                  <a:pos x="40" y="46"/>
                </a:cxn>
                <a:cxn ang="0">
                  <a:pos x="52" y="44"/>
                </a:cxn>
                <a:cxn ang="0">
                  <a:pos x="66" y="54"/>
                </a:cxn>
                <a:cxn ang="0">
                  <a:pos x="72" y="62"/>
                </a:cxn>
                <a:cxn ang="0">
                  <a:pos x="68" y="70"/>
                </a:cxn>
                <a:cxn ang="0">
                  <a:pos x="44" y="68"/>
                </a:cxn>
                <a:cxn ang="0">
                  <a:pos x="26" y="70"/>
                </a:cxn>
                <a:cxn ang="0">
                  <a:pos x="24" y="74"/>
                </a:cxn>
                <a:cxn ang="0">
                  <a:pos x="24" y="82"/>
                </a:cxn>
                <a:cxn ang="0">
                  <a:pos x="36" y="90"/>
                </a:cxn>
                <a:cxn ang="0">
                  <a:pos x="60" y="92"/>
                </a:cxn>
                <a:cxn ang="0">
                  <a:pos x="78" y="88"/>
                </a:cxn>
                <a:cxn ang="0">
                  <a:pos x="108" y="82"/>
                </a:cxn>
                <a:cxn ang="0">
                  <a:pos x="114" y="86"/>
                </a:cxn>
                <a:cxn ang="0">
                  <a:pos x="120" y="92"/>
                </a:cxn>
                <a:cxn ang="0">
                  <a:pos x="146" y="90"/>
                </a:cxn>
                <a:cxn ang="0">
                  <a:pos x="156" y="90"/>
                </a:cxn>
                <a:cxn ang="0">
                  <a:pos x="170" y="92"/>
                </a:cxn>
                <a:cxn ang="0">
                  <a:pos x="182" y="102"/>
                </a:cxn>
                <a:cxn ang="0">
                  <a:pos x="194" y="120"/>
                </a:cxn>
                <a:cxn ang="0">
                  <a:pos x="204" y="126"/>
                </a:cxn>
                <a:cxn ang="0">
                  <a:pos x="220" y="130"/>
                </a:cxn>
                <a:cxn ang="0">
                  <a:pos x="244" y="128"/>
                </a:cxn>
                <a:cxn ang="0">
                  <a:pos x="254" y="126"/>
                </a:cxn>
                <a:cxn ang="0">
                  <a:pos x="266" y="122"/>
                </a:cxn>
                <a:cxn ang="0">
                  <a:pos x="266" y="114"/>
                </a:cxn>
                <a:cxn ang="0">
                  <a:pos x="258" y="102"/>
                </a:cxn>
                <a:cxn ang="0">
                  <a:pos x="234" y="82"/>
                </a:cxn>
                <a:cxn ang="0">
                  <a:pos x="238" y="78"/>
                </a:cxn>
                <a:cxn ang="0">
                  <a:pos x="242" y="76"/>
                </a:cxn>
                <a:cxn ang="0">
                  <a:pos x="248" y="68"/>
                </a:cxn>
                <a:cxn ang="0">
                  <a:pos x="242" y="58"/>
                </a:cxn>
                <a:cxn ang="0">
                  <a:pos x="224" y="50"/>
                </a:cxn>
                <a:cxn ang="0">
                  <a:pos x="210" y="48"/>
                </a:cxn>
                <a:cxn ang="0">
                  <a:pos x="186" y="44"/>
                </a:cxn>
                <a:cxn ang="0">
                  <a:pos x="184" y="40"/>
                </a:cxn>
                <a:cxn ang="0">
                  <a:pos x="176" y="32"/>
                </a:cxn>
                <a:cxn ang="0">
                  <a:pos x="164" y="28"/>
                </a:cxn>
                <a:cxn ang="0">
                  <a:pos x="140" y="26"/>
                </a:cxn>
                <a:cxn ang="0">
                  <a:pos x="130" y="32"/>
                </a:cxn>
                <a:cxn ang="0">
                  <a:pos x="124" y="36"/>
                </a:cxn>
                <a:cxn ang="0">
                  <a:pos x="118" y="28"/>
                </a:cxn>
                <a:cxn ang="0">
                  <a:pos x="114" y="24"/>
                </a:cxn>
                <a:cxn ang="0">
                  <a:pos x="96" y="10"/>
                </a:cxn>
                <a:cxn ang="0">
                  <a:pos x="58" y="0"/>
                </a:cxn>
                <a:cxn ang="0">
                  <a:pos x="22" y="2"/>
                </a:cxn>
                <a:cxn ang="0">
                  <a:pos x="10" y="8"/>
                </a:cxn>
                <a:cxn ang="0">
                  <a:pos x="2" y="18"/>
                </a:cxn>
                <a:cxn ang="0">
                  <a:pos x="0" y="28"/>
                </a:cxn>
                <a:cxn ang="0">
                  <a:pos x="8" y="34"/>
                </a:cxn>
                <a:cxn ang="0">
                  <a:pos x="20" y="30"/>
                </a:cxn>
                <a:cxn ang="0">
                  <a:pos x="28" y="34"/>
                </a:cxn>
                <a:cxn ang="0">
                  <a:pos x="30" y="40"/>
                </a:cxn>
              </a:cxnLst>
              <a:rect l="0" t="0" r="r" b="b"/>
              <a:pathLst>
                <a:path w="266" h="130">
                  <a:moveTo>
                    <a:pt x="30" y="40"/>
                  </a:moveTo>
                  <a:lnTo>
                    <a:pt x="30" y="40"/>
                  </a:lnTo>
                  <a:lnTo>
                    <a:pt x="30" y="48"/>
                  </a:lnTo>
                  <a:lnTo>
                    <a:pt x="32" y="50"/>
                  </a:lnTo>
                  <a:lnTo>
                    <a:pt x="36" y="50"/>
                  </a:lnTo>
                  <a:lnTo>
                    <a:pt x="40" y="46"/>
                  </a:lnTo>
                  <a:lnTo>
                    <a:pt x="46" y="44"/>
                  </a:lnTo>
                  <a:lnTo>
                    <a:pt x="52" y="44"/>
                  </a:lnTo>
                  <a:lnTo>
                    <a:pt x="58" y="46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72" y="62"/>
                  </a:lnTo>
                  <a:lnTo>
                    <a:pt x="72" y="66"/>
                  </a:lnTo>
                  <a:lnTo>
                    <a:pt x="68" y="70"/>
                  </a:lnTo>
                  <a:lnTo>
                    <a:pt x="60" y="70"/>
                  </a:lnTo>
                  <a:lnTo>
                    <a:pt x="44" y="68"/>
                  </a:lnTo>
                  <a:lnTo>
                    <a:pt x="34" y="68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4" y="74"/>
                  </a:lnTo>
                  <a:lnTo>
                    <a:pt x="22" y="78"/>
                  </a:lnTo>
                  <a:lnTo>
                    <a:pt x="24" y="82"/>
                  </a:lnTo>
                  <a:lnTo>
                    <a:pt x="28" y="86"/>
                  </a:lnTo>
                  <a:lnTo>
                    <a:pt x="36" y="90"/>
                  </a:lnTo>
                  <a:lnTo>
                    <a:pt x="46" y="92"/>
                  </a:lnTo>
                  <a:lnTo>
                    <a:pt x="60" y="92"/>
                  </a:lnTo>
                  <a:lnTo>
                    <a:pt x="78" y="88"/>
                  </a:lnTo>
                  <a:lnTo>
                    <a:pt x="78" y="88"/>
                  </a:lnTo>
                  <a:lnTo>
                    <a:pt x="98" y="82"/>
                  </a:lnTo>
                  <a:lnTo>
                    <a:pt x="108" y="82"/>
                  </a:lnTo>
                  <a:lnTo>
                    <a:pt x="112" y="82"/>
                  </a:lnTo>
                  <a:lnTo>
                    <a:pt x="114" y="86"/>
                  </a:lnTo>
                  <a:lnTo>
                    <a:pt x="116" y="88"/>
                  </a:lnTo>
                  <a:lnTo>
                    <a:pt x="120" y="92"/>
                  </a:lnTo>
                  <a:lnTo>
                    <a:pt x="130" y="92"/>
                  </a:lnTo>
                  <a:lnTo>
                    <a:pt x="146" y="90"/>
                  </a:lnTo>
                  <a:lnTo>
                    <a:pt x="146" y="90"/>
                  </a:lnTo>
                  <a:lnTo>
                    <a:pt x="156" y="90"/>
                  </a:lnTo>
                  <a:lnTo>
                    <a:pt x="164" y="90"/>
                  </a:lnTo>
                  <a:lnTo>
                    <a:pt x="170" y="92"/>
                  </a:lnTo>
                  <a:lnTo>
                    <a:pt x="174" y="94"/>
                  </a:lnTo>
                  <a:lnTo>
                    <a:pt x="182" y="102"/>
                  </a:lnTo>
                  <a:lnTo>
                    <a:pt x="186" y="110"/>
                  </a:lnTo>
                  <a:lnTo>
                    <a:pt x="194" y="120"/>
                  </a:lnTo>
                  <a:lnTo>
                    <a:pt x="198" y="124"/>
                  </a:lnTo>
                  <a:lnTo>
                    <a:pt x="204" y="126"/>
                  </a:lnTo>
                  <a:lnTo>
                    <a:pt x="210" y="128"/>
                  </a:lnTo>
                  <a:lnTo>
                    <a:pt x="220" y="130"/>
                  </a:lnTo>
                  <a:lnTo>
                    <a:pt x="230" y="130"/>
                  </a:lnTo>
                  <a:lnTo>
                    <a:pt x="244" y="128"/>
                  </a:lnTo>
                  <a:lnTo>
                    <a:pt x="244" y="128"/>
                  </a:lnTo>
                  <a:lnTo>
                    <a:pt x="254" y="126"/>
                  </a:lnTo>
                  <a:lnTo>
                    <a:pt x="262" y="124"/>
                  </a:lnTo>
                  <a:lnTo>
                    <a:pt x="266" y="122"/>
                  </a:lnTo>
                  <a:lnTo>
                    <a:pt x="266" y="118"/>
                  </a:lnTo>
                  <a:lnTo>
                    <a:pt x="266" y="114"/>
                  </a:lnTo>
                  <a:lnTo>
                    <a:pt x="264" y="110"/>
                  </a:lnTo>
                  <a:lnTo>
                    <a:pt x="258" y="102"/>
                  </a:lnTo>
                  <a:lnTo>
                    <a:pt x="240" y="88"/>
                  </a:lnTo>
                  <a:lnTo>
                    <a:pt x="234" y="82"/>
                  </a:lnTo>
                  <a:lnTo>
                    <a:pt x="234" y="80"/>
                  </a:lnTo>
                  <a:lnTo>
                    <a:pt x="238" y="78"/>
                  </a:lnTo>
                  <a:lnTo>
                    <a:pt x="238" y="78"/>
                  </a:lnTo>
                  <a:lnTo>
                    <a:pt x="242" y="76"/>
                  </a:lnTo>
                  <a:lnTo>
                    <a:pt x="246" y="72"/>
                  </a:lnTo>
                  <a:lnTo>
                    <a:pt x="248" y="68"/>
                  </a:lnTo>
                  <a:lnTo>
                    <a:pt x="246" y="64"/>
                  </a:lnTo>
                  <a:lnTo>
                    <a:pt x="242" y="58"/>
                  </a:lnTo>
                  <a:lnTo>
                    <a:pt x="236" y="54"/>
                  </a:lnTo>
                  <a:lnTo>
                    <a:pt x="224" y="50"/>
                  </a:lnTo>
                  <a:lnTo>
                    <a:pt x="210" y="48"/>
                  </a:lnTo>
                  <a:lnTo>
                    <a:pt x="210" y="48"/>
                  </a:lnTo>
                  <a:lnTo>
                    <a:pt x="190" y="46"/>
                  </a:lnTo>
                  <a:lnTo>
                    <a:pt x="186" y="44"/>
                  </a:lnTo>
                  <a:lnTo>
                    <a:pt x="186" y="42"/>
                  </a:lnTo>
                  <a:lnTo>
                    <a:pt x="184" y="40"/>
                  </a:lnTo>
                  <a:lnTo>
                    <a:pt x="182" y="36"/>
                  </a:lnTo>
                  <a:lnTo>
                    <a:pt x="176" y="32"/>
                  </a:lnTo>
                  <a:lnTo>
                    <a:pt x="164" y="28"/>
                  </a:lnTo>
                  <a:lnTo>
                    <a:pt x="164" y="28"/>
                  </a:lnTo>
                  <a:lnTo>
                    <a:pt x="150" y="26"/>
                  </a:lnTo>
                  <a:lnTo>
                    <a:pt x="140" y="26"/>
                  </a:lnTo>
                  <a:lnTo>
                    <a:pt x="134" y="28"/>
                  </a:lnTo>
                  <a:lnTo>
                    <a:pt x="130" y="32"/>
                  </a:lnTo>
                  <a:lnTo>
                    <a:pt x="126" y="34"/>
                  </a:lnTo>
                  <a:lnTo>
                    <a:pt x="124" y="36"/>
                  </a:lnTo>
                  <a:lnTo>
                    <a:pt x="122" y="34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4" y="24"/>
                  </a:lnTo>
                  <a:lnTo>
                    <a:pt x="110" y="18"/>
                  </a:lnTo>
                  <a:lnTo>
                    <a:pt x="96" y="10"/>
                  </a:lnTo>
                  <a:lnTo>
                    <a:pt x="78" y="4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22" y="2"/>
                  </a:lnTo>
                  <a:lnTo>
                    <a:pt x="14" y="4"/>
                  </a:lnTo>
                  <a:lnTo>
                    <a:pt x="10" y="8"/>
                  </a:lnTo>
                  <a:lnTo>
                    <a:pt x="4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8" y="34"/>
                  </a:lnTo>
                  <a:lnTo>
                    <a:pt x="14" y="32"/>
                  </a:lnTo>
                  <a:lnTo>
                    <a:pt x="20" y="30"/>
                  </a:lnTo>
                  <a:lnTo>
                    <a:pt x="24" y="30"/>
                  </a:lnTo>
                  <a:lnTo>
                    <a:pt x="28" y="34"/>
                  </a:lnTo>
                  <a:lnTo>
                    <a:pt x="30" y="40"/>
                  </a:lnTo>
                  <a:lnTo>
                    <a:pt x="30" y="4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82" name="Freeform 6026">
              <a:extLst>
                <a:ext uri="{FF2B5EF4-FFF2-40B4-BE49-F238E27FC236}">
                  <a16:creationId xmlns:a16="http://schemas.microsoft.com/office/drawing/2014/main" id="{E812177C-25E0-4C08-8E2C-5D6AF53DC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4180" y="1013143"/>
              <a:ext cx="44450" cy="33020"/>
            </a:xfrm>
            <a:custGeom>
              <a:avLst/>
              <a:gdLst/>
              <a:ahLst/>
              <a:cxnLst>
                <a:cxn ang="0">
                  <a:pos x="56" y="52"/>
                </a:cxn>
                <a:cxn ang="0">
                  <a:pos x="56" y="52"/>
                </a:cxn>
                <a:cxn ang="0">
                  <a:pos x="66" y="50"/>
                </a:cxn>
                <a:cxn ang="0">
                  <a:pos x="68" y="48"/>
                </a:cxn>
                <a:cxn ang="0">
                  <a:pos x="70" y="46"/>
                </a:cxn>
                <a:cxn ang="0">
                  <a:pos x="70" y="44"/>
                </a:cxn>
                <a:cxn ang="0">
                  <a:pos x="68" y="40"/>
                </a:cxn>
                <a:cxn ang="0">
                  <a:pos x="56" y="26"/>
                </a:cxn>
                <a:cxn ang="0">
                  <a:pos x="56" y="26"/>
                </a:cxn>
                <a:cxn ang="0">
                  <a:pos x="46" y="18"/>
                </a:cxn>
                <a:cxn ang="0">
                  <a:pos x="36" y="12"/>
                </a:cxn>
                <a:cxn ang="0">
                  <a:pos x="26" y="6"/>
                </a:cxn>
                <a:cxn ang="0">
                  <a:pos x="16" y="2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" y="22"/>
                </a:cxn>
                <a:cxn ang="0">
                  <a:pos x="18" y="36"/>
                </a:cxn>
                <a:cxn ang="0">
                  <a:pos x="24" y="44"/>
                </a:cxn>
                <a:cxn ang="0">
                  <a:pos x="32" y="48"/>
                </a:cxn>
                <a:cxn ang="0">
                  <a:pos x="42" y="52"/>
                </a:cxn>
                <a:cxn ang="0">
                  <a:pos x="56" y="52"/>
                </a:cxn>
                <a:cxn ang="0">
                  <a:pos x="56" y="52"/>
                </a:cxn>
              </a:cxnLst>
              <a:rect l="0" t="0" r="r" b="b"/>
              <a:pathLst>
                <a:path w="70" h="52">
                  <a:moveTo>
                    <a:pt x="56" y="52"/>
                  </a:moveTo>
                  <a:lnTo>
                    <a:pt x="56" y="52"/>
                  </a:lnTo>
                  <a:lnTo>
                    <a:pt x="66" y="50"/>
                  </a:lnTo>
                  <a:lnTo>
                    <a:pt x="68" y="48"/>
                  </a:lnTo>
                  <a:lnTo>
                    <a:pt x="70" y="46"/>
                  </a:lnTo>
                  <a:lnTo>
                    <a:pt x="70" y="44"/>
                  </a:lnTo>
                  <a:lnTo>
                    <a:pt x="68" y="40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46" y="18"/>
                  </a:lnTo>
                  <a:lnTo>
                    <a:pt x="36" y="12"/>
                  </a:lnTo>
                  <a:lnTo>
                    <a:pt x="26" y="6"/>
                  </a:lnTo>
                  <a:lnTo>
                    <a:pt x="16" y="2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8" y="22"/>
                  </a:lnTo>
                  <a:lnTo>
                    <a:pt x="18" y="36"/>
                  </a:lnTo>
                  <a:lnTo>
                    <a:pt x="24" y="44"/>
                  </a:lnTo>
                  <a:lnTo>
                    <a:pt x="32" y="48"/>
                  </a:lnTo>
                  <a:lnTo>
                    <a:pt x="42" y="52"/>
                  </a:lnTo>
                  <a:lnTo>
                    <a:pt x="56" y="52"/>
                  </a:lnTo>
                  <a:lnTo>
                    <a:pt x="56" y="5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83" name="Freeform 6027">
              <a:extLst>
                <a:ext uri="{FF2B5EF4-FFF2-40B4-BE49-F238E27FC236}">
                  <a16:creationId xmlns:a16="http://schemas.microsoft.com/office/drawing/2014/main" id="{E1F93719-929D-490E-A84E-460EBAB67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3410" y="957263"/>
              <a:ext cx="95250" cy="54610"/>
            </a:xfrm>
            <a:custGeom>
              <a:avLst/>
              <a:gdLst/>
              <a:ahLst/>
              <a:cxnLst>
                <a:cxn ang="0">
                  <a:pos x="14" y="38"/>
                </a:cxn>
                <a:cxn ang="0">
                  <a:pos x="22" y="44"/>
                </a:cxn>
                <a:cxn ang="0">
                  <a:pos x="44" y="54"/>
                </a:cxn>
                <a:cxn ang="0">
                  <a:pos x="50" y="56"/>
                </a:cxn>
                <a:cxn ang="0">
                  <a:pos x="52" y="58"/>
                </a:cxn>
                <a:cxn ang="0">
                  <a:pos x="42" y="64"/>
                </a:cxn>
                <a:cxn ang="0">
                  <a:pos x="32" y="68"/>
                </a:cxn>
                <a:cxn ang="0">
                  <a:pos x="40" y="68"/>
                </a:cxn>
                <a:cxn ang="0">
                  <a:pos x="50" y="70"/>
                </a:cxn>
                <a:cxn ang="0">
                  <a:pos x="56" y="76"/>
                </a:cxn>
                <a:cxn ang="0">
                  <a:pos x="60" y="84"/>
                </a:cxn>
                <a:cxn ang="0">
                  <a:pos x="66" y="86"/>
                </a:cxn>
                <a:cxn ang="0">
                  <a:pos x="74" y="82"/>
                </a:cxn>
                <a:cxn ang="0">
                  <a:pos x="98" y="76"/>
                </a:cxn>
                <a:cxn ang="0">
                  <a:pos x="132" y="70"/>
                </a:cxn>
                <a:cxn ang="0">
                  <a:pos x="142" y="64"/>
                </a:cxn>
                <a:cxn ang="0">
                  <a:pos x="140" y="60"/>
                </a:cxn>
                <a:cxn ang="0">
                  <a:pos x="140" y="52"/>
                </a:cxn>
                <a:cxn ang="0">
                  <a:pos x="150" y="42"/>
                </a:cxn>
                <a:cxn ang="0">
                  <a:pos x="148" y="36"/>
                </a:cxn>
                <a:cxn ang="0">
                  <a:pos x="140" y="32"/>
                </a:cxn>
                <a:cxn ang="0">
                  <a:pos x="122" y="24"/>
                </a:cxn>
                <a:cxn ang="0">
                  <a:pos x="100" y="22"/>
                </a:cxn>
                <a:cxn ang="0">
                  <a:pos x="82" y="14"/>
                </a:cxn>
                <a:cxn ang="0">
                  <a:pos x="68" y="8"/>
                </a:cxn>
                <a:cxn ang="0">
                  <a:pos x="42" y="0"/>
                </a:cxn>
                <a:cxn ang="0">
                  <a:pos x="18" y="0"/>
                </a:cxn>
                <a:cxn ang="0">
                  <a:pos x="8" y="8"/>
                </a:cxn>
                <a:cxn ang="0">
                  <a:pos x="8" y="14"/>
                </a:cxn>
                <a:cxn ang="0">
                  <a:pos x="10" y="20"/>
                </a:cxn>
                <a:cxn ang="0">
                  <a:pos x="6" y="28"/>
                </a:cxn>
                <a:cxn ang="0">
                  <a:pos x="0" y="30"/>
                </a:cxn>
                <a:cxn ang="0">
                  <a:pos x="14" y="38"/>
                </a:cxn>
              </a:cxnLst>
              <a:rect l="0" t="0" r="r" b="b"/>
              <a:pathLst>
                <a:path w="150" h="86">
                  <a:moveTo>
                    <a:pt x="14" y="38"/>
                  </a:moveTo>
                  <a:lnTo>
                    <a:pt x="14" y="38"/>
                  </a:lnTo>
                  <a:lnTo>
                    <a:pt x="20" y="42"/>
                  </a:lnTo>
                  <a:lnTo>
                    <a:pt x="22" y="44"/>
                  </a:lnTo>
                  <a:lnTo>
                    <a:pt x="28" y="48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50" y="56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48" y="62"/>
                  </a:lnTo>
                  <a:lnTo>
                    <a:pt x="42" y="64"/>
                  </a:lnTo>
                  <a:lnTo>
                    <a:pt x="32" y="66"/>
                  </a:lnTo>
                  <a:lnTo>
                    <a:pt x="32" y="68"/>
                  </a:lnTo>
                  <a:lnTo>
                    <a:pt x="34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50" y="70"/>
                  </a:lnTo>
                  <a:lnTo>
                    <a:pt x="54" y="74"/>
                  </a:lnTo>
                  <a:lnTo>
                    <a:pt x="56" y="76"/>
                  </a:lnTo>
                  <a:lnTo>
                    <a:pt x="58" y="80"/>
                  </a:lnTo>
                  <a:lnTo>
                    <a:pt x="60" y="84"/>
                  </a:lnTo>
                  <a:lnTo>
                    <a:pt x="62" y="86"/>
                  </a:lnTo>
                  <a:lnTo>
                    <a:pt x="66" y="86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86" y="78"/>
                  </a:lnTo>
                  <a:lnTo>
                    <a:pt x="98" y="76"/>
                  </a:lnTo>
                  <a:lnTo>
                    <a:pt x="122" y="72"/>
                  </a:lnTo>
                  <a:lnTo>
                    <a:pt x="132" y="70"/>
                  </a:lnTo>
                  <a:lnTo>
                    <a:pt x="138" y="68"/>
                  </a:lnTo>
                  <a:lnTo>
                    <a:pt x="142" y="64"/>
                  </a:lnTo>
                  <a:lnTo>
                    <a:pt x="140" y="60"/>
                  </a:lnTo>
                  <a:lnTo>
                    <a:pt x="140" y="60"/>
                  </a:lnTo>
                  <a:lnTo>
                    <a:pt x="138" y="54"/>
                  </a:lnTo>
                  <a:lnTo>
                    <a:pt x="140" y="52"/>
                  </a:lnTo>
                  <a:lnTo>
                    <a:pt x="146" y="46"/>
                  </a:lnTo>
                  <a:lnTo>
                    <a:pt x="150" y="42"/>
                  </a:lnTo>
                  <a:lnTo>
                    <a:pt x="150" y="40"/>
                  </a:lnTo>
                  <a:lnTo>
                    <a:pt x="148" y="36"/>
                  </a:lnTo>
                  <a:lnTo>
                    <a:pt x="140" y="32"/>
                  </a:lnTo>
                  <a:lnTo>
                    <a:pt x="140" y="32"/>
                  </a:lnTo>
                  <a:lnTo>
                    <a:pt x="128" y="26"/>
                  </a:lnTo>
                  <a:lnTo>
                    <a:pt x="122" y="24"/>
                  </a:lnTo>
                  <a:lnTo>
                    <a:pt x="110" y="24"/>
                  </a:lnTo>
                  <a:lnTo>
                    <a:pt x="100" y="22"/>
                  </a:lnTo>
                  <a:lnTo>
                    <a:pt x="92" y="20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68" y="8"/>
                  </a:lnTo>
                  <a:lnTo>
                    <a:pt x="56" y="2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0" y="4"/>
                  </a:lnTo>
                  <a:lnTo>
                    <a:pt x="8" y="8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6" y="28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14" y="38"/>
                  </a:lnTo>
                  <a:lnTo>
                    <a:pt x="14" y="3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86" name="Freeform 6054">
              <a:extLst>
                <a:ext uri="{FF2B5EF4-FFF2-40B4-BE49-F238E27FC236}">
                  <a16:creationId xmlns:a16="http://schemas.microsoft.com/office/drawing/2014/main" id="{4BB69463-1948-4678-AB90-C267865E4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730" y="1058863"/>
              <a:ext cx="317500" cy="121920"/>
            </a:xfrm>
            <a:custGeom>
              <a:avLst/>
              <a:gdLst/>
              <a:ahLst/>
              <a:cxnLst>
                <a:cxn ang="0">
                  <a:pos x="314" y="78"/>
                </a:cxn>
                <a:cxn ang="0">
                  <a:pos x="338" y="86"/>
                </a:cxn>
                <a:cxn ang="0">
                  <a:pos x="354" y="100"/>
                </a:cxn>
                <a:cxn ang="0">
                  <a:pos x="340" y="106"/>
                </a:cxn>
                <a:cxn ang="0">
                  <a:pos x="280" y="102"/>
                </a:cxn>
                <a:cxn ang="0">
                  <a:pos x="258" y="102"/>
                </a:cxn>
                <a:cxn ang="0">
                  <a:pos x="236" y="72"/>
                </a:cxn>
                <a:cxn ang="0">
                  <a:pos x="186" y="46"/>
                </a:cxn>
                <a:cxn ang="0">
                  <a:pos x="154" y="54"/>
                </a:cxn>
                <a:cxn ang="0">
                  <a:pos x="138" y="36"/>
                </a:cxn>
                <a:cxn ang="0">
                  <a:pos x="102" y="32"/>
                </a:cxn>
                <a:cxn ang="0">
                  <a:pos x="42" y="58"/>
                </a:cxn>
                <a:cxn ang="0">
                  <a:pos x="46" y="66"/>
                </a:cxn>
                <a:cxn ang="0">
                  <a:pos x="22" y="88"/>
                </a:cxn>
                <a:cxn ang="0">
                  <a:pos x="24" y="98"/>
                </a:cxn>
                <a:cxn ang="0">
                  <a:pos x="14" y="110"/>
                </a:cxn>
                <a:cxn ang="0">
                  <a:pos x="6" y="132"/>
                </a:cxn>
                <a:cxn ang="0">
                  <a:pos x="66" y="146"/>
                </a:cxn>
                <a:cxn ang="0">
                  <a:pos x="94" y="138"/>
                </a:cxn>
                <a:cxn ang="0">
                  <a:pos x="106" y="146"/>
                </a:cxn>
                <a:cxn ang="0">
                  <a:pos x="124" y="148"/>
                </a:cxn>
                <a:cxn ang="0">
                  <a:pos x="144" y="126"/>
                </a:cxn>
                <a:cxn ang="0">
                  <a:pos x="152" y="130"/>
                </a:cxn>
                <a:cxn ang="0">
                  <a:pos x="158" y="140"/>
                </a:cxn>
                <a:cxn ang="0">
                  <a:pos x="232" y="132"/>
                </a:cxn>
                <a:cxn ang="0">
                  <a:pos x="264" y="134"/>
                </a:cxn>
                <a:cxn ang="0">
                  <a:pos x="212" y="148"/>
                </a:cxn>
                <a:cxn ang="0">
                  <a:pos x="144" y="160"/>
                </a:cxn>
                <a:cxn ang="0">
                  <a:pos x="134" y="176"/>
                </a:cxn>
                <a:cxn ang="0">
                  <a:pos x="166" y="190"/>
                </a:cxn>
                <a:cxn ang="0">
                  <a:pos x="234" y="184"/>
                </a:cxn>
                <a:cxn ang="0">
                  <a:pos x="296" y="164"/>
                </a:cxn>
                <a:cxn ang="0">
                  <a:pos x="350" y="146"/>
                </a:cxn>
                <a:cxn ang="0">
                  <a:pos x="378" y="152"/>
                </a:cxn>
                <a:cxn ang="0">
                  <a:pos x="394" y="144"/>
                </a:cxn>
                <a:cxn ang="0">
                  <a:pos x="420" y="150"/>
                </a:cxn>
                <a:cxn ang="0">
                  <a:pos x="460" y="138"/>
                </a:cxn>
                <a:cxn ang="0">
                  <a:pos x="492" y="106"/>
                </a:cxn>
                <a:cxn ang="0">
                  <a:pos x="498" y="84"/>
                </a:cxn>
                <a:cxn ang="0">
                  <a:pos x="470" y="68"/>
                </a:cxn>
                <a:cxn ang="0">
                  <a:pos x="436" y="70"/>
                </a:cxn>
                <a:cxn ang="0">
                  <a:pos x="398" y="80"/>
                </a:cxn>
                <a:cxn ang="0">
                  <a:pos x="400" y="68"/>
                </a:cxn>
                <a:cxn ang="0">
                  <a:pos x="384" y="60"/>
                </a:cxn>
                <a:cxn ang="0">
                  <a:pos x="384" y="52"/>
                </a:cxn>
                <a:cxn ang="0">
                  <a:pos x="382" y="40"/>
                </a:cxn>
                <a:cxn ang="0">
                  <a:pos x="370" y="18"/>
                </a:cxn>
                <a:cxn ang="0">
                  <a:pos x="358" y="0"/>
                </a:cxn>
                <a:cxn ang="0">
                  <a:pos x="300" y="28"/>
                </a:cxn>
                <a:cxn ang="0">
                  <a:pos x="290" y="40"/>
                </a:cxn>
                <a:cxn ang="0">
                  <a:pos x="318" y="54"/>
                </a:cxn>
                <a:cxn ang="0">
                  <a:pos x="328" y="66"/>
                </a:cxn>
              </a:cxnLst>
              <a:rect l="0" t="0" r="r" b="b"/>
              <a:pathLst>
                <a:path w="500" h="192">
                  <a:moveTo>
                    <a:pt x="322" y="70"/>
                  </a:moveTo>
                  <a:lnTo>
                    <a:pt x="322" y="70"/>
                  </a:lnTo>
                  <a:lnTo>
                    <a:pt x="316" y="76"/>
                  </a:lnTo>
                  <a:lnTo>
                    <a:pt x="314" y="78"/>
                  </a:lnTo>
                  <a:lnTo>
                    <a:pt x="316" y="80"/>
                  </a:lnTo>
                  <a:lnTo>
                    <a:pt x="320" y="82"/>
                  </a:lnTo>
                  <a:lnTo>
                    <a:pt x="330" y="84"/>
                  </a:lnTo>
                  <a:lnTo>
                    <a:pt x="338" y="86"/>
                  </a:lnTo>
                  <a:lnTo>
                    <a:pt x="348" y="90"/>
                  </a:lnTo>
                  <a:lnTo>
                    <a:pt x="354" y="94"/>
                  </a:lnTo>
                  <a:lnTo>
                    <a:pt x="356" y="96"/>
                  </a:lnTo>
                  <a:lnTo>
                    <a:pt x="354" y="100"/>
                  </a:lnTo>
                  <a:lnTo>
                    <a:pt x="354" y="100"/>
                  </a:lnTo>
                  <a:lnTo>
                    <a:pt x="352" y="104"/>
                  </a:lnTo>
                  <a:lnTo>
                    <a:pt x="346" y="108"/>
                  </a:lnTo>
                  <a:lnTo>
                    <a:pt x="340" y="106"/>
                  </a:lnTo>
                  <a:lnTo>
                    <a:pt x="332" y="106"/>
                  </a:lnTo>
                  <a:lnTo>
                    <a:pt x="310" y="102"/>
                  </a:lnTo>
                  <a:lnTo>
                    <a:pt x="296" y="100"/>
                  </a:lnTo>
                  <a:lnTo>
                    <a:pt x="280" y="102"/>
                  </a:lnTo>
                  <a:lnTo>
                    <a:pt x="280" y="102"/>
                  </a:lnTo>
                  <a:lnTo>
                    <a:pt x="268" y="104"/>
                  </a:lnTo>
                  <a:lnTo>
                    <a:pt x="260" y="104"/>
                  </a:lnTo>
                  <a:lnTo>
                    <a:pt x="258" y="102"/>
                  </a:lnTo>
                  <a:lnTo>
                    <a:pt x="256" y="98"/>
                  </a:lnTo>
                  <a:lnTo>
                    <a:pt x="252" y="90"/>
                  </a:lnTo>
                  <a:lnTo>
                    <a:pt x="246" y="82"/>
                  </a:lnTo>
                  <a:lnTo>
                    <a:pt x="236" y="72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00" y="50"/>
                  </a:lnTo>
                  <a:lnTo>
                    <a:pt x="186" y="46"/>
                  </a:lnTo>
                  <a:lnTo>
                    <a:pt x="174" y="46"/>
                  </a:lnTo>
                  <a:lnTo>
                    <a:pt x="166" y="50"/>
                  </a:lnTo>
                  <a:lnTo>
                    <a:pt x="160" y="52"/>
                  </a:lnTo>
                  <a:lnTo>
                    <a:pt x="154" y="54"/>
                  </a:lnTo>
                  <a:lnTo>
                    <a:pt x="150" y="52"/>
                  </a:lnTo>
                  <a:lnTo>
                    <a:pt x="144" y="44"/>
                  </a:lnTo>
                  <a:lnTo>
                    <a:pt x="144" y="44"/>
                  </a:lnTo>
                  <a:lnTo>
                    <a:pt x="138" y="36"/>
                  </a:lnTo>
                  <a:lnTo>
                    <a:pt x="130" y="30"/>
                  </a:lnTo>
                  <a:lnTo>
                    <a:pt x="122" y="30"/>
                  </a:lnTo>
                  <a:lnTo>
                    <a:pt x="112" y="30"/>
                  </a:lnTo>
                  <a:lnTo>
                    <a:pt x="102" y="32"/>
                  </a:lnTo>
                  <a:lnTo>
                    <a:pt x="88" y="38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42" y="58"/>
                  </a:lnTo>
                  <a:lnTo>
                    <a:pt x="40" y="60"/>
                  </a:lnTo>
                  <a:lnTo>
                    <a:pt x="42" y="60"/>
                  </a:lnTo>
                  <a:lnTo>
                    <a:pt x="44" y="64"/>
                  </a:lnTo>
                  <a:lnTo>
                    <a:pt x="46" y="66"/>
                  </a:lnTo>
                  <a:lnTo>
                    <a:pt x="42" y="72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2" y="88"/>
                  </a:lnTo>
                  <a:lnTo>
                    <a:pt x="20" y="94"/>
                  </a:lnTo>
                  <a:lnTo>
                    <a:pt x="20" y="96"/>
                  </a:lnTo>
                  <a:lnTo>
                    <a:pt x="22" y="98"/>
                  </a:lnTo>
                  <a:lnTo>
                    <a:pt x="24" y="98"/>
                  </a:lnTo>
                  <a:lnTo>
                    <a:pt x="26" y="100"/>
                  </a:lnTo>
                  <a:lnTo>
                    <a:pt x="22" y="104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4" y="118"/>
                  </a:lnTo>
                  <a:lnTo>
                    <a:pt x="0" y="124"/>
                  </a:lnTo>
                  <a:lnTo>
                    <a:pt x="2" y="128"/>
                  </a:lnTo>
                  <a:lnTo>
                    <a:pt x="6" y="132"/>
                  </a:lnTo>
                  <a:lnTo>
                    <a:pt x="26" y="138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66" y="146"/>
                  </a:lnTo>
                  <a:lnTo>
                    <a:pt x="76" y="146"/>
                  </a:lnTo>
                  <a:lnTo>
                    <a:pt x="84" y="144"/>
                  </a:lnTo>
                  <a:lnTo>
                    <a:pt x="88" y="142"/>
                  </a:lnTo>
                  <a:lnTo>
                    <a:pt x="94" y="138"/>
                  </a:lnTo>
                  <a:lnTo>
                    <a:pt x="96" y="136"/>
                  </a:lnTo>
                  <a:lnTo>
                    <a:pt x="98" y="140"/>
                  </a:lnTo>
                  <a:lnTo>
                    <a:pt x="98" y="140"/>
                  </a:lnTo>
                  <a:lnTo>
                    <a:pt x="106" y="146"/>
                  </a:lnTo>
                  <a:lnTo>
                    <a:pt x="110" y="148"/>
                  </a:lnTo>
                  <a:lnTo>
                    <a:pt x="114" y="150"/>
                  </a:lnTo>
                  <a:lnTo>
                    <a:pt x="118" y="150"/>
                  </a:lnTo>
                  <a:lnTo>
                    <a:pt x="124" y="148"/>
                  </a:lnTo>
                  <a:lnTo>
                    <a:pt x="128" y="144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4" y="126"/>
                  </a:lnTo>
                  <a:lnTo>
                    <a:pt x="150" y="122"/>
                  </a:lnTo>
                  <a:lnTo>
                    <a:pt x="152" y="122"/>
                  </a:lnTo>
                  <a:lnTo>
                    <a:pt x="154" y="124"/>
                  </a:lnTo>
                  <a:lnTo>
                    <a:pt x="152" y="130"/>
                  </a:lnTo>
                  <a:lnTo>
                    <a:pt x="152" y="130"/>
                  </a:lnTo>
                  <a:lnTo>
                    <a:pt x="150" y="134"/>
                  </a:lnTo>
                  <a:lnTo>
                    <a:pt x="154" y="138"/>
                  </a:lnTo>
                  <a:lnTo>
                    <a:pt x="158" y="140"/>
                  </a:lnTo>
                  <a:lnTo>
                    <a:pt x="166" y="142"/>
                  </a:lnTo>
                  <a:lnTo>
                    <a:pt x="192" y="140"/>
                  </a:lnTo>
                  <a:lnTo>
                    <a:pt x="232" y="132"/>
                  </a:lnTo>
                  <a:lnTo>
                    <a:pt x="232" y="132"/>
                  </a:lnTo>
                  <a:lnTo>
                    <a:pt x="252" y="130"/>
                  </a:lnTo>
                  <a:lnTo>
                    <a:pt x="262" y="130"/>
                  </a:lnTo>
                  <a:lnTo>
                    <a:pt x="266" y="130"/>
                  </a:lnTo>
                  <a:lnTo>
                    <a:pt x="264" y="134"/>
                  </a:lnTo>
                  <a:lnTo>
                    <a:pt x="256" y="138"/>
                  </a:lnTo>
                  <a:lnTo>
                    <a:pt x="244" y="142"/>
                  </a:lnTo>
                  <a:lnTo>
                    <a:pt x="228" y="144"/>
                  </a:lnTo>
                  <a:lnTo>
                    <a:pt x="212" y="148"/>
                  </a:lnTo>
                  <a:lnTo>
                    <a:pt x="212" y="148"/>
                  </a:lnTo>
                  <a:lnTo>
                    <a:pt x="176" y="152"/>
                  </a:lnTo>
                  <a:lnTo>
                    <a:pt x="158" y="156"/>
                  </a:lnTo>
                  <a:lnTo>
                    <a:pt x="144" y="160"/>
                  </a:lnTo>
                  <a:lnTo>
                    <a:pt x="136" y="166"/>
                  </a:lnTo>
                  <a:lnTo>
                    <a:pt x="134" y="168"/>
                  </a:lnTo>
                  <a:lnTo>
                    <a:pt x="134" y="172"/>
                  </a:lnTo>
                  <a:lnTo>
                    <a:pt x="134" y="176"/>
                  </a:lnTo>
                  <a:lnTo>
                    <a:pt x="138" y="178"/>
                  </a:lnTo>
                  <a:lnTo>
                    <a:pt x="152" y="186"/>
                  </a:lnTo>
                  <a:lnTo>
                    <a:pt x="152" y="186"/>
                  </a:lnTo>
                  <a:lnTo>
                    <a:pt x="166" y="190"/>
                  </a:lnTo>
                  <a:lnTo>
                    <a:pt x="178" y="192"/>
                  </a:lnTo>
                  <a:lnTo>
                    <a:pt x="192" y="192"/>
                  </a:lnTo>
                  <a:lnTo>
                    <a:pt x="206" y="190"/>
                  </a:lnTo>
                  <a:lnTo>
                    <a:pt x="234" y="184"/>
                  </a:lnTo>
                  <a:lnTo>
                    <a:pt x="266" y="174"/>
                  </a:lnTo>
                  <a:lnTo>
                    <a:pt x="266" y="174"/>
                  </a:lnTo>
                  <a:lnTo>
                    <a:pt x="282" y="170"/>
                  </a:lnTo>
                  <a:lnTo>
                    <a:pt x="296" y="164"/>
                  </a:lnTo>
                  <a:lnTo>
                    <a:pt x="318" y="154"/>
                  </a:lnTo>
                  <a:lnTo>
                    <a:pt x="328" y="150"/>
                  </a:lnTo>
                  <a:lnTo>
                    <a:pt x="338" y="146"/>
                  </a:lnTo>
                  <a:lnTo>
                    <a:pt x="350" y="146"/>
                  </a:lnTo>
                  <a:lnTo>
                    <a:pt x="360" y="148"/>
                  </a:lnTo>
                  <a:lnTo>
                    <a:pt x="360" y="148"/>
                  </a:lnTo>
                  <a:lnTo>
                    <a:pt x="370" y="150"/>
                  </a:lnTo>
                  <a:lnTo>
                    <a:pt x="378" y="152"/>
                  </a:lnTo>
                  <a:lnTo>
                    <a:pt x="382" y="150"/>
                  </a:lnTo>
                  <a:lnTo>
                    <a:pt x="386" y="148"/>
                  </a:lnTo>
                  <a:lnTo>
                    <a:pt x="388" y="146"/>
                  </a:lnTo>
                  <a:lnTo>
                    <a:pt x="394" y="144"/>
                  </a:lnTo>
                  <a:lnTo>
                    <a:pt x="400" y="144"/>
                  </a:lnTo>
                  <a:lnTo>
                    <a:pt x="410" y="146"/>
                  </a:lnTo>
                  <a:lnTo>
                    <a:pt x="410" y="146"/>
                  </a:lnTo>
                  <a:lnTo>
                    <a:pt x="420" y="150"/>
                  </a:lnTo>
                  <a:lnTo>
                    <a:pt x="430" y="150"/>
                  </a:lnTo>
                  <a:lnTo>
                    <a:pt x="440" y="148"/>
                  </a:lnTo>
                  <a:lnTo>
                    <a:pt x="450" y="144"/>
                  </a:lnTo>
                  <a:lnTo>
                    <a:pt x="460" y="138"/>
                  </a:lnTo>
                  <a:lnTo>
                    <a:pt x="470" y="130"/>
                  </a:lnTo>
                  <a:lnTo>
                    <a:pt x="482" y="120"/>
                  </a:lnTo>
                  <a:lnTo>
                    <a:pt x="492" y="106"/>
                  </a:lnTo>
                  <a:lnTo>
                    <a:pt x="492" y="106"/>
                  </a:lnTo>
                  <a:lnTo>
                    <a:pt x="496" y="100"/>
                  </a:lnTo>
                  <a:lnTo>
                    <a:pt x="500" y="94"/>
                  </a:lnTo>
                  <a:lnTo>
                    <a:pt x="500" y="88"/>
                  </a:lnTo>
                  <a:lnTo>
                    <a:pt x="498" y="84"/>
                  </a:lnTo>
                  <a:lnTo>
                    <a:pt x="496" y="80"/>
                  </a:lnTo>
                  <a:lnTo>
                    <a:pt x="492" y="76"/>
                  </a:lnTo>
                  <a:lnTo>
                    <a:pt x="482" y="70"/>
                  </a:lnTo>
                  <a:lnTo>
                    <a:pt x="470" y="68"/>
                  </a:lnTo>
                  <a:lnTo>
                    <a:pt x="456" y="66"/>
                  </a:lnTo>
                  <a:lnTo>
                    <a:pt x="444" y="68"/>
                  </a:lnTo>
                  <a:lnTo>
                    <a:pt x="436" y="70"/>
                  </a:lnTo>
                  <a:lnTo>
                    <a:pt x="436" y="70"/>
                  </a:lnTo>
                  <a:lnTo>
                    <a:pt x="420" y="76"/>
                  </a:lnTo>
                  <a:lnTo>
                    <a:pt x="406" y="80"/>
                  </a:lnTo>
                  <a:lnTo>
                    <a:pt x="402" y="82"/>
                  </a:lnTo>
                  <a:lnTo>
                    <a:pt x="398" y="80"/>
                  </a:lnTo>
                  <a:lnTo>
                    <a:pt x="398" y="78"/>
                  </a:lnTo>
                  <a:lnTo>
                    <a:pt x="400" y="72"/>
                  </a:lnTo>
                  <a:lnTo>
                    <a:pt x="400" y="72"/>
                  </a:lnTo>
                  <a:lnTo>
                    <a:pt x="400" y="68"/>
                  </a:lnTo>
                  <a:lnTo>
                    <a:pt x="398" y="64"/>
                  </a:lnTo>
                  <a:lnTo>
                    <a:pt x="394" y="62"/>
                  </a:lnTo>
                  <a:lnTo>
                    <a:pt x="390" y="62"/>
                  </a:lnTo>
                  <a:lnTo>
                    <a:pt x="384" y="60"/>
                  </a:lnTo>
                  <a:lnTo>
                    <a:pt x="380" y="60"/>
                  </a:lnTo>
                  <a:lnTo>
                    <a:pt x="380" y="56"/>
                  </a:lnTo>
                  <a:lnTo>
                    <a:pt x="384" y="52"/>
                  </a:lnTo>
                  <a:lnTo>
                    <a:pt x="384" y="52"/>
                  </a:lnTo>
                  <a:lnTo>
                    <a:pt x="388" y="46"/>
                  </a:lnTo>
                  <a:lnTo>
                    <a:pt x="388" y="44"/>
                  </a:lnTo>
                  <a:lnTo>
                    <a:pt x="386" y="42"/>
                  </a:lnTo>
                  <a:lnTo>
                    <a:pt x="382" y="40"/>
                  </a:lnTo>
                  <a:lnTo>
                    <a:pt x="378" y="38"/>
                  </a:lnTo>
                  <a:lnTo>
                    <a:pt x="374" y="34"/>
                  </a:lnTo>
                  <a:lnTo>
                    <a:pt x="372" y="28"/>
                  </a:lnTo>
                  <a:lnTo>
                    <a:pt x="370" y="18"/>
                  </a:lnTo>
                  <a:lnTo>
                    <a:pt x="370" y="18"/>
                  </a:lnTo>
                  <a:lnTo>
                    <a:pt x="368" y="8"/>
                  </a:lnTo>
                  <a:lnTo>
                    <a:pt x="364" y="2"/>
                  </a:lnTo>
                  <a:lnTo>
                    <a:pt x="358" y="0"/>
                  </a:lnTo>
                  <a:lnTo>
                    <a:pt x="350" y="2"/>
                  </a:lnTo>
                  <a:lnTo>
                    <a:pt x="340" y="6"/>
                  </a:lnTo>
                  <a:lnTo>
                    <a:pt x="328" y="12"/>
                  </a:lnTo>
                  <a:lnTo>
                    <a:pt x="300" y="28"/>
                  </a:lnTo>
                  <a:lnTo>
                    <a:pt x="300" y="28"/>
                  </a:lnTo>
                  <a:lnTo>
                    <a:pt x="294" y="32"/>
                  </a:lnTo>
                  <a:lnTo>
                    <a:pt x="292" y="36"/>
                  </a:lnTo>
                  <a:lnTo>
                    <a:pt x="290" y="40"/>
                  </a:lnTo>
                  <a:lnTo>
                    <a:pt x="292" y="42"/>
                  </a:lnTo>
                  <a:lnTo>
                    <a:pt x="298" y="46"/>
                  </a:lnTo>
                  <a:lnTo>
                    <a:pt x="308" y="50"/>
                  </a:lnTo>
                  <a:lnTo>
                    <a:pt x="318" y="54"/>
                  </a:lnTo>
                  <a:lnTo>
                    <a:pt x="326" y="58"/>
                  </a:lnTo>
                  <a:lnTo>
                    <a:pt x="328" y="60"/>
                  </a:lnTo>
                  <a:lnTo>
                    <a:pt x="328" y="64"/>
                  </a:lnTo>
                  <a:lnTo>
                    <a:pt x="328" y="66"/>
                  </a:lnTo>
                  <a:lnTo>
                    <a:pt x="322" y="70"/>
                  </a:lnTo>
                  <a:lnTo>
                    <a:pt x="322" y="7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87" name="Freeform 6074">
              <a:extLst>
                <a:ext uri="{FF2B5EF4-FFF2-40B4-BE49-F238E27FC236}">
                  <a16:creationId xmlns:a16="http://schemas.microsoft.com/office/drawing/2014/main" id="{81EE3B47-46B5-42B3-A009-5E25E4A4C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930" y="3139123"/>
              <a:ext cx="278130" cy="109220"/>
            </a:xfrm>
            <a:custGeom>
              <a:avLst/>
              <a:gdLst/>
              <a:ahLst/>
              <a:cxnLst>
                <a:cxn ang="0">
                  <a:pos x="416" y="160"/>
                </a:cxn>
                <a:cxn ang="0">
                  <a:pos x="436" y="156"/>
                </a:cxn>
                <a:cxn ang="0">
                  <a:pos x="428" y="148"/>
                </a:cxn>
                <a:cxn ang="0">
                  <a:pos x="414" y="136"/>
                </a:cxn>
                <a:cxn ang="0">
                  <a:pos x="384" y="126"/>
                </a:cxn>
                <a:cxn ang="0">
                  <a:pos x="374" y="120"/>
                </a:cxn>
                <a:cxn ang="0">
                  <a:pos x="376" y="108"/>
                </a:cxn>
                <a:cxn ang="0">
                  <a:pos x="358" y="106"/>
                </a:cxn>
                <a:cxn ang="0">
                  <a:pos x="350" y="100"/>
                </a:cxn>
                <a:cxn ang="0">
                  <a:pos x="338" y="100"/>
                </a:cxn>
                <a:cxn ang="0">
                  <a:pos x="326" y="92"/>
                </a:cxn>
                <a:cxn ang="0">
                  <a:pos x="300" y="68"/>
                </a:cxn>
                <a:cxn ang="0">
                  <a:pos x="300" y="76"/>
                </a:cxn>
                <a:cxn ang="0">
                  <a:pos x="292" y="64"/>
                </a:cxn>
                <a:cxn ang="0">
                  <a:pos x="286" y="60"/>
                </a:cxn>
                <a:cxn ang="0">
                  <a:pos x="260" y="48"/>
                </a:cxn>
                <a:cxn ang="0">
                  <a:pos x="230" y="40"/>
                </a:cxn>
                <a:cxn ang="0">
                  <a:pos x="216" y="28"/>
                </a:cxn>
                <a:cxn ang="0">
                  <a:pos x="194" y="14"/>
                </a:cxn>
                <a:cxn ang="0">
                  <a:pos x="180" y="8"/>
                </a:cxn>
                <a:cxn ang="0">
                  <a:pos x="164" y="8"/>
                </a:cxn>
                <a:cxn ang="0">
                  <a:pos x="150" y="0"/>
                </a:cxn>
                <a:cxn ang="0">
                  <a:pos x="136" y="4"/>
                </a:cxn>
                <a:cxn ang="0">
                  <a:pos x="112" y="0"/>
                </a:cxn>
                <a:cxn ang="0">
                  <a:pos x="92" y="10"/>
                </a:cxn>
                <a:cxn ang="0">
                  <a:pos x="56" y="18"/>
                </a:cxn>
                <a:cxn ang="0">
                  <a:pos x="24" y="42"/>
                </a:cxn>
                <a:cxn ang="0">
                  <a:pos x="24" y="58"/>
                </a:cxn>
                <a:cxn ang="0">
                  <a:pos x="2" y="66"/>
                </a:cxn>
                <a:cxn ang="0">
                  <a:pos x="4" y="72"/>
                </a:cxn>
                <a:cxn ang="0">
                  <a:pos x="18" y="72"/>
                </a:cxn>
                <a:cxn ang="0">
                  <a:pos x="24" y="72"/>
                </a:cxn>
                <a:cxn ang="0">
                  <a:pos x="40" y="62"/>
                </a:cxn>
                <a:cxn ang="0">
                  <a:pos x="70" y="44"/>
                </a:cxn>
                <a:cxn ang="0">
                  <a:pos x="92" y="30"/>
                </a:cxn>
                <a:cxn ang="0">
                  <a:pos x="132" y="32"/>
                </a:cxn>
                <a:cxn ang="0">
                  <a:pos x="124" y="38"/>
                </a:cxn>
                <a:cxn ang="0">
                  <a:pos x="118" y="46"/>
                </a:cxn>
                <a:cxn ang="0">
                  <a:pos x="164" y="58"/>
                </a:cxn>
                <a:cxn ang="0">
                  <a:pos x="186" y="62"/>
                </a:cxn>
                <a:cxn ang="0">
                  <a:pos x="214" y="80"/>
                </a:cxn>
                <a:cxn ang="0">
                  <a:pos x="242" y="84"/>
                </a:cxn>
                <a:cxn ang="0">
                  <a:pos x="256" y="94"/>
                </a:cxn>
                <a:cxn ang="0">
                  <a:pos x="268" y="120"/>
                </a:cxn>
                <a:cxn ang="0">
                  <a:pos x="288" y="128"/>
                </a:cxn>
                <a:cxn ang="0">
                  <a:pos x="318" y="136"/>
                </a:cxn>
                <a:cxn ang="0">
                  <a:pos x="310" y="150"/>
                </a:cxn>
                <a:cxn ang="0">
                  <a:pos x="290" y="168"/>
                </a:cxn>
                <a:cxn ang="0">
                  <a:pos x="348" y="164"/>
                </a:cxn>
                <a:cxn ang="0">
                  <a:pos x="382" y="170"/>
                </a:cxn>
                <a:cxn ang="0">
                  <a:pos x="400" y="166"/>
                </a:cxn>
              </a:cxnLst>
              <a:rect l="0" t="0" r="r" b="b"/>
              <a:pathLst>
                <a:path w="438" h="172">
                  <a:moveTo>
                    <a:pt x="400" y="166"/>
                  </a:moveTo>
                  <a:lnTo>
                    <a:pt x="400" y="166"/>
                  </a:lnTo>
                  <a:lnTo>
                    <a:pt x="410" y="162"/>
                  </a:lnTo>
                  <a:lnTo>
                    <a:pt x="416" y="160"/>
                  </a:lnTo>
                  <a:lnTo>
                    <a:pt x="426" y="160"/>
                  </a:lnTo>
                  <a:lnTo>
                    <a:pt x="432" y="162"/>
                  </a:lnTo>
                  <a:lnTo>
                    <a:pt x="436" y="156"/>
                  </a:lnTo>
                  <a:lnTo>
                    <a:pt x="436" y="156"/>
                  </a:lnTo>
                  <a:lnTo>
                    <a:pt x="438" y="152"/>
                  </a:lnTo>
                  <a:lnTo>
                    <a:pt x="438" y="150"/>
                  </a:lnTo>
                  <a:lnTo>
                    <a:pt x="434" y="150"/>
                  </a:lnTo>
                  <a:lnTo>
                    <a:pt x="428" y="148"/>
                  </a:lnTo>
                  <a:lnTo>
                    <a:pt x="424" y="146"/>
                  </a:lnTo>
                  <a:lnTo>
                    <a:pt x="420" y="144"/>
                  </a:lnTo>
                  <a:lnTo>
                    <a:pt x="420" y="144"/>
                  </a:lnTo>
                  <a:lnTo>
                    <a:pt x="414" y="136"/>
                  </a:lnTo>
                  <a:lnTo>
                    <a:pt x="410" y="132"/>
                  </a:lnTo>
                  <a:lnTo>
                    <a:pt x="400" y="128"/>
                  </a:lnTo>
                  <a:lnTo>
                    <a:pt x="384" y="126"/>
                  </a:lnTo>
                  <a:lnTo>
                    <a:pt x="384" y="126"/>
                  </a:lnTo>
                  <a:lnTo>
                    <a:pt x="372" y="124"/>
                  </a:lnTo>
                  <a:lnTo>
                    <a:pt x="370" y="124"/>
                  </a:lnTo>
                  <a:lnTo>
                    <a:pt x="372" y="122"/>
                  </a:lnTo>
                  <a:lnTo>
                    <a:pt x="374" y="120"/>
                  </a:lnTo>
                  <a:lnTo>
                    <a:pt x="376" y="116"/>
                  </a:lnTo>
                  <a:lnTo>
                    <a:pt x="376" y="112"/>
                  </a:lnTo>
                  <a:lnTo>
                    <a:pt x="376" y="112"/>
                  </a:lnTo>
                  <a:lnTo>
                    <a:pt x="376" y="108"/>
                  </a:lnTo>
                  <a:lnTo>
                    <a:pt x="374" y="108"/>
                  </a:lnTo>
                  <a:lnTo>
                    <a:pt x="368" y="106"/>
                  </a:lnTo>
                  <a:lnTo>
                    <a:pt x="362" y="106"/>
                  </a:lnTo>
                  <a:lnTo>
                    <a:pt x="358" y="106"/>
                  </a:lnTo>
                  <a:lnTo>
                    <a:pt x="356" y="104"/>
                  </a:lnTo>
                  <a:lnTo>
                    <a:pt x="356" y="104"/>
                  </a:lnTo>
                  <a:lnTo>
                    <a:pt x="352" y="102"/>
                  </a:lnTo>
                  <a:lnTo>
                    <a:pt x="350" y="100"/>
                  </a:lnTo>
                  <a:lnTo>
                    <a:pt x="344" y="102"/>
                  </a:lnTo>
                  <a:lnTo>
                    <a:pt x="340" y="102"/>
                  </a:lnTo>
                  <a:lnTo>
                    <a:pt x="338" y="102"/>
                  </a:lnTo>
                  <a:lnTo>
                    <a:pt x="338" y="100"/>
                  </a:lnTo>
                  <a:lnTo>
                    <a:pt x="338" y="100"/>
                  </a:lnTo>
                  <a:lnTo>
                    <a:pt x="334" y="96"/>
                  </a:lnTo>
                  <a:lnTo>
                    <a:pt x="332" y="94"/>
                  </a:lnTo>
                  <a:lnTo>
                    <a:pt x="326" y="92"/>
                  </a:lnTo>
                  <a:lnTo>
                    <a:pt x="320" y="86"/>
                  </a:lnTo>
                  <a:lnTo>
                    <a:pt x="320" y="86"/>
                  </a:lnTo>
                  <a:lnTo>
                    <a:pt x="304" y="70"/>
                  </a:lnTo>
                  <a:lnTo>
                    <a:pt x="300" y="68"/>
                  </a:lnTo>
                  <a:lnTo>
                    <a:pt x="300" y="70"/>
                  </a:lnTo>
                  <a:lnTo>
                    <a:pt x="300" y="72"/>
                  </a:lnTo>
                  <a:lnTo>
                    <a:pt x="300" y="72"/>
                  </a:lnTo>
                  <a:lnTo>
                    <a:pt x="300" y="76"/>
                  </a:lnTo>
                  <a:lnTo>
                    <a:pt x="300" y="76"/>
                  </a:lnTo>
                  <a:lnTo>
                    <a:pt x="296" y="76"/>
                  </a:lnTo>
                  <a:lnTo>
                    <a:pt x="294" y="70"/>
                  </a:lnTo>
                  <a:lnTo>
                    <a:pt x="292" y="64"/>
                  </a:lnTo>
                  <a:lnTo>
                    <a:pt x="292" y="64"/>
                  </a:lnTo>
                  <a:lnTo>
                    <a:pt x="292" y="62"/>
                  </a:lnTo>
                  <a:lnTo>
                    <a:pt x="292" y="60"/>
                  </a:lnTo>
                  <a:lnTo>
                    <a:pt x="286" y="60"/>
                  </a:lnTo>
                  <a:lnTo>
                    <a:pt x="276" y="56"/>
                  </a:lnTo>
                  <a:lnTo>
                    <a:pt x="268" y="54"/>
                  </a:lnTo>
                  <a:lnTo>
                    <a:pt x="260" y="48"/>
                  </a:lnTo>
                  <a:lnTo>
                    <a:pt x="260" y="48"/>
                  </a:lnTo>
                  <a:lnTo>
                    <a:pt x="252" y="42"/>
                  </a:lnTo>
                  <a:lnTo>
                    <a:pt x="244" y="40"/>
                  </a:lnTo>
                  <a:lnTo>
                    <a:pt x="234" y="40"/>
                  </a:lnTo>
                  <a:lnTo>
                    <a:pt x="230" y="40"/>
                  </a:lnTo>
                  <a:lnTo>
                    <a:pt x="226" y="38"/>
                  </a:lnTo>
                  <a:lnTo>
                    <a:pt x="220" y="34"/>
                  </a:lnTo>
                  <a:lnTo>
                    <a:pt x="216" y="28"/>
                  </a:lnTo>
                  <a:lnTo>
                    <a:pt x="216" y="28"/>
                  </a:lnTo>
                  <a:lnTo>
                    <a:pt x="210" y="20"/>
                  </a:lnTo>
                  <a:lnTo>
                    <a:pt x="204" y="16"/>
                  </a:lnTo>
                  <a:lnTo>
                    <a:pt x="200" y="14"/>
                  </a:lnTo>
                  <a:lnTo>
                    <a:pt x="194" y="14"/>
                  </a:lnTo>
                  <a:lnTo>
                    <a:pt x="186" y="14"/>
                  </a:lnTo>
                  <a:lnTo>
                    <a:pt x="182" y="12"/>
                  </a:lnTo>
                  <a:lnTo>
                    <a:pt x="180" y="8"/>
                  </a:lnTo>
                  <a:lnTo>
                    <a:pt x="180" y="8"/>
                  </a:lnTo>
                  <a:lnTo>
                    <a:pt x="176" y="6"/>
                  </a:lnTo>
                  <a:lnTo>
                    <a:pt x="174" y="4"/>
                  </a:lnTo>
                  <a:lnTo>
                    <a:pt x="168" y="6"/>
                  </a:lnTo>
                  <a:lnTo>
                    <a:pt x="164" y="8"/>
                  </a:lnTo>
                  <a:lnTo>
                    <a:pt x="160" y="6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0" y="0"/>
                  </a:lnTo>
                  <a:lnTo>
                    <a:pt x="148" y="2"/>
                  </a:lnTo>
                  <a:lnTo>
                    <a:pt x="146" y="2"/>
                  </a:lnTo>
                  <a:lnTo>
                    <a:pt x="142" y="4"/>
                  </a:lnTo>
                  <a:lnTo>
                    <a:pt x="136" y="4"/>
                  </a:lnTo>
                  <a:lnTo>
                    <a:pt x="126" y="2"/>
                  </a:lnTo>
                  <a:lnTo>
                    <a:pt x="126" y="2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2"/>
                  </a:lnTo>
                  <a:lnTo>
                    <a:pt x="104" y="4"/>
                  </a:lnTo>
                  <a:lnTo>
                    <a:pt x="98" y="8"/>
                  </a:lnTo>
                  <a:lnTo>
                    <a:pt x="92" y="10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68" y="14"/>
                  </a:lnTo>
                  <a:lnTo>
                    <a:pt x="56" y="18"/>
                  </a:lnTo>
                  <a:lnTo>
                    <a:pt x="44" y="22"/>
                  </a:lnTo>
                  <a:lnTo>
                    <a:pt x="36" y="28"/>
                  </a:lnTo>
                  <a:lnTo>
                    <a:pt x="28" y="34"/>
                  </a:lnTo>
                  <a:lnTo>
                    <a:pt x="24" y="42"/>
                  </a:lnTo>
                  <a:lnTo>
                    <a:pt x="22" y="48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4" y="58"/>
                  </a:lnTo>
                  <a:lnTo>
                    <a:pt x="22" y="60"/>
                  </a:lnTo>
                  <a:lnTo>
                    <a:pt x="14" y="62"/>
                  </a:lnTo>
                  <a:lnTo>
                    <a:pt x="4" y="64"/>
                  </a:lnTo>
                  <a:lnTo>
                    <a:pt x="2" y="6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4"/>
                  </a:lnTo>
                  <a:lnTo>
                    <a:pt x="20" y="74"/>
                  </a:lnTo>
                  <a:lnTo>
                    <a:pt x="24" y="72"/>
                  </a:lnTo>
                  <a:lnTo>
                    <a:pt x="30" y="68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40" y="62"/>
                  </a:lnTo>
                  <a:lnTo>
                    <a:pt x="42" y="58"/>
                  </a:lnTo>
                  <a:lnTo>
                    <a:pt x="52" y="54"/>
                  </a:lnTo>
                  <a:lnTo>
                    <a:pt x="62" y="48"/>
                  </a:lnTo>
                  <a:lnTo>
                    <a:pt x="70" y="44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84" y="34"/>
                  </a:lnTo>
                  <a:lnTo>
                    <a:pt x="92" y="30"/>
                  </a:lnTo>
                  <a:lnTo>
                    <a:pt x="100" y="28"/>
                  </a:lnTo>
                  <a:lnTo>
                    <a:pt x="108" y="28"/>
                  </a:lnTo>
                  <a:lnTo>
                    <a:pt x="124" y="28"/>
                  </a:lnTo>
                  <a:lnTo>
                    <a:pt x="132" y="32"/>
                  </a:lnTo>
                  <a:lnTo>
                    <a:pt x="132" y="32"/>
                  </a:lnTo>
                  <a:lnTo>
                    <a:pt x="134" y="34"/>
                  </a:lnTo>
                  <a:lnTo>
                    <a:pt x="132" y="36"/>
                  </a:lnTo>
                  <a:lnTo>
                    <a:pt x="124" y="38"/>
                  </a:lnTo>
                  <a:lnTo>
                    <a:pt x="116" y="42"/>
                  </a:lnTo>
                  <a:lnTo>
                    <a:pt x="116" y="44"/>
                  </a:lnTo>
                  <a:lnTo>
                    <a:pt x="118" y="46"/>
                  </a:lnTo>
                  <a:lnTo>
                    <a:pt x="118" y="46"/>
                  </a:lnTo>
                  <a:lnTo>
                    <a:pt x="126" y="52"/>
                  </a:lnTo>
                  <a:lnTo>
                    <a:pt x="134" y="56"/>
                  </a:lnTo>
                  <a:lnTo>
                    <a:pt x="146" y="58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74" y="58"/>
                  </a:lnTo>
                  <a:lnTo>
                    <a:pt x="180" y="60"/>
                  </a:lnTo>
                  <a:lnTo>
                    <a:pt x="186" y="62"/>
                  </a:lnTo>
                  <a:lnTo>
                    <a:pt x="190" y="66"/>
                  </a:lnTo>
                  <a:lnTo>
                    <a:pt x="200" y="74"/>
                  </a:lnTo>
                  <a:lnTo>
                    <a:pt x="206" y="78"/>
                  </a:lnTo>
                  <a:lnTo>
                    <a:pt x="214" y="80"/>
                  </a:lnTo>
                  <a:lnTo>
                    <a:pt x="214" y="80"/>
                  </a:lnTo>
                  <a:lnTo>
                    <a:pt x="222" y="84"/>
                  </a:lnTo>
                  <a:lnTo>
                    <a:pt x="230" y="84"/>
                  </a:lnTo>
                  <a:lnTo>
                    <a:pt x="242" y="84"/>
                  </a:lnTo>
                  <a:lnTo>
                    <a:pt x="246" y="84"/>
                  </a:lnTo>
                  <a:lnTo>
                    <a:pt x="250" y="86"/>
                  </a:lnTo>
                  <a:lnTo>
                    <a:pt x="252" y="88"/>
                  </a:lnTo>
                  <a:lnTo>
                    <a:pt x="256" y="94"/>
                  </a:lnTo>
                  <a:lnTo>
                    <a:pt x="256" y="94"/>
                  </a:lnTo>
                  <a:lnTo>
                    <a:pt x="260" y="106"/>
                  </a:lnTo>
                  <a:lnTo>
                    <a:pt x="266" y="116"/>
                  </a:lnTo>
                  <a:lnTo>
                    <a:pt x="268" y="120"/>
                  </a:lnTo>
                  <a:lnTo>
                    <a:pt x="274" y="124"/>
                  </a:lnTo>
                  <a:lnTo>
                    <a:pt x="280" y="126"/>
                  </a:lnTo>
                  <a:lnTo>
                    <a:pt x="288" y="128"/>
                  </a:lnTo>
                  <a:lnTo>
                    <a:pt x="288" y="128"/>
                  </a:lnTo>
                  <a:lnTo>
                    <a:pt x="304" y="128"/>
                  </a:lnTo>
                  <a:lnTo>
                    <a:pt x="310" y="130"/>
                  </a:lnTo>
                  <a:lnTo>
                    <a:pt x="316" y="134"/>
                  </a:lnTo>
                  <a:lnTo>
                    <a:pt x="318" y="136"/>
                  </a:lnTo>
                  <a:lnTo>
                    <a:pt x="318" y="140"/>
                  </a:lnTo>
                  <a:lnTo>
                    <a:pt x="316" y="144"/>
                  </a:lnTo>
                  <a:lnTo>
                    <a:pt x="310" y="150"/>
                  </a:lnTo>
                  <a:lnTo>
                    <a:pt x="310" y="150"/>
                  </a:lnTo>
                  <a:lnTo>
                    <a:pt x="298" y="158"/>
                  </a:lnTo>
                  <a:lnTo>
                    <a:pt x="292" y="162"/>
                  </a:lnTo>
                  <a:lnTo>
                    <a:pt x="290" y="166"/>
                  </a:lnTo>
                  <a:lnTo>
                    <a:pt x="290" y="168"/>
                  </a:lnTo>
                  <a:lnTo>
                    <a:pt x="296" y="170"/>
                  </a:lnTo>
                  <a:lnTo>
                    <a:pt x="328" y="166"/>
                  </a:lnTo>
                  <a:lnTo>
                    <a:pt x="328" y="166"/>
                  </a:lnTo>
                  <a:lnTo>
                    <a:pt x="348" y="164"/>
                  </a:lnTo>
                  <a:lnTo>
                    <a:pt x="360" y="166"/>
                  </a:lnTo>
                  <a:lnTo>
                    <a:pt x="370" y="166"/>
                  </a:lnTo>
                  <a:lnTo>
                    <a:pt x="376" y="168"/>
                  </a:lnTo>
                  <a:lnTo>
                    <a:pt x="382" y="170"/>
                  </a:lnTo>
                  <a:lnTo>
                    <a:pt x="386" y="172"/>
                  </a:lnTo>
                  <a:lnTo>
                    <a:pt x="392" y="170"/>
                  </a:lnTo>
                  <a:lnTo>
                    <a:pt x="400" y="166"/>
                  </a:lnTo>
                  <a:lnTo>
                    <a:pt x="400" y="16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88" name="Freeform 6084">
              <a:extLst>
                <a:ext uri="{FF2B5EF4-FFF2-40B4-BE49-F238E27FC236}">
                  <a16:creationId xmlns:a16="http://schemas.microsoft.com/office/drawing/2014/main" id="{803F4F92-B060-4E2A-93AD-C3090FDA7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460" y="3296603"/>
              <a:ext cx="5080" cy="508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8">
                  <a:moveTo>
                    <a:pt x="0" y="6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89" name="Freeform 6086">
              <a:extLst>
                <a:ext uri="{FF2B5EF4-FFF2-40B4-BE49-F238E27FC236}">
                  <a16:creationId xmlns:a16="http://schemas.microsoft.com/office/drawing/2014/main" id="{B6A3CD48-8E2C-4D4B-A6B3-A370634D3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979" y="1296353"/>
              <a:ext cx="2874010" cy="2354580"/>
            </a:xfrm>
            <a:custGeom>
              <a:avLst/>
              <a:gdLst/>
              <a:ahLst/>
              <a:cxnLst>
                <a:cxn ang="0">
                  <a:pos x="3400" y="3516"/>
                </a:cxn>
                <a:cxn ang="0">
                  <a:pos x="3292" y="3276"/>
                </a:cxn>
                <a:cxn ang="0">
                  <a:pos x="3246" y="3102"/>
                </a:cxn>
                <a:cxn ang="0">
                  <a:pos x="3116" y="3080"/>
                </a:cxn>
                <a:cxn ang="0">
                  <a:pos x="2830" y="2916"/>
                </a:cxn>
                <a:cxn ang="0">
                  <a:pos x="3078" y="2572"/>
                </a:cxn>
                <a:cxn ang="0">
                  <a:pos x="3134" y="2554"/>
                </a:cxn>
                <a:cxn ang="0">
                  <a:pos x="3436" y="2646"/>
                </a:cxn>
                <a:cxn ang="0">
                  <a:pos x="3526" y="2642"/>
                </a:cxn>
                <a:cxn ang="0">
                  <a:pos x="3686" y="2282"/>
                </a:cxn>
                <a:cxn ang="0">
                  <a:pos x="3698" y="2162"/>
                </a:cxn>
                <a:cxn ang="0">
                  <a:pos x="3748" y="2092"/>
                </a:cxn>
                <a:cxn ang="0">
                  <a:pos x="3924" y="1928"/>
                </a:cxn>
                <a:cxn ang="0">
                  <a:pos x="4006" y="1782"/>
                </a:cxn>
                <a:cxn ang="0">
                  <a:pos x="4138" y="1824"/>
                </a:cxn>
                <a:cxn ang="0">
                  <a:pos x="4150" y="1496"/>
                </a:cxn>
                <a:cxn ang="0">
                  <a:pos x="4522" y="1296"/>
                </a:cxn>
                <a:cxn ang="0">
                  <a:pos x="4314" y="1090"/>
                </a:cxn>
                <a:cxn ang="0">
                  <a:pos x="4060" y="934"/>
                </a:cxn>
                <a:cxn ang="0">
                  <a:pos x="3720" y="680"/>
                </a:cxn>
                <a:cxn ang="0">
                  <a:pos x="3570" y="1166"/>
                </a:cxn>
                <a:cxn ang="0">
                  <a:pos x="3346" y="1132"/>
                </a:cxn>
                <a:cxn ang="0">
                  <a:pos x="3060" y="648"/>
                </a:cxn>
                <a:cxn ang="0">
                  <a:pos x="3304" y="420"/>
                </a:cxn>
                <a:cxn ang="0">
                  <a:pos x="3452" y="258"/>
                </a:cxn>
                <a:cxn ang="0">
                  <a:pos x="3282" y="322"/>
                </a:cxn>
                <a:cxn ang="0">
                  <a:pos x="3048" y="164"/>
                </a:cxn>
                <a:cxn ang="0">
                  <a:pos x="2954" y="232"/>
                </a:cxn>
                <a:cxn ang="0">
                  <a:pos x="2726" y="298"/>
                </a:cxn>
                <a:cxn ang="0">
                  <a:pos x="2330" y="286"/>
                </a:cxn>
                <a:cxn ang="0">
                  <a:pos x="1732" y="136"/>
                </a:cxn>
                <a:cxn ang="0">
                  <a:pos x="1406" y="178"/>
                </a:cxn>
                <a:cxn ang="0">
                  <a:pos x="636" y="94"/>
                </a:cxn>
                <a:cxn ang="0">
                  <a:pos x="54" y="266"/>
                </a:cxn>
                <a:cxn ang="0">
                  <a:pos x="28" y="440"/>
                </a:cxn>
                <a:cxn ang="0">
                  <a:pos x="270" y="598"/>
                </a:cxn>
                <a:cxn ang="0">
                  <a:pos x="246" y="900"/>
                </a:cxn>
                <a:cxn ang="0">
                  <a:pos x="218" y="1124"/>
                </a:cxn>
                <a:cxn ang="0">
                  <a:pos x="548" y="956"/>
                </a:cxn>
                <a:cxn ang="0">
                  <a:pos x="648" y="882"/>
                </a:cxn>
                <a:cxn ang="0">
                  <a:pos x="1136" y="842"/>
                </a:cxn>
                <a:cxn ang="0">
                  <a:pos x="1412" y="1020"/>
                </a:cxn>
                <a:cxn ang="0">
                  <a:pos x="1524" y="1162"/>
                </a:cxn>
                <a:cxn ang="0">
                  <a:pos x="1646" y="1306"/>
                </a:cxn>
                <a:cxn ang="0">
                  <a:pos x="1750" y="1434"/>
                </a:cxn>
                <a:cxn ang="0">
                  <a:pos x="1840" y="1570"/>
                </a:cxn>
                <a:cxn ang="0">
                  <a:pos x="1838" y="2170"/>
                </a:cxn>
                <a:cxn ang="0">
                  <a:pos x="2146" y="2682"/>
                </a:cxn>
                <a:cxn ang="0">
                  <a:pos x="2168" y="2564"/>
                </a:cxn>
                <a:cxn ang="0">
                  <a:pos x="2530" y="2998"/>
                </a:cxn>
                <a:cxn ang="0">
                  <a:pos x="3202" y="3400"/>
                </a:cxn>
                <a:cxn ang="0">
                  <a:pos x="3330" y="3570"/>
                </a:cxn>
                <a:cxn ang="0">
                  <a:pos x="3432" y="3656"/>
                </a:cxn>
                <a:cxn ang="0">
                  <a:pos x="3562" y="3616"/>
                </a:cxn>
                <a:cxn ang="0">
                  <a:pos x="3408" y="1922"/>
                </a:cxn>
                <a:cxn ang="0">
                  <a:pos x="3590" y="1870"/>
                </a:cxn>
                <a:cxn ang="0">
                  <a:pos x="3578" y="1812"/>
                </a:cxn>
                <a:cxn ang="0">
                  <a:pos x="3344" y="1588"/>
                </a:cxn>
                <a:cxn ang="0">
                  <a:pos x="3548" y="1750"/>
                </a:cxn>
                <a:cxn ang="0">
                  <a:pos x="3418" y="1798"/>
                </a:cxn>
                <a:cxn ang="0">
                  <a:pos x="3294" y="1766"/>
                </a:cxn>
                <a:cxn ang="0">
                  <a:pos x="3244" y="1726"/>
                </a:cxn>
                <a:cxn ang="0">
                  <a:pos x="3258" y="1654"/>
                </a:cxn>
              </a:cxnLst>
              <a:rect l="0" t="0" r="r" b="b"/>
              <a:pathLst>
                <a:path w="4526" h="3708">
                  <a:moveTo>
                    <a:pt x="3654" y="3626"/>
                  </a:moveTo>
                  <a:lnTo>
                    <a:pt x="3654" y="3626"/>
                  </a:lnTo>
                  <a:lnTo>
                    <a:pt x="3654" y="3626"/>
                  </a:lnTo>
                  <a:lnTo>
                    <a:pt x="3654" y="3626"/>
                  </a:lnTo>
                  <a:lnTo>
                    <a:pt x="3642" y="3614"/>
                  </a:lnTo>
                  <a:lnTo>
                    <a:pt x="3628" y="3600"/>
                  </a:lnTo>
                  <a:lnTo>
                    <a:pt x="3622" y="3596"/>
                  </a:lnTo>
                  <a:lnTo>
                    <a:pt x="3614" y="3592"/>
                  </a:lnTo>
                  <a:lnTo>
                    <a:pt x="3606" y="3590"/>
                  </a:lnTo>
                  <a:lnTo>
                    <a:pt x="3598" y="3588"/>
                  </a:lnTo>
                  <a:lnTo>
                    <a:pt x="3598" y="3588"/>
                  </a:lnTo>
                  <a:lnTo>
                    <a:pt x="3588" y="3590"/>
                  </a:lnTo>
                  <a:lnTo>
                    <a:pt x="3588" y="3588"/>
                  </a:lnTo>
                  <a:lnTo>
                    <a:pt x="3588" y="3588"/>
                  </a:lnTo>
                  <a:lnTo>
                    <a:pt x="3588" y="3586"/>
                  </a:lnTo>
                  <a:lnTo>
                    <a:pt x="3586" y="3584"/>
                  </a:lnTo>
                  <a:lnTo>
                    <a:pt x="3574" y="3582"/>
                  </a:lnTo>
                  <a:lnTo>
                    <a:pt x="3574" y="3582"/>
                  </a:lnTo>
                  <a:lnTo>
                    <a:pt x="3562" y="3582"/>
                  </a:lnTo>
                  <a:lnTo>
                    <a:pt x="3560" y="3582"/>
                  </a:lnTo>
                  <a:lnTo>
                    <a:pt x="3560" y="3584"/>
                  </a:lnTo>
                  <a:lnTo>
                    <a:pt x="3556" y="3590"/>
                  </a:lnTo>
                  <a:lnTo>
                    <a:pt x="3552" y="3594"/>
                  </a:lnTo>
                  <a:lnTo>
                    <a:pt x="3546" y="3598"/>
                  </a:lnTo>
                  <a:lnTo>
                    <a:pt x="3546" y="3598"/>
                  </a:lnTo>
                  <a:lnTo>
                    <a:pt x="3524" y="3608"/>
                  </a:lnTo>
                  <a:lnTo>
                    <a:pt x="3518" y="3612"/>
                  </a:lnTo>
                  <a:lnTo>
                    <a:pt x="3514" y="3616"/>
                  </a:lnTo>
                  <a:lnTo>
                    <a:pt x="3496" y="3622"/>
                  </a:lnTo>
                  <a:lnTo>
                    <a:pt x="3496" y="3622"/>
                  </a:lnTo>
                  <a:lnTo>
                    <a:pt x="3492" y="3622"/>
                  </a:lnTo>
                  <a:lnTo>
                    <a:pt x="3488" y="3620"/>
                  </a:lnTo>
                  <a:lnTo>
                    <a:pt x="3480" y="3612"/>
                  </a:lnTo>
                  <a:lnTo>
                    <a:pt x="3480" y="3612"/>
                  </a:lnTo>
                  <a:lnTo>
                    <a:pt x="3476" y="3608"/>
                  </a:lnTo>
                  <a:lnTo>
                    <a:pt x="3474" y="3604"/>
                  </a:lnTo>
                  <a:lnTo>
                    <a:pt x="3474" y="3604"/>
                  </a:lnTo>
                  <a:lnTo>
                    <a:pt x="3472" y="3602"/>
                  </a:lnTo>
                  <a:lnTo>
                    <a:pt x="3470" y="3602"/>
                  </a:lnTo>
                  <a:lnTo>
                    <a:pt x="3468" y="3604"/>
                  </a:lnTo>
                  <a:lnTo>
                    <a:pt x="3470" y="3610"/>
                  </a:lnTo>
                  <a:lnTo>
                    <a:pt x="3470" y="3610"/>
                  </a:lnTo>
                  <a:lnTo>
                    <a:pt x="3470" y="3610"/>
                  </a:lnTo>
                  <a:lnTo>
                    <a:pt x="3468" y="3612"/>
                  </a:lnTo>
                  <a:lnTo>
                    <a:pt x="3464" y="3612"/>
                  </a:lnTo>
                  <a:lnTo>
                    <a:pt x="3460" y="3610"/>
                  </a:lnTo>
                  <a:lnTo>
                    <a:pt x="3456" y="3608"/>
                  </a:lnTo>
                  <a:lnTo>
                    <a:pt x="3456" y="3608"/>
                  </a:lnTo>
                  <a:lnTo>
                    <a:pt x="3458" y="3604"/>
                  </a:lnTo>
                  <a:lnTo>
                    <a:pt x="3460" y="3604"/>
                  </a:lnTo>
                  <a:lnTo>
                    <a:pt x="3460" y="3602"/>
                  </a:lnTo>
                  <a:lnTo>
                    <a:pt x="3460" y="3600"/>
                  </a:lnTo>
                  <a:lnTo>
                    <a:pt x="3460" y="3600"/>
                  </a:lnTo>
                  <a:lnTo>
                    <a:pt x="3458" y="3600"/>
                  </a:lnTo>
                  <a:lnTo>
                    <a:pt x="3454" y="3600"/>
                  </a:lnTo>
                  <a:lnTo>
                    <a:pt x="3452" y="3600"/>
                  </a:lnTo>
                  <a:lnTo>
                    <a:pt x="3452" y="3596"/>
                  </a:lnTo>
                  <a:lnTo>
                    <a:pt x="3452" y="3596"/>
                  </a:lnTo>
                  <a:lnTo>
                    <a:pt x="3452" y="3590"/>
                  </a:lnTo>
                  <a:lnTo>
                    <a:pt x="3450" y="3588"/>
                  </a:lnTo>
                  <a:lnTo>
                    <a:pt x="3444" y="3584"/>
                  </a:lnTo>
                  <a:lnTo>
                    <a:pt x="3444" y="3584"/>
                  </a:lnTo>
                  <a:lnTo>
                    <a:pt x="3440" y="3578"/>
                  </a:lnTo>
                  <a:lnTo>
                    <a:pt x="3432" y="3568"/>
                  </a:lnTo>
                  <a:lnTo>
                    <a:pt x="3422" y="3558"/>
                  </a:lnTo>
                  <a:lnTo>
                    <a:pt x="3412" y="3544"/>
                  </a:lnTo>
                  <a:lnTo>
                    <a:pt x="3412" y="3544"/>
                  </a:lnTo>
                  <a:lnTo>
                    <a:pt x="3406" y="3534"/>
                  </a:lnTo>
                  <a:lnTo>
                    <a:pt x="3404" y="3528"/>
                  </a:lnTo>
                  <a:lnTo>
                    <a:pt x="3404" y="3522"/>
                  </a:lnTo>
                  <a:lnTo>
                    <a:pt x="3400" y="3516"/>
                  </a:lnTo>
                  <a:lnTo>
                    <a:pt x="3400" y="3516"/>
                  </a:lnTo>
                  <a:lnTo>
                    <a:pt x="3396" y="3512"/>
                  </a:lnTo>
                  <a:lnTo>
                    <a:pt x="3392" y="3504"/>
                  </a:lnTo>
                  <a:lnTo>
                    <a:pt x="3392" y="3504"/>
                  </a:lnTo>
                  <a:lnTo>
                    <a:pt x="3392" y="3498"/>
                  </a:lnTo>
                  <a:lnTo>
                    <a:pt x="3392" y="3492"/>
                  </a:lnTo>
                  <a:lnTo>
                    <a:pt x="3396" y="3486"/>
                  </a:lnTo>
                  <a:lnTo>
                    <a:pt x="3398" y="3484"/>
                  </a:lnTo>
                  <a:lnTo>
                    <a:pt x="3398" y="3484"/>
                  </a:lnTo>
                  <a:lnTo>
                    <a:pt x="3400" y="3482"/>
                  </a:lnTo>
                  <a:lnTo>
                    <a:pt x="3400" y="3478"/>
                  </a:lnTo>
                  <a:lnTo>
                    <a:pt x="3398" y="3474"/>
                  </a:lnTo>
                  <a:lnTo>
                    <a:pt x="3396" y="3472"/>
                  </a:lnTo>
                  <a:lnTo>
                    <a:pt x="3396" y="3472"/>
                  </a:lnTo>
                  <a:lnTo>
                    <a:pt x="3396" y="3470"/>
                  </a:lnTo>
                  <a:lnTo>
                    <a:pt x="3394" y="3470"/>
                  </a:lnTo>
                  <a:lnTo>
                    <a:pt x="3396" y="3464"/>
                  </a:lnTo>
                  <a:lnTo>
                    <a:pt x="3400" y="3452"/>
                  </a:lnTo>
                  <a:lnTo>
                    <a:pt x="3400" y="3452"/>
                  </a:lnTo>
                  <a:lnTo>
                    <a:pt x="3400" y="3446"/>
                  </a:lnTo>
                  <a:lnTo>
                    <a:pt x="3402" y="3444"/>
                  </a:lnTo>
                  <a:lnTo>
                    <a:pt x="3404" y="3444"/>
                  </a:lnTo>
                  <a:lnTo>
                    <a:pt x="3404" y="3444"/>
                  </a:lnTo>
                  <a:lnTo>
                    <a:pt x="3408" y="3444"/>
                  </a:lnTo>
                  <a:lnTo>
                    <a:pt x="3406" y="3438"/>
                  </a:lnTo>
                  <a:lnTo>
                    <a:pt x="3406" y="3438"/>
                  </a:lnTo>
                  <a:lnTo>
                    <a:pt x="3406" y="3424"/>
                  </a:lnTo>
                  <a:lnTo>
                    <a:pt x="3404" y="3404"/>
                  </a:lnTo>
                  <a:lnTo>
                    <a:pt x="3404" y="3404"/>
                  </a:lnTo>
                  <a:lnTo>
                    <a:pt x="3402" y="3396"/>
                  </a:lnTo>
                  <a:lnTo>
                    <a:pt x="3404" y="3392"/>
                  </a:lnTo>
                  <a:lnTo>
                    <a:pt x="3406" y="3386"/>
                  </a:lnTo>
                  <a:lnTo>
                    <a:pt x="3408" y="3378"/>
                  </a:lnTo>
                  <a:lnTo>
                    <a:pt x="3408" y="3378"/>
                  </a:lnTo>
                  <a:lnTo>
                    <a:pt x="3410" y="3368"/>
                  </a:lnTo>
                  <a:lnTo>
                    <a:pt x="3414" y="3358"/>
                  </a:lnTo>
                  <a:lnTo>
                    <a:pt x="3418" y="3350"/>
                  </a:lnTo>
                  <a:lnTo>
                    <a:pt x="3418" y="3346"/>
                  </a:lnTo>
                  <a:lnTo>
                    <a:pt x="3418" y="3342"/>
                  </a:lnTo>
                  <a:lnTo>
                    <a:pt x="3418" y="3342"/>
                  </a:lnTo>
                  <a:lnTo>
                    <a:pt x="3416" y="3334"/>
                  </a:lnTo>
                  <a:lnTo>
                    <a:pt x="3416" y="3328"/>
                  </a:lnTo>
                  <a:lnTo>
                    <a:pt x="3418" y="3324"/>
                  </a:lnTo>
                  <a:lnTo>
                    <a:pt x="3420" y="3318"/>
                  </a:lnTo>
                  <a:lnTo>
                    <a:pt x="3420" y="3318"/>
                  </a:lnTo>
                  <a:lnTo>
                    <a:pt x="3420" y="3314"/>
                  </a:lnTo>
                  <a:lnTo>
                    <a:pt x="3418" y="3310"/>
                  </a:lnTo>
                  <a:lnTo>
                    <a:pt x="3412" y="3304"/>
                  </a:lnTo>
                  <a:lnTo>
                    <a:pt x="3406" y="3300"/>
                  </a:lnTo>
                  <a:lnTo>
                    <a:pt x="3406" y="3300"/>
                  </a:lnTo>
                  <a:lnTo>
                    <a:pt x="3388" y="3290"/>
                  </a:lnTo>
                  <a:lnTo>
                    <a:pt x="3380" y="3280"/>
                  </a:lnTo>
                  <a:lnTo>
                    <a:pt x="3380" y="3280"/>
                  </a:lnTo>
                  <a:lnTo>
                    <a:pt x="3372" y="3274"/>
                  </a:lnTo>
                  <a:lnTo>
                    <a:pt x="3360" y="3270"/>
                  </a:lnTo>
                  <a:lnTo>
                    <a:pt x="3350" y="3268"/>
                  </a:lnTo>
                  <a:lnTo>
                    <a:pt x="3344" y="3268"/>
                  </a:lnTo>
                  <a:lnTo>
                    <a:pt x="3344" y="3268"/>
                  </a:lnTo>
                  <a:lnTo>
                    <a:pt x="3340" y="3270"/>
                  </a:lnTo>
                  <a:lnTo>
                    <a:pt x="3334" y="3270"/>
                  </a:lnTo>
                  <a:lnTo>
                    <a:pt x="3326" y="3270"/>
                  </a:lnTo>
                  <a:lnTo>
                    <a:pt x="3320" y="3268"/>
                  </a:lnTo>
                  <a:lnTo>
                    <a:pt x="3320" y="3268"/>
                  </a:lnTo>
                  <a:lnTo>
                    <a:pt x="3308" y="3264"/>
                  </a:lnTo>
                  <a:lnTo>
                    <a:pt x="3306" y="3264"/>
                  </a:lnTo>
                  <a:lnTo>
                    <a:pt x="3308" y="3266"/>
                  </a:lnTo>
                  <a:lnTo>
                    <a:pt x="3308" y="3266"/>
                  </a:lnTo>
                  <a:lnTo>
                    <a:pt x="3308" y="3268"/>
                  </a:lnTo>
                  <a:lnTo>
                    <a:pt x="3308" y="3270"/>
                  </a:lnTo>
                  <a:lnTo>
                    <a:pt x="3304" y="3272"/>
                  </a:lnTo>
                  <a:lnTo>
                    <a:pt x="3292" y="3276"/>
                  </a:lnTo>
                  <a:lnTo>
                    <a:pt x="3292" y="3276"/>
                  </a:lnTo>
                  <a:lnTo>
                    <a:pt x="3278" y="3278"/>
                  </a:lnTo>
                  <a:lnTo>
                    <a:pt x="3266" y="3276"/>
                  </a:lnTo>
                  <a:lnTo>
                    <a:pt x="3258" y="3274"/>
                  </a:lnTo>
                  <a:lnTo>
                    <a:pt x="3248" y="3274"/>
                  </a:lnTo>
                  <a:lnTo>
                    <a:pt x="3248" y="3274"/>
                  </a:lnTo>
                  <a:lnTo>
                    <a:pt x="3244" y="3276"/>
                  </a:lnTo>
                  <a:lnTo>
                    <a:pt x="3242" y="3274"/>
                  </a:lnTo>
                  <a:lnTo>
                    <a:pt x="3240" y="3272"/>
                  </a:lnTo>
                  <a:lnTo>
                    <a:pt x="3238" y="3270"/>
                  </a:lnTo>
                  <a:lnTo>
                    <a:pt x="3238" y="3270"/>
                  </a:lnTo>
                  <a:lnTo>
                    <a:pt x="3236" y="3270"/>
                  </a:lnTo>
                  <a:lnTo>
                    <a:pt x="3232" y="3272"/>
                  </a:lnTo>
                  <a:lnTo>
                    <a:pt x="3226" y="3276"/>
                  </a:lnTo>
                  <a:lnTo>
                    <a:pt x="3222" y="3282"/>
                  </a:lnTo>
                  <a:lnTo>
                    <a:pt x="3218" y="3282"/>
                  </a:lnTo>
                  <a:lnTo>
                    <a:pt x="3216" y="3280"/>
                  </a:lnTo>
                  <a:lnTo>
                    <a:pt x="3216" y="3280"/>
                  </a:lnTo>
                  <a:lnTo>
                    <a:pt x="3206" y="3272"/>
                  </a:lnTo>
                  <a:lnTo>
                    <a:pt x="3202" y="3268"/>
                  </a:lnTo>
                  <a:lnTo>
                    <a:pt x="3200" y="3268"/>
                  </a:lnTo>
                  <a:lnTo>
                    <a:pt x="3202" y="3270"/>
                  </a:lnTo>
                  <a:lnTo>
                    <a:pt x="3202" y="3270"/>
                  </a:lnTo>
                  <a:lnTo>
                    <a:pt x="3204" y="3274"/>
                  </a:lnTo>
                  <a:lnTo>
                    <a:pt x="3202" y="3280"/>
                  </a:lnTo>
                  <a:lnTo>
                    <a:pt x="3202" y="3280"/>
                  </a:lnTo>
                  <a:lnTo>
                    <a:pt x="3200" y="3282"/>
                  </a:lnTo>
                  <a:lnTo>
                    <a:pt x="3198" y="3280"/>
                  </a:lnTo>
                  <a:lnTo>
                    <a:pt x="3194" y="3274"/>
                  </a:lnTo>
                  <a:lnTo>
                    <a:pt x="3188" y="3270"/>
                  </a:lnTo>
                  <a:lnTo>
                    <a:pt x="3188" y="3270"/>
                  </a:lnTo>
                  <a:lnTo>
                    <a:pt x="3188" y="3268"/>
                  </a:lnTo>
                  <a:lnTo>
                    <a:pt x="3190" y="3264"/>
                  </a:lnTo>
                  <a:lnTo>
                    <a:pt x="3196" y="3256"/>
                  </a:lnTo>
                  <a:lnTo>
                    <a:pt x="3202" y="3250"/>
                  </a:lnTo>
                  <a:lnTo>
                    <a:pt x="3208" y="3242"/>
                  </a:lnTo>
                  <a:lnTo>
                    <a:pt x="3208" y="3242"/>
                  </a:lnTo>
                  <a:lnTo>
                    <a:pt x="3212" y="3236"/>
                  </a:lnTo>
                  <a:lnTo>
                    <a:pt x="3214" y="3228"/>
                  </a:lnTo>
                  <a:lnTo>
                    <a:pt x="3216" y="3206"/>
                  </a:lnTo>
                  <a:lnTo>
                    <a:pt x="3218" y="3182"/>
                  </a:lnTo>
                  <a:lnTo>
                    <a:pt x="3222" y="3160"/>
                  </a:lnTo>
                  <a:lnTo>
                    <a:pt x="3222" y="3160"/>
                  </a:lnTo>
                  <a:lnTo>
                    <a:pt x="3222" y="3154"/>
                  </a:lnTo>
                  <a:lnTo>
                    <a:pt x="3220" y="3150"/>
                  </a:lnTo>
                  <a:lnTo>
                    <a:pt x="3218" y="3148"/>
                  </a:lnTo>
                  <a:lnTo>
                    <a:pt x="3216" y="3148"/>
                  </a:lnTo>
                  <a:lnTo>
                    <a:pt x="3216" y="3148"/>
                  </a:lnTo>
                  <a:lnTo>
                    <a:pt x="3214" y="3150"/>
                  </a:lnTo>
                  <a:lnTo>
                    <a:pt x="3212" y="3150"/>
                  </a:lnTo>
                  <a:lnTo>
                    <a:pt x="3212" y="3144"/>
                  </a:lnTo>
                  <a:lnTo>
                    <a:pt x="3212" y="3144"/>
                  </a:lnTo>
                  <a:lnTo>
                    <a:pt x="3220" y="3128"/>
                  </a:lnTo>
                  <a:lnTo>
                    <a:pt x="3220" y="3128"/>
                  </a:lnTo>
                  <a:lnTo>
                    <a:pt x="3222" y="3124"/>
                  </a:lnTo>
                  <a:lnTo>
                    <a:pt x="3224" y="3124"/>
                  </a:lnTo>
                  <a:lnTo>
                    <a:pt x="3224" y="3128"/>
                  </a:lnTo>
                  <a:lnTo>
                    <a:pt x="3222" y="3134"/>
                  </a:lnTo>
                  <a:lnTo>
                    <a:pt x="3222" y="3134"/>
                  </a:lnTo>
                  <a:lnTo>
                    <a:pt x="3222" y="3140"/>
                  </a:lnTo>
                  <a:lnTo>
                    <a:pt x="3224" y="3144"/>
                  </a:lnTo>
                  <a:lnTo>
                    <a:pt x="3226" y="3148"/>
                  </a:lnTo>
                  <a:lnTo>
                    <a:pt x="3230" y="3154"/>
                  </a:lnTo>
                  <a:lnTo>
                    <a:pt x="3230" y="3154"/>
                  </a:lnTo>
                  <a:lnTo>
                    <a:pt x="3232" y="3156"/>
                  </a:lnTo>
                  <a:lnTo>
                    <a:pt x="3232" y="3152"/>
                  </a:lnTo>
                  <a:lnTo>
                    <a:pt x="3236" y="3138"/>
                  </a:lnTo>
                  <a:lnTo>
                    <a:pt x="3242" y="3118"/>
                  </a:lnTo>
                  <a:lnTo>
                    <a:pt x="3244" y="3104"/>
                  </a:lnTo>
                  <a:lnTo>
                    <a:pt x="3244" y="3104"/>
                  </a:lnTo>
                  <a:lnTo>
                    <a:pt x="3246" y="3102"/>
                  </a:lnTo>
                  <a:lnTo>
                    <a:pt x="3244" y="3102"/>
                  </a:lnTo>
                  <a:lnTo>
                    <a:pt x="3240" y="3102"/>
                  </a:lnTo>
                  <a:lnTo>
                    <a:pt x="3238" y="3102"/>
                  </a:lnTo>
                  <a:lnTo>
                    <a:pt x="3242" y="3098"/>
                  </a:lnTo>
                  <a:lnTo>
                    <a:pt x="3242" y="3098"/>
                  </a:lnTo>
                  <a:lnTo>
                    <a:pt x="3250" y="3088"/>
                  </a:lnTo>
                  <a:lnTo>
                    <a:pt x="3248" y="3086"/>
                  </a:lnTo>
                  <a:lnTo>
                    <a:pt x="3244" y="3088"/>
                  </a:lnTo>
                  <a:lnTo>
                    <a:pt x="3244" y="3088"/>
                  </a:lnTo>
                  <a:lnTo>
                    <a:pt x="3238" y="3090"/>
                  </a:lnTo>
                  <a:lnTo>
                    <a:pt x="3236" y="3088"/>
                  </a:lnTo>
                  <a:lnTo>
                    <a:pt x="3236" y="3084"/>
                  </a:lnTo>
                  <a:lnTo>
                    <a:pt x="3242" y="3078"/>
                  </a:lnTo>
                  <a:lnTo>
                    <a:pt x="3242" y="3078"/>
                  </a:lnTo>
                  <a:lnTo>
                    <a:pt x="3246" y="3076"/>
                  </a:lnTo>
                  <a:lnTo>
                    <a:pt x="3248" y="3072"/>
                  </a:lnTo>
                  <a:lnTo>
                    <a:pt x="3248" y="3064"/>
                  </a:lnTo>
                  <a:lnTo>
                    <a:pt x="3252" y="3050"/>
                  </a:lnTo>
                  <a:lnTo>
                    <a:pt x="3256" y="3040"/>
                  </a:lnTo>
                  <a:lnTo>
                    <a:pt x="3264" y="3030"/>
                  </a:lnTo>
                  <a:lnTo>
                    <a:pt x="3264" y="3030"/>
                  </a:lnTo>
                  <a:lnTo>
                    <a:pt x="3274" y="3016"/>
                  </a:lnTo>
                  <a:lnTo>
                    <a:pt x="3276" y="3010"/>
                  </a:lnTo>
                  <a:lnTo>
                    <a:pt x="3274" y="3006"/>
                  </a:lnTo>
                  <a:lnTo>
                    <a:pt x="3272" y="3002"/>
                  </a:lnTo>
                  <a:lnTo>
                    <a:pt x="3272" y="3002"/>
                  </a:lnTo>
                  <a:lnTo>
                    <a:pt x="3272" y="2996"/>
                  </a:lnTo>
                  <a:lnTo>
                    <a:pt x="3272" y="2994"/>
                  </a:lnTo>
                  <a:lnTo>
                    <a:pt x="3268" y="2992"/>
                  </a:lnTo>
                  <a:lnTo>
                    <a:pt x="3266" y="2988"/>
                  </a:lnTo>
                  <a:lnTo>
                    <a:pt x="3266" y="2988"/>
                  </a:lnTo>
                  <a:lnTo>
                    <a:pt x="3264" y="2986"/>
                  </a:lnTo>
                  <a:lnTo>
                    <a:pt x="3260" y="2986"/>
                  </a:lnTo>
                  <a:lnTo>
                    <a:pt x="3256" y="2986"/>
                  </a:lnTo>
                  <a:lnTo>
                    <a:pt x="3252" y="2988"/>
                  </a:lnTo>
                  <a:lnTo>
                    <a:pt x="3252" y="2988"/>
                  </a:lnTo>
                  <a:lnTo>
                    <a:pt x="3254" y="2990"/>
                  </a:lnTo>
                  <a:lnTo>
                    <a:pt x="3254" y="2990"/>
                  </a:lnTo>
                  <a:lnTo>
                    <a:pt x="3260" y="2990"/>
                  </a:lnTo>
                  <a:lnTo>
                    <a:pt x="3260" y="2992"/>
                  </a:lnTo>
                  <a:lnTo>
                    <a:pt x="3256" y="2994"/>
                  </a:lnTo>
                  <a:lnTo>
                    <a:pt x="3256" y="2994"/>
                  </a:lnTo>
                  <a:lnTo>
                    <a:pt x="3254" y="2994"/>
                  </a:lnTo>
                  <a:lnTo>
                    <a:pt x="3250" y="2994"/>
                  </a:lnTo>
                  <a:lnTo>
                    <a:pt x="3242" y="2990"/>
                  </a:lnTo>
                  <a:lnTo>
                    <a:pt x="3230" y="2988"/>
                  </a:lnTo>
                  <a:lnTo>
                    <a:pt x="3222" y="2986"/>
                  </a:lnTo>
                  <a:lnTo>
                    <a:pt x="3214" y="2986"/>
                  </a:lnTo>
                  <a:lnTo>
                    <a:pt x="3214" y="2986"/>
                  </a:lnTo>
                  <a:lnTo>
                    <a:pt x="3202" y="2990"/>
                  </a:lnTo>
                  <a:lnTo>
                    <a:pt x="3196" y="2992"/>
                  </a:lnTo>
                  <a:lnTo>
                    <a:pt x="3190" y="2996"/>
                  </a:lnTo>
                  <a:lnTo>
                    <a:pt x="3180" y="2998"/>
                  </a:lnTo>
                  <a:lnTo>
                    <a:pt x="3180" y="2998"/>
                  </a:lnTo>
                  <a:lnTo>
                    <a:pt x="3162" y="3000"/>
                  </a:lnTo>
                  <a:lnTo>
                    <a:pt x="3146" y="3004"/>
                  </a:lnTo>
                  <a:lnTo>
                    <a:pt x="3140" y="3008"/>
                  </a:lnTo>
                  <a:lnTo>
                    <a:pt x="3134" y="3012"/>
                  </a:lnTo>
                  <a:lnTo>
                    <a:pt x="3130" y="3016"/>
                  </a:lnTo>
                  <a:lnTo>
                    <a:pt x="3130" y="3020"/>
                  </a:lnTo>
                  <a:lnTo>
                    <a:pt x="3130" y="3020"/>
                  </a:lnTo>
                  <a:lnTo>
                    <a:pt x="3128" y="3028"/>
                  </a:lnTo>
                  <a:lnTo>
                    <a:pt x="3126" y="3034"/>
                  </a:lnTo>
                  <a:lnTo>
                    <a:pt x="3124" y="3040"/>
                  </a:lnTo>
                  <a:lnTo>
                    <a:pt x="3124" y="3056"/>
                  </a:lnTo>
                  <a:lnTo>
                    <a:pt x="3124" y="3056"/>
                  </a:lnTo>
                  <a:lnTo>
                    <a:pt x="3126" y="3068"/>
                  </a:lnTo>
                  <a:lnTo>
                    <a:pt x="3124" y="3070"/>
                  </a:lnTo>
                  <a:lnTo>
                    <a:pt x="3122" y="3072"/>
                  </a:lnTo>
                  <a:lnTo>
                    <a:pt x="3118" y="3076"/>
                  </a:lnTo>
                  <a:lnTo>
                    <a:pt x="3116" y="3080"/>
                  </a:lnTo>
                  <a:lnTo>
                    <a:pt x="3116" y="3088"/>
                  </a:lnTo>
                  <a:lnTo>
                    <a:pt x="3116" y="3088"/>
                  </a:lnTo>
                  <a:lnTo>
                    <a:pt x="3114" y="3096"/>
                  </a:lnTo>
                  <a:lnTo>
                    <a:pt x="3112" y="3102"/>
                  </a:lnTo>
                  <a:lnTo>
                    <a:pt x="3108" y="3108"/>
                  </a:lnTo>
                  <a:lnTo>
                    <a:pt x="3104" y="3112"/>
                  </a:lnTo>
                  <a:lnTo>
                    <a:pt x="3094" y="3118"/>
                  </a:lnTo>
                  <a:lnTo>
                    <a:pt x="3086" y="3122"/>
                  </a:lnTo>
                  <a:lnTo>
                    <a:pt x="3086" y="3122"/>
                  </a:lnTo>
                  <a:lnTo>
                    <a:pt x="3084" y="3126"/>
                  </a:lnTo>
                  <a:lnTo>
                    <a:pt x="3084" y="3126"/>
                  </a:lnTo>
                  <a:lnTo>
                    <a:pt x="3088" y="3128"/>
                  </a:lnTo>
                  <a:lnTo>
                    <a:pt x="3092" y="3132"/>
                  </a:lnTo>
                  <a:lnTo>
                    <a:pt x="3092" y="3134"/>
                  </a:lnTo>
                  <a:lnTo>
                    <a:pt x="3090" y="3138"/>
                  </a:lnTo>
                  <a:lnTo>
                    <a:pt x="3090" y="3138"/>
                  </a:lnTo>
                  <a:lnTo>
                    <a:pt x="3086" y="3142"/>
                  </a:lnTo>
                  <a:lnTo>
                    <a:pt x="3078" y="3144"/>
                  </a:lnTo>
                  <a:lnTo>
                    <a:pt x="3072" y="3144"/>
                  </a:lnTo>
                  <a:lnTo>
                    <a:pt x="3070" y="3142"/>
                  </a:lnTo>
                  <a:lnTo>
                    <a:pt x="3070" y="3140"/>
                  </a:lnTo>
                  <a:lnTo>
                    <a:pt x="3070" y="3140"/>
                  </a:lnTo>
                  <a:lnTo>
                    <a:pt x="3068" y="3134"/>
                  </a:lnTo>
                  <a:lnTo>
                    <a:pt x="3066" y="3132"/>
                  </a:lnTo>
                  <a:lnTo>
                    <a:pt x="3058" y="3132"/>
                  </a:lnTo>
                  <a:lnTo>
                    <a:pt x="3046" y="3132"/>
                  </a:lnTo>
                  <a:lnTo>
                    <a:pt x="3046" y="3132"/>
                  </a:lnTo>
                  <a:lnTo>
                    <a:pt x="3038" y="3134"/>
                  </a:lnTo>
                  <a:lnTo>
                    <a:pt x="3034" y="3138"/>
                  </a:lnTo>
                  <a:lnTo>
                    <a:pt x="3028" y="3142"/>
                  </a:lnTo>
                  <a:lnTo>
                    <a:pt x="3010" y="3144"/>
                  </a:lnTo>
                  <a:lnTo>
                    <a:pt x="3010" y="3144"/>
                  </a:lnTo>
                  <a:lnTo>
                    <a:pt x="2996" y="3146"/>
                  </a:lnTo>
                  <a:lnTo>
                    <a:pt x="2986" y="3152"/>
                  </a:lnTo>
                  <a:lnTo>
                    <a:pt x="2978" y="3156"/>
                  </a:lnTo>
                  <a:lnTo>
                    <a:pt x="2968" y="3160"/>
                  </a:lnTo>
                  <a:lnTo>
                    <a:pt x="2968" y="3160"/>
                  </a:lnTo>
                  <a:lnTo>
                    <a:pt x="2964" y="3160"/>
                  </a:lnTo>
                  <a:lnTo>
                    <a:pt x="2960" y="3158"/>
                  </a:lnTo>
                  <a:lnTo>
                    <a:pt x="2956" y="3148"/>
                  </a:lnTo>
                  <a:lnTo>
                    <a:pt x="2952" y="3144"/>
                  </a:lnTo>
                  <a:lnTo>
                    <a:pt x="2946" y="3138"/>
                  </a:lnTo>
                  <a:lnTo>
                    <a:pt x="2938" y="3134"/>
                  </a:lnTo>
                  <a:lnTo>
                    <a:pt x="2924" y="3130"/>
                  </a:lnTo>
                  <a:lnTo>
                    <a:pt x="2924" y="3130"/>
                  </a:lnTo>
                  <a:lnTo>
                    <a:pt x="2912" y="3126"/>
                  </a:lnTo>
                  <a:lnTo>
                    <a:pt x="2904" y="3120"/>
                  </a:lnTo>
                  <a:lnTo>
                    <a:pt x="2898" y="3112"/>
                  </a:lnTo>
                  <a:lnTo>
                    <a:pt x="2894" y="3102"/>
                  </a:lnTo>
                  <a:lnTo>
                    <a:pt x="2884" y="3076"/>
                  </a:lnTo>
                  <a:lnTo>
                    <a:pt x="2876" y="3062"/>
                  </a:lnTo>
                  <a:lnTo>
                    <a:pt x="2864" y="3046"/>
                  </a:lnTo>
                  <a:lnTo>
                    <a:pt x="2864" y="3046"/>
                  </a:lnTo>
                  <a:lnTo>
                    <a:pt x="2858" y="3036"/>
                  </a:lnTo>
                  <a:lnTo>
                    <a:pt x="2852" y="3028"/>
                  </a:lnTo>
                  <a:lnTo>
                    <a:pt x="2848" y="3010"/>
                  </a:lnTo>
                  <a:lnTo>
                    <a:pt x="2844" y="2998"/>
                  </a:lnTo>
                  <a:lnTo>
                    <a:pt x="2844" y="2994"/>
                  </a:lnTo>
                  <a:lnTo>
                    <a:pt x="2842" y="2992"/>
                  </a:lnTo>
                  <a:lnTo>
                    <a:pt x="2842" y="2992"/>
                  </a:lnTo>
                  <a:lnTo>
                    <a:pt x="2838" y="2990"/>
                  </a:lnTo>
                  <a:lnTo>
                    <a:pt x="2836" y="2988"/>
                  </a:lnTo>
                  <a:lnTo>
                    <a:pt x="2834" y="2976"/>
                  </a:lnTo>
                  <a:lnTo>
                    <a:pt x="2830" y="2948"/>
                  </a:lnTo>
                  <a:lnTo>
                    <a:pt x="2830" y="2948"/>
                  </a:lnTo>
                  <a:lnTo>
                    <a:pt x="2830" y="2938"/>
                  </a:lnTo>
                  <a:lnTo>
                    <a:pt x="2828" y="2934"/>
                  </a:lnTo>
                  <a:lnTo>
                    <a:pt x="2828" y="2932"/>
                  </a:lnTo>
                  <a:lnTo>
                    <a:pt x="2830" y="2926"/>
                  </a:lnTo>
                  <a:lnTo>
                    <a:pt x="2830" y="2926"/>
                  </a:lnTo>
                  <a:lnTo>
                    <a:pt x="2830" y="2916"/>
                  </a:lnTo>
                  <a:lnTo>
                    <a:pt x="2830" y="2906"/>
                  </a:lnTo>
                  <a:lnTo>
                    <a:pt x="2830" y="2886"/>
                  </a:lnTo>
                  <a:lnTo>
                    <a:pt x="2834" y="2854"/>
                  </a:lnTo>
                  <a:lnTo>
                    <a:pt x="2834" y="2854"/>
                  </a:lnTo>
                  <a:lnTo>
                    <a:pt x="2840" y="2820"/>
                  </a:lnTo>
                  <a:lnTo>
                    <a:pt x="2846" y="2800"/>
                  </a:lnTo>
                  <a:lnTo>
                    <a:pt x="2852" y="2784"/>
                  </a:lnTo>
                  <a:lnTo>
                    <a:pt x="2856" y="2766"/>
                  </a:lnTo>
                  <a:lnTo>
                    <a:pt x="2856" y="2766"/>
                  </a:lnTo>
                  <a:lnTo>
                    <a:pt x="2854" y="2748"/>
                  </a:lnTo>
                  <a:lnTo>
                    <a:pt x="2850" y="2728"/>
                  </a:lnTo>
                  <a:lnTo>
                    <a:pt x="2846" y="2710"/>
                  </a:lnTo>
                  <a:lnTo>
                    <a:pt x="2846" y="2696"/>
                  </a:lnTo>
                  <a:lnTo>
                    <a:pt x="2846" y="2696"/>
                  </a:lnTo>
                  <a:lnTo>
                    <a:pt x="2850" y="2686"/>
                  </a:lnTo>
                  <a:lnTo>
                    <a:pt x="2854" y="2678"/>
                  </a:lnTo>
                  <a:lnTo>
                    <a:pt x="2858" y="2672"/>
                  </a:lnTo>
                  <a:lnTo>
                    <a:pt x="2864" y="2662"/>
                  </a:lnTo>
                  <a:lnTo>
                    <a:pt x="2864" y="2662"/>
                  </a:lnTo>
                  <a:lnTo>
                    <a:pt x="2866" y="2658"/>
                  </a:lnTo>
                  <a:lnTo>
                    <a:pt x="2870" y="2654"/>
                  </a:lnTo>
                  <a:lnTo>
                    <a:pt x="2880" y="2646"/>
                  </a:lnTo>
                  <a:lnTo>
                    <a:pt x="2886" y="2642"/>
                  </a:lnTo>
                  <a:lnTo>
                    <a:pt x="2888" y="2640"/>
                  </a:lnTo>
                  <a:lnTo>
                    <a:pt x="2886" y="2638"/>
                  </a:lnTo>
                  <a:lnTo>
                    <a:pt x="2886" y="2638"/>
                  </a:lnTo>
                  <a:lnTo>
                    <a:pt x="2880" y="2628"/>
                  </a:lnTo>
                  <a:lnTo>
                    <a:pt x="2878" y="2626"/>
                  </a:lnTo>
                  <a:lnTo>
                    <a:pt x="2882" y="2628"/>
                  </a:lnTo>
                  <a:lnTo>
                    <a:pt x="2882" y="2628"/>
                  </a:lnTo>
                  <a:lnTo>
                    <a:pt x="2886" y="2628"/>
                  </a:lnTo>
                  <a:lnTo>
                    <a:pt x="2890" y="2628"/>
                  </a:lnTo>
                  <a:lnTo>
                    <a:pt x="2892" y="2626"/>
                  </a:lnTo>
                  <a:lnTo>
                    <a:pt x="2894" y="2628"/>
                  </a:lnTo>
                  <a:lnTo>
                    <a:pt x="2894" y="2628"/>
                  </a:lnTo>
                  <a:lnTo>
                    <a:pt x="2896" y="2628"/>
                  </a:lnTo>
                  <a:lnTo>
                    <a:pt x="2902" y="2628"/>
                  </a:lnTo>
                  <a:lnTo>
                    <a:pt x="2912" y="2624"/>
                  </a:lnTo>
                  <a:lnTo>
                    <a:pt x="2926" y="2616"/>
                  </a:lnTo>
                  <a:lnTo>
                    <a:pt x="2936" y="2606"/>
                  </a:lnTo>
                  <a:lnTo>
                    <a:pt x="2936" y="2606"/>
                  </a:lnTo>
                  <a:lnTo>
                    <a:pt x="2942" y="2600"/>
                  </a:lnTo>
                  <a:lnTo>
                    <a:pt x="2948" y="2594"/>
                  </a:lnTo>
                  <a:lnTo>
                    <a:pt x="2964" y="2584"/>
                  </a:lnTo>
                  <a:lnTo>
                    <a:pt x="2964" y="2584"/>
                  </a:lnTo>
                  <a:lnTo>
                    <a:pt x="2980" y="2572"/>
                  </a:lnTo>
                  <a:lnTo>
                    <a:pt x="2990" y="2570"/>
                  </a:lnTo>
                  <a:lnTo>
                    <a:pt x="3006" y="2568"/>
                  </a:lnTo>
                  <a:lnTo>
                    <a:pt x="3006" y="2568"/>
                  </a:lnTo>
                  <a:lnTo>
                    <a:pt x="3014" y="2568"/>
                  </a:lnTo>
                  <a:lnTo>
                    <a:pt x="3020" y="2570"/>
                  </a:lnTo>
                  <a:lnTo>
                    <a:pt x="3032" y="2574"/>
                  </a:lnTo>
                  <a:lnTo>
                    <a:pt x="3040" y="2580"/>
                  </a:lnTo>
                  <a:lnTo>
                    <a:pt x="3046" y="2580"/>
                  </a:lnTo>
                  <a:lnTo>
                    <a:pt x="3050" y="2580"/>
                  </a:lnTo>
                  <a:lnTo>
                    <a:pt x="3050" y="2580"/>
                  </a:lnTo>
                  <a:lnTo>
                    <a:pt x="3060" y="2578"/>
                  </a:lnTo>
                  <a:lnTo>
                    <a:pt x="3064" y="2580"/>
                  </a:lnTo>
                  <a:lnTo>
                    <a:pt x="3068" y="2582"/>
                  </a:lnTo>
                  <a:lnTo>
                    <a:pt x="3072" y="2580"/>
                  </a:lnTo>
                  <a:lnTo>
                    <a:pt x="3072" y="2580"/>
                  </a:lnTo>
                  <a:lnTo>
                    <a:pt x="3074" y="2578"/>
                  </a:lnTo>
                  <a:lnTo>
                    <a:pt x="3072" y="2578"/>
                  </a:lnTo>
                  <a:lnTo>
                    <a:pt x="3066" y="2576"/>
                  </a:lnTo>
                  <a:lnTo>
                    <a:pt x="3058" y="2572"/>
                  </a:lnTo>
                  <a:lnTo>
                    <a:pt x="3058" y="2572"/>
                  </a:lnTo>
                  <a:lnTo>
                    <a:pt x="3060" y="2568"/>
                  </a:lnTo>
                  <a:lnTo>
                    <a:pt x="3060" y="2568"/>
                  </a:lnTo>
                  <a:lnTo>
                    <a:pt x="3068" y="2566"/>
                  </a:lnTo>
                  <a:lnTo>
                    <a:pt x="3074" y="2568"/>
                  </a:lnTo>
                  <a:lnTo>
                    <a:pt x="3078" y="2572"/>
                  </a:lnTo>
                  <a:lnTo>
                    <a:pt x="3082" y="2578"/>
                  </a:lnTo>
                  <a:lnTo>
                    <a:pt x="3082" y="2578"/>
                  </a:lnTo>
                  <a:lnTo>
                    <a:pt x="3084" y="2580"/>
                  </a:lnTo>
                  <a:lnTo>
                    <a:pt x="3086" y="2582"/>
                  </a:lnTo>
                  <a:lnTo>
                    <a:pt x="3092" y="2584"/>
                  </a:lnTo>
                  <a:lnTo>
                    <a:pt x="3096" y="2586"/>
                  </a:lnTo>
                  <a:lnTo>
                    <a:pt x="3094" y="2588"/>
                  </a:lnTo>
                  <a:lnTo>
                    <a:pt x="3092" y="2590"/>
                  </a:lnTo>
                  <a:lnTo>
                    <a:pt x="3092" y="2590"/>
                  </a:lnTo>
                  <a:lnTo>
                    <a:pt x="3092" y="2594"/>
                  </a:lnTo>
                  <a:lnTo>
                    <a:pt x="3094" y="2596"/>
                  </a:lnTo>
                  <a:lnTo>
                    <a:pt x="3102" y="2600"/>
                  </a:lnTo>
                  <a:lnTo>
                    <a:pt x="3112" y="2600"/>
                  </a:lnTo>
                  <a:lnTo>
                    <a:pt x="3118" y="2600"/>
                  </a:lnTo>
                  <a:lnTo>
                    <a:pt x="3118" y="2600"/>
                  </a:lnTo>
                  <a:lnTo>
                    <a:pt x="3120" y="2596"/>
                  </a:lnTo>
                  <a:lnTo>
                    <a:pt x="3126" y="2594"/>
                  </a:lnTo>
                  <a:lnTo>
                    <a:pt x="3130" y="2594"/>
                  </a:lnTo>
                  <a:lnTo>
                    <a:pt x="3134" y="2600"/>
                  </a:lnTo>
                  <a:lnTo>
                    <a:pt x="3134" y="2600"/>
                  </a:lnTo>
                  <a:lnTo>
                    <a:pt x="3136" y="2602"/>
                  </a:lnTo>
                  <a:lnTo>
                    <a:pt x="3138" y="2604"/>
                  </a:lnTo>
                  <a:lnTo>
                    <a:pt x="3142" y="2602"/>
                  </a:lnTo>
                  <a:lnTo>
                    <a:pt x="3144" y="2596"/>
                  </a:lnTo>
                  <a:lnTo>
                    <a:pt x="3144" y="2592"/>
                  </a:lnTo>
                  <a:lnTo>
                    <a:pt x="3142" y="2588"/>
                  </a:lnTo>
                  <a:lnTo>
                    <a:pt x="3142" y="2588"/>
                  </a:lnTo>
                  <a:lnTo>
                    <a:pt x="3142" y="2584"/>
                  </a:lnTo>
                  <a:lnTo>
                    <a:pt x="3146" y="2584"/>
                  </a:lnTo>
                  <a:lnTo>
                    <a:pt x="3152" y="2586"/>
                  </a:lnTo>
                  <a:lnTo>
                    <a:pt x="3160" y="2594"/>
                  </a:lnTo>
                  <a:lnTo>
                    <a:pt x="3160" y="2594"/>
                  </a:lnTo>
                  <a:lnTo>
                    <a:pt x="3166" y="2602"/>
                  </a:lnTo>
                  <a:lnTo>
                    <a:pt x="3168" y="2608"/>
                  </a:lnTo>
                  <a:lnTo>
                    <a:pt x="3168" y="2610"/>
                  </a:lnTo>
                  <a:lnTo>
                    <a:pt x="3170" y="2610"/>
                  </a:lnTo>
                  <a:lnTo>
                    <a:pt x="3176" y="2606"/>
                  </a:lnTo>
                  <a:lnTo>
                    <a:pt x="3176" y="2606"/>
                  </a:lnTo>
                  <a:lnTo>
                    <a:pt x="3180" y="2602"/>
                  </a:lnTo>
                  <a:lnTo>
                    <a:pt x="3182" y="2600"/>
                  </a:lnTo>
                  <a:lnTo>
                    <a:pt x="3182" y="2596"/>
                  </a:lnTo>
                  <a:lnTo>
                    <a:pt x="3180" y="2594"/>
                  </a:lnTo>
                  <a:lnTo>
                    <a:pt x="3174" y="2590"/>
                  </a:lnTo>
                  <a:lnTo>
                    <a:pt x="3162" y="2584"/>
                  </a:lnTo>
                  <a:lnTo>
                    <a:pt x="3162" y="2584"/>
                  </a:lnTo>
                  <a:lnTo>
                    <a:pt x="3158" y="2580"/>
                  </a:lnTo>
                  <a:lnTo>
                    <a:pt x="3158" y="2578"/>
                  </a:lnTo>
                  <a:lnTo>
                    <a:pt x="3160" y="2576"/>
                  </a:lnTo>
                  <a:lnTo>
                    <a:pt x="3164" y="2574"/>
                  </a:lnTo>
                  <a:lnTo>
                    <a:pt x="3170" y="2568"/>
                  </a:lnTo>
                  <a:lnTo>
                    <a:pt x="3172" y="2564"/>
                  </a:lnTo>
                  <a:lnTo>
                    <a:pt x="3172" y="2560"/>
                  </a:lnTo>
                  <a:lnTo>
                    <a:pt x="3172" y="2560"/>
                  </a:lnTo>
                  <a:lnTo>
                    <a:pt x="3170" y="2556"/>
                  </a:lnTo>
                  <a:lnTo>
                    <a:pt x="3168" y="2556"/>
                  </a:lnTo>
                  <a:lnTo>
                    <a:pt x="3164" y="2558"/>
                  </a:lnTo>
                  <a:lnTo>
                    <a:pt x="3160" y="2562"/>
                  </a:lnTo>
                  <a:lnTo>
                    <a:pt x="3158" y="2562"/>
                  </a:lnTo>
                  <a:lnTo>
                    <a:pt x="3156" y="2562"/>
                  </a:lnTo>
                  <a:lnTo>
                    <a:pt x="3156" y="2562"/>
                  </a:lnTo>
                  <a:lnTo>
                    <a:pt x="3154" y="2560"/>
                  </a:lnTo>
                  <a:lnTo>
                    <a:pt x="3154" y="2558"/>
                  </a:lnTo>
                  <a:lnTo>
                    <a:pt x="3156" y="2556"/>
                  </a:lnTo>
                  <a:lnTo>
                    <a:pt x="3158" y="2552"/>
                  </a:lnTo>
                  <a:lnTo>
                    <a:pt x="3154" y="2550"/>
                  </a:lnTo>
                  <a:lnTo>
                    <a:pt x="3154" y="2550"/>
                  </a:lnTo>
                  <a:lnTo>
                    <a:pt x="3148" y="2550"/>
                  </a:lnTo>
                  <a:lnTo>
                    <a:pt x="3144" y="2554"/>
                  </a:lnTo>
                  <a:lnTo>
                    <a:pt x="3142" y="2556"/>
                  </a:lnTo>
                  <a:lnTo>
                    <a:pt x="3134" y="2554"/>
                  </a:lnTo>
                  <a:lnTo>
                    <a:pt x="3134" y="2554"/>
                  </a:lnTo>
                  <a:lnTo>
                    <a:pt x="3130" y="2550"/>
                  </a:lnTo>
                  <a:lnTo>
                    <a:pt x="3128" y="2548"/>
                  </a:lnTo>
                  <a:lnTo>
                    <a:pt x="3128" y="2544"/>
                  </a:lnTo>
                  <a:lnTo>
                    <a:pt x="3130" y="2540"/>
                  </a:lnTo>
                  <a:lnTo>
                    <a:pt x="3132" y="2538"/>
                  </a:lnTo>
                  <a:lnTo>
                    <a:pt x="3136" y="2536"/>
                  </a:lnTo>
                  <a:lnTo>
                    <a:pt x="3142" y="2536"/>
                  </a:lnTo>
                  <a:lnTo>
                    <a:pt x="3148" y="2538"/>
                  </a:lnTo>
                  <a:lnTo>
                    <a:pt x="3148" y="2538"/>
                  </a:lnTo>
                  <a:lnTo>
                    <a:pt x="3156" y="2544"/>
                  </a:lnTo>
                  <a:lnTo>
                    <a:pt x="3164" y="2546"/>
                  </a:lnTo>
                  <a:lnTo>
                    <a:pt x="3170" y="2544"/>
                  </a:lnTo>
                  <a:lnTo>
                    <a:pt x="3178" y="2538"/>
                  </a:lnTo>
                  <a:lnTo>
                    <a:pt x="3178" y="2538"/>
                  </a:lnTo>
                  <a:lnTo>
                    <a:pt x="3182" y="2536"/>
                  </a:lnTo>
                  <a:lnTo>
                    <a:pt x="3190" y="2536"/>
                  </a:lnTo>
                  <a:lnTo>
                    <a:pt x="3202" y="2536"/>
                  </a:lnTo>
                  <a:lnTo>
                    <a:pt x="3214" y="2538"/>
                  </a:lnTo>
                  <a:lnTo>
                    <a:pt x="3218" y="2538"/>
                  </a:lnTo>
                  <a:lnTo>
                    <a:pt x="3220" y="2536"/>
                  </a:lnTo>
                  <a:lnTo>
                    <a:pt x="3220" y="2536"/>
                  </a:lnTo>
                  <a:lnTo>
                    <a:pt x="3222" y="2522"/>
                  </a:lnTo>
                  <a:lnTo>
                    <a:pt x="3224" y="2520"/>
                  </a:lnTo>
                  <a:lnTo>
                    <a:pt x="3226" y="2522"/>
                  </a:lnTo>
                  <a:lnTo>
                    <a:pt x="3232" y="2534"/>
                  </a:lnTo>
                  <a:lnTo>
                    <a:pt x="3232" y="2534"/>
                  </a:lnTo>
                  <a:lnTo>
                    <a:pt x="3232" y="2538"/>
                  </a:lnTo>
                  <a:lnTo>
                    <a:pt x="3230" y="2540"/>
                  </a:lnTo>
                  <a:lnTo>
                    <a:pt x="3226" y="2544"/>
                  </a:lnTo>
                  <a:lnTo>
                    <a:pt x="3224" y="2546"/>
                  </a:lnTo>
                  <a:lnTo>
                    <a:pt x="3234" y="2544"/>
                  </a:lnTo>
                  <a:lnTo>
                    <a:pt x="3234" y="2544"/>
                  </a:lnTo>
                  <a:lnTo>
                    <a:pt x="3268" y="2536"/>
                  </a:lnTo>
                  <a:lnTo>
                    <a:pt x="3282" y="2536"/>
                  </a:lnTo>
                  <a:lnTo>
                    <a:pt x="3296" y="2538"/>
                  </a:lnTo>
                  <a:lnTo>
                    <a:pt x="3296" y="2538"/>
                  </a:lnTo>
                  <a:lnTo>
                    <a:pt x="3312" y="2544"/>
                  </a:lnTo>
                  <a:lnTo>
                    <a:pt x="3318" y="2546"/>
                  </a:lnTo>
                  <a:lnTo>
                    <a:pt x="3320" y="2552"/>
                  </a:lnTo>
                  <a:lnTo>
                    <a:pt x="3320" y="2552"/>
                  </a:lnTo>
                  <a:lnTo>
                    <a:pt x="3324" y="2556"/>
                  </a:lnTo>
                  <a:lnTo>
                    <a:pt x="3326" y="2556"/>
                  </a:lnTo>
                  <a:lnTo>
                    <a:pt x="3330" y="2560"/>
                  </a:lnTo>
                  <a:lnTo>
                    <a:pt x="3330" y="2566"/>
                  </a:lnTo>
                  <a:lnTo>
                    <a:pt x="3330" y="2566"/>
                  </a:lnTo>
                  <a:lnTo>
                    <a:pt x="3332" y="2570"/>
                  </a:lnTo>
                  <a:lnTo>
                    <a:pt x="3336" y="2572"/>
                  </a:lnTo>
                  <a:lnTo>
                    <a:pt x="3340" y="2570"/>
                  </a:lnTo>
                  <a:lnTo>
                    <a:pt x="3346" y="2570"/>
                  </a:lnTo>
                  <a:lnTo>
                    <a:pt x="3360" y="2564"/>
                  </a:lnTo>
                  <a:lnTo>
                    <a:pt x="3368" y="2562"/>
                  </a:lnTo>
                  <a:lnTo>
                    <a:pt x="3368" y="2562"/>
                  </a:lnTo>
                  <a:lnTo>
                    <a:pt x="3370" y="2560"/>
                  </a:lnTo>
                  <a:lnTo>
                    <a:pt x="3372" y="2560"/>
                  </a:lnTo>
                  <a:lnTo>
                    <a:pt x="3372" y="2556"/>
                  </a:lnTo>
                  <a:lnTo>
                    <a:pt x="3376" y="2552"/>
                  </a:lnTo>
                  <a:lnTo>
                    <a:pt x="3382" y="2552"/>
                  </a:lnTo>
                  <a:lnTo>
                    <a:pt x="3382" y="2552"/>
                  </a:lnTo>
                  <a:lnTo>
                    <a:pt x="3388" y="2554"/>
                  </a:lnTo>
                  <a:lnTo>
                    <a:pt x="3394" y="2558"/>
                  </a:lnTo>
                  <a:lnTo>
                    <a:pt x="3406" y="2574"/>
                  </a:lnTo>
                  <a:lnTo>
                    <a:pt x="3418" y="2592"/>
                  </a:lnTo>
                  <a:lnTo>
                    <a:pt x="3424" y="2596"/>
                  </a:lnTo>
                  <a:lnTo>
                    <a:pt x="3428" y="2598"/>
                  </a:lnTo>
                  <a:lnTo>
                    <a:pt x="3428" y="2598"/>
                  </a:lnTo>
                  <a:lnTo>
                    <a:pt x="3432" y="2600"/>
                  </a:lnTo>
                  <a:lnTo>
                    <a:pt x="3434" y="2604"/>
                  </a:lnTo>
                  <a:lnTo>
                    <a:pt x="3438" y="2616"/>
                  </a:lnTo>
                  <a:lnTo>
                    <a:pt x="3440" y="2630"/>
                  </a:lnTo>
                  <a:lnTo>
                    <a:pt x="3436" y="2646"/>
                  </a:lnTo>
                  <a:lnTo>
                    <a:pt x="3436" y="2646"/>
                  </a:lnTo>
                  <a:lnTo>
                    <a:pt x="3434" y="2658"/>
                  </a:lnTo>
                  <a:lnTo>
                    <a:pt x="3434" y="2670"/>
                  </a:lnTo>
                  <a:lnTo>
                    <a:pt x="3436" y="2676"/>
                  </a:lnTo>
                  <a:lnTo>
                    <a:pt x="3438" y="2678"/>
                  </a:lnTo>
                  <a:lnTo>
                    <a:pt x="3440" y="2676"/>
                  </a:lnTo>
                  <a:lnTo>
                    <a:pt x="3440" y="2676"/>
                  </a:lnTo>
                  <a:lnTo>
                    <a:pt x="3446" y="2672"/>
                  </a:lnTo>
                  <a:lnTo>
                    <a:pt x="3450" y="2670"/>
                  </a:lnTo>
                  <a:lnTo>
                    <a:pt x="3450" y="2670"/>
                  </a:lnTo>
                  <a:lnTo>
                    <a:pt x="3452" y="2672"/>
                  </a:lnTo>
                  <a:lnTo>
                    <a:pt x="3448" y="2678"/>
                  </a:lnTo>
                  <a:lnTo>
                    <a:pt x="3448" y="2678"/>
                  </a:lnTo>
                  <a:lnTo>
                    <a:pt x="3444" y="2682"/>
                  </a:lnTo>
                  <a:lnTo>
                    <a:pt x="3444" y="2688"/>
                  </a:lnTo>
                  <a:lnTo>
                    <a:pt x="3446" y="2698"/>
                  </a:lnTo>
                  <a:lnTo>
                    <a:pt x="3450" y="2710"/>
                  </a:lnTo>
                  <a:lnTo>
                    <a:pt x="3456" y="2718"/>
                  </a:lnTo>
                  <a:lnTo>
                    <a:pt x="3456" y="2718"/>
                  </a:lnTo>
                  <a:lnTo>
                    <a:pt x="3458" y="2720"/>
                  </a:lnTo>
                  <a:lnTo>
                    <a:pt x="3460" y="2720"/>
                  </a:lnTo>
                  <a:lnTo>
                    <a:pt x="3462" y="2720"/>
                  </a:lnTo>
                  <a:lnTo>
                    <a:pt x="3462" y="2718"/>
                  </a:lnTo>
                  <a:lnTo>
                    <a:pt x="3462" y="2720"/>
                  </a:lnTo>
                  <a:lnTo>
                    <a:pt x="3464" y="2726"/>
                  </a:lnTo>
                  <a:lnTo>
                    <a:pt x="3464" y="2726"/>
                  </a:lnTo>
                  <a:lnTo>
                    <a:pt x="3466" y="2734"/>
                  </a:lnTo>
                  <a:lnTo>
                    <a:pt x="3470" y="2738"/>
                  </a:lnTo>
                  <a:lnTo>
                    <a:pt x="3474" y="2742"/>
                  </a:lnTo>
                  <a:lnTo>
                    <a:pt x="3476" y="2754"/>
                  </a:lnTo>
                  <a:lnTo>
                    <a:pt x="3476" y="2754"/>
                  </a:lnTo>
                  <a:lnTo>
                    <a:pt x="3478" y="2760"/>
                  </a:lnTo>
                  <a:lnTo>
                    <a:pt x="3480" y="2764"/>
                  </a:lnTo>
                  <a:lnTo>
                    <a:pt x="3484" y="2768"/>
                  </a:lnTo>
                  <a:lnTo>
                    <a:pt x="3486" y="2768"/>
                  </a:lnTo>
                  <a:lnTo>
                    <a:pt x="3492" y="2772"/>
                  </a:lnTo>
                  <a:lnTo>
                    <a:pt x="3496" y="2776"/>
                  </a:lnTo>
                  <a:lnTo>
                    <a:pt x="3498" y="2782"/>
                  </a:lnTo>
                  <a:lnTo>
                    <a:pt x="3498" y="2782"/>
                  </a:lnTo>
                  <a:lnTo>
                    <a:pt x="3500" y="2792"/>
                  </a:lnTo>
                  <a:lnTo>
                    <a:pt x="3504" y="2796"/>
                  </a:lnTo>
                  <a:lnTo>
                    <a:pt x="3506" y="2796"/>
                  </a:lnTo>
                  <a:lnTo>
                    <a:pt x="3504" y="2798"/>
                  </a:lnTo>
                  <a:lnTo>
                    <a:pt x="3504" y="2798"/>
                  </a:lnTo>
                  <a:lnTo>
                    <a:pt x="3502" y="2804"/>
                  </a:lnTo>
                  <a:lnTo>
                    <a:pt x="3504" y="2808"/>
                  </a:lnTo>
                  <a:lnTo>
                    <a:pt x="3508" y="2808"/>
                  </a:lnTo>
                  <a:lnTo>
                    <a:pt x="3518" y="2806"/>
                  </a:lnTo>
                  <a:lnTo>
                    <a:pt x="3518" y="2806"/>
                  </a:lnTo>
                  <a:lnTo>
                    <a:pt x="3522" y="2806"/>
                  </a:lnTo>
                  <a:lnTo>
                    <a:pt x="3524" y="2806"/>
                  </a:lnTo>
                  <a:lnTo>
                    <a:pt x="3526" y="2810"/>
                  </a:lnTo>
                  <a:lnTo>
                    <a:pt x="3526" y="2810"/>
                  </a:lnTo>
                  <a:lnTo>
                    <a:pt x="3530" y="2804"/>
                  </a:lnTo>
                  <a:lnTo>
                    <a:pt x="3530" y="2804"/>
                  </a:lnTo>
                  <a:lnTo>
                    <a:pt x="3534" y="2796"/>
                  </a:lnTo>
                  <a:lnTo>
                    <a:pt x="3536" y="2790"/>
                  </a:lnTo>
                  <a:lnTo>
                    <a:pt x="3536" y="2786"/>
                  </a:lnTo>
                  <a:lnTo>
                    <a:pt x="3540" y="2778"/>
                  </a:lnTo>
                  <a:lnTo>
                    <a:pt x="3540" y="2778"/>
                  </a:lnTo>
                  <a:lnTo>
                    <a:pt x="3544" y="2768"/>
                  </a:lnTo>
                  <a:lnTo>
                    <a:pt x="3544" y="2758"/>
                  </a:lnTo>
                  <a:lnTo>
                    <a:pt x="3544" y="2746"/>
                  </a:lnTo>
                  <a:lnTo>
                    <a:pt x="3546" y="2732"/>
                  </a:lnTo>
                  <a:lnTo>
                    <a:pt x="3546" y="2732"/>
                  </a:lnTo>
                  <a:lnTo>
                    <a:pt x="3546" y="2722"/>
                  </a:lnTo>
                  <a:lnTo>
                    <a:pt x="3544" y="2712"/>
                  </a:lnTo>
                  <a:lnTo>
                    <a:pt x="3536" y="2686"/>
                  </a:lnTo>
                  <a:lnTo>
                    <a:pt x="3526" y="2662"/>
                  </a:lnTo>
                  <a:lnTo>
                    <a:pt x="3526" y="2650"/>
                  </a:lnTo>
                  <a:lnTo>
                    <a:pt x="3526" y="2642"/>
                  </a:lnTo>
                  <a:lnTo>
                    <a:pt x="3526" y="2642"/>
                  </a:lnTo>
                  <a:lnTo>
                    <a:pt x="3526" y="2636"/>
                  </a:lnTo>
                  <a:lnTo>
                    <a:pt x="3524" y="2630"/>
                  </a:lnTo>
                  <a:lnTo>
                    <a:pt x="3514" y="2610"/>
                  </a:lnTo>
                  <a:lnTo>
                    <a:pt x="3506" y="2598"/>
                  </a:lnTo>
                  <a:lnTo>
                    <a:pt x="3500" y="2582"/>
                  </a:lnTo>
                  <a:lnTo>
                    <a:pt x="3496" y="2564"/>
                  </a:lnTo>
                  <a:lnTo>
                    <a:pt x="3492" y="2542"/>
                  </a:lnTo>
                  <a:lnTo>
                    <a:pt x="3492" y="2542"/>
                  </a:lnTo>
                  <a:lnTo>
                    <a:pt x="3490" y="2520"/>
                  </a:lnTo>
                  <a:lnTo>
                    <a:pt x="3492" y="2500"/>
                  </a:lnTo>
                  <a:lnTo>
                    <a:pt x="3496" y="2484"/>
                  </a:lnTo>
                  <a:lnTo>
                    <a:pt x="3502" y="2470"/>
                  </a:lnTo>
                  <a:lnTo>
                    <a:pt x="3508" y="2458"/>
                  </a:lnTo>
                  <a:lnTo>
                    <a:pt x="3514" y="2448"/>
                  </a:lnTo>
                  <a:lnTo>
                    <a:pt x="3524" y="2438"/>
                  </a:lnTo>
                  <a:lnTo>
                    <a:pt x="3524" y="2438"/>
                  </a:lnTo>
                  <a:lnTo>
                    <a:pt x="3528" y="2434"/>
                  </a:lnTo>
                  <a:lnTo>
                    <a:pt x="3528" y="2432"/>
                  </a:lnTo>
                  <a:lnTo>
                    <a:pt x="3528" y="2428"/>
                  </a:lnTo>
                  <a:lnTo>
                    <a:pt x="3528" y="2426"/>
                  </a:lnTo>
                  <a:lnTo>
                    <a:pt x="3528" y="2426"/>
                  </a:lnTo>
                  <a:lnTo>
                    <a:pt x="3536" y="2424"/>
                  </a:lnTo>
                  <a:lnTo>
                    <a:pt x="3536" y="2424"/>
                  </a:lnTo>
                  <a:lnTo>
                    <a:pt x="3542" y="2424"/>
                  </a:lnTo>
                  <a:lnTo>
                    <a:pt x="3548" y="2420"/>
                  </a:lnTo>
                  <a:lnTo>
                    <a:pt x="3556" y="2412"/>
                  </a:lnTo>
                  <a:lnTo>
                    <a:pt x="3564" y="2402"/>
                  </a:lnTo>
                  <a:lnTo>
                    <a:pt x="3568" y="2400"/>
                  </a:lnTo>
                  <a:lnTo>
                    <a:pt x="3570" y="2398"/>
                  </a:lnTo>
                  <a:lnTo>
                    <a:pt x="3570" y="2398"/>
                  </a:lnTo>
                  <a:lnTo>
                    <a:pt x="3574" y="2398"/>
                  </a:lnTo>
                  <a:lnTo>
                    <a:pt x="3576" y="2394"/>
                  </a:lnTo>
                  <a:lnTo>
                    <a:pt x="3580" y="2384"/>
                  </a:lnTo>
                  <a:lnTo>
                    <a:pt x="3588" y="2370"/>
                  </a:lnTo>
                  <a:lnTo>
                    <a:pt x="3592" y="2362"/>
                  </a:lnTo>
                  <a:lnTo>
                    <a:pt x="3600" y="2356"/>
                  </a:lnTo>
                  <a:lnTo>
                    <a:pt x="3600" y="2356"/>
                  </a:lnTo>
                  <a:lnTo>
                    <a:pt x="3606" y="2352"/>
                  </a:lnTo>
                  <a:lnTo>
                    <a:pt x="3612" y="2350"/>
                  </a:lnTo>
                  <a:lnTo>
                    <a:pt x="3624" y="2350"/>
                  </a:lnTo>
                  <a:lnTo>
                    <a:pt x="3628" y="2350"/>
                  </a:lnTo>
                  <a:lnTo>
                    <a:pt x="3630" y="2350"/>
                  </a:lnTo>
                  <a:lnTo>
                    <a:pt x="3634" y="2346"/>
                  </a:lnTo>
                  <a:lnTo>
                    <a:pt x="3636" y="2342"/>
                  </a:lnTo>
                  <a:lnTo>
                    <a:pt x="3636" y="2342"/>
                  </a:lnTo>
                  <a:lnTo>
                    <a:pt x="3638" y="2334"/>
                  </a:lnTo>
                  <a:lnTo>
                    <a:pt x="3642" y="2328"/>
                  </a:lnTo>
                  <a:lnTo>
                    <a:pt x="3654" y="2318"/>
                  </a:lnTo>
                  <a:lnTo>
                    <a:pt x="3666" y="2310"/>
                  </a:lnTo>
                  <a:lnTo>
                    <a:pt x="3680" y="2306"/>
                  </a:lnTo>
                  <a:lnTo>
                    <a:pt x="3680" y="2306"/>
                  </a:lnTo>
                  <a:lnTo>
                    <a:pt x="3690" y="2304"/>
                  </a:lnTo>
                  <a:lnTo>
                    <a:pt x="3696" y="2300"/>
                  </a:lnTo>
                  <a:lnTo>
                    <a:pt x="3698" y="2294"/>
                  </a:lnTo>
                  <a:lnTo>
                    <a:pt x="3698" y="2292"/>
                  </a:lnTo>
                  <a:lnTo>
                    <a:pt x="3696" y="2290"/>
                  </a:lnTo>
                  <a:lnTo>
                    <a:pt x="3696" y="2290"/>
                  </a:lnTo>
                  <a:lnTo>
                    <a:pt x="3694" y="2290"/>
                  </a:lnTo>
                  <a:lnTo>
                    <a:pt x="3690" y="2290"/>
                  </a:lnTo>
                  <a:lnTo>
                    <a:pt x="3686" y="2294"/>
                  </a:lnTo>
                  <a:lnTo>
                    <a:pt x="3680" y="2296"/>
                  </a:lnTo>
                  <a:lnTo>
                    <a:pt x="3676" y="2298"/>
                  </a:lnTo>
                  <a:lnTo>
                    <a:pt x="3674" y="2296"/>
                  </a:lnTo>
                  <a:lnTo>
                    <a:pt x="3674" y="2296"/>
                  </a:lnTo>
                  <a:lnTo>
                    <a:pt x="3672" y="2294"/>
                  </a:lnTo>
                  <a:lnTo>
                    <a:pt x="3674" y="2292"/>
                  </a:lnTo>
                  <a:lnTo>
                    <a:pt x="3680" y="2290"/>
                  </a:lnTo>
                  <a:lnTo>
                    <a:pt x="3682" y="2288"/>
                  </a:lnTo>
                  <a:lnTo>
                    <a:pt x="3684" y="2286"/>
                  </a:lnTo>
                  <a:lnTo>
                    <a:pt x="3684" y="2286"/>
                  </a:lnTo>
                  <a:lnTo>
                    <a:pt x="3686" y="2282"/>
                  </a:lnTo>
                  <a:lnTo>
                    <a:pt x="3684" y="2278"/>
                  </a:lnTo>
                  <a:lnTo>
                    <a:pt x="3678" y="2272"/>
                  </a:lnTo>
                  <a:lnTo>
                    <a:pt x="3676" y="2268"/>
                  </a:lnTo>
                  <a:lnTo>
                    <a:pt x="3682" y="2268"/>
                  </a:lnTo>
                  <a:lnTo>
                    <a:pt x="3682" y="2268"/>
                  </a:lnTo>
                  <a:lnTo>
                    <a:pt x="3692" y="2272"/>
                  </a:lnTo>
                  <a:lnTo>
                    <a:pt x="3696" y="2274"/>
                  </a:lnTo>
                  <a:lnTo>
                    <a:pt x="3698" y="2276"/>
                  </a:lnTo>
                  <a:lnTo>
                    <a:pt x="3700" y="2274"/>
                  </a:lnTo>
                  <a:lnTo>
                    <a:pt x="3706" y="2270"/>
                  </a:lnTo>
                  <a:lnTo>
                    <a:pt x="3706" y="2270"/>
                  </a:lnTo>
                  <a:lnTo>
                    <a:pt x="3710" y="2264"/>
                  </a:lnTo>
                  <a:lnTo>
                    <a:pt x="3714" y="2262"/>
                  </a:lnTo>
                  <a:lnTo>
                    <a:pt x="3716" y="2260"/>
                  </a:lnTo>
                  <a:lnTo>
                    <a:pt x="3718" y="2254"/>
                  </a:lnTo>
                  <a:lnTo>
                    <a:pt x="3718" y="2254"/>
                  </a:lnTo>
                  <a:lnTo>
                    <a:pt x="3720" y="2246"/>
                  </a:lnTo>
                  <a:lnTo>
                    <a:pt x="3718" y="2242"/>
                  </a:lnTo>
                  <a:lnTo>
                    <a:pt x="3714" y="2240"/>
                  </a:lnTo>
                  <a:lnTo>
                    <a:pt x="3710" y="2244"/>
                  </a:lnTo>
                  <a:lnTo>
                    <a:pt x="3710" y="2244"/>
                  </a:lnTo>
                  <a:lnTo>
                    <a:pt x="3708" y="2244"/>
                  </a:lnTo>
                  <a:lnTo>
                    <a:pt x="3708" y="2242"/>
                  </a:lnTo>
                  <a:lnTo>
                    <a:pt x="3704" y="2240"/>
                  </a:lnTo>
                  <a:lnTo>
                    <a:pt x="3694" y="2240"/>
                  </a:lnTo>
                  <a:lnTo>
                    <a:pt x="3694" y="2240"/>
                  </a:lnTo>
                  <a:lnTo>
                    <a:pt x="3684" y="2242"/>
                  </a:lnTo>
                  <a:lnTo>
                    <a:pt x="3678" y="2240"/>
                  </a:lnTo>
                  <a:lnTo>
                    <a:pt x="3678" y="2236"/>
                  </a:lnTo>
                  <a:lnTo>
                    <a:pt x="3678" y="2230"/>
                  </a:lnTo>
                  <a:lnTo>
                    <a:pt x="3678" y="2230"/>
                  </a:lnTo>
                  <a:lnTo>
                    <a:pt x="3678" y="2228"/>
                  </a:lnTo>
                  <a:lnTo>
                    <a:pt x="3678" y="2228"/>
                  </a:lnTo>
                  <a:lnTo>
                    <a:pt x="3680" y="2232"/>
                  </a:lnTo>
                  <a:lnTo>
                    <a:pt x="3684" y="2236"/>
                  </a:lnTo>
                  <a:lnTo>
                    <a:pt x="3686" y="2236"/>
                  </a:lnTo>
                  <a:lnTo>
                    <a:pt x="3690" y="2236"/>
                  </a:lnTo>
                  <a:lnTo>
                    <a:pt x="3696" y="2234"/>
                  </a:lnTo>
                  <a:lnTo>
                    <a:pt x="3696" y="2234"/>
                  </a:lnTo>
                  <a:lnTo>
                    <a:pt x="3704" y="2230"/>
                  </a:lnTo>
                  <a:lnTo>
                    <a:pt x="3708" y="2230"/>
                  </a:lnTo>
                  <a:lnTo>
                    <a:pt x="3714" y="2232"/>
                  </a:lnTo>
                  <a:lnTo>
                    <a:pt x="3718" y="2236"/>
                  </a:lnTo>
                  <a:lnTo>
                    <a:pt x="3724" y="2244"/>
                  </a:lnTo>
                  <a:lnTo>
                    <a:pt x="3726" y="2248"/>
                  </a:lnTo>
                  <a:lnTo>
                    <a:pt x="3728" y="2248"/>
                  </a:lnTo>
                  <a:lnTo>
                    <a:pt x="3728" y="2248"/>
                  </a:lnTo>
                  <a:lnTo>
                    <a:pt x="3728" y="2246"/>
                  </a:lnTo>
                  <a:lnTo>
                    <a:pt x="3728" y="2244"/>
                  </a:lnTo>
                  <a:lnTo>
                    <a:pt x="3724" y="2236"/>
                  </a:lnTo>
                  <a:lnTo>
                    <a:pt x="3718" y="2222"/>
                  </a:lnTo>
                  <a:lnTo>
                    <a:pt x="3712" y="2198"/>
                  </a:lnTo>
                  <a:lnTo>
                    <a:pt x="3712" y="2198"/>
                  </a:lnTo>
                  <a:lnTo>
                    <a:pt x="3708" y="2188"/>
                  </a:lnTo>
                  <a:lnTo>
                    <a:pt x="3706" y="2186"/>
                  </a:lnTo>
                  <a:lnTo>
                    <a:pt x="3704" y="2186"/>
                  </a:lnTo>
                  <a:lnTo>
                    <a:pt x="3700" y="2188"/>
                  </a:lnTo>
                  <a:lnTo>
                    <a:pt x="3694" y="2190"/>
                  </a:lnTo>
                  <a:lnTo>
                    <a:pt x="3694" y="2190"/>
                  </a:lnTo>
                  <a:lnTo>
                    <a:pt x="3692" y="2190"/>
                  </a:lnTo>
                  <a:lnTo>
                    <a:pt x="3692" y="2190"/>
                  </a:lnTo>
                  <a:lnTo>
                    <a:pt x="3696" y="2186"/>
                  </a:lnTo>
                  <a:lnTo>
                    <a:pt x="3698" y="2180"/>
                  </a:lnTo>
                  <a:lnTo>
                    <a:pt x="3698" y="2176"/>
                  </a:lnTo>
                  <a:lnTo>
                    <a:pt x="3694" y="2174"/>
                  </a:lnTo>
                  <a:lnTo>
                    <a:pt x="3694" y="2174"/>
                  </a:lnTo>
                  <a:lnTo>
                    <a:pt x="3690" y="2170"/>
                  </a:lnTo>
                  <a:lnTo>
                    <a:pt x="3692" y="2170"/>
                  </a:lnTo>
                  <a:lnTo>
                    <a:pt x="3696" y="2168"/>
                  </a:lnTo>
                  <a:lnTo>
                    <a:pt x="3698" y="2166"/>
                  </a:lnTo>
                  <a:lnTo>
                    <a:pt x="3698" y="2162"/>
                  </a:lnTo>
                  <a:lnTo>
                    <a:pt x="3698" y="2156"/>
                  </a:lnTo>
                  <a:lnTo>
                    <a:pt x="3698" y="2156"/>
                  </a:lnTo>
                  <a:lnTo>
                    <a:pt x="3696" y="2144"/>
                  </a:lnTo>
                  <a:lnTo>
                    <a:pt x="3696" y="2140"/>
                  </a:lnTo>
                  <a:lnTo>
                    <a:pt x="3696" y="2136"/>
                  </a:lnTo>
                  <a:lnTo>
                    <a:pt x="3690" y="2130"/>
                  </a:lnTo>
                  <a:lnTo>
                    <a:pt x="3690" y="2130"/>
                  </a:lnTo>
                  <a:lnTo>
                    <a:pt x="3678" y="2118"/>
                  </a:lnTo>
                  <a:lnTo>
                    <a:pt x="3678" y="2118"/>
                  </a:lnTo>
                  <a:lnTo>
                    <a:pt x="3678" y="2118"/>
                  </a:lnTo>
                  <a:lnTo>
                    <a:pt x="3686" y="2122"/>
                  </a:lnTo>
                  <a:lnTo>
                    <a:pt x="3686" y="2122"/>
                  </a:lnTo>
                  <a:lnTo>
                    <a:pt x="3694" y="2126"/>
                  </a:lnTo>
                  <a:lnTo>
                    <a:pt x="3696" y="2124"/>
                  </a:lnTo>
                  <a:lnTo>
                    <a:pt x="3696" y="2124"/>
                  </a:lnTo>
                  <a:lnTo>
                    <a:pt x="3692" y="2108"/>
                  </a:lnTo>
                  <a:lnTo>
                    <a:pt x="3692" y="2108"/>
                  </a:lnTo>
                  <a:lnTo>
                    <a:pt x="3688" y="2092"/>
                  </a:lnTo>
                  <a:lnTo>
                    <a:pt x="3690" y="2076"/>
                  </a:lnTo>
                  <a:lnTo>
                    <a:pt x="3690" y="2076"/>
                  </a:lnTo>
                  <a:lnTo>
                    <a:pt x="3692" y="2064"/>
                  </a:lnTo>
                  <a:lnTo>
                    <a:pt x="3696" y="2058"/>
                  </a:lnTo>
                  <a:lnTo>
                    <a:pt x="3702" y="2054"/>
                  </a:lnTo>
                  <a:lnTo>
                    <a:pt x="3702" y="2054"/>
                  </a:lnTo>
                  <a:lnTo>
                    <a:pt x="3704" y="2050"/>
                  </a:lnTo>
                  <a:lnTo>
                    <a:pt x="3704" y="2052"/>
                  </a:lnTo>
                  <a:lnTo>
                    <a:pt x="3700" y="2058"/>
                  </a:lnTo>
                  <a:lnTo>
                    <a:pt x="3698" y="2064"/>
                  </a:lnTo>
                  <a:lnTo>
                    <a:pt x="3698" y="2064"/>
                  </a:lnTo>
                  <a:lnTo>
                    <a:pt x="3694" y="2076"/>
                  </a:lnTo>
                  <a:lnTo>
                    <a:pt x="3694" y="2082"/>
                  </a:lnTo>
                  <a:lnTo>
                    <a:pt x="3696" y="2086"/>
                  </a:lnTo>
                  <a:lnTo>
                    <a:pt x="3696" y="2086"/>
                  </a:lnTo>
                  <a:lnTo>
                    <a:pt x="3696" y="2088"/>
                  </a:lnTo>
                  <a:lnTo>
                    <a:pt x="3696" y="2090"/>
                  </a:lnTo>
                  <a:lnTo>
                    <a:pt x="3694" y="2094"/>
                  </a:lnTo>
                  <a:lnTo>
                    <a:pt x="3696" y="2098"/>
                  </a:lnTo>
                  <a:lnTo>
                    <a:pt x="3696" y="2098"/>
                  </a:lnTo>
                  <a:lnTo>
                    <a:pt x="3698" y="2104"/>
                  </a:lnTo>
                  <a:lnTo>
                    <a:pt x="3696" y="2106"/>
                  </a:lnTo>
                  <a:lnTo>
                    <a:pt x="3696" y="2110"/>
                  </a:lnTo>
                  <a:lnTo>
                    <a:pt x="3700" y="2114"/>
                  </a:lnTo>
                  <a:lnTo>
                    <a:pt x="3700" y="2114"/>
                  </a:lnTo>
                  <a:lnTo>
                    <a:pt x="3706" y="2116"/>
                  </a:lnTo>
                  <a:lnTo>
                    <a:pt x="3708" y="2116"/>
                  </a:lnTo>
                  <a:lnTo>
                    <a:pt x="3710" y="2116"/>
                  </a:lnTo>
                  <a:lnTo>
                    <a:pt x="3712" y="2120"/>
                  </a:lnTo>
                  <a:lnTo>
                    <a:pt x="3712" y="2120"/>
                  </a:lnTo>
                  <a:lnTo>
                    <a:pt x="3712" y="2126"/>
                  </a:lnTo>
                  <a:lnTo>
                    <a:pt x="3712" y="2130"/>
                  </a:lnTo>
                  <a:lnTo>
                    <a:pt x="3712" y="2134"/>
                  </a:lnTo>
                  <a:lnTo>
                    <a:pt x="3716" y="2136"/>
                  </a:lnTo>
                  <a:lnTo>
                    <a:pt x="3716" y="2136"/>
                  </a:lnTo>
                  <a:lnTo>
                    <a:pt x="3718" y="2138"/>
                  </a:lnTo>
                  <a:lnTo>
                    <a:pt x="3716" y="2142"/>
                  </a:lnTo>
                  <a:lnTo>
                    <a:pt x="3710" y="2154"/>
                  </a:lnTo>
                  <a:lnTo>
                    <a:pt x="3706" y="2166"/>
                  </a:lnTo>
                  <a:lnTo>
                    <a:pt x="3706" y="2172"/>
                  </a:lnTo>
                  <a:lnTo>
                    <a:pt x="3710" y="2176"/>
                  </a:lnTo>
                  <a:lnTo>
                    <a:pt x="3710" y="2176"/>
                  </a:lnTo>
                  <a:lnTo>
                    <a:pt x="3712" y="2176"/>
                  </a:lnTo>
                  <a:lnTo>
                    <a:pt x="3714" y="2172"/>
                  </a:lnTo>
                  <a:lnTo>
                    <a:pt x="3720" y="2158"/>
                  </a:lnTo>
                  <a:lnTo>
                    <a:pt x="3728" y="2138"/>
                  </a:lnTo>
                  <a:lnTo>
                    <a:pt x="3738" y="2122"/>
                  </a:lnTo>
                  <a:lnTo>
                    <a:pt x="3738" y="2122"/>
                  </a:lnTo>
                  <a:lnTo>
                    <a:pt x="3744" y="2114"/>
                  </a:lnTo>
                  <a:lnTo>
                    <a:pt x="3746" y="2108"/>
                  </a:lnTo>
                  <a:lnTo>
                    <a:pt x="3748" y="2102"/>
                  </a:lnTo>
                  <a:lnTo>
                    <a:pt x="3748" y="2096"/>
                  </a:lnTo>
                  <a:lnTo>
                    <a:pt x="3748" y="2092"/>
                  </a:lnTo>
                  <a:lnTo>
                    <a:pt x="3746" y="2088"/>
                  </a:lnTo>
                  <a:lnTo>
                    <a:pt x="3744" y="2086"/>
                  </a:lnTo>
                  <a:lnTo>
                    <a:pt x="3740" y="2086"/>
                  </a:lnTo>
                  <a:lnTo>
                    <a:pt x="3740" y="2086"/>
                  </a:lnTo>
                  <a:lnTo>
                    <a:pt x="3738" y="2084"/>
                  </a:lnTo>
                  <a:lnTo>
                    <a:pt x="3736" y="2082"/>
                  </a:lnTo>
                  <a:lnTo>
                    <a:pt x="3732" y="2074"/>
                  </a:lnTo>
                  <a:lnTo>
                    <a:pt x="3726" y="2054"/>
                  </a:lnTo>
                  <a:lnTo>
                    <a:pt x="3726" y="2054"/>
                  </a:lnTo>
                  <a:lnTo>
                    <a:pt x="3724" y="2044"/>
                  </a:lnTo>
                  <a:lnTo>
                    <a:pt x="3726" y="2036"/>
                  </a:lnTo>
                  <a:lnTo>
                    <a:pt x="3730" y="2030"/>
                  </a:lnTo>
                  <a:lnTo>
                    <a:pt x="3738" y="2024"/>
                  </a:lnTo>
                  <a:lnTo>
                    <a:pt x="3738" y="2024"/>
                  </a:lnTo>
                  <a:lnTo>
                    <a:pt x="3742" y="2024"/>
                  </a:lnTo>
                  <a:lnTo>
                    <a:pt x="3736" y="2030"/>
                  </a:lnTo>
                  <a:lnTo>
                    <a:pt x="3732" y="2034"/>
                  </a:lnTo>
                  <a:lnTo>
                    <a:pt x="3730" y="2040"/>
                  </a:lnTo>
                  <a:lnTo>
                    <a:pt x="3730" y="2046"/>
                  </a:lnTo>
                  <a:lnTo>
                    <a:pt x="3732" y="2054"/>
                  </a:lnTo>
                  <a:lnTo>
                    <a:pt x="3732" y="2054"/>
                  </a:lnTo>
                  <a:lnTo>
                    <a:pt x="3738" y="2060"/>
                  </a:lnTo>
                  <a:lnTo>
                    <a:pt x="3742" y="2062"/>
                  </a:lnTo>
                  <a:lnTo>
                    <a:pt x="3748" y="2064"/>
                  </a:lnTo>
                  <a:lnTo>
                    <a:pt x="3750" y="2066"/>
                  </a:lnTo>
                  <a:lnTo>
                    <a:pt x="3750" y="2072"/>
                  </a:lnTo>
                  <a:lnTo>
                    <a:pt x="3750" y="2072"/>
                  </a:lnTo>
                  <a:lnTo>
                    <a:pt x="3750" y="2078"/>
                  </a:lnTo>
                  <a:lnTo>
                    <a:pt x="3752" y="2078"/>
                  </a:lnTo>
                  <a:lnTo>
                    <a:pt x="3754" y="2078"/>
                  </a:lnTo>
                  <a:lnTo>
                    <a:pt x="3758" y="2074"/>
                  </a:lnTo>
                  <a:lnTo>
                    <a:pt x="3766" y="2062"/>
                  </a:lnTo>
                  <a:lnTo>
                    <a:pt x="3774" y="2048"/>
                  </a:lnTo>
                  <a:lnTo>
                    <a:pt x="3774" y="2048"/>
                  </a:lnTo>
                  <a:lnTo>
                    <a:pt x="3784" y="2030"/>
                  </a:lnTo>
                  <a:lnTo>
                    <a:pt x="3790" y="2014"/>
                  </a:lnTo>
                  <a:lnTo>
                    <a:pt x="3790" y="2008"/>
                  </a:lnTo>
                  <a:lnTo>
                    <a:pt x="3790" y="2002"/>
                  </a:lnTo>
                  <a:lnTo>
                    <a:pt x="3790" y="2000"/>
                  </a:lnTo>
                  <a:lnTo>
                    <a:pt x="3786" y="1998"/>
                  </a:lnTo>
                  <a:lnTo>
                    <a:pt x="3786" y="1998"/>
                  </a:lnTo>
                  <a:lnTo>
                    <a:pt x="3778" y="1996"/>
                  </a:lnTo>
                  <a:lnTo>
                    <a:pt x="3776" y="1996"/>
                  </a:lnTo>
                  <a:lnTo>
                    <a:pt x="3776" y="1994"/>
                  </a:lnTo>
                  <a:lnTo>
                    <a:pt x="3778" y="1988"/>
                  </a:lnTo>
                  <a:lnTo>
                    <a:pt x="3784" y="1980"/>
                  </a:lnTo>
                  <a:lnTo>
                    <a:pt x="3784" y="1980"/>
                  </a:lnTo>
                  <a:lnTo>
                    <a:pt x="3796" y="1972"/>
                  </a:lnTo>
                  <a:lnTo>
                    <a:pt x="3808" y="1962"/>
                  </a:lnTo>
                  <a:lnTo>
                    <a:pt x="3824" y="1956"/>
                  </a:lnTo>
                  <a:lnTo>
                    <a:pt x="3838" y="1950"/>
                  </a:lnTo>
                  <a:lnTo>
                    <a:pt x="3838" y="1950"/>
                  </a:lnTo>
                  <a:lnTo>
                    <a:pt x="3854" y="1948"/>
                  </a:lnTo>
                  <a:lnTo>
                    <a:pt x="3870" y="1946"/>
                  </a:lnTo>
                  <a:lnTo>
                    <a:pt x="3886" y="1944"/>
                  </a:lnTo>
                  <a:lnTo>
                    <a:pt x="3890" y="1944"/>
                  </a:lnTo>
                  <a:lnTo>
                    <a:pt x="3892" y="1940"/>
                  </a:lnTo>
                  <a:lnTo>
                    <a:pt x="3892" y="1940"/>
                  </a:lnTo>
                  <a:lnTo>
                    <a:pt x="3894" y="1926"/>
                  </a:lnTo>
                  <a:lnTo>
                    <a:pt x="3896" y="1924"/>
                  </a:lnTo>
                  <a:lnTo>
                    <a:pt x="3898" y="1928"/>
                  </a:lnTo>
                  <a:lnTo>
                    <a:pt x="3898" y="1928"/>
                  </a:lnTo>
                  <a:lnTo>
                    <a:pt x="3900" y="1936"/>
                  </a:lnTo>
                  <a:lnTo>
                    <a:pt x="3904" y="1940"/>
                  </a:lnTo>
                  <a:lnTo>
                    <a:pt x="3906" y="1940"/>
                  </a:lnTo>
                  <a:lnTo>
                    <a:pt x="3908" y="1940"/>
                  </a:lnTo>
                  <a:lnTo>
                    <a:pt x="3914" y="1932"/>
                  </a:lnTo>
                  <a:lnTo>
                    <a:pt x="3914" y="1932"/>
                  </a:lnTo>
                  <a:lnTo>
                    <a:pt x="3920" y="1928"/>
                  </a:lnTo>
                  <a:lnTo>
                    <a:pt x="3922" y="1926"/>
                  </a:lnTo>
                  <a:lnTo>
                    <a:pt x="3924" y="1928"/>
                  </a:lnTo>
                  <a:lnTo>
                    <a:pt x="3924" y="1930"/>
                  </a:lnTo>
                  <a:lnTo>
                    <a:pt x="3924" y="1936"/>
                  </a:lnTo>
                  <a:lnTo>
                    <a:pt x="3926" y="1936"/>
                  </a:lnTo>
                  <a:lnTo>
                    <a:pt x="3928" y="1934"/>
                  </a:lnTo>
                  <a:lnTo>
                    <a:pt x="3928" y="1934"/>
                  </a:lnTo>
                  <a:lnTo>
                    <a:pt x="3932" y="1932"/>
                  </a:lnTo>
                  <a:lnTo>
                    <a:pt x="3936" y="1930"/>
                  </a:lnTo>
                  <a:lnTo>
                    <a:pt x="3946" y="1930"/>
                  </a:lnTo>
                  <a:lnTo>
                    <a:pt x="3952" y="1928"/>
                  </a:lnTo>
                  <a:lnTo>
                    <a:pt x="3952" y="1924"/>
                  </a:lnTo>
                  <a:lnTo>
                    <a:pt x="3952" y="1920"/>
                  </a:lnTo>
                  <a:lnTo>
                    <a:pt x="3952" y="1920"/>
                  </a:lnTo>
                  <a:lnTo>
                    <a:pt x="3948" y="1906"/>
                  </a:lnTo>
                  <a:lnTo>
                    <a:pt x="3946" y="1904"/>
                  </a:lnTo>
                  <a:lnTo>
                    <a:pt x="3942" y="1904"/>
                  </a:lnTo>
                  <a:lnTo>
                    <a:pt x="3942" y="1904"/>
                  </a:lnTo>
                  <a:lnTo>
                    <a:pt x="3940" y="1904"/>
                  </a:lnTo>
                  <a:lnTo>
                    <a:pt x="3942" y="1906"/>
                  </a:lnTo>
                  <a:lnTo>
                    <a:pt x="3946" y="1908"/>
                  </a:lnTo>
                  <a:lnTo>
                    <a:pt x="3948" y="1914"/>
                  </a:lnTo>
                  <a:lnTo>
                    <a:pt x="3948" y="1914"/>
                  </a:lnTo>
                  <a:lnTo>
                    <a:pt x="3944" y="1920"/>
                  </a:lnTo>
                  <a:lnTo>
                    <a:pt x="3940" y="1924"/>
                  </a:lnTo>
                  <a:lnTo>
                    <a:pt x="3936" y="1926"/>
                  </a:lnTo>
                  <a:lnTo>
                    <a:pt x="3932" y="1926"/>
                  </a:lnTo>
                  <a:lnTo>
                    <a:pt x="3930" y="1922"/>
                  </a:lnTo>
                  <a:lnTo>
                    <a:pt x="3928" y="1918"/>
                  </a:lnTo>
                  <a:lnTo>
                    <a:pt x="3928" y="1918"/>
                  </a:lnTo>
                  <a:lnTo>
                    <a:pt x="3924" y="1908"/>
                  </a:lnTo>
                  <a:lnTo>
                    <a:pt x="3924" y="1902"/>
                  </a:lnTo>
                  <a:lnTo>
                    <a:pt x="3920" y="1896"/>
                  </a:lnTo>
                  <a:lnTo>
                    <a:pt x="3912" y="1894"/>
                  </a:lnTo>
                  <a:lnTo>
                    <a:pt x="3912" y="1894"/>
                  </a:lnTo>
                  <a:lnTo>
                    <a:pt x="3910" y="1894"/>
                  </a:lnTo>
                  <a:lnTo>
                    <a:pt x="3910" y="1892"/>
                  </a:lnTo>
                  <a:lnTo>
                    <a:pt x="3918" y="1884"/>
                  </a:lnTo>
                  <a:lnTo>
                    <a:pt x="3926" y="1876"/>
                  </a:lnTo>
                  <a:lnTo>
                    <a:pt x="3926" y="1874"/>
                  </a:lnTo>
                  <a:lnTo>
                    <a:pt x="3924" y="1872"/>
                  </a:lnTo>
                  <a:lnTo>
                    <a:pt x="3924" y="1872"/>
                  </a:lnTo>
                  <a:lnTo>
                    <a:pt x="3922" y="1868"/>
                  </a:lnTo>
                  <a:lnTo>
                    <a:pt x="3920" y="1864"/>
                  </a:lnTo>
                  <a:lnTo>
                    <a:pt x="3922" y="1850"/>
                  </a:lnTo>
                  <a:lnTo>
                    <a:pt x="3928" y="1836"/>
                  </a:lnTo>
                  <a:lnTo>
                    <a:pt x="3936" y="1826"/>
                  </a:lnTo>
                  <a:lnTo>
                    <a:pt x="3936" y="1826"/>
                  </a:lnTo>
                  <a:lnTo>
                    <a:pt x="3940" y="1820"/>
                  </a:lnTo>
                  <a:lnTo>
                    <a:pt x="3940" y="1816"/>
                  </a:lnTo>
                  <a:lnTo>
                    <a:pt x="3940" y="1814"/>
                  </a:lnTo>
                  <a:lnTo>
                    <a:pt x="3942" y="1810"/>
                  </a:lnTo>
                  <a:lnTo>
                    <a:pt x="3942" y="1810"/>
                  </a:lnTo>
                  <a:lnTo>
                    <a:pt x="3944" y="1808"/>
                  </a:lnTo>
                  <a:lnTo>
                    <a:pt x="3946" y="1808"/>
                  </a:lnTo>
                  <a:lnTo>
                    <a:pt x="3948" y="1812"/>
                  </a:lnTo>
                  <a:lnTo>
                    <a:pt x="3952" y="1814"/>
                  </a:lnTo>
                  <a:lnTo>
                    <a:pt x="3954" y="1814"/>
                  </a:lnTo>
                  <a:lnTo>
                    <a:pt x="3958" y="1812"/>
                  </a:lnTo>
                  <a:lnTo>
                    <a:pt x="3958" y="1812"/>
                  </a:lnTo>
                  <a:lnTo>
                    <a:pt x="3966" y="1806"/>
                  </a:lnTo>
                  <a:lnTo>
                    <a:pt x="3970" y="1802"/>
                  </a:lnTo>
                  <a:lnTo>
                    <a:pt x="3974" y="1800"/>
                  </a:lnTo>
                  <a:lnTo>
                    <a:pt x="3976" y="1800"/>
                  </a:lnTo>
                  <a:lnTo>
                    <a:pt x="3976" y="1800"/>
                  </a:lnTo>
                  <a:lnTo>
                    <a:pt x="3982" y="1798"/>
                  </a:lnTo>
                  <a:lnTo>
                    <a:pt x="3984" y="1796"/>
                  </a:lnTo>
                  <a:lnTo>
                    <a:pt x="3988" y="1786"/>
                  </a:lnTo>
                  <a:lnTo>
                    <a:pt x="3992" y="1778"/>
                  </a:lnTo>
                  <a:lnTo>
                    <a:pt x="3996" y="1776"/>
                  </a:lnTo>
                  <a:lnTo>
                    <a:pt x="4000" y="1778"/>
                  </a:lnTo>
                  <a:lnTo>
                    <a:pt x="4000" y="1778"/>
                  </a:lnTo>
                  <a:lnTo>
                    <a:pt x="4006" y="1782"/>
                  </a:lnTo>
                  <a:lnTo>
                    <a:pt x="4008" y="1780"/>
                  </a:lnTo>
                  <a:lnTo>
                    <a:pt x="4010" y="1780"/>
                  </a:lnTo>
                  <a:lnTo>
                    <a:pt x="4012" y="1776"/>
                  </a:lnTo>
                  <a:lnTo>
                    <a:pt x="4016" y="1772"/>
                  </a:lnTo>
                  <a:lnTo>
                    <a:pt x="4016" y="1772"/>
                  </a:lnTo>
                  <a:lnTo>
                    <a:pt x="4022" y="1772"/>
                  </a:lnTo>
                  <a:lnTo>
                    <a:pt x="4024" y="1774"/>
                  </a:lnTo>
                  <a:lnTo>
                    <a:pt x="4028" y="1776"/>
                  </a:lnTo>
                  <a:lnTo>
                    <a:pt x="4036" y="1772"/>
                  </a:lnTo>
                  <a:lnTo>
                    <a:pt x="4036" y="1772"/>
                  </a:lnTo>
                  <a:lnTo>
                    <a:pt x="4044" y="1766"/>
                  </a:lnTo>
                  <a:lnTo>
                    <a:pt x="4052" y="1764"/>
                  </a:lnTo>
                  <a:lnTo>
                    <a:pt x="4060" y="1762"/>
                  </a:lnTo>
                  <a:lnTo>
                    <a:pt x="4066" y="1756"/>
                  </a:lnTo>
                  <a:lnTo>
                    <a:pt x="4066" y="1756"/>
                  </a:lnTo>
                  <a:lnTo>
                    <a:pt x="4070" y="1752"/>
                  </a:lnTo>
                  <a:lnTo>
                    <a:pt x="4070" y="1748"/>
                  </a:lnTo>
                  <a:lnTo>
                    <a:pt x="4068" y="1746"/>
                  </a:lnTo>
                  <a:lnTo>
                    <a:pt x="4066" y="1742"/>
                  </a:lnTo>
                  <a:lnTo>
                    <a:pt x="4066" y="1742"/>
                  </a:lnTo>
                  <a:lnTo>
                    <a:pt x="4064" y="1736"/>
                  </a:lnTo>
                  <a:lnTo>
                    <a:pt x="4062" y="1734"/>
                  </a:lnTo>
                  <a:lnTo>
                    <a:pt x="4054" y="1730"/>
                  </a:lnTo>
                  <a:lnTo>
                    <a:pt x="4054" y="1730"/>
                  </a:lnTo>
                  <a:lnTo>
                    <a:pt x="4052" y="1726"/>
                  </a:lnTo>
                  <a:lnTo>
                    <a:pt x="4050" y="1718"/>
                  </a:lnTo>
                  <a:lnTo>
                    <a:pt x="4050" y="1704"/>
                  </a:lnTo>
                  <a:lnTo>
                    <a:pt x="4050" y="1704"/>
                  </a:lnTo>
                  <a:lnTo>
                    <a:pt x="4052" y="1706"/>
                  </a:lnTo>
                  <a:lnTo>
                    <a:pt x="4054" y="1708"/>
                  </a:lnTo>
                  <a:lnTo>
                    <a:pt x="4054" y="1716"/>
                  </a:lnTo>
                  <a:lnTo>
                    <a:pt x="4054" y="1716"/>
                  </a:lnTo>
                  <a:lnTo>
                    <a:pt x="4054" y="1720"/>
                  </a:lnTo>
                  <a:lnTo>
                    <a:pt x="4056" y="1724"/>
                  </a:lnTo>
                  <a:lnTo>
                    <a:pt x="4060" y="1728"/>
                  </a:lnTo>
                  <a:lnTo>
                    <a:pt x="4066" y="1730"/>
                  </a:lnTo>
                  <a:lnTo>
                    <a:pt x="4066" y="1730"/>
                  </a:lnTo>
                  <a:lnTo>
                    <a:pt x="4078" y="1734"/>
                  </a:lnTo>
                  <a:lnTo>
                    <a:pt x="4088" y="1734"/>
                  </a:lnTo>
                  <a:lnTo>
                    <a:pt x="4096" y="1734"/>
                  </a:lnTo>
                  <a:lnTo>
                    <a:pt x="4106" y="1732"/>
                  </a:lnTo>
                  <a:lnTo>
                    <a:pt x="4122" y="1724"/>
                  </a:lnTo>
                  <a:lnTo>
                    <a:pt x="4144" y="1714"/>
                  </a:lnTo>
                  <a:lnTo>
                    <a:pt x="4144" y="1714"/>
                  </a:lnTo>
                  <a:lnTo>
                    <a:pt x="4152" y="1708"/>
                  </a:lnTo>
                  <a:lnTo>
                    <a:pt x="4156" y="1708"/>
                  </a:lnTo>
                  <a:lnTo>
                    <a:pt x="4156" y="1708"/>
                  </a:lnTo>
                  <a:lnTo>
                    <a:pt x="4158" y="1712"/>
                  </a:lnTo>
                  <a:lnTo>
                    <a:pt x="4160" y="1714"/>
                  </a:lnTo>
                  <a:lnTo>
                    <a:pt x="4164" y="1718"/>
                  </a:lnTo>
                  <a:lnTo>
                    <a:pt x="4172" y="1718"/>
                  </a:lnTo>
                  <a:lnTo>
                    <a:pt x="4188" y="1716"/>
                  </a:lnTo>
                  <a:lnTo>
                    <a:pt x="4188" y="1716"/>
                  </a:lnTo>
                  <a:lnTo>
                    <a:pt x="4202" y="1716"/>
                  </a:lnTo>
                  <a:lnTo>
                    <a:pt x="4194" y="1720"/>
                  </a:lnTo>
                  <a:lnTo>
                    <a:pt x="4172" y="1728"/>
                  </a:lnTo>
                  <a:lnTo>
                    <a:pt x="4148" y="1740"/>
                  </a:lnTo>
                  <a:lnTo>
                    <a:pt x="4148" y="1740"/>
                  </a:lnTo>
                  <a:lnTo>
                    <a:pt x="4136" y="1746"/>
                  </a:lnTo>
                  <a:lnTo>
                    <a:pt x="4126" y="1754"/>
                  </a:lnTo>
                  <a:lnTo>
                    <a:pt x="4118" y="1762"/>
                  </a:lnTo>
                  <a:lnTo>
                    <a:pt x="4110" y="1770"/>
                  </a:lnTo>
                  <a:lnTo>
                    <a:pt x="4106" y="1780"/>
                  </a:lnTo>
                  <a:lnTo>
                    <a:pt x="4104" y="1790"/>
                  </a:lnTo>
                  <a:lnTo>
                    <a:pt x="4106" y="1802"/>
                  </a:lnTo>
                  <a:lnTo>
                    <a:pt x="4110" y="1812"/>
                  </a:lnTo>
                  <a:lnTo>
                    <a:pt x="4110" y="1812"/>
                  </a:lnTo>
                  <a:lnTo>
                    <a:pt x="4116" y="1822"/>
                  </a:lnTo>
                  <a:lnTo>
                    <a:pt x="4124" y="1826"/>
                  </a:lnTo>
                  <a:lnTo>
                    <a:pt x="4130" y="1828"/>
                  </a:lnTo>
                  <a:lnTo>
                    <a:pt x="4138" y="1824"/>
                  </a:lnTo>
                  <a:lnTo>
                    <a:pt x="4146" y="1818"/>
                  </a:lnTo>
                  <a:lnTo>
                    <a:pt x="4154" y="1810"/>
                  </a:lnTo>
                  <a:lnTo>
                    <a:pt x="4174" y="1786"/>
                  </a:lnTo>
                  <a:lnTo>
                    <a:pt x="4174" y="1786"/>
                  </a:lnTo>
                  <a:lnTo>
                    <a:pt x="4182" y="1776"/>
                  </a:lnTo>
                  <a:lnTo>
                    <a:pt x="4190" y="1770"/>
                  </a:lnTo>
                  <a:lnTo>
                    <a:pt x="4196" y="1768"/>
                  </a:lnTo>
                  <a:lnTo>
                    <a:pt x="4202" y="1768"/>
                  </a:lnTo>
                  <a:lnTo>
                    <a:pt x="4208" y="1768"/>
                  </a:lnTo>
                  <a:lnTo>
                    <a:pt x="4216" y="1766"/>
                  </a:lnTo>
                  <a:lnTo>
                    <a:pt x="4224" y="1764"/>
                  </a:lnTo>
                  <a:lnTo>
                    <a:pt x="4238" y="1756"/>
                  </a:lnTo>
                  <a:lnTo>
                    <a:pt x="4238" y="1756"/>
                  </a:lnTo>
                  <a:lnTo>
                    <a:pt x="4252" y="1748"/>
                  </a:lnTo>
                  <a:lnTo>
                    <a:pt x="4266" y="1742"/>
                  </a:lnTo>
                  <a:lnTo>
                    <a:pt x="4290" y="1734"/>
                  </a:lnTo>
                  <a:lnTo>
                    <a:pt x="4300" y="1730"/>
                  </a:lnTo>
                  <a:lnTo>
                    <a:pt x="4306" y="1728"/>
                  </a:lnTo>
                  <a:lnTo>
                    <a:pt x="4308" y="1724"/>
                  </a:lnTo>
                  <a:lnTo>
                    <a:pt x="4304" y="1720"/>
                  </a:lnTo>
                  <a:lnTo>
                    <a:pt x="4304" y="1720"/>
                  </a:lnTo>
                  <a:lnTo>
                    <a:pt x="4284" y="1700"/>
                  </a:lnTo>
                  <a:lnTo>
                    <a:pt x="4280" y="1698"/>
                  </a:lnTo>
                  <a:lnTo>
                    <a:pt x="4276" y="1696"/>
                  </a:lnTo>
                  <a:lnTo>
                    <a:pt x="4270" y="1696"/>
                  </a:lnTo>
                  <a:lnTo>
                    <a:pt x="4264" y="1698"/>
                  </a:lnTo>
                  <a:lnTo>
                    <a:pt x="4264" y="1698"/>
                  </a:lnTo>
                  <a:lnTo>
                    <a:pt x="4258" y="1700"/>
                  </a:lnTo>
                  <a:lnTo>
                    <a:pt x="4246" y="1700"/>
                  </a:lnTo>
                  <a:lnTo>
                    <a:pt x="4236" y="1700"/>
                  </a:lnTo>
                  <a:lnTo>
                    <a:pt x="4224" y="1696"/>
                  </a:lnTo>
                  <a:lnTo>
                    <a:pt x="4212" y="1694"/>
                  </a:lnTo>
                  <a:lnTo>
                    <a:pt x="4204" y="1690"/>
                  </a:lnTo>
                  <a:lnTo>
                    <a:pt x="4198" y="1684"/>
                  </a:lnTo>
                  <a:lnTo>
                    <a:pt x="4196" y="1682"/>
                  </a:lnTo>
                  <a:lnTo>
                    <a:pt x="4196" y="1680"/>
                  </a:lnTo>
                  <a:lnTo>
                    <a:pt x="4196" y="1680"/>
                  </a:lnTo>
                  <a:lnTo>
                    <a:pt x="4196" y="1676"/>
                  </a:lnTo>
                  <a:lnTo>
                    <a:pt x="4194" y="1674"/>
                  </a:lnTo>
                  <a:lnTo>
                    <a:pt x="4186" y="1672"/>
                  </a:lnTo>
                  <a:lnTo>
                    <a:pt x="4178" y="1668"/>
                  </a:lnTo>
                  <a:lnTo>
                    <a:pt x="4172" y="1664"/>
                  </a:lnTo>
                  <a:lnTo>
                    <a:pt x="4166" y="1654"/>
                  </a:lnTo>
                  <a:lnTo>
                    <a:pt x="4160" y="1640"/>
                  </a:lnTo>
                  <a:lnTo>
                    <a:pt x="4160" y="1640"/>
                  </a:lnTo>
                  <a:lnTo>
                    <a:pt x="4156" y="1624"/>
                  </a:lnTo>
                  <a:lnTo>
                    <a:pt x="4156" y="1610"/>
                  </a:lnTo>
                  <a:lnTo>
                    <a:pt x="4158" y="1598"/>
                  </a:lnTo>
                  <a:lnTo>
                    <a:pt x="4160" y="1588"/>
                  </a:lnTo>
                  <a:lnTo>
                    <a:pt x="4162" y="1580"/>
                  </a:lnTo>
                  <a:lnTo>
                    <a:pt x="4162" y="1576"/>
                  </a:lnTo>
                  <a:lnTo>
                    <a:pt x="4158" y="1574"/>
                  </a:lnTo>
                  <a:lnTo>
                    <a:pt x="4148" y="1576"/>
                  </a:lnTo>
                  <a:lnTo>
                    <a:pt x="4148" y="1576"/>
                  </a:lnTo>
                  <a:lnTo>
                    <a:pt x="4134" y="1578"/>
                  </a:lnTo>
                  <a:lnTo>
                    <a:pt x="4126" y="1580"/>
                  </a:lnTo>
                  <a:lnTo>
                    <a:pt x="4124" y="1578"/>
                  </a:lnTo>
                  <a:lnTo>
                    <a:pt x="4126" y="1574"/>
                  </a:lnTo>
                  <a:lnTo>
                    <a:pt x="4140" y="1564"/>
                  </a:lnTo>
                  <a:lnTo>
                    <a:pt x="4164" y="1550"/>
                  </a:lnTo>
                  <a:lnTo>
                    <a:pt x="4164" y="1550"/>
                  </a:lnTo>
                  <a:lnTo>
                    <a:pt x="4178" y="1538"/>
                  </a:lnTo>
                  <a:lnTo>
                    <a:pt x="4182" y="1532"/>
                  </a:lnTo>
                  <a:lnTo>
                    <a:pt x="4184" y="1528"/>
                  </a:lnTo>
                  <a:lnTo>
                    <a:pt x="4184" y="1522"/>
                  </a:lnTo>
                  <a:lnTo>
                    <a:pt x="4180" y="1516"/>
                  </a:lnTo>
                  <a:lnTo>
                    <a:pt x="4174" y="1508"/>
                  </a:lnTo>
                  <a:lnTo>
                    <a:pt x="4166" y="1502"/>
                  </a:lnTo>
                  <a:lnTo>
                    <a:pt x="4166" y="1502"/>
                  </a:lnTo>
                  <a:lnTo>
                    <a:pt x="4160" y="1498"/>
                  </a:lnTo>
                  <a:lnTo>
                    <a:pt x="4150" y="1496"/>
                  </a:lnTo>
                  <a:lnTo>
                    <a:pt x="4140" y="1496"/>
                  </a:lnTo>
                  <a:lnTo>
                    <a:pt x="4130" y="1496"/>
                  </a:lnTo>
                  <a:lnTo>
                    <a:pt x="4102" y="1500"/>
                  </a:lnTo>
                  <a:lnTo>
                    <a:pt x="4074" y="1508"/>
                  </a:lnTo>
                  <a:lnTo>
                    <a:pt x="4044" y="1518"/>
                  </a:lnTo>
                  <a:lnTo>
                    <a:pt x="4018" y="1532"/>
                  </a:lnTo>
                  <a:lnTo>
                    <a:pt x="3996" y="1546"/>
                  </a:lnTo>
                  <a:lnTo>
                    <a:pt x="3988" y="1554"/>
                  </a:lnTo>
                  <a:lnTo>
                    <a:pt x="3982" y="1560"/>
                  </a:lnTo>
                  <a:lnTo>
                    <a:pt x="3982" y="1560"/>
                  </a:lnTo>
                  <a:lnTo>
                    <a:pt x="3964" y="1584"/>
                  </a:lnTo>
                  <a:lnTo>
                    <a:pt x="3948" y="1602"/>
                  </a:lnTo>
                  <a:lnTo>
                    <a:pt x="3934" y="1616"/>
                  </a:lnTo>
                  <a:lnTo>
                    <a:pt x="3922" y="1626"/>
                  </a:lnTo>
                  <a:lnTo>
                    <a:pt x="3914" y="1634"/>
                  </a:lnTo>
                  <a:lnTo>
                    <a:pt x="3908" y="1636"/>
                  </a:lnTo>
                  <a:lnTo>
                    <a:pt x="3908" y="1636"/>
                  </a:lnTo>
                  <a:lnTo>
                    <a:pt x="3908" y="1634"/>
                  </a:lnTo>
                  <a:lnTo>
                    <a:pt x="3914" y="1628"/>
                  </a:lnTo>
                  <a:lnTo>
                    <a:pt x="3914" y="1628"/>
                  </a:lnTo>
                  <a:lnTo>
                    <a:pt x="3924" y="1616"/>
                  </a:lnTo>
                  <a:lnTo>
                    <a:pt x="3936" y="1600"/>
                  </a:lnTo>
                  <a:lnTo>
                    <a:pt x="3964" y="1560"/>
                  </a:lnTo>
                  <a:lnTo>
                    <a:pt x="3978" y="1542"/>
                  </a:lnTo>
                  <a:lnTo>
                    <a:pt x="3994" y="1524"/>
                  </a:lnTo>
                  <a:lnTo>
                    <a:pt x="4010" y="1510"/>
                  </a:lnTo>
                  <a:lnTo>
                    <a:pt x="4020" y="1504"/>
                  </a:lnTo>
                  <a:lnTo>
                    <a:pt x="4030" y="1500"/>
                  </a:lnTo>
                  <a:lnTo>
                    <a:pt x="4030" y="1500"/>
                  </a:lnTo>
                  <a:lnTo>
                    <a:pt x="4040" y="1496"/>
                  </a:lnTo>
                  <a:lnTo>
                    <a:pt x="4050" y="1490"/>
                  </a:lnTo>
                  <a:lnTo>
                    <a:pt x="4056" y="1486"/>
                  </a:lnTo>
                  <a:lnTo>
                    <a:pt x="4060" y="1482"/>
                  </a:lnTo>
                  <a:lnTo>
                    <a:pt x="4066" y="1472"/>
                  </a:lnTo>
                  <a:lnTo>
                    <a:pt x="4068" y="1464"/>
                  </a:lnTo>
                  <a:lnTo>
                    <a:pt x="4072" y="1456"/>
                  </a:lnTo>
                  <a:lnTo>
                    <a:pt x="4076" y="1452"/>
                  </a:lnTo>
                  <a:lnTo>
                    <a:pt x="4082" y="1448"/>
                  </a:lnTo>
                  <a:lnTo>
                    <a:pt x="4090" y="1444"/>
                  </a:lnTo>
                  <a:lnTo>
                    <a:pt x="4102" y="1440"/>
                  </a:lnTo>
                  <a:lnTo>
                    <a:pt x="4136" y="1432"/>
                  </a:lnTo>
                  <a:lnTo>
                    <a:pt x="4136" y="1432"/>
                  </a:lnTo>
                  <a:lnTo>
                    <a:pt x="4160" y="1430"/>
                  </a:lnTo>
                  <a:lnTo>
                    <a:pt x="4182" y="1428"/>
                  </a:lnTo>
                  <a:lnTo>
                    <a:pt x="4202" y="1430"/>
                  </a:lnTo>
                  <a:lnTo>
                    <a:pt x="4220" y="1432"/>
                  </a:lnTo>
                  <a:lnTo>
                    <a:pt x="4252" y="1436"/>
                  </a:lnTo>
                  <a:lnTo>
                    <a:pt x="4278" y="1442"/>
                  </a:lnTo>
                  <a:lnTo>
                    <a:pt x="4304" y="1446"/>
                  </a:lnTo>
                  <a:lnTo>
                    <a:pt x="4316" y="1444"/>
                  </a:lnTo>
                  <a:lnTo>
                    <a:pt x="4330" y="1442"/>
                  </a:lnTo>
                  <a:lnTo>
                    <a:pt x="4342" y="1438"/>
                  </a:lnTo>
                  <a:lnTo>
                    <a:pt x="4356" y="1430"/>
                  </a:lnTo>
                  <a:lnTo>
                    <a:pt x="4370" y="1420"/>
                  </a:lnTo>
                  <a:lnTo>
                    <a:pt x="4386" y="1406"/>
                  </a:lnTo>
                  <a:lnTo>
                    <a:pt x="4386" y="1406"/>
                  </a:lnTo>
                  <a:lnTo>
                    <a:pt x="4414" y="1382"/>
                  </a:lnTo>
                  <a:lnTo>
                    <a:pt x="4434" y="1368"/>
                  </a:lnTo>
                  <a:lnTo>
                    <a:pt x="4448" y="1362"/>
                  </a:lnTo>
                  <a:lnTo>
                    <a:pt x="4458" y="1362"/>
                  </a:lnTo>
                  <a:lnTo>
                    <a:pt x="4470" y="1366"/>
                  </a:lnTo>
                  <a:lnTo>
                    <a:pt x="4474" y="1366"/>
                  </a:lnTo>
                  <a:lnTo>
                    <a:pt x="4482" y="1358"/>
                  </a:lnTo>
                  <a:lnTo>
                    <a:pt x="4482" y="1358"/>
                  </a:lnTo>
                  <a:lnTo>
                    <a:pt x="4492" y="1348"/>
                  </a:lnTo>
                  <a:lnTo>
                    <a:pt x="4502" y="1342"/>
                  </a:lnTo>
                  <a:lnTo>
                    <a:pt x="4518" y="1330"/>
                  </a:lnTo>
                  <a:lnTo>
                    <a:pt x="4524" y="1324"/>
                  </a:lnTo>
                  <a:lnTo>
                    <a:pt x="4526" y="1316"/>
                  </a:lnTo>
                  <a:lnTo>
                    <a:pt x="4526" y="1308"/>
                  </a:lnTo>
                  <a:lnTo>
                    <a:pt x="4522" y="1296"/>
                  </a:lnTo>
                  <a:lnTo>
                    <a:pt x="4522" y="1296"/>
                  </a:lnTo>
                  <a:lnTo>
                    <a:pt x="4518" y="1284"/>
                  </a:lnTo>
                  <a:lnTo>
                    <a:pt x="4518" y="1278"/>
                  </a:lnTo>
                  <a:lnTo>
                    <a:pt x="4518" y="1274"/>
                  </a:lnTo>
                  <a:lnTo>
                    <a:pt x="4522" y="1270"/>
                  </a:lnTo>
                  <a:lnTo>
                    <a:pt x="4524" y="1268"/>
                  </a:lnTo>
                  <a:lnTo>
                    <a:pt x="4526" y="1264"/>
                  </a:lnTo>
                  <a:lnTo>
                    <a:pt x="4524" y="1258"/>
                  </a:lnTo>
                  <a:lnTo>
                    <a:pt x="4522" y="1248"/>
                  </a:lnTo>
                  <a:lnTo>
                    <a:pt x="4522" y="1248"/>
                  </a:lnTo>
                  <a:lnTo>
                    <a:pt x="4516" y="1238"/>
                  </a:lnTo>
                  <a:lnTo>
                    <a:pt x="4510" y="1234"/>
                  </a:lnTo>
                  <a:lnTo>
                    <a:pt x="4502" y="1232"/>
                  </a:lnTo>
                  <a:lnTo>
                    <a:pt x="4496" y="1230"/>
                  </a:lnTo>
                  <a:lnTo>
                    <a:pt x="4488" y="1230"/>
                  </a:lnTo>
                  <a:lnTo>
                    <a:pt x="4480" y="1228"/>
                  </a:lnTo>
                  <a:lnTo>
                    <a:pt x="4472" y="1222"/>
                  </a:lnTo>
                  <a:lnTo>
                    <a:pt x="4464" y="1214"/>
                  </a:lnTo>
                  <a:lnTo>
                    <a:pt x="4464" y="1214"/>
                  </a:lnTo>
                  <a:lnTo>
                    <a:pt x="4454" y="1204"/>
                  </a:lnTo>
                  <a:lnTo>
                    <a:pt x="4446" y="1198"/>
                  </a:lnTo>
                  <a:lnTo>
                    <a:pt x="4436" y="1198"/>
                  </a:lnTo>
                  <a:lnTo>
                    <a:pt x="4428" y="1200"/>
                  </a:lnTo>
                  <a:lnTo>
                    <a:pt x="4416" y="1204"/>
                  </a:lnTo>
                  <a:lnTo>
                    <a:pt x="4406" y="1212"/>
                  </a:lnTo>
                  <a:lnTo>
                    <a:pt x="4376" y="1234"/>
                  </a:lnTo>
                  <a:lnTo>
                    <a:pt x="4376" y="1234"/>
                  </a:lnTo>
                  <a:lnTo>
                    <a:pt x="4362" y="1242"/>
                  </a:lnTo>
                  <a:lnTo>
                    <a:pt x="4352" y="1246"/>
                  </a:lnTo>
                  <a:lnTo>
                    <a:pt x="4344" y="1246"/>
                  </a:lnTo>
                  <a:lnTo>
                    <a:pt x="4342" y="1242"/>
                  </a:lnTo>
                  <a:lnTo>
                    <a:pt x="4342" y="1238"/>
                  </a:lnTo>
                  <a:lnTo>
                    <a:pt x="4346" y="1230"/>
                  </a:lnTo>
                  <a:lnTo>
                    <a:pt x="4354" y="1226"/>
                  </a:lnTo>
                  <a:lnTo>
                    <a:pt x="4364" y="1220"/>
                  </a:lnTo>
                  <a:lnTo>
                    <a:pt x="4364" y="1220"/>
                  </a:lnTo>
                  <a:lnTo>
                    <a:pt x="4376" y="1218"/>
                  </a:lnTo>
                  <a:lnTo>
                    <a:pt x="4386" y="1214"/>
                  </a:lnTo>
                  <a:lnTo>
                    <a:pt x="4400" y="1204"/>
                  </a:lnTo>
                  <a:lnTo>
                    <a:pt x="4414" y="1196"/>
                  </a:lnTo>
                  <a:lnTo>
                    <a:pt x="4424" y="1192"/>
                  </a:lnTo>
                  <a:lnTo>
                    <a:pt x="4438" y="1190"/>
                  </a:lnTo>
                  <a:lnTo>
                    <a:pt x="4438" y="1190"/>
                  </a:lnTo>
                  <a:lnTo>
                    <a:pt x="4450" y="1186"/>
                  </a:lnTo>
                  <a:lnTo>
                    <a:pt x="4456" y="1184"/>
                  </a:lnTo>
                  <a:lnTo>
                    <a:pt x="4458" y="1178"/>
                  </a:lnTo>
                  <a:lnTo>
                    <a:pt x="4456" y="1174"/>
                  </a:lnTo>
                  <a:lnTo>
                    <a:pt x="4450" y="1170"/>
                  </a:lnTo>
                  <a:lnTo>
                    <a:pt x="4442" y="1166"/>
                  </a:lnTo>
                  <a:lnTo>
                    <a:pt x="4432" y="1162"/>
                  </a:lnTo>
                  <a:lnTo>
                    <a:pt x="4418" y="1160"/>
                  </a:lnTo>
                  <a:lnTo>
                    <a:pt x="4418" y="1160"/>
                  </a:lnTo>
                  <a:lnTo>
                    <a:pt x="4406" y="1158"/>
                  </a:lnTo>
                  <a:lnTo>
                    <a:pt x="4400" y="1154"/>
                  </a:lnTo>
                  <a:lnTo>
                    <a:pt x="4396" y="1150"/>
                  </a:lnTo>
                  <a:lnTo>
                    <a:pt x="4394" y="1146"/>
                  </a:lnTo>
                  <a:lnTo>
                    <a:pt x="4392" y="1142"/>
                  </a:lnTo>
                  <a:lnTo>
                    <a:pt x="4388" y="1138"/>
                  </a:lnTo>
                  <a:lnTo>
                    <a:pt x="4378" y="1136"/>
                  </a:lnTo>
                  <a:lnTo>
                    <a:pt x="4364" y="1132"/>
                  </a:lnTo>
                  <a:lnTo>
                    <a:pt x="4364" y="1132"/>
                  </a:lnTo>
                  <a:lnTo>
                    <a:pt x="4350" y="1130"/>
                  </a:lnTo>
                  <a:lnTo>
                    <a:pt x="4342" y="1126"/>
                  </a:lnTo>
                  <a:lnTo>
                    <a:pt x="4340" y="1122"/>
                  </a:lnTo>
                  <a:lnTo>
                    <a:pt x="4338" y="1116"/>
                  </a:lnTo>
                  <a:lnTo>
                    <a:pt x="4340" y="1112"/>
                  </a:lnTo>
                  <a:lnTo>
                    <a:pt x="4338" y="1106"/>
                  </a:lnTo>
                  <a:lnTo>
                    <a:pt x="4334" y="1102"/>
                  </a:lnTo>
                  <a:lnTo>
                    <a:pt x="4324" y="1096"/>
                  </a:lnTo>
                  <a:lnTo>
                    <a:pt x="4324" y="1096"/>
                  </a:lnTo>
                  <a:lnTo>
                    <a:pt x="4314" y="1090"/>
                  </a:lnTo>
                  <a:lnTo>
                    <a:pt x="4304" y="1084"/>
                  </a:lnTo>
                  <a:lnTo>
                    <a:pt x="4296" y="1078"/>
                  </a:lnTo>
                  <a:lnTo>
                    <a:pt x="4290" y="1070"/>
                  </a:lnTo>
                  <a:lnTo>
                    <a:pt x="4286" y="1062"/>
                  </a:lnTo>
                  <a:lnTo>
                    <a:pt x="4286" y="1052"/>
                  </a:lnTo>
                  <a:lnTo>
                    <a:pt x="4288" y="1042"/>
                  </a:lnTo>
                  <a:lnTo>
                    <a:pt x="4294" y="1030"/>
                  </a:lnTo>
                  <a:lnTo>
                    <a:pt x="4294" y="1030"/>
                  </a:lnTo>
                  <a:lnTo>
                    <a:pt x="4298" y="1024"/>
                  </a:lnTo>
                  <a:lnTo>
                    <a:pt x="4298" y="1020"/>
                  </a:lnTo>
                  <a:lnTo>
                    <a:pt x="4298" y="1016"/>
                  </a:lnTo>
                  <a:lnTo>
                    <a:pt x="4296" y="1012"/>
                  </a:lnTo>
                  <a:lnTo>
                    <a:pt x="4290" y="1008"/>
                  </a:lnTo>
                  <a:lnTo>
                    <a:pt x="4282" y="1004"/>
                  </a:lnTo>
                  <a:lnTo>
                    <a:pt x="4274" y="1002"/>
                  </a:lnTo>
                  <a:lnTo>
                    <a:pt x="4268" y="998"/>
                  </a:lnTo>
                  <a:lnTo>
                    <a:pt x="4266" y="996"/>
                  </a:lnTo>
                  <a:lnTo>
                    <a:pt x="4266" y="994"/>
                  </a:lnTo>
                  <a:lnTo>
                    <a:pt x="4266" y="990"/>
                  </a:lnTo>
                  <a:lnTo>
                    <a:pt x="4270" y="986"/>
                  </a:lnTo>
                  <a:lnTo>
                    <a:pt x="4270" y="986"/>
                  </a:lnTo>
                  <a:lnTo>
                    <a:pt x="4274" y="978"/>
                  </a:lnTo>
                  <a:lnTo>
                    <a:pt x="4274" y="970"/>
                  </a:lnTo>
                  <a:lnTo>
                    <a:pt x="4270" y="966"/>
                  </a:lnTo>
                  <a:lnTo>
                    <a:pt x="4264" y="960"/>
                  </a:lnTo>
                  <a:lnTo>
                    <a:pt x="4258" y="954"/>
                  </a:lnTo>
                  <a:lnTo>
                    <a:pt x="4252" y="948"/>
                  </a:lnTo>
                  <a:lnTo>
                    <a:pt x="4246" y="940"/>
                  </a:lnTo>
                  <a:lnTo>
                    <a:pt x="4244" y="928"/>
                  </a:lnTo>
                  <a:lnTo>
                    <a:pt x="4244" y="928"/>
                  </a:lnTo>
                  <a:lnTo>
                    <a:pt x="4240" y="912"/>
                  </a:lnTo>
                  <a:lnTo>
                    <a:pt x="4238" y="908"/>
                  </a:lnTo>
                  <a:lnTo>
                    <a:pt x="4236" y="906"/>
                  </a:lnTo>
                  <a:lnTo>
                    <a:pt x="4230" y="902"/>
                  </a:lnTo>
                  <a:lnTo>
                    <a:pt x="4228" y="898"/>
                  </a:lnTo>
                  <a:lnTo>
                    <a:pt x="4226" y="890"/>
                  </a:lnTo>
                  <a:lnTo>
                    <a:pt x="4226" y="890"/>
                  </a:lnTo>
                  <a:lnTo>
                    <a:pt x="4222" y="882"/>
                  </a:lnTo>
                  <a:lnTo>
                    <a:pt x="4218" y="878"/>
                  </a:lnTo>
                  <a:lnTo>
                    <a:pt x="4210" y="872"/>
                  </a:lnTo>
                  <a:lnTo>
                    <a:pt x="4206" y="868"/>
                  </a:lnTo>
                  <a:lnTo>
                    <a:pt x="4200" y="862"/>
                  </a:lnTo>
                  <a:lnTo>
                    <a:pt x="4194" y="852"/>
                  </a:lnTo>
                  <a:lnTo>
                    <a:pt x="4186" y="838"/>
                  </a:lnTo>
                  <a:lnTo>
                    <a:pt x="4186" y="838"/>
                  </a:lnTo>
                  <a:lnTo>
                    <a:pt x="4180" y="824"/>
                  </a:lnTo>
                  <a:lnTo>
                    <a:pt x="4174" y="816"/>
                  </a:lnTo>
                  <a:lnTo>
                    <a:pt x="4168" y="812"/>
                  </a:lnTo>
                  <a:lnTo>
                    <a:pt x="4164" y="812"/>
                  </a:lnTo>
                  <a:lnTo>
                    <a:pt x="4158" y="814"/>
                  </a:lnTo>
                  <a:lnTo>
                    <a:pt x="4154" y="820"/>
                  </a:lnTo>
                  <a:lnTo>
                    <a:pt x="4140" y="836"/>
                  </a:lnTo>
                  <a:lnTo>
                    <a:pt x="4140" y="836"/>
                  </a:lnTo>
                  <a:lnTo>
                    <a:pt x="4132" y="848"/>
                  </a:lnTo>
                  <a:lnTo>
                    <a:pt x="4128" y="860"/>
                  </a:lnTo>
                  <a:lnTo>
                    <a:pt x="4124" y="884"/>
                  </a:lnTo>
                  <a:lnTo>
                    <a:pt x="4120" y="896"/>
                  </a:lnTo>
                  <a:lnTo>
                    <a:pt x="4116" y="904"/>
                  </a:lnTo>
                  <a:lnTo>
                    <a:pt x="4114" y="906"/>
                  </a:lnTo>
                  <a:lnTo>
                    <a:pt x="4110" y="908"/>
                  </a:lnTo>
                  <a:lnTo>
                    <a:pt x="4106" y="908"/>
                  </a:lnTo>
                  <a:lnTo>
                    <a:pt x="4100" y="906"/>
                  </a:lnTo>
                  <a:lnTo>
                    <a:pt x="4100" y="906"/>
                  </a:lnTo>
                  <a:lnTo>
                    <a:pt x="4090" y="904"/>
                  </a:lnTo>
                  <a:lnTo>
                    <a:pt x="4086" y="906"/>
                  </a:lnTo>
                  <a:lnTo>
                    <a:pt x="4084" y="908"/>
                  </a:lnTo>
                  <a:lnTo>
                    <a:pt x="4084" y="912"/>
                  </a:lnTo>
                  <a:lnTo>
                    <a:pt x="4082" y="916"/>
                  </a:lnTo>
                  <a:lnTo>
                    <a:pt x="4080" y="922"/>
                  </a:lnTo>
                  <a:lnTo>
                    <a:pt x="4074" y="928"/>
                  </a:lnTo>
                  <a:lnTo>
                    <a:pt x="4060" y="934"/>
                  </a:lnTo>
                  <a:lnTo>
                    <a:pt x="4060" y="934"/>
                  </a:lnTo>
                  <a:lnTo>
                    <a:pt x="4048" y="936"/>
                  </a:lnTo>
                  <a:lnTo>
                    <a:pt x="4038" y="934"/>
                  </a:lnTo>
                  <a:lnTo>
                    <a:pt x="4030" y="930"/>
                  </a:lnTo>
                  <a:lnTo>
                    <a:pt x="4024" y="922"/>
                  </a:lnTo>
                  <a:lnTo>
                    <a:pt x="4018" y="914"/>
                  </a:lnTo>
                  <a:lnTo>
                    <a:pt x="4010" y="908"/>
                  </a:lnTo>
                  <a:lnTo>
                    <a:pt x="4002" y="902"/>
                  </a:lnTo>
                  <a:lnTo>
                    <a:pt x="3988" y="900"/>
                  </a:lnTo>
                  <a:lnTo>
                    <a:pt x="3988" y="900"/>
                  </a:lnTo>
                  <a:lnTo>
                    <a:pt x="3976" y="900"/>
                  </a:lnTo>
                  <a:lnTo>
                    <a:pt x="3972" y="900"/>
                  </a:lnTo>
                  <a:lnTo>
                    <a:pt x="3970" y="896"/>
                  </a:lnTo>
                  <a:lnTo>
                    <a:pt x="3972" y="892"/>
                  </a:lnTo>
                  <a:lnTo>
                    <a:pt x="3974" y="888"/>
                  </a:lnTo>
                  <a:lnTo>
                    <a:pt x="3976" y="884"/>
                  </a:lnTo>
                  <a:lnTo>
                    <a:pt x="3974" y="880"/>
                  </a:lnTo>
                  <a:lnTo>
                    <a:pt x="3968" y="874"/>
                  </a:lnTo>
                  <a:lnTo>
                    <a:pt x="3968" y="874"/>
                  </a:lnTo>
                  <a:lnTo>
                    <a:pt x="3962" y="870"/>
                  </a:lnTo>
                  <a:lnTo>
                    <a:pt x="3960" y="866"/>
                  </a:lnTo>
                  <a:lnTo>
                    <a:pt x="3962" y="864"/>
                  </a:lnTo>
                  <a:lnTo>
                    <a:pt x="3964" y="860"/>
                  </a:lnTo>
                  <a:lnTo>
                    <a:pt x="3966" y="856"/>
                  </a:lnTo>
                  <a:lnTo>
                    <a:pt x="3968" y="850"/>
                  </a:lnTo>
                  <a:lnTo>
                    <a:pt x="3968" y="844"/>
                  </a:lnTo>
                  <a:lnTo>
                    <a:pt x="3964" y="836"/>
                  </a:lnTo>
                  <a:lnTo>
                    <a:pt x="3964" y="836"/>
                  </a:lnTo>
                  <a:lnTo>
                    <a:pt x="3960" y="824"/>
                  </a:lnTo>
                  <a:lnTo>
                    <a:pt x="3958" y="814"/>
                  </a:lnTo>
                  <a:lnTo>
                    <a:pt x="3962" y="802"/>
                  </a:lnTo>
                  <a:lnTo>
                    <a:pt x="3966" y="794"/>
                  </a:lnTo>
                  <a:lnTo>
                    <a:pt x="3974" y="776"/>
                  </a:lnTo>
                  <a:lnTo>
                    <a:pt x="3974" y="770"/>
                  </a:lnTo>
                  <a:lnTo>
                    <a:pt x="3972" y="764"/>
                  </a:lnTo>
                  <a:lnTo>
                    <a:pt x="3972" y="764"/>
                  </a:lnTo>
                  <a:lnTo>
                    <a:pt x="3968" y="758"/>
                  </a:lnTo>
                  <a:lnTo>
                    <a:pt x="3964" y="758"/>
                  </a:lnTo>
                  <a:lnTo>
                    <a:pt x="3960" y="760"/>
                  </a:lnTo>
                  <a:lnTo>
                    <a:pt x="3958" y="764"/>
                  </a:lnTo>
                  <a:lnTo>
                    <a:pt x="3954" y="770"/>
                  </a:lnTo>
                  <a:lnTo>
                    <a:pt x="3952" y="772"/>
                  </a:lnTo>
                  <a:lnTo>
                    <a:pt x="3950" y="770"/>
                  </a:lnTo>
                  <a:lnTo>
                    <a:pt x="3950" y="770"/>
                  </a:lnTo>
                  <a:lnTo>
                    <a:pt x="3944" y="766"/>
                  </a:lnTo>
                  <a:lnTo>
                    <a:pt x="3936" y="762"/>
                  </a:lnTo>
                  <a:lnTo>
                    <a:pt x="3914" y="756"/>
                  </a:lnTo>
                  <a:lnTo>
                    <a:pt x="3902" y="752"/>
                  </a:lnTo>
                  <a:lnTo>
                    <a:pt x="3894" y="748"/>
                  </a:lnTo>
                  <a:lnTo>
                    <a:pt x="3888" y="742"/>
                  </a:lnTo>
                  <a:lnTo>
                    <a:pt x="3886" y="740"/>
                  </a:lnTo>
                  <a:lnTo>
                    <a:pt x="3886" y="736"/>
                  </a:lnTo>
                  <a:lnTo>
                    <a:pt x="3886" y="736"/>
                  </a:lnTo>
                  <a:lnTo>
                    <a:pt x="3886" y="728"/>
                  </a:lnTo>
                  <a:lnTo>
                    <a:pt x="3882" y="722"/>
                  </a:lnTo>
                  <a:lnTo>
                    <a:pt x="3878" y="716"/>
                  </a:lnTo>
                  <a:lnTo>
                    <a:pt x="3870" y="710"/>
                  </a:lnTo>
                  <a:lnTo>
                    <a:pt x="3826" y="680"/>
                  </a:lnTo>
                  <a:lnTo>
                    <a:pt x="3826" y="680"/>
                  </a:lnTo>
                  <a:lnTo>
                    <a:pt x="3806" y="668"/>
                  </a:lnTo>
                  <a:lnTo>
                    <a:pt x="3800" y="668"/>
                  </a:lnTo>
                  <a:lnTo>
                    <a:pt x="3796" y="666"/>
                  </a:lnTo>
                  <a:lnTo>
                    <a:pt x="3790" y="668"/>
                  </a:lnTo>
                  <a:lnTo>
                    <a:pt x="3788" y="670"/>
                  </a:lnTo>
                  <a:lnTo>
                    <a:pt x="3780" y="678"/>
                  </a:lnTo>
                  <a:lnTo>
                    <a:pt x="3774" y="680"/>
                  </a:lnTo>
                  <a:lnTo>
                    <a:pt x="3768" y="684"/>
                  </a:lnTo>
                  <a:lnTo>
                    <a:pt x="3760" y="684"/>
                  </a:lnTo>
                  <a:lnTo>
                    <a:pt x="3750" y="686"/>
                  </a:lnTo>
                  <a:lnTo>
                    <a:pt x="3736" y="684"/>
                  </a:lnTo>
                  <a:lnTo>
                    <a:pt x="3720" y="680"/>
                  </a:lnTo>
                  <a:lnTo>
                    <a:pt x="3700" y="674"/>
                  </a:lnTo>
                  <a:lnTo>
                    <a:pt x="3676" y="664"/>
                  </a:lnTo>
                  <a:lnTo>
                    <a:pt x="3676" y="664"/>
                  </a:lnTo>
                  <a:lnTo>
                    <a:pt x="3666" y="662"/>
                  </a:lnTo>
                  <a:lnTo>
                    <a:pt x="3656" y="660"/>
                  </a:lnTo>
                  <a:lnTo>
                    <a:pt x="3648" y="660"/>
                  </a:lnTo>
                  <a:lnTo>
                    <a:pt x="3642" y="662"/>
                  </a:lnTo>
                  <a:lnTo>
                    <a:pt x="3636" y="664"/>
                  </a:lnTo>
                  <a:lnTo>
                    <a:pt x="3632" y="668"/>
                  </a:lnTo>
                  <a:lnTo>
                    <a:pt x="3626" y="678"/>
                  </a:lnTo>
                  <a:lnTo>
                    <a:pt x="3622" y="690"/>
                  </a:lnTo>
                  <a:lnTo>
                    <a:pt x="3622" y="702"/>
                  </a:lnTo>
                  <a:lnTo>
                    <a:pt x="3626" y="712"/>
                  </a:lnTo>
                  <a:lnTo>
                    <a:pt x="3630" y="720"/>
                  </a:lnTo>
                  <a:lnTo>
                    <a:pt x="3630" y="720"/>
                  </a:lnTo>
                  <a:lnTo>
                    <a:pt x="3634" y="726"/>
                  </a:lnTo>
                  <a:lnTo>
                    <a:pt x="3636" y="732"/>
                  </a:lnTo>
                  <a:lnTo>
                    <a:pt x="3638" y="738"/>
                  </a:lnTo>
                  <a:lnTo>
                    <a:pt x="3638" y="746"/>
                  </a:lnTo>
                  <a:lnTo>
                    <a:pt x="3634" y="760"/>
                  </a:lnTo>
                  <a:lnTo>
                    <a:pt x="3626" y="772"/>
                  </a:lnTo>
                  <a:lnTo>
                    <a:pt x="3626" y="772"/>
                  </a:lnTo>
                  <a:lnTo>
                    <a:pt x="3622" y="776"/>
                  </a:lnTo>
                  <a:lnTo>
                    <a:pt x="3622" y="780"/>
                  </a:lnTo>
                  <a:lnTo>
                    <a:pt x="3624" y="782"/>
                  </a:lnTo>
                  <a:lnTo>
                    <a:pt x="3626" y="786"/>
                  </a:lnTo>
                  <a:lnTo>
                    <a:pt x="3634" y="794"/>
                  </a:lnTo>
                  <a:lnTo>
                    <a:pt x="3640" y="802"/>
                  </a:lnTo>
                  <a:lnTo>
                    <a:pt x="3644" y="814"/>
                  </a:lnTo>
                  <a:lnTo>
                    <a:pt x="3644" y="814"/>
                  </a:lnTo>
                  <a:lnTo>
                    <a:pt x="3648" y="824"/>
                  </a:lnTo>
                  <a:lnTo>
                    <a:pt x="3650" y="832"/>
                  </a:lnTo>
                  <a:lnTo>
                    <a:pt x="3650" y="840"/>
                  </a:lnTo>
                  <a:lnTo>
                    <a:pt x="3648" y="844"/>
                  </a:lnTo>
                  <a:lnTo>
                    <a:pt x="3642" y="854"/>
                  </a:lnTo>
                  <a:lnTo>
                    <a:pt x="3636" y="870"/>
                  </a:lnTo>
                  <a:lnTo>
                    <a:pt x="3636" y="870"/>
                  </a:lnTo>
                  <a:lnTo>
                    <a:pt x="3634" y="878"/>
                  </a:lnTo>
                  <a:lnTo>
                    <a:pt x="3630" y="882"/>
                  </a:lnTo>
                  <a:lnTo>
                    <a:pt x="3620" y="888"/>
                  </a:lnTo>
                  <a:lnTo>
                    <a:pt x="3616" y="890"/>
                  </a:lnTo>
                  <a:lnTo>
                    <a:pt x="3612" y="894"/>
                  </a:lnTo>
                  <a:lnTo>
                    <a:pt x="3610" y="900"/>
                  </a:lnTo>
                  <a:lnTo>
                    <a:pt x="3606" y="910"/>
                  </a:lnTo>
                  <a:lnTo>
                    <a:pt x="3606" y="910"/>
                  </a:lnTo>
                  <a:lnTo>
                    <a:pt x="3606" y="916"/>
                  </a:lnTo>
                  <a:lnTo>
                    <a:pt x="3608" y="920"/>
                  </a:lnTo>
                  <a:lnTo>
                    <a:pt x="3614" y="926"/>
                  </a:lnTo>
                  <a:lnTo>
                    <a:pt x="3622" y="932"/>
                  </a:lnTo>
                  <a:lnTo>
                    <a:pt x="3634" y="940"/>
                  </a:lnTo>
                  <a:lnTo>
                    <a:pt x="3648" y="950"/>
                  </a:lnTo>
                  <a:lnTo>
                    <a:pt x="3660" y="964"/>
                  </a:lnTo>
                  <a:lnTo>
                    <a:pt x="3666" y="972"/>
                  </a:lnTo>
                  <a:lnTo>
                    <a:pt x="3672" y="984"/>
                  </a:lnTo>
                  <a:lnTo>
                    <a:pt x="3678" y="996"/>
                  </a:lnTo>
                  <a:lnTo>
                    <a:pt x="3684" y="1010"/>
                  </a:lnTo>
                  <a:lnTo>
                    <a:pt x="3684" y="1010"/>
                  </a:lnTo>
                  <a:lnTo>
                    <a:pt x="3686" y="1026"/>
                  </a:lnTo>
                  <a:lnTo>
                    <a:pt x="3688" y="1040"/>
                  </a:lnTo>
                  <a:lnTo>
                    <a:pt x="3688" y="1052"/>
                  </a:lnTo>
                  <a:lnTo>
                    <a:pt x="3684" y="1066"/>
                  </a:lnTo>
                  <a:lnTo>
                    <a:pt x="3680" y="1078"/>
                  </a:lnTo>
                  <a:lnTo>
                    <a:pt x="3674" y="1088"/>
                  </a:lnTo>
                  <a:lnTo>
                    <a:pt x="3668" y="1100"/>
                  </a:lnTo>
                  <a:lnTo>
                    <a:pt x="3660" y="1108"/>
                  </a:lnTo>
                  <a:lnTo>
                    <a:pt x="3642" y="1126"/>
                  </a:lnTo>
                  <a:lnTo>
                    <a:pt x="3624" y="1140"/>
                  </a:lnTo>
                  <a:lnTo>
                    <a:pt x="3604" y="1150"/>
                  </a:lnTo>
                  <a:lnTo>
                    <a:pt x="3584" y="1158"/>
                  </a:lnTo>
                  <a:lnTo>
                    <a:pt x="3584" y="1158"/>
                  </a:lnTo>
                  <a:lnTo>
                    <a:pt x="3570" y="1166"/>
                  </a:lnTo>
                  <a:lnTo>
                    <a:pt x="3562" y="1172"/>
                  </a:lnTo>
                  <a:lnTo>
                    <a:pt x="3562" y="1174"/>
                  </a:lnTo>
                  <a:lnTo>
                    <a:pt x="3562" y="1176"/>
                  </a:lnTo>
                  <a:lnTo>
                    <a:pt x="3566" y="1184"/>
                  </a:lnTo>
                  <a:lnTo>
                    <a:pt x="3572" y="1190"/>
                  </a:lnTo>
                  <a:lnTo>
                    <a:pt x="3578" y="1200"/>
                  </a:lnTo>
                  <a:lnTo>
                    <a:pt x="3582" y="1212"/>
                  </a:lnTo>
                  <a:lnTo>
                    <a:pt x="3584" y="1220"/>
                  </a:lnTo>
                  <a:lnTo>
                    <a:pt x="3584" y="1228"/>
                  </a:lnTo>
                  <a:lnTo>
                    <a:pt x="3584" y="1228"/>
                  </a:lnTo>
                  <a:lnTo>
                    <a:pt x="3586" y="1244"/>
                  </a:lnTo>
                  <a:lnTo>
                    <a:pt x="3588" y="1260"/>
                  </a:lnTo>
                  <a:lnTo>
                    <a:pt x="3598" y="1290"/>
                  </a:lnTo>
                  <a:lnTo>
                    <a:pt x="3602" y="1302"/>
                  </a:lnTo>
                  <a:lnTo>
                    <a:pt x="3604" y="1314"/>
                  </a:lnTo>
                  <a:lnTo>
                    <a:pt x="3604" y="1324"/>
                  </a:lnTo>
                  <a:lnTo>
                    <a:pt x="3600" y="1328"/>
                  </a:lnTo>
                  <a:lnTo>
                    <a:pt x="3598" y="1330"/>
                  </a:lnTo>
                  <a:lnTo>
                    <a:pt x="3598" y="1330"/>
                  </a:lnTo>
                  <a:lnTo>
                    <a:pt x="3594" y="1334"/>
                  </a:lnTo>
                  <a:lnTo>
                    <a:pt x="3592" y="1336"/>
                  </a:lnTo>
                  <a:lnTo>
                    <a:pt x="3590" y="1344"/>
                  </a:lnTo>
                  <a:lnTo>
                    <a:pt x="3592" y="1352"/>
                  </a:lnTo>
                  <a:lnTo>
                    <a:pt x="3594" y="1358"/>
                  </a:lnTo>
                  <a:lnTo>
                    <a:pt x="3596" y="1362"/>
                  </a:lnTo>
                  <a:lnTo>
                    <a:pt x="3594" y="1366"/>
                  </a:lnTo>
                  <a:lnTo>
                    <a:pt x="3590" y="1364"/>
                  </a:lnTo>
                  <a:lnTo>
                    <a:pt x="3580" y="1358"/>
                  </a:lnTo>
                  <a:lnTo>
                    <a:pt x="3580" y="1358"/>
                  </a:lnTo>
                  <a:lnTo>
                    <a:pt x="3570" y="1354"/>
                  </a:lnTo>
                  <a:lnTo>
                    <a:pt x="3568" y="1354"/>
                  </a:lnTo>
                  <a:lnTo>
                    <a:pt x="3566" y="1356"/>
                  </a:lnTo>
                  <a:lnTo>
                    <a:pt x="3562" y="1362"/>
                  </a:lnTo>
                  <a:lnTo>
                    <a:pt x="3562" y="1370"/>
                  </a:lnTo>
                  <a:lnTo>
                    <a:pt x="3562" y="1376"/>
                  </a:lnTo>
                  <a:lnTo>
                    <a:pt x="3560" y="1382"/>
                  </a:lnTo>
                  <a:lnTo>
                    <a:pt x="3558" y="1384"/>
                  </a:lnTo>
                  <a:lnTo>
                    <a:pt x="3554" y="1384"/>
                  </a:lnTo>
                  <a:lnTo>
                    <a:pt x="3546" y="1380"/>
                  </a:lnTo>
                  <a:lnTo>
                    <a:pt x="3546" y="1380"/>
                  </a:lnTo>
                  <a:lnTo>
                    <a:pt x="3536" y="1372"/>
                  </a:lnTo>
                  <a:lnTo>
                    <a:pt x="3530" y="1366"/>
                  </a:lnTo>
                  <a:lnTo>
                    <a:pt x="3522" y="1352"/>
                  </a:lnTo>
                  <a:lnTo>
                    <a:pt x="3516" y="1342"/>
                  </a:lnTo>
                  <a:lnTo>
                    <a:pt x="3508" y="1332"/>
                  </a:lnTo>
                  <a:lnTo>
                    <a:pt x="3494" y="1316"/>
                  </a:lnTo>
                  <a:lnTo>
                    <a:pt x="3474" y="1298"/>
                  </a:lnTo>
                  <a:lnTo>
                    <a:pt x="3474" y="1298"/>
                  </a:lnTo>
                  <a:lnTo>
                    <a:pt x="3464" y="1286"/>
                  </a:lnTo>
                  <a:lnTo>
                    <a:pt x="3458" y="1276"/>
                  </a:lnTo>
                  <a:lnTo>
                    <a:pt x="3456" y="1266"/>
                  </a:lnTo>
                  <a:lnTo>
                    <a:pt x="3456" y="1254"/>
                  </a:lnTo>
                  <a:lnTo>
                    <a:pt x="3456" y="1234"/>
                  </a:lnTo>
                  <a:lnTo>
                    <a:pt x="3456" y="1222"/>
                  </a:lnTo>
                  <a:lnTo>
                    <a:pt x="3454" y="1210"/>
                  </a:lnTo>
                  <a:lnTo>
                    <a:pt x="3454" y="1210"/>
                  </a:lnTo>
                  <a:lnTo>
                    <a:pt x="3450" y="1194"/>
                  </a:lnTo>
                  <a:lnTo>
                    <a:pt x="3450" y="1182"/>
                  </a:lnTo>
                  <a:lnTo>
                    <a:pt x="3454" y="1172"/>
                  </a:lnTo>
                  <a:lnTo>
                    <a:pt x="3456" y="1162"/>
                  </a:lnTo>
                  <a:lnTo>
                    <a:pt x="3458" y="1154"/>
                  </a:lnTo>
                  <a:lnTo>
                    <a:pt x="3456" y="1148"/>
                  </a:lnTo>
                  <a:lnTo>
                    <a:pt x="3452" y="1142"/>
                  </a:lnTo>
                  <a:lnTo>
                    <a:pt x="3440" y="1138"/>
                  </a:lnTo>
                  <a:lnTo>
                    <a:pt x="3440" y="1138"/>
                  </a:lnTo>
                  <a:lnTo>
                    <a:pt x="3414" y="1134"/>
                  </a:lnTo>
                  <a:lnTo>
                    <a:pt x="3394" y="1130"/>
                  </a:lnTo>
                  <a:lnTo>
                    <a:pt x="3378" y="1130"/>
                  </a:lnTo>
                  <a:lnTo>
                    <a:pt x="3368" y="1130"/>
                  </a:lnTo>
                  <a:lnTo>
                    <a:pt x="3354" y="1132"/>
                  </a:lnTo>
                  <a:lnTo>
                    <a:pt x="3346" y="1132"/>
                  </a:lnTo>
                  <a:lnTo>
                    <a:pt x="3340" y="1130"/>
                  </a:lnTo>
                  <a:lnTo>
                    <a:pt x="3340" y="1130"/>
                  </a:lnTo>
                  <a:lnTo>
                    <a:pt x="3334" y="1128"/>
                  </a:lnTo>
                  <a:lnTo>
                    <a:pt x="3330" y="1124"/>
                  </a:lnTo>
                  <a:lnTo>
                    <a:pt x="3322" y="1116"/>
                  </a:lnTo>
                  <a:lnTo>
                    <a:pt x="3316" y="1110"/>
                  </a:lnTo>
                  <a:lnTo>
                    <a:pt x="3306" y="1104"/>
                  </a:lnTo>
                  <a:lnTo>
                    <a:pt x="3290" y="1098"/>
                  </a:lnTo>
                  <a:lnTo>
                    <a:pt x="3268" y="1092"/>
                  </a:lnTo>
                  <a:lnTo>
                    <a:pt x="3268" y="1092"/>
                  </a:lnTo>
                  <a:lnTo>
                    <a:pt x="3246" y="1084"/>
                  </a:lnTo>
                  <a:lnTo>
                    <a:pt x="3236" y="1078"/>
                  </a:lnTo>
                  <a:lnTo>
                    <a:pt x="3232" y="1072"/>
                  </a:lnTo>
                  <a:lnTo>
                    <a:pt x="3230" y="1066"/>
                  </a:lnTo>
                  <a:lnTo>
                    <a:pt x="3226" y="1058"/>
                  </a:lnTo>
                  <a:lnTo>
                    <a:pt x="3216" y="1048"/>
                  </a:lnTo>
                  <a:lnTo>
                    <a:pt x="3198" y="1036"/>
                  </a:lnTo>
                  <a:lnTo>
                    <a:pt x="3166" y="1022"/>
                  </a:lnTo>
                  <a:lnTo>
                    <a:pt x="3166" y="1022"/>
                  </a:lnTo>
                  <a:lnTo>
                    <a:pt x="3146" y="1016"/>
                  </a:lnTo>
                  <a:lnTo>
                    <a:pt x="3130" y="1012"/>
                  </a:lnTo>
                  <a:lnTo>
                    <a:pt x="3114" y="1010"/>
                  </a:lnTo>
                  <a:lnTo>
                    <a:pt x="3102" y="1010"/>
                  </a:lnTo>
                  <a:lnTo>
                    <a:pt x="3090" y="1012"/>
                  </a:lnTo>
                  <a:lnTo>
                    <a:pt x="3080" y="1014"/>
                  </a:lnTo>
                  <a:lnTo>
                    <a:pt x="3064" y="1020"/>
                  </a:lnTo>
                  <a:lnTo>
                    <a:pt x="3052" y="1026"/>
                  </a:lnTo>
                  <a:lnTo>
                    <a:pt x="3046" y="1028"/>
                  </a:lnTo>
                  <a:lnTo>
                    <a:pt x="3044" y="1026"/>
                  </a:lnTo>
                  <a:lnTo>
                    <a:pt x="3042" y="1022"/>
                  </a:lnTo>
                  <a:lnTo>
                    <a:pt x="3040" y="1008"/>
                  </a:lnTo>
                  <a:lnTo>
                    <a:pt x="3040" y="1008"/>
                  </a:lnTo>
                  <a:lnTo>
                    <a:pt x="3040" y="992"/>
                  </a:lnTo>
                  <a:lnTo>
                    <a:pt x="3038" y="978"/>
                  </a:lnTo>
                  <a:lnTo>
                    <a:pt x="3032" y="962"/>
                  </a:lnTo>
                  <a:lnTo>
                    <a:pt x="3026" y="948"/>
                  </a:lnTo>
                  <a:lnTo>
                    <a:pt x="3024" y="938"/>
                  </a:lnTo>
                  <a:lnTo>
                    <a:pt x="3020" y="928"/>
                  </a:lnTo>
                  <a:lnTo>
                    <a:pt x="3020" y="928"/>
                  </a:lnTo>
                  <a:lnTo>
                    <a:pt x="3018" y="922"/>
                  </a:lnTo>
                  <a:lnTo>
                    <a:pt x="3016" y="918"/>
                  </a:lnTo>
                  <a:lnTo>
                    <a:pt x="3012" y="914"/>
                  </a:lnTo>
                  <a:lnTo>
                    <a:pt x="3008" y="914"/>
                  </a:lnTo>
                  <a:lnTo>
                    <a:pt x="2998" y="912"/>
                  </a:lnTo>
                  <a:lnTo>
                    <a:pt x="2986" y="912"/>
                  </a:lnTo>
                  <a:lnTo>
                    <a:pt x="2974" y="910"/>
                  </a:lnTo>
                  <a:lnTo>
                    <a:pt x="2968" y="908"/>
                  </a:lnTo>
                  <a:lnTo>
                    <a:pt x="2962" y="904"/>
                  </a:lnTo>
                  <a:lnTo>
                    <a:pt x="2958" y="898"/>
                  </a:lnTo>
                  <a:lnTo>
                    <a:pt x="2954" y="890"/>
                  </a:lnTo>
                  <a:lnTo>
                    <a:pt x="2950" y="882"/>
                  </a:lnTo>
                  <a:lnTo>
                    <a:pt x="2948" y="868"/>
                  </a:lnTo>
                  <a:lnTo>
                    <a:pt x="2948" y="868"/>
                  </a:lnTo>
                  <a:lnTo>
                    <a:pt x="2948" y="854"/>
                  </a:lnTo>
                  <a:lnTo>
                    <a:pt x="2948" y="840"/>
                  </a:lnTo>
                  <a:lnTo>
                    <a:pt x="2952" y="824"/>
                  </a:lnTo>
                  <a:lnTo>
                    <a:pt x="2956" y="808"/>
                  </a:lnTo>
                  <a:lnTo>
                    <a:pt x="2968" y="778"/>
                  </a:lnTo>
                  <a:lnTo>
                    <a:pt x="2982" y="750"/>
                  </a:lnTo>
                  <a:lnTo>
                    <a:pt x="2998" y="724"/>
                  </a:lnTo>
                  <a:lnTo>
                    <a:pt x="3014" y="706"/>
                  </a:lnTo>
                  <a:lnTo>
                    <a:pt x="3026" y="692"/>
                  </a:lnTo>
                  <a:lnTo>
                    <a:pt x="3030" y="690"/>
                  </a:lnTo>
                  <a:lnTo>
                    <a:pt x="3034" y="690"/>
                  </a:lnTo>
                  <a:lnTo>
                    <a:pt x="3034" y="690"/>
                  </a:lnTo>
                  <a:lnTo>
                    <a:pt x="3038" y="688"/>
                  </a:lnTo>
                  <a:lnTo>
                    <a:pt x="3042" y="684"/>
                  </a:lnTo>
                  <a:lnTo>
                    <a:pt x="3044" y="670"/>
                  </a:lnTo>
                  <a:lnTo>
                    <a:pt x="3048" y="662"/>
                  </a:lnTo>
                  <a:lnTo>
                    <a:pt x="3052" y="654"/>
                  </a:lnTo>
                  <a:lnTo>
                    <a:pt x="3060" y="648"/>
                  </a:lnTo>
                  <a:lnTo>
                    <a:pt x="3070" y="646"/>
                  </a:lnTo>
                  <a:lnTo>
                    <a:pt x="3070" y="646"/>
                  </a:lnTo>
                  <a:lnTo>
                    <a:pt x="3096" y="644"/>
                  </a:lnTo>
                  <a:lnTo>
                    <a:pt x="3106" y="640"/>
                  </a:lnTo>
                  <a:lnTo>
                    <a:pt x="3116" y="636"/>
                  </a:lnTo>
                  <a:lnTo>
                    <a:pt x="3120" y="630"/>
                  </a:lnTo>
                  <a:lnTo>
                    <a:pt x="3120" y="624"/>
                  </a:lnTo>
                  <a:lnTo>
                    <a:pt x="3116" y="614"/>
                  </a:lnTo>
                  <a:lnTo>
                    <a:pt x="3106" y="604"/>
                  </a:lnTo>
                  <a:lnTo>
                    <a:pt x="3106" y="604"/>
                  </a:lnTo>
                  <a:lnTo>
                    <a:pt x="3098" y="596"/>
                  </a:lnTo>
                  <a:lnTo>
                    <a:pt x="3098" y="594"/>
                  </a:lnTo>
                  <a:lnTo>
                    <a:pt x="3098" y="592"/>
                  </a:lnTo>
                  <a:lnTo>
                    <a:pt x="3104" y="590"/>
                  </a:lnTo>
                  <a:lnTo>
                    <a:pt x="3112" y="590"/>
                  </a:lnTo>
                  <a:lnTo>
                    <a:pt x="3124" y="590"/>
                  </a:lnTo>
                  <a:lnTo>
                    <a:pt x="3136" y="586"/>
                  </a:lnTo>
                  <a:lnTo>
                    <a:pt x="3140" y="584"/>
                  </a:lnTo>
                  <a:lnTo>
                    <a:pt x="3144" y="580"/>
                  </a:lnTo>
                  <a:lnTo>
                    <a:pt x="3148" y="576"/>
                  </a:lnTo>
                  <a:lnTo>
                    <a:pt x="3150" y="568"/>
                  </a:lnTo>
                  <a:lnTo>
                    <a:pt x="3150" y="568"/>
                  </a:lnTo>
                  <a:lnTo>
                    <a:pt x="3152" y="562"/>
                  </a:lnTo>
                  <a:lnTo>
                    <a:pt x="3154" y="558"/>
                  </a:lnTo>
                  <a:lnTo>
                    <a:pt x="3156" y="556"/>
                  </a:lnTo>
                  <a:lnTo>
                    <a:pt x="3158" y="556"/>
                  </a:lnTo>
                  <a:lnTo>
                    <a:pt x="3166" y="560"/>
                  </a:lnTo>
                  <a:lnTo>
                    <a:pt x="3176" y="566"/>
                  </a:lnTo>
                  <a:lnTo>
                    <a:pt x="3188" y="570"/>
                  </a:lnTo>
                  <a:lnTo>
                    <a:pt x="3194" y="572"/>
                  </a:lnTo>
                  <a:lnTo>
                    <a:pt x="3200" y="570"/>
                  </a:lnTo>
                  <a:lnTo>
                    <a:pt x="3206" y="568"/>
                  </a:lnTo>
                  <a:lnTo>
                    <a:pt x="3214" y="562"/>
                  </a:lnTo>
                  <a:lnTo>
                    <a:pt x="3220" y="554"/>
                  </a:lnTo>
                  <a:lnTo>
                    <a:pt x="3228" y="542"/>
                  </a:lnTo>
                  <a:lnTo>
                    <a:pt x="3228" y="542"/>
                  </a:lnTo>
                  <a:lnTo>
                    <a:pt x="3242" y="520"/>
                  </a:lnTo>
                  <a:lnTo>
                    <a:pt x="3252" y="506"/>
                  </a:lnTo>
                  <a:lnTo>
                    <a:pt x="3258" y="496"/>
                  </a:lnTo>
                  <a:lnTo>
                    <a:pt x="3260" y="492"/>
                  </a:lnTo>
                  <a:lnTo>
                    <a:pt x="3258" y="490"/>
                  </a:lnTo>
                  <a:lnTo>
                    <a:pt x="3256" y="488"/>
                  </a:lnTo>
                  <a:lnTo>
                    <a:pt x="3244" y="486"/>
                  </a:lnTo>
                  <a:lnTo>
                    <a:pt x="3228" y="484"/>
                  </a:lnTo>
                  <a:lnTo>
                    <a:pt x="3204" y="478"/>
                  </a:lnTo>
                  <a:lnTo>
                    <a:pt x="3204" y="478"/>
                  </a:lnTo>
                  <a:lnTo>
                    <a:pt x="3186" y="474"/>
                  </a:lnTo>
                  <a:lnTo>
                    <a:pt x="3176" y="470"/>
                  </a:lnTo>
                  <a:lnTo>
                    <a:pt x="3170" y="464"/>
                  </a:lnTo>
                  <a:lnTo>
                    <a:pt x="3164" y="460"/>
                  </a:lnTo>
                  <a:lnTo>
                    <a:pt x="3154" y="450"/>
                  </a:lnTo>
                  <a:lnTo>
                    <a:pt x="3144" y="444"/>
                  </a:lnTo>
                  <a:lnTo>
                    <a:pt x="3132" y="438"/>
                  </a:lnTo>
                  <a:lnTo>
                    <a:pt x="3132" y="438"/>
                  </a:lnTo>
                  <a:lnTo>
                    <a:pt x="3140" y="438"/>
                  </a:lnTo>
                  <a:lnTo>
                    <a:pt x="3148" y="438"/>
                  </a:lnTo>
                  <a:lnTo>
                    <a:pt x="3158" y="440"/>
                  </a:lnTo>
                  <a:lnTo>
                    <a:pt x="3166" y="442"/>
                  </a:lnTo>
                  <a:lnTo>
                    <a:pt x="3184" y="452"/>
                  </a:lnTo>
                  <a:lnTo>
                    <a:pt x="3202" y="462"/>
                  </a:lnTo>
                  <a:lnTo>
                    <a:pt x="3220" y="470"/>
                  </a:lnTo>
                  <a:lnTo>
                    <a:pt x="3230" y="472"/>
                  </a:lnTo>
                  <a:lnTo>
                    <a:pt x="3238" y="474"/>
                  </a:lnTo>
                  <a:lnTo>
                    <a:pt x="3246" y="474"/>
                  </a:lnTo>
                  <a:lnTo>
                    <a:pt x="3254" y="472"/>
                  </a:lnTo>
                  <a:lnTo>
                    <a:pt x="3262" y="466"/>
                  </a:lnTo>
                  <a:lnTo>
                    <a:pt x="3270" y="460"/>
                  </a:lnTo>
                  <a:lnTo>
                    <a:pt x="3270" y="460"/>
                  </a:lnTo>
                  <a:lnTo>
                    <a:pt x="3296" y="434"/>
                  </a:lnTo>
                  <a:lnTo>
                    <a:pt x="3302" y="426"/>
                  </a:lnTo>
                  <a:lnTo>
                    <a:pt x="3304" y="420"/>
                  </a:lnTo>
                  <a:lnTo>
                    <a:pt x="3304" y="416"/>
                  </a:lnTo>
                  <a:lnTo>
                    <a:pt x="3298" y="412"/>
                  </a:lnTo>
                  <a:lnTo>
                    <a:pt x="3278" y="402"/>
                  </a:lnTo>
                  <a:lnTo>
                    <a:pt x="3278" y="402"/>
                  </a:lnTo>
                  <a:lnTo>
                    <a:pt x="3270" y="394"/>
                  </a:lnTo>
                  <a:lnTo>
                    <a:pt x="3270" y="392"/>
                  </a:lnTo>
                  <a:lnTo>
                    <a:pt x="3270" y="390"/>
                  </a:lnTo>
                  <a:lnTo>
                    <a:pt x="3278" y="388"/>
                  </a:lnTo>
                  <a:lnTo>
                    <a:pt x="3288" y="388"/>
                  </a:lnTo>
                  <a:lnTo>
                    <a:pt x="3302" y="388"/>
                  </a:lnTo>
                  <a:lnTo>
                    <a:pt x="3316" y="390"/>
                  </a:lnTo>
                  <a:lnTo>
                    <a:pt x="3328" y="394"/>
                  </a:lnTo>
                  <a:lnTo>
                    <a:pt x="3336" y="400"/>
                  </a:lnTo>
                  <a:lnTo>
                    <a:pt x="3336" y="400"/>
                  </a:lnTo>
                  <a:lnTo>
                    <a:pt x="3346" y="410"/>
                  </a:lnTo>
                  <a:lnTo>
                    <a:pt x="3356" y="418"/>
                  </a:lnTo>
                  <a:lnTo>
                    <a:pt x="3366" y="426"/>
                  </a:lnTo>
                  <a:lnTo>
                    <a:pt x="3374" y="438"/>
                  </a:lnTo>
                  <a:lnTo>
                    <a:pt x="3374" y="438"/>
                  </a:lnTo>
                  <a:lnTo>
                    <a:pt x="3380" y="448"/>
                  </a:lnTo>
                  <a:lnTo>
                    <a:pt x="3388" y="452"/>
                  </a:lnTo>
                  <a:lnTo>
                    <a:pt x="3398" y="454"/>
                  </a:lnTo>
                  <a:lnTo>
                    <a:pt x="3410" y="452"/>
                  </a:lnTo>
                  <a:lnTo>
                    <a:pt x="3410" y="452"/>
                  </a:lnTo>
                  <a:lnTo>
                    <a:pt x="3412" y="450"/>
                  </a:lnTo>
                  <a:lnTo>
                    <a:pt x="3414" y="448"/>
                  </a:lnTo>
                  <a:lnTo>
                    <a:pt x="3412" y="444"/>
                  </a:lnTo>
                  <a:lnTo>
                    <a:pt x="3398" y="436"/>
                  </a:lnTo>
                  <a:lnTo>
                    <a:pt x="3392" y="432"/>
                  </a:lnTo>
                  <a:lnTo>
                    <a:pt x="3386" y="426"/>
                  </a:lnTo>
                  <a:lnTo>
                    <a:pt x="3384" y="424"/>
                  </a:lnTo>
                  <a:lnTo>
                    <a:pt x="3384" y="422"/>
                  </a:lnTo>
                  <a:lnTo>
                    <a:pt x="3386" y="418"/>
                  </a:lnTo>
                  <a:lnTo>
                    <a:pt x="3390" y="416"/>
                  </a:lnTo>
                  <a:lnTo>
                    <a:pt x="3390" y="416"/>
                  </a:lnTo>
                  <a:lnTo>
                    <a:pt x="3398" y="412"/>
                  </a:lnTo>
                  <a:lnTo>
                    <a:pt x="3404" y="406"/>
                  </a:lnTo>
                  <a:lnTo>
                    <a:pt x="3414" y="396"/>
                  </a:lnTo>
                  <a:lnTo>
                    <a:pt x="3426" y="388"/>
                  </a:lnTo>
                  <a:lnTo>
                    <a:pt x="3432" y="386"/>
                  </a:lnTo>
                  <a:lnTo>
                    <a:pt x="3438" y="386"/>
                  </a:lnTo>
                  <a:lnTo>
                    <a:pt x="3438" y="386"/>
                  </a:lnTo>
                  <a:lnTo>
                    <a:pt x="3444" y="386"/>
                  </a:lnTo>
                  <a:lnTo>
                    <a:pt x="3450" y="384"/>
                  </a:lnTo>
                  <a:lnTo>
                    <a:pt x="3456" y="380"/>
                  </a:lnTo>
                  <a:lnTo>
                    <a:pt x="3460" y="374"/>
                  </a:lnTo>
                  <a:lnTo>
                    <a:pt x="3468" y="364"/>
                  </a:lnTo>
                  <a:lnTo>
                    <a:pt x="3474" y="360"/>
                  </a:lnTo>
                  <a:lnTo>
                    <a:pt x="3478" y="360"/>
                  </a:lnTo>
                  <a:lnTo>
                    <a:pt x="3478" y="360"/>
                  </a:lnTo>
                  <a:lnTo>
                    <a:pt x="3484" y="358"/>
                  </a:lnTo>
                  <a:lnTo>
                    <a:pt x="3490" y="354"/>
                  </a:lnTo>
                  <a:lnTo>
                    <a:pt x="3492" y="348"/>
                  </a:lnTo>
                  <a:lnTo>
                    <a:pt x="3494" y="342"/>
                  </a:lnTo>
                  <a:lnTo>
                    <a:pt x="3492" y="334"/>
                  </a:lnTo>
                  <a:lnTo>
                    <a:pt x="3488" y="324"/>
                  </a:lnTo>
                  <a:lnTo>
                    <a:pt x="3482" y="316"/>
                  </a:lnTo>
                  <a:lnTo>
                    <a:pt x="3472" y="306"/>
                  </a:lnTo>
                  <a:lnTo>
                    <a:pt x="3472" y="306"/>
                  </a:lnTo>
                  <a:lnTo>
                    <a:pt x="3464" y="298"/>
                  </a:lnTo>
                  <a:lnTo>
                    <a:pt x="3460" y="292"/>
                  </a:lnTo>
                  <a:lnTo>
                    <a:pt x="3460" y="288"/>
                  </a:lnTo>
                  <a:lnTo>
                    <a:pt x="3462" y="284"/>
                  </a:lnTo>
                  <a:lnTo>
                    <a:pt x="3464" y="282"/>
                  </a:lnTo>
                  <a:lnTo>
                    <a:pt x="3466" y="278"/>
                  </a:lnTo>
                  <a:lnTo>
                    <a:pt x="3464" y="272"/>
                  </a:lnTo>
                  <a:lnTo>
                    <a:pt x="3458" y="266"/>
                  </a:lnTo>
                  <a:lnTo>
                    <a:pt x="3458" y="266"/>
                  </a:lnTo>
                  <a:lnTo>
                    <a:pt x="3452" y="260"/>
                  </a:lnTo>
                  <a:lnTo>
                    <a:pt x="3452" y="258"/>
                  </a:lnTo>
                  <a:lnTo>
                    <a:pt x="3452" y="258"/>
                  </a:lnTo>
                  <a:lnTo>
                    <a:pt x="3458" y="256"/>
                  </a:lnTo>
                  <a:lnTo>
                    <a:pt x="3466" y="256"/>
                  </a:lnTo>
                  <a:lnTo>
                    <a:pt x="3476" y="256"/>
                  </a:lnTo>
                  <a:lnTo>
                    <a:pt x="3484" y="254"/>
                  </a:lnTo>
                  <a:lnTo>
                    <a:pt x="3492" y="250"/>
                  </a:lnTo>
                  <a:lnTo>
                    <a:pt x="3494" y="248"/>
                  </a:lnTo>
                  <a:lnTo>
                    <a:pt x="3496" y="242"/>
                  </a:lnTo>
                  <a:lnTo>
                    <a:pt x="3496" y="242"/>
                  </a:lnTo>
                  <a:lnTo>
                    <a:pt x="3498" y="234"/>
                  </a:lnTo>
                  <a:lnTo>
                    <a:pt x="3496" y="230"/>
                  </a:lnTo>
                  <a:lnTo>
                    <a:pt x="3492" y="228"/>
                  </a:lnTo>
                  <a:lnTo>
                    <a:pt x="3488" y="226"/>
                  </a:lnTo>
                  <a:lnTo>
                    <a:pt x="3486" y="224"/>
                  </a:lnTo>
                  <a:lnTo>
                    <a:pt x="3484" y="222"/>
                  </a:lnTo>
                  <a:lnTo>
                    <a:pt x="3484" y="220"/>
                  </a:lnTo>
                  <a:lnTo>
                    <a:pt x="3490" y="214"/>
                  </a:lnTo>
                  <a:lnTo>
                    <a:pt x="3490" y="214"/>
                  </a:lnTo>
                  <a:lnTo>
                    <a:pt x="3492" y="206"/>
                  </a:lnTo>
                  <a:lnTo>
                    <a:pt x="3492" y="204"/>
                  </a:lnTo>
                  <a:lnTo>
                    <a:pt x="3486" y="202"/>
                  </a:lnTo>
                  <a:lnTo>
                    <a:pt x="3480" y="200"/>
                  </a:lnTo>
                  <a:lnTo>
                    <a:pt x="3472" y="198"/>
                  </a:lnTo>
                  <a:lnTo>
                    <a:pt x="3464" y="196"/>
                  </a:lnTo>
                  <a:lnTo>
                    <a:pt x="3458" y="192"/>
                  </a:lnTo>
                  <a:lnTo>
                    <a:pt x="3454" y="182"/>
                  </a:lnTo>
                  <a:lnTo>
                    <a:pt x="3454" y="182"/>
                  </a:lnTo>
                  <a:lnTo>
                    <a:pt x="3452" y="174"/>
                  </a:lnTo>
                  <a:lnTo>
                    <a:pt x="3446" y="170"/>
                  </a:lnTo>
                  <a:lnTo>
                    <a:pt x="3438" y="168"/>
                  </a:lnTo>
                  <a:lnTo>
                    <a:pt x="3428" y="168"/>
                  </a:lnTo>
                  <a:lnTo>
                    <a:pt x="3404" y="166"/>
                  </a:lnTo>
                  <a:lnTo>
                    <a:pt x="3392" y="164"/>
                  </a:lnTo>
                  <a:lnTo>
                    <a:pt x="3378" y="160"/>
                  </a:lnTo>
                  <a:lnTo>
                    <a:pt x="3378" y="160"/>
                  </a:lnTo>
                  <a:lnTo>
                    <a:pt x="3360" y="152"/>
                  </a:lnTo>
                  <a:lnTo>
                    <a:pt x="3356" y="152"/>
                  </a:lnTo>
                  <a:lnTo>
                    <a:pt x="3354" y="152"/>
                  </a:lnTo>
                  <a:lnTo>
                    <a:pt x="3348" y="156"/>
                  </a:lnTo>
                  <a:lnTo>
                    <a:pt x="3344" y="158"/>
                  </a:lnTo>
                  <a:lnTo>
                    <a:pt x="3334" y="158"/>
                  </a:lnTo>
                  <a:lnTo>
                    <a:pt x="3334" y="158"/>
                  </a:lnTo>
                  <a:lnTo>
                    <a:pt x="3326" y="160"/>
                  </a:lnTo>
                  <a:lnTo>
                    <a:pt x="3320" y="164"/>
                  </a:lnTo>
                  <a:lnTo>
                    <a:pt x="3318" y="172"/>
                  </a:lnTo>
                  <a:lnTo>
                    <a:pt x="3318" y="180"/>
                  </a:lnTo>
                  <a:lnTo>
                    <a:pt x="3322" y="190"/>
                  </a:lnTo>
                  <a:lnTo>
                    <a:pt x="3326" y="198"/>
                  </a:lnTo>
                  <a:lnTo>
                    <a:pt x="3330" y="206"/>
                  </a:lnTo>
                  <a:lnTo>
                    <a:pt x="3338" y="210"/>
                  </a:lnTo>
                  <a:lnTo>
                    <a:pt x="3338" y="210"/>
                  </a:lnTo>
                  <a:lnTo>
                    <a:pt x="3342" y="212"/>
                  </a:lnTo>
                  <a:lnTo>
                    <a:pt x="3346" y="216"/>
                  </a:lnTo>
                  <a:lnTo>
                    <a:pt x="3346" y="222"/>
                  </a:lnTo>
                  <a:lnTo>
                    <a:pt x="3344" y="226"/>
                  </a:lnTo>
                  <a:lnTo>
                    <a:pt x="3342" y="230"/>
                  </a:lnTo>
                  <a:lnTo>
                    <a:pt x="3338" y="232"/>
                  </a:lnTo>
                  <a:lnTo>
                    <a:pt x="3332" y="234"/>
                  </a:lnTo>
                  <a:lnTo>
                    <a:pt x="3326" y="234"/>
                  </a:lnTo>
                  <a:lnTo>
                    <a:pt x="3326" y="234"/>
                  </a:lnTo>
                  <a:lnTo>
                    <a:pt x="3322" y="236"/>
                  </a:lnTo>
                  <a:lnTo>
                    <a:pt x="3320" y="240"/>
                  </a:lnTo>
                  <a:lnTo>
                    <a:pt x="3318" y="256"/>
                  </a:lnTo>
                  <a:lnTo>
                    <a:pt x="3318" y="266"/>
                  </a:lnTo>
                  <a:lnTo>
                    <a:pt x="3316" y="278"/>
                  </a:lnTo>
                  <a:lnTo>
                    <a:pt x="3310" y="288"/>
                  </a:lnTo>
                  <a:lnTo>
                    <a:pt x="3300" y="296"/>
                  </a:lnTo>
                  <a:lnTo>
                    <a:pt x="3300" y="296"/>
                  </a:lnTo>
                  <a:lnTo>
                    <a:pt x="3292" y="302"/>
                  </a:lnTo>
                  <a:lnTo>
                    <a:pt x="3286" y="310"/>
                  </a:lnTo>
                  <a:lnTo>
                    <a:pt x="3284" y="316"/>
                  </a:lnTo>
                  <a:lnTo>
                    <a:pt x="3282" y="322"/>
                  </a:lnTo>
                  <a:lnTo>
                    <a:pt x="3280" y="328"/>
                  </a:lnTo>
                  <a:lnTo>
                    <a:pt x="3278" y="332"/>
                  </a:lnTo>
                  <a:lnTo>
                    <a:pt x="3274" y="338"/>
                  </a:lnTo>
                  <a:lnTo>
                    <a:pt x="3264" y="342"/>
                  </a:lnTo>
                  <a:lnTo>
                    <a:pt x="3264" y="342"/>
                  </a:lnTo>
                  <a:lnTo>
                    <a:pt x="3250" y="344"/>
                  </a:lnTo>
                  <a:lnTo>
                    <a:pt x="3246" y="344"/>
                  </a:lnTo>
                  <a:lnTo>
                    <a:pt x="3244" y="340"/>
                  </a:lnTo>
                  <a:lnTo>
                    <a:pt x="3238" y="330"/>
                  </a:lnTo>
                  <a:lnTo>
                    <a:pt x="3232" y="322"/>
                  </a:lnTo>
                  <a:lnTo>
                    <a:pt x="3222" y="312"/>
                  </a:lnTo>
                  <a:lnTo>
                    <a:pt x="3222" y="312"/>
                  </a:lnTo>
                  <a:lnTo>
                    <a:pt x="3214" y="304"/>
                  </a:lnTo>
                  <a:lnTo>
                    <a:pt x="3210" y="298"/>
                  </a:lnTo>
                  <a:lnTo>
                    <a:pt x="3212" y="292"/>
                  </a:lnTo>
                  <a:lnTo>
                    <a:pt x="3216" y="288"/>
                  </a:lnTo>
                  <a:lnTo>
                    <a:pt x="3226" y="280"/>
                  </a:lnTo>
                  <a:lnTo>
                    <a:pt x="3232" y="276"/>
                  </a:lnTo>
                  <a:lnTo>
                    <a:pt x="3234" y="270"/>
                  </a:lnTo>
                  <a:lnTo>
                    <a:pt x="3234" y="270"/>
                  </a:lnTo>
                  <a:lnTo>
                    <a:pt x="3232" y="260"/>
                  </a:lnTo>
                  <a:lnTo>
                    <a:pt x="3228" y="248"/>
                  </a:lnTo>
                  <a:lnTo>
                    <a:pt x="3220" y="234"/>
                  </a:lnTo>
                  <a:lnTo>
                    <a:pt x="3212" y="220"/>
                  </a:lnTo>
                  <a:lnTo>
                    <a:pt x="3200" y="210"/>
                  </a:lnTo>
                  <a:lnTo>
                    <a:pt x="3190" y="202"/>
                  </a:lnTo>
                  <a:lnTo>
                    <a:pt x="3184" y="200"/>
                  </a:lnTo>
                  <a:lnTo>
                    <a:pt x="3178" y="200"/>
                  </a:lnTo>
                  <a:lnTo>
                    <a:pt x="3172" y="202"/>
                  </a:lnTo>
                  <a:lnTo>
                    <a:pt x="3168" y="206"/>
                  </a:lnTo>
                  <a:lnTo>
                    <a:pt x="3168" y="206"/>
                  </a:lnTo>
                  <a:lnTo>
                    <a:pt x="3158" y="216"/>
                  </a:lnTo>
                  <a:lnTo>
                    <a:pt x="3154" y="230"/>
                  </a:lnTo>
                  <a:lnTo>
                    <a:pt x="3148" y="254"/>
                  </a:lnTo>
                  <a:lnTo>
                    <a:pt x="3146" y="262"/>
                  </a:lnTo>
                  <a:lnTo>
                    <a:pt x="3142" y="268"/>
                  </a:lnTo>
                  <a:lnTo>
                    <a:pt x="3140" y="268"/>
                  </a:lnTo>
                  <a:lnTo>
                    <a:pt x="3138" y="268"/>
                  </a:lnTo>
                  <a:lnTo>
                    <a:pt x="3130" y="260"/>
                  </a:lnTo>
                  <a:lnTo>
                    <a:pt x="3130" y="260"/>
                  </a:lnTo>
                  <a:lnTo>
                    <a:pt x="3124" y="252"/>
                  </a:lnTo>
                  <a:lnTo>
                    <a:pt x="3122" y="246"/>
                  </a:lnTo>
                  <a:lnTo>
                    <a:pt x="3122" y="242"/>
                  </a:lnTo>
                  <a:lnTo>
                    <a:pt x="3124" y="238"/>
                  </a:lnTo>
                  <a:lnTo>
                    <a:pt x="3126" y="236"/>
                  </a:lnTo>
                  <a:lnTo>
                    <a:pt x="3128" y="232"/>
                  </a:lnTo>
                  <a:lnTo>
                    <a:pt x="3124" y="226"/>
                  </a:lnTo>
                  <a:lnTo>
                    <a:pt x="3118" y="216"/>
                  </a:lnTo>
                  <a:lnTo>
                    <a:pt x="3118" y="216"/>
                  </a:lnTo>
                  <a:lnTo>
                    <a:pt x="3112" y="208"/>
                  </a:lnTo>
                  <a:lnTo>
                    <a:pt x="3110" y="204"/>
                  </a:lnTo>
                  <a:lnTo>
                    <a:pt x="3110" y="202"/>
                  </a:lnTo>
                  <a:lnTo>
                    <a:pt x="3114" y="198"/>
                  </a:lnTo>
                  <a:lnTo>
                    <a:pt x="3120" y="194"/>
                  </a:lnTo>
                  <a:lnTo>
                    <a:pt x="3126" y="192"/>
                  </a:lnTo>
                  <a:lnTo>
                    <a:pt x="3128" y="190"/>
                  </a:lnTo>
                  <a:lnTo>
                    <a:pt x="3126" y="186"/>
                  </a:lnTo>
                  <a:lnTo>
                    <a:pt x="3116" y="180"/>
                  </a:lnTo>
                  <a:lnTo>
                    <a:pt x="3116" y="180"/>
                  </a:lnTo>
                  <a:lnTo>
                    <a:pt x="3104" y="174"/>
                  </a:lnTo>
                  <a:lnTo>
                    <a:pt x="3094" y="172"/>
                  </a:lnTo>
                  <a:lnTo>
                    <a:pt x="3088" y="172"/>
                  </a:lnTo>
                  <a:lnTo>
                    <a:pt x="3082" y="174"/>
                  </a:lnTo>
                  <a:lnTo>
                    <a:pt x="3076" y="176"/>
                  </a:lnTo>
                  <a:lnTo>
                    <a:pt x="3070" y="178"/>
                  </a:lnTo>
                  <a:lnTo>
                    <a:pt x="3064" y="176"/>
                  </a:lnTo>
                  <a:lnTo>
                    <a:pt x="3054" y="172"/>
                  </a:lnTo>
                  <a:lnTo>
                    <a:pt x="3054" y="172"/>
                  </a:lnTo>
                  <a:lnTo>
                    <a:pt x="3050" y="170"/>
                  </a:lnTo>
                  <a:lnTo>
                    <a:pt x="3048" y="168"/>
                  </a:lnTo>
                  <a:lnTo>
                    <a:pt x="3048" y="164"/>
                  </a:lnTo>
                  <a:lnTo>
                    <a:pt x="3048" y="162"/>
                  </a:lnTo>
                  <a:lnTo>
                    <a:pt x="3054" y="154"/>
                  </a:lnTo>
                  <a:lnTo>
                    <a:pt x="3062" y="148"/>
                  </a:lnTo>
                  <a:lnTo>
                    <a:pt x="3076" y="134"/>
                  </a:lnTo>
                  <a:lnTo>
                    <a:pt x="3080" y="130"/>
                  </a:lnTo>
                  <a:lnTo>
                    <a:pt x="3080" y="126"/>
                  </a:lnTo>
                  <a:lnTo>
                    <a:pt x="3078" y="124"/>
                  </a:lnTo>
                  <a:lnTo>
                    <a:pt x="3078" y="124"/>
                  </a:lnTo>
                  <a:lnTo>
                    <a:pt x="3064" y="114"/>
                  </a:lnTo>
                  <a:lnTo>
                    <a:pt x="3046" y="102"/>
                  </a:lnTo>
                  <a:lnTo>
                    <a:pt x="3038" y="94"/>
                  </a:lnTo>
                  <a:lnTo>
                    <a:pt x="3032" y="86"/>
                  </a:lnTo>
                  <a:lnTo>
                    <a:pt x="3028" y="78"/>
                  </a:lnTo>
                  <a:lnTo>
                    <a:pt x="3026" y="66"/>
                  </a:lnTo>
                  <a:lnTo>
                    <a:pt x="3026" y="66"/>
                  </a:lnTo>
                  <a:lnTo>
                    <a:pt x="3026" y="62"/>
                  </a:lnTo>
                  <a:lnTo>
                    <a:pt x="3026" y="56"/>
                  </a:lnTo>
                  <a:lnTo>
                    <a:pt x="3020" y="44"/>
                  </a:lnTo>
                  <a:lnTo>
                    <a:pt x="3010" y="34"/>
                  </a:lnTo>
                  <a:lnTo>
                    <a:pt x="2998" y="24"/>
                  </a:lnTo>
                  <a:lnTo>
                    <a:pt x="2986" y="14"/>
                  </a:lnTo>
                  <a:lnTo>
                    <a:pt x="2972" y="8"/>
                  </a:lnTo>
                  <a:lnTo>
                    <a:pt x="2960" y="2"/>
                  </a:lnTo>
                  <a:lnTo>
                    <a:pt x="2948" y="0"/>
                  </a:lnTo>
                  <a:lnTo>
                    <a:pt x="2948" y="0"/>
                  </a:lnTo>
                  <a:lnTo>
                    <a:pt x="2940" y="0"/>
                  </a:lnTo>
                  <a:lnTo>
                    <a:pt x="2936" y="2"/>
                  </a:lnTo>
                  <a:lnTo>
                    <a:pt x="2934" y="4"/>
                  </a:lnTo>
                  <a:lnTo>
                    <a:pt x="2932" y="8"/>
                  </a:lnTo>
                  <a:lnTo>
                    <a:pt x="2932" y="12"/>
                  </a:lnTo>
                  <a:lnTo>
                    <a:pt x="2928" y="16"/>
                  </a:lnTo>
                  <a:lnTo>
                    <a:pt x="2924" y="20"/>
                  </a:lnTo>
                  <a:lnTo>
                    <a:pt x="2916" y="22"/>
                  </a:lnTo>
                  <a:lnTo>
                    <a:pt x="2916" y="22"/>
                  </a:lnTo>
                  <a:lnTo>
                    <a:pt x="2908" y="26"/>
                  </a:lnTo>
                  <a:lnTo>
                    <a:pt x="2904" y="28"/>
                  </a:lnTo>
                  <a:lnTo>
                    <a:pt x="2902" y="30"/>
                  </a:lnTo>
                  <a:lnTo>
                    <a:pt x="2902" y="34"/>
                  </a:lnTo>
                  <a:lnTo>
                    <a:pt x="2902" y="38"/>
                  </a:lnTo>
                  <a:lnTo>
                    <a:pt x="2900" y="42"/>
                  </a:lnTo>
                  <a:lnTo>
                    <a:pt x="2894" y="46"/>
                  </a:lnTo>
                  <a:lnTo>
                    <a:pt x="2886" y="50"/>
                  </a:lnTo>
                  <a:lnTo>
                    <a:pt x="2886" y="50"/>
                  </a:lnTo>
                  <a:lnTo>
                    <a:pt x="2878" y="56"/>
                  </a:lnTo>
                  <a:lnTo>
                    <a:pt x="2876" y="62"/>
                  </a:lnTo>
                  <a:lnTo>
                    <a:pt x="2876" y="70"/>
                  </a:lnTo>
                  <a:lnTo>
                    <a:pt x="2878" y="80"/>
                  </a:lnTo>
                  <a:lnTo>
                    <a:pt x="2886" y="98"/>
                  </a:lnTo>
                  <a:lnTo>
                    <a:pt x="2888" y="106"/>
                  </a:lnTo>
                  <a:lnTo>
                    <a:pt x="2886" y="114"/>
                  </a:lnTo>
                  <a:lnTo>
                    <a:pt x="2886" y="114"/>
                  </a:lnTo>
                  <a:lnTo>
                    <a:pt x="2884" y="128"/>
                  </a:lnTo>
                  <a:lnTo>
                    <a:pt x="2884" y="136"/>
                  </a:lnTo>
                  <a:lnTo>
                    <a:pt x="2886" y="142"/>
                  </a:lnTo>
                  <a:lnTo>
                    <a:pt x="2890" y="150"/>
                  </a:lnTo>
                  <a:lnTo>
                    <a:pt x="2898" y="156"/>
                  </a:lnTo>
                  <a:lnTo>
                    <a:pt x="2910" y="162"/>
                  </a:lnTo>
                  <a:lnTo>
                    <a:pt x="2924" y="168"/>
                  </a:lnTo>
                  <a:lnTo>
                    <a:pt x="2924" y="168"/>
                  </a:lnTo>
                  <a:lnTo>
                    <a:pt x="2940" y="172"/>
                  </a:lnTo>
                  <a:lnTo>
                    <a:pt x="2954" y="180"/>
                  </a:lnTo>
                  <a:lnTo>
                    <a:pt x="2964" y="186"/>
                  </a:lnTo>
                  <a:lnTo>
                    <a:pt x="2970" y="194"/>
                  </a:lnTo>
                  <a:lnTo>
                    <a:pt x="2974" y="202"/>
                  </a:lnTo>
                  <a:lnTo>
                    <a:pt x="2974" y="208"/>
                  </a:lnTo>
                  <a:lnTo>
                    <a:pt x="2972" y="214"/>
                  </a:lnTo>
                  <a:lnTo>
                    <a:pt x="2966" y="218"/>
                  </a:lnTo>
                  <a:lnTo>
                    <a:pt x="2966" y="218"/>
                  </a:lnTo>
                  <a:lnTo>
                    <a:pt x="2958" y="222"/>
                  </a:lnTo>
                  <a:lnTo>
                    <a:pt x="2954" y="226"/>
                  </a:lnTo>
                  <a:lnTo>
                    <a:pt x="2954" y="232"/>
                  </a:lnTo>
                  <a:lnTo>
                    <a:pt x="2956" y="234"/>
                  </a:lnTo>
                  <a:lnTo>
                    <a:pt x="2960" y="238"/>
                  </a:lnTo>
                  <a:lnTo>
                    <a:pt x="2966" y="238"/>
                  </a:lnTo>
                  <a:lnTo>
                    <a:pt x="2972" y="236"/>
                  </a:lnTo>
                  <a:lnTo>
                    <a:pt x="2980" y="234"/>
                  </a:lnTo>
                  <a:lnTo>
                    <a:pt x="2980" y="234"/>
                  </a:lnTo>
                  <a:lnTo>
                    <a:pt x="2986" y="230"/>
                  </a:lnTo>
                  <a:lnTo>
                    <a:pt x="2992" y="230"/>
                  </a:lnTo>
                  <a:lnTo>
                    <a:pt x="2996" y="232"/>
                  </a:lnTo>
                  <a:lnTo>
                    <a:pt x="2996" y="238"/>
                  </a:lnTo>
                  <a:lnTo>
                    <a:pt x="2994" y="246"/>
                  </a:lnTo>
                  <a:lnTo>
                    <a:pt x="2988" y="254"/>
                  </a:lnTo>
                  <a:lnTo>
                    <a:pt x="2980" y="262"/>
                  </a:lnTo>
                  <a:lnTo>
                    <a:pt x="2968" y="272"/>
                  </a:lnTo>
                  <a:lnTo>
                    <a:pt x="2968" y="272"/>
                  </a:lnTo>
                  <a:lnTo>
                    <a:pt x="2956" y="280"/>
                  </a:lnTo>
                  <a:lnTo>
                    <a:pt x="2946" y="282"/>
                  </a:lnTo>
                  <a:lnTo>
                    <a:pt x="2940" y="284"/>
                  </a:lnTo>
                  <a:lnTo>
                    <a:pt x="2934" y="282"/>
                  </a:lnTo>
                  <a:lnTo>
                    <a:pt x="2930" y="280"/>
                  </a:lnTo>
                  <a:lnTo>
                    <a:pt x="2928" y="282"/>
                  </a:lnTo>
                  <a:lnTo>
                    <a:pt x="2926" y="284"/>
                  </a:lnTo>
                  <a:lnTo>
                    <a:pt x="2922" y="290"/>
                  </a:lnTo>
                  <a:lnTo>
                    <a:pt x="2922" y="290"/>
                  </a:lnTo>
                  <a:lnTo>
                    <a:pt x="2920" y="300"/>
                  </a:lnTo>
                  <a:lnTo>
                    <a:pt x="2924" y="312"/>
                  </a:lnTo>
                  <a:lnTo>
                    <a:pt x="2930" y="334"/>
                  </a:lnTo>
                  <a:lnTo>
                    <a:pt x="2934" y="342"/>
                  </a:lnTo>
                  <a:lnTo>
                    <a:pt x="2934" y="348"/>
                  </a:lnTo>
                  <a:lnTo>
                    <a:pt x="2934" y="350"/>
                  </a:lnTo>
                  <a:lnTo>
                    <a:pt x="2930" y="348"/>
                  </a:lnTo>
                  <a:lnTo>
                    <a:pt x="2922" y="344"/>
                  </a:lnTo>
                  <a:lnTo>
                    <a:pt x="2922" y="344"/>
                  </a:lnTo>
                  <a:lnTo>
                    <a:pt x="2902" y="330"/>
                  </a:lnTo>
                  <a:lnTo>
                    <a:pt x="2896" y="326"/>
                  </a:lnTo>
                  <a:lnTo>
                    <a:pt x="2892" y="320"/>
                  </a:lnTo>
                  <a:lnTo>
                    <a:pt x="2892" y="316"/>
                  </a:lnTo>
                  <a:lnTo>
                    <a:pt x="2892" y="312"/>
                  </a:lnTo>
                  <a:lnTo>
                    <a:pt x="2896" y="298"/>
                  </a:lnTo>
                  <a:lnTo>
                    <a:pt x="2896" y="298"/>
                  </a:lnTo>
                  <a:lnTo>
                    <a:pt x="2900" y="286"/>
                  </a:lnTo>
                  <a:lnTo>
                    <a:pt x="2902" y="280"/>
                  </a:lnTo>
                  <a:lnTo>
                    <a:pt x="2900" y="276"/>
                  </a:lnTo>
                  <a:lnTo>
                    <a:pt x="2898" y="272"/>
                  </a:lnTo>
                  <a:lnTo>
                    <a:pt x="2892" y="270"/>
                  </a:lnTo>
                  <a:lnTo>
                    <a:pt x="2886" y="270"/>
                  </a:lnTo>
                  <a:lnTo>
                    <a:pt x="2876" y="270"/>
                  </a:lnTo>
                  <a:lnTo>
                    <a:pt x="2876" y="270"/>
                  </a:lnTo>
                  <a:lnTo>
                    <a:pt x="2866" y="270"/>
                  </a:lnTo>
                  <a:lnTo>
                    <a:pt x="2858" y="268"/>
                  </a:lnTo>
                  <a:lnTo>
                    <a:pt x="2844" y="260"/>
                  </a:lnTo>
                  <a:lnTo>
                    <a:pt x="2838" y="256"/>
                  </a:lnTo>
                  <a:lnTo>
                    <a:pt x="2830" y="254"/>
                  </a:lnTo>
                  <a:lnTo>
                    <a:pt x="2820" y="254"/>
                  </a:lnTo>
                  <a:lnTo>
                    <a:pt x="2810" y="258"/>
                  </a:lnTo>
                  <a:lnTo>
                    <a:pt x="2810" y="258"/>
                  </a:lnTo>
                  <a:lnTo>
                    <a:pt x="2800" y="264"/>
                  </a:lnTo>
                  <a:lnTo>
                    <a:pt x="2796" y="272"/>
                  </a:lnTo>
                  <a:lnTo>
                    <a:pt x="2796" y="278"/>
                  </a:lnTo>
                  <a:lnTo>
                    <a:pt x="2796" y="286"/>
                  </a:lnTo>
                  <a:lnTo>
                    <a:pt x="2798" y="292"/>
                  </a:lnTo>
                  <a:lnTo>
                    <a:pt x="2798" y="298"/>
                  </a:lnTo>
                  <a:lnTo>
                    <a:pt x="2794" y="304"/>
                  </a:lnTo>
                  <a:lnTo>
                    <a:pt x="2786" y="308"/>
                  </a:lnTo>
                  <a:lnTo>
                    <a:pt x="2786" y="308"/>
                  </a:lnTo>
                  <a:lnTo>
                    <a:pt x="2778" y="310"/>
                  </a:lnTo>
                  <a:lnTo>
                    <a:pt x="2772" y="308"/>
                  </a:lnTo>
                  <a:lnTo>
                    <a:pt x="2760" y="302"/>
                  </a:lnTo>
                  <a:lnTo>
                    <a:pt x="2752" y="300"/>
                  </a:lnTo>
                  <a:lnTo>
                    <a:pt x="2742" y="298"/>
                  </a:lnTo>
                  <a:lnTo>
                    <a:pt x="2726" y="298"/>
                  </a:lnTo>
                  <a:lnTo>
                    <a:pt x="2708" y="302"/>
                  </a:lnTo>
                  <a:lnTo>
                    <a:pt x="2708" y="302"/>
                  </a:lnTo>
                  <a:lnTo>
                    <a:pt x="2680" y="306"/>
                  </a:lnTo>
                  <a:lnTo>
                    <a:pt x="2658" y="306"/>
                  </a:lnTo>
                  <a:lnTo>
                    <a:pt x="2640" y="302"/>
                  </a:lnTo>
                  <a:lnTo>
                    <a:pt x="2626" y="298"/>
                  </a:lnTo>
                  <a:lnTo>
                    <a:pt x="2606" y="286"/>
                  </a:lnTo>
                  <a:lnTo>
                    <a:pt x="2598" y="284"/>
                  </a:lnTo>
                  <a:lnTo>
                    <a:pt x="2590" y="286"/>
                  </a:lnTo>
                  <a:lnTo>
                    <a:pt x="2590" y="286"/>
                  </a:lnTo>
                  <a:lnTo>
                    <a:pt x="2580" y="288"/>
                  </a:lnTo>
                  <a:lnTo>
                    <a:pt x="2572" y="288"/>
                  </a:lnTo>
                  <a:lnTo>
                    <a:pt x="2564" y="286"/>
                  </a:lnTo>
                  <a:lnTo>
                    <a:pt x="2556" y="282"/>
                  </a:lnTo>
                  <a:lnTo>
                    <a:pt x="2544" y="272"/>
                  </a:lnTo>
                  <a:lnTo>
                    <a:pt x="2532" y="260"/>
                  </a:lnTo>
                  <a:lnTo>
                    <a:pt x="2520" y="246"/>
                  </a:lnTo>
                  <a:lnTo>
                    <a:pt x="2510" y="234"/>
                  </a:lnTo>
                  <a:lnTo>
                    <a:pt x="2504" y="230"/>
                  </a:lnTo>
                  <a:lnTo>
                    <a:pt x="2498" y="226"/>
                  </a:lnTo>
                  <a:lnTo>
                    <a:pt x="2492" y="224"/>
                  </a:lnTo>
                  <a:lnTo>
                    <a:pt x="2486" y="224"/>
                  </a:lnTo>
                  <a:lnTo>
                    <a:pt x="2486" y="224"/>
                  </a:lnTo>
                  <a:lnTo>
                    <a:pt x="2456" y="230"/>
                  </a:lnTo>
                  <a:lnTo>
                    <a:pt x="2438" y="234"/>
                  </a:lnTo>
                  <a:lnTo>
                    <a:pt x="2422" y="240"/>
                  </a:lnTo>
                  <a:lnTo>
                    <a:pt x="2408" y="246"/>
                  </a:lnTo>
                  <a:lnTo>
                    <a:pt x="2398" y="252"/>
                  </a:lnTo>
                  <a:lnTo>
                    <a:pt x="2394" y="256"/>
                  </a:lnTo>
                  <a:lnTo>
                    <a:pt x="2392" y="262"/>
                  </a:lnTo>
                  <a:lnTo>
                    <a:pt x="2392" y="266"/>
                  </a:lnTo>
                  <a:lnTo>
                    <a:pt x="2394" y="270"/>
                  </a:lnTo>
                  <a:lnTo>
                    <a:pt x="2394" y="270"/>
                  </a:lnTo>
                  <a:lnTo>
                    <a:pt x="2398" y="274"/>
                  </a:lnTo>
                  <a:lnTo>
                    <a:pt x="2400" y="278"/>
                  </a:lnTo>
                  <a:lnTo>
                    <a:pt x="2406" y="280"/>
                  </a:lnTo>
                  <a:lnTo>
                    <a:pt x="2410" y="280"/>
                  </a:lnTo>
                  <a:lnTo>
                    <a:pt x="2420" y="278"/>
                  </a:lnTo>
                  <a:lnTo>
                    <a:pt x="2432" y="274"/>
                  </a:lnTo>
                  <a:lnTo>
                    <a:pt x="2456" y="264"/>
                  </a:lnTo>
                  <a:lnTo>
                    <a:pt x="2464" y="262"/>
                  </a:lnTo>
                  <a:lnTo>
                    <a:pt x="2468" y="262"/>
                  </a:lnTo>
                  <a:lnTo>
                    <a:pt x="2472" y="264"/>
                  </a:lnTo>
                  <a:lnTo>
                    <a:pt x="2472" y="264"/>
                  </a:lnTo>
                  <a:lnTo>
                    <a:pt x="2474" y="266"/>
                  </a:lnTo>
                  <a:lnTo>
                    <a:pt x="2476" y="268"/>
                  </a:lnTo>
                  <a:lnTo>
                    <a:pt x="2472" y="272"/>
                  </a:lnTo>
                  <a:lnTo>
                    <a:pt x="2456" y="278"/>
                  </a:lnTo>
                  <a:lnTo>
                    <a:pt x="2436" y="286"/>
                  </a:lnTo>
                  <a:lnTo>
                    <a:pt x="2428" y="292"/>
                  </a:lnTo>
                  <a:lnTo>
                    <a:pt x="2422" y="298"/>
                  </a:lnTo>
                  <a:lnTo>
                    <a:pt x="2422" y="298"/>
                  </a:lnTo>
                  <a:lnTo>
                    <a:pt x="2422" y="304"/>
                  </a:lnTo>
                  <a:lnTo>
                    <a:pt x="2424" y="308"/>
                  </a:lnTo>
                  <a:lnTo>
                    <a:pt x="2428" y="320"/>
                  </a:lnTo>
                  <a:lnTo>
                    <a:pt x="2440" y="342"/>
                  </a:lnTo>
                  <a:lnTo>
                    <a:pt x="2444" y="350"/>
                  </a:lnTo>
                  <a:lnTo>
                    <a:pt x="2444" y="352"/>
                  </a:lnTo>
                  <a:lnTo>
                    <a:pt x="2444" y="354"/>
                  </a:lnTo>
                  <a:lnTo>
                    <a:pt x="2436" y="350"/>
                  </a:lnTo>
                  <a:lnTo>
                    <a:pt x="2418" y="340"/>
                  </a:lnTo>
                  <a:lnTo>
                    <a:pt x="2418" y="340"/>
                  </a:lnTo>
                  <a:lnTo>
                    <a:pt x="2398" y="326"/>
                  </a:lnTo>
                  <a:lnTo>
                    <a:pt x="2382" y="318"/>
                  </a:lnTo>
                  <a:lnTo>
                    <a:pt x="2364" y="310"/>
                  </a:lnTo>
                  <a:lnTo>
                    <a:pt x="2354" y="306"/>
                  </a:lnTo>
                  <a:lnTo>
                    <a:pt x="2348" y="302"/>
                  </a:lnTo>
                  <a:lnTo>
                    <a:pt x="2340" y="294"/>
                  </a:lnTo>
                  <a:lnTo>
                    <a:pt x="2340" y="294"/>
                  </a:lnTo>
                  <a:lnTo>
                    <a:pt x="2334" y="288"/>
                  </a:lnTo>
                  <a:lnTo>
                    <a:pt x="2330" y="286"/>
                  </a:lnTo>
                  <a:lnTo>
                    <a:pt x="2326" y="288"/>
                  </a:lnTo>
                  <a:lnTo>
                    <a:pt x="2320" y="290"/>
                  </a:lnTo>
                  <a:lnTo>
                    <a:pt x="2314" y="296"/>
                  </a:lnTo>
                  <a:lnTo>
                    <a:pt x="2304" y="300"/>
                  </a:lnTo>
                  <a:lnTo>
                    <a:pt x="2286" y="304"/>
                  </a:lnTo>
                  <a:lnTo>
                    <a:pt x="2262" y="308"/>
                  </a:lnTo>
                  <a:lnTo>
                    <a:pt x="2262" y="308"/>
                  </a:lnTo>
                  <a:lnTo>
                    <a:pt x="2206" y="308"/>
                  </a:lnTo>
                  <a:lnTo>
                    <a:pt x="2180" y="308"/>
                  </a:lnTo>
                  <a:lnTo>
                    <a:pt x="2156" y="306"/>
                  </a:lnTo>
                  <a:lnTo>
                    <a:pt x="2140" y="302"/>
                  </a:lnTo>
                  <a:lnTo>
                    <a:pt x="2128" y="298"/>
                  </a:lnTo>
                  <a:lnTo>
                    <a:pt x="2124" y="296"/>
                  </a:lnTo>
                  <a:lnTo>
                    <a:pt x="2124" y="292"/>
                  </a:lnTo>
                  <a:lnTo>
                    <a:pt x="2126" y="288"/>
                  </a:lnTo>
                  <a:lnTo>
                    <a:pt x="2130" y="284"/>
                  </a:lnTo>
                  <a:lnTo>
                    <a:pt x="2130" y="284"/>
                  </a:lnTo>
                  <a:lnTo>
                    <a:pt x="2142" y="278"/>
                  </a:lnTo>
                  <a:lnTo>
                    <a:pt x="2154" y="274"/>
                  </a:lnTo>
                  <a:lnTo>
                    <a:pt x="2172" y="272"/>
                  </a:lnTo>
                  <a:lnTo>
                    <a:pt x="2178" y="270"/>
                  </a:lnTo>
                  <a:lnTo>
                    <a:pt x="2180" y="268"/>
                  </a:lnTo>
                  <a:lnTo>
                    <a:pt x="2178" y="264"/>
                  </a:lnTo>
                  <a:lnTo>
                    <a:pt x="2170" y="256"/>
                  </a:lnTo>
                  <a:lnTo>
                    <a:pt x="2170" y="256"/>
                  </a:lnTo>
                  <a:lnTo>
                    <a:pt x="2154" y="240"/>
                  </a:lnTo>
                  <a:lnTo>
                    <a:pt x="2144" y="232"/>
                  </a:lnTo>
                  <a:lnTo>
                    <a:pt x="2134" y="228"/>
                  </a:lnTo>
                  <a:lnTo>
                    <a:pt x="2124" y="222"/>
                  </a:lnTo>
                  <a:lnTo>
                    <a:pt x="2110" y="220"/>
                  </a:lnTo>
                  <a:lnTo>
                    <a:pt x="2096" y="220"/>
                  </a:lnTo>
                  <a:lnTo>
                    <a:pt x="2080" y="220"/>
                  </a:lnTo>
                  <a:lnTo>
                    <a:pt x="2080" y="220"/>
                  </a:lnTo>
                  <a:lnTo>
                    <a:pt x="2064" y="222"/>
                  </a:lnTo>
                  <a:lnTo>
                    <a:pt x="2046" y="220"/>
                  </a:lnTo>
                  <a:lnTo>
                    <a:pt x="2030" y="218"/>
                  </a:lnTo>
                  <a:lnTo>
                    <a:pt x="2014" y="212"/>
                  </a:lnTo>
                  <a:lnTo>
                    <a:pt x="1982" y="202"/>
                  </a:lnTo>
                  <a:lnTo>
                    <a:pt x="1948" y="194"/>
                  </a:lnTo>
                  <a:lnTo>
                    <a:pt x="1948" y="194"/>
                  </a:lnTo>
                  <a:lnTo>
                    <a:pt x="1932" y="190"/>
                  </a:lnTo>
                  <a:lnTo>
                    <a:pt x="1918" y="184"/>
                  </a:lnTo>
                  <a:lnTo>
                    <a:pt x="1890" y="172"/>
                  </a:lnTo>
                  <a:lnTo>
                    <a:pt x="1876" y="166"/>
                  </a:lnTo>
                  <a:lnTo>
                    <a:pt x="1862" y="160"/>
                  </a:lnTo>
                  <a:lnTo>
                    <a:pt x="1848" y="158"/>
                  </a:lnTo>
                  <a:lnTo>
                    <a:pt x="1832" y="158"/>
                  </a:lnTo>
                  <a:lnTo>
                    <a:pt x="1832" y="158"/>
                  </a:lnTo>
                  <a:lnTo>
                    <a:pt x="1820" y="160"/>
                  </a:lnTo>
                  <a:lnTo>
                    <a:pt x="1812" y="164"/>
                  </a:lnTo>
                  <a:lnTo>
                    <a:pt x="1808" y="170"/>
                  </a:lnTo>
                  <a:lnTo>
                    <a:pt x="1806" y="176"/>
                  </a:lnTo>
                  <a:lnTo>
                    <a:pt x="1804" y="182"/>
                  </a:lnTo>
                  <a:lnTo>
                    <a:pt x="1800" y="186"/>
                  </a:lnTo>
                  <a:lnTo>
                    <a:pt x="1792" y="188"/>
                  </a:lnTo>
                  <a:lnTo>
                    <a:pt x="1780" y="188"/>
                  </a:lnTo>
                  <a:lnTo>
                    <a:pt x="1780" y="188"/>
                  </a:lnTo>
                  <a:lnTo>
                    <a:pt x="1774" y="186"/>
                  </a:lnTo>
                  <a:lnTo>
                    <a:pt x="1768" y="184"/>
                  </a:lnTo>
                  <a:lnTo>
                    <a:pt x="1764" y="180"/>
                  </a:lnTo>
                  <a:lnTo>
                    <a:pt x="1762" y="176"/>
                  </a:lnTo>
                  <a:lnTo>
                    <a:pt x="1760" y="166"/>
                  </a:lnTo>
                  <a:lnTo>
                    <a:pt x="1760" y="156"/>
                  </a:lnTo>
                  <a:lnTo>
                    <a:pt x="1760" y="146"/>
                  </a:lnTo>
                  <a:lnTo>
                    <a:pt x="1758" y="138"/>
                  </a:lnTo>
                  <a:lnTo>
                    <a:pt x="1756" y="136"/>
                  </a:lnTo>
                  <a:lnTo>
                    <a:pt x="1750" y="134"/>
                  </a:lnTo>
                  <a:lnTo>
                    <a:pt x="1744" y="134"/>
                  </a:lnTo>
                  <a:lnTo>
                    <a:pt x="1736" y="134"/>
                  </a:lnTo>
                  <a:lnTo>
                    <a:pt x="1736" y="134"/>
                  </a:lnTo>
                  <a:lnTo>
                    <a:pt x="1732" y="136"/>
                  </a:lnTo>
                  <a:lnTo>
                    <a:pt x="1730" y="140"/>
                  </a:lnTo>
                  <a:lnTo>
                    <a:pt x="1726" y="148"/>
                  </a:lnTo>
                  <a:lnTo>
                    <a:pt x="1724" y="172"/>
                  </a:lnTo>
                  <a:lnTo>
                    <a:pt x="1720" y="182"/>
                  </a:lnTo>
                  <a:lnTo>
                    <a:pt x="1718" y="186"/>
                  </a:lnTo>
                  <a:lnTo>
                    <a:pt x="1716" y="190"/>
                  </a:lnTo>
                  <a:lnTo>
                    <a:pt x="1712" y="190"/>
                  </a:lnTo>
                  <a:lnTo>
                    <a:pt x="1706" y="190"/>
                  </a:lnTo>
                  <a:lnTo>
                    <a:pt x="1698" y="188"/>
                  </a:lnTo>
                  <a:lnTo>
                    <a:pt x="1688" y="184"/>
                  </a:lnTo>
                  <a:lnTo>
                    <a:pt x="1688" y="184"/>
                  </a:lnTo>
                  <a:lnTo>
                    <a:pt x="1684" y="182"/>
                  </a:lnTo>
                  <a:lnTo>
                    <a:pt x="1678" y="176"/>
                  </a:lnTo>
                  <a:lnTo>
                    <a:pt x="1668" y="162"/>
                  </a:lnTo>
                  <a:lnTo>
                    <a:pt x="1650" y="132"/>
                  </a:lnTo>
                  <a:lnTo>
                    <a:pt x="1640" y="116"/>
                  </a:lnTo>
                  <a:lnTo>
                    <a:pt x="1630" y="106"/>
                  </a:lnTo>
                  <a:lnTo>
                    <a:pt x="1624" y="104"/>
                  </a:lnTo>
                  <a:lnTo>
                    <a:pt x="1620" y="102"/>
                  </a:lnTo>
                  <a:lnTo>
                    <a:pt x="1614" y="102"/>
                  </a:lnTo>
                  <a:lnTo>
                    <a:pt x="1608" y="106"/>
                  </a:lnTo>
                  <a:lnTo>
                    <a:pt x="1608" y="106"/>
                  </a:lnTo>
                  <a:lnTo>
                    <a:pt x="1600" y="114"/>
                  </a:lnTo>
                  <a:lnTo>
                    <a:pt x="1598" y="116"/>
                  </a:lnTo>
                  <a:lnTo>
                    <a:pt x="1600" y="118"/>
                  </a:lnTo>
                  <a:lnTo>
                    <a:pt x="1604" y="120"/>
                  </a:lnTo>
                  <a:lnTo>
                    <a:pt x="1610" y="122"/>
                  </a:lnTo>
                  <a:lnTo>
                    <a:pt x="1616" y="124"/>
                  </a:lnTo>
                  <a:lnTo>
                    <a:pt x="1616" y="126"/>
                  </a:lnTo>
                  <a:lnTo>
                    <a:pt x="1616" y="130"/>
                  </a:lnTo>
                  <a:lnTo>
                    <a:pt x="1610" y="138"/>
                  </a:lnTo>
                  <a:lnTo>
                    <a:pt x="1592" y="150"/>
                  </a:lnTo>
                  <a:lnTo>
                    <a:pt x="1592" y="150"/>
                  </a:lnTo>
                  <a:lnTo>
                    <a:pt x="1574" y="160"/>
                  </a:lnTo>
                  <a:lnTo>
                    <a:pt x="1572" y="160"/>
                  </a:lnTo>
                  <a:lnTo>
                    <a:pt x="1570" y="158"/>
                  </a:lnTo>
                  <a:lnTo>
                    <a:pt x="1568" y="156"/>
                  </a:lnTo>
                  <a:lnTo>
                    <a:pt x="1560" y="156"/>
                  </a:lnTo>
                  <a:lnTo>
                    <a:pt x="1546" y="160"/>
                  </a:lnTo>
                  <a:lnTo>
                    <a:pt x="1522" y="168"/>
                  </a:lnTo>
                  <a:lnTo>
                    <a:pt x="1522" y="168"/>
                  </a:lnTo>
                  <a:lnTo>
                    <a:pt x="1482" y="180"/>
                  </a:lnTo>
                  <a:lnTo>
                    <a:pt x="1476" y="182"/>
                  </a:lnTo>
                  <a:lnTo>
                    <a:pt x="1476" y="180"/>
                  </a:lnTo>
                  <a:lnTo>
                    <a:pt x="1476" y="180"/>
                  </a:lnTo>
                  <a:lnTo>
                    <a:pt x="1494" y="168"/>
                  </a:lnTo>
                  <a:lnTo>
                    <a:pt x="1526" y="152"/>
                  </a:lnTo>
                  <a:lnTo>
                    <a:pt x="1526" y="152"/>
                  </a:lnTo>
                  <a:lnTo>
                    <a:pt x="1552" y="140"/>
                  </a:lnTo>
                  <a:lnTo>
                    <a:pt x="1558" y="136"/>
                  </a:lnTo>
                  <a:lnTo>
                    <a:pt x="1560" y="132"/>
                  </a:lnTo>
                  <a:lnTo>
                    <a:pt x="1560" y="132"/>
                  </a:lnTo>
                  <a:lnTo>
                    <a:pt x="1556" y="132"/>
                  </a:lnTo>
                  <a:lnTo>
                    <a:pt x="1538" y="134"/>
                  </a:lnTo>
                  <a:lnTo>
                    <a:pt x="1538" y="134"/>
                  </a:lnTo>
                  <a:lnTo>
                    <a:pt x="1530" y="136"/>
                  </a:lnTo>
                  <a:lnTo>
                    <a:pt x="1522" y="134"/>
                  </a:lnTo>
                  <a:lnTo>
                    <a:pt x="1510" y="134"/>
                  </a:lnTo>
                  <a:lnTo>
                    <a:pt x="1506" y="134"/>
                  </a:lnTo>
                  <a:lnTo>
                    <a:pt x="1498" y="136"/>
                  </a:lnTo>
                  <a:lnTo>
                    <a:pt x="1488" y="140"/>
                  </a:lnTo>
                  <a:lnTo>
                    <a:pt x="1474" y="148"/>
                  </a:lnTo>
                  <a:lnTo>
                    <a:pt x="1474" y="148"/>
                  </a:lnTo>
                  <a:lnTo>
                    <a:pt x="1462" y="156"/>
                  </a:lnTo>
                  <a:lnTo>
                    <a:pt x="1454" y="160"/>
                  </a:lnTo>
                  <a:lnTo>
                    <a:pt x="1448" y="160"/>
                  </a:lnTo>
                  <a:lnTo>
                    <a:pt x="1442" y="162"/>
                  </a:lnTo>
                  <a:lnTo>
                    <a:pt x="1438" y="162"/>
                  </a:lnTo>
                  <a:lnTo>
                    <a:pt x="1432" y="164"/>
                  </a:lnTo>
                  <a:lnTo>
                    <a:pt x="1422" y="168"/>
                  </a:lnTo>
                  <a:lnTo>
                    <a:pt x="1406" y="178"/>
                  </a:lnTo>
                  <a:lnTo>
                    <a:pt x="1406" y="178"/>
                  </a:lnTo>
                  <a:lnTo>
                    <a:pt x="1378" y="198"/>
                  </a:lnTo>
                  <a:lnTo>
                    <a:pt x="1358" y="210"/>
                  </a:lnTo>
                  <a:lnTo>
                    <a:pt x="1352" y="214"/>
                  </a:lnTo>
                  <a:lnTo>
                    <a:pt x="1350" y="218"/>
                  </a:lnTo>
                  <a:lnTo>
                    <a:pt x="1350" y="224"/>
                  </a:lnTo>
                  <a:lnTo>
                    <a:pt x="1352" y="230"/>
                  </a:lnTo>
                  <a:lnTo>
                    <a:pt x="1352" y="230"/>
                  </a:lnTo>
                  <a:lnTo>
                    <a:pt x="1352" y="234"/>
                  </a:lnTo>
                  <a:lnTo>
                    <a:pt x="1352" y="236"/>
                  </a:lnTo>
                  <a:lnTo>
                    <a:pt x="1340" y="232"/>
                  </a:lnTo>
                  <a:lnTo>
                    <a:pt x="1332" y="230"/>
                  </a:lnTo>
                  <a:lnTo>
                    <a:pt x="1324" y="228"/>
                  </a:lnTo>
                  <a:lnTo>
                    <a:pt x="1316" y="230"/>
                  </a:lnTo>
                  <a:lnTo>
                    <a:pt x="1308" y="232"/>
                  </a:lnTo>
                  <a:lnTo>
                    <a:pt x="1308" y="232"/>
                  </a:lnTo>
                  <a:lnTo>
                    <a:pt x="1300" y="236"/>
                  </a:lnTo>
                  <a:lnTo>
                    <a:pt x="1296" y="236"/>
                  </a:lnTo>
                  <a:lnTo>
                    <a:pt x="1294" y="236"/>
                  </a:lnTo>
                  <a:lnTo>
                    <a:pt x="1290" y="232"/>
                  </a:lnTo>
                  <a:lnTo>
                    <a:pt x="1286" y="228"/>
                  </a:lnTo>
                  <a:lnTo>
                    <a:pt x="1280" y="226"/>
                  </a:lnTo>
                  <a:lnTo>
                    <a:pt x="1270" y="224"/>
                  </a:lnTo>
                  <a:lnTo>
                    <a:pt x="1258" y="222"/>
                  </a:lnTo>
                  <a:lnTo>
                    <a:pt x="1258" y="222"/>
                  </a:lnTo>
                  <a:lnTo>
                    <a:pt x="1236" y="220"/>
                  </a:lnTo>
                  <a:lnTo>
                    <a:pt x="1216" y="214"/>
                  </a:lnTo>
                  <a:lnTo>
                    <a:pt x="1198" y="206"/>
                  </a:lnTo>
                  <a:lnTo>
                    <a:pt x="1178" y="196"/>
                  </a:lnTo>
                  <a:lnTo>
                    <a:pt x="1160" y="186"/>
                  </a:lnTo>
                  <a:lnTo>
                    <a:pt x="1138" y="178"/>
                  </a:lnTo>
                  <a:lnTo>
                    <a:pt x="1114" y="172"/>
                  </a:lnTo>
                  <a:lnTo>
                    <a:pt x="1102" y="172"/>
                  </a:lnTo>
                  <a:lnTo>
                    <a:pt x="1088" y="172"/>
                  </a:lnTo>
                  <a:lnTo>
                    <a:pt x="1088" y="172"/>
                  </a:lnTo>
                  <a:lnTo>
                    <a:pt x="1074" y="170"/>
                  </a:lnTo>
                  <a:lnTo>
                    <a:pt x="1062" y="168"/>
                  </a:lnTo>
                  <a:lnTo>
                    <a:pt x="1052" y="162"/>
                  </a:lnTo>
                  <a:lnTo>
                    <a:pt x="1044" y="158"/>
                  </a:lnTo>
                  <a:lnTo>
                    <a:pt x="1036" y="152"/>
                  </a:lnTo>
                  <a:lnTo>
                    <a:pt x="1026" y="146"/>
                  </a:lnTo>
                  <a:lnTo>
                    <a:pt x="1014" y="142"/>
                  </a:lnTo>
                  <a:lnTo>
                    <a:pt x="998" y="140"/>
                  </a:lnTo>
                  <a:lnTo>
                    <a:pt x="998" y="140"/>
                  </a:lnTo>
                  <a:lnTo>
                    <a:pt x="982" y="138"/>
                  </a:lnTo>
                  <a:lnTo>
                    <a:pt x="970" y="140"/>
                  </a:lnTo>
                  <a:lnTo>
                    <a:pt x="950" y="144"/>
                  </a:lnTo>
                  <a:lnTo>
                    <a:pt x="940" y="146"/>
                  </a:lnTo>
                  <a:lnTo>
                    <a:pt x="932" y="146"/>
                  </a:lnTo>
                  <a:lnTo>
                    <a:pt x="922" y="146"/>
                  </a:lnTo>
                  <a:lnTo>
                    <a:pt x="912" y="142"/>
                  </a:lnTo>
                  <a:lnTo>
                    <a:pt x="912" y="142"/>
                  </a:lnTo>
                  <a:lnTo>
                    <a:pt x="898" y="138"/>
                  </a:lnTo>
                  <a:lnTo>
                    <a:pt x="884" y="134"/>
                  </a:lnTo>
                  <a:lnTo>
                    <a:pt x="852" y="132"/>
                  </a:lnTo>
                  <a:lnTo>
                    <a:pt x="816" y="128"/>
                  </a:lnTo>
                  <a:lnTo>
                    <a:pt x="798" y="122"/>
                  </a:lnTo>
                  <a:lnTo>
                    <a:pt x="778" y="116"/>
                  </a:lnTo>
                  <a:lnTo>
                    <a:pt x="778" y="116"/>
                  </a:lnTo>
                  <a:lnTo>
                    <a:pt x="758" y="110"/>
                  </a:lnTo>
                  <a:lnTo>
                    <a:pt x="744" y="108"/>
                  </a:lnTo>
                  <a:lnTo>
                    <a:pt x="732" y="108"/>
                  </a:lnTo>
                  <a:lnTo>
                    <a:pt x="722" y="110"/>
                  </a:lnTo>
                  <a:lnTo>
                    <a:pt x="710" y="114"/>
                  </a:lnTo>
                  <a:lnTo>
                    <a:pt x="698" y="116"/>
                  </a:lnTo>
                  <a:lnTo>
                    <a:pt x="682" y="114"/>
                  </a:lnTo>
                  <a:lnTo>
                    <a:pt x="664" y="110"/>
                  </a:lnTo>
                  <a:lnTo>
                    <a:pt x="664" y="110"/>
                  </a:lnTo>
                  <a:lnTo>
                    <a:pt x="648" y="104"/>
                  </a:lnTo>
                  <a:lnTo>
                    <a:pt x="640" y="98"/>
                  </a:lnTo>
                  <a:lnTo>
                    <a:pt x="636" y="94"/>
                  </a:lnTo>
                  <a:lnTo>
                    <a:pt x="636" y="90"/>
                  </a:lnTo>
                  <a:lnTo>
                    <a:pt x="634" y="86"/>
                  </a:lnTo>
                  <a:lnTo>
                    <a:pt x="630" y="82"/>
                  </a:lnTo>
                  <a:lnTo>
                    <a:pt x="622" y="82"/>
                  </a:lnTo>
                  <a:lnTo>
                    <a:pt x="604" y="80"/>
                  </a:lnTo>
                  <a:lnTo>
                    <a:pt x="604" y="80"/>
                  </a:lnTo>
                  <a:lnTo>
                    <a:pt x="572" y="82"/>
                  </a:lnTo>
                  <a:lnTo>
                    <a:pt x="556" y="82"/>
                  </a:lnTo>
                  <a:lnTo>
                    <a:pt x="552" y="82"/>
                  </a:lnTo>
                  <a:lnTo>
                    <a:pt x="548" y="80"/>
                  </a:lnTo>
                  <a:lnTo>
                    <a:pt x="540" y="72"/>
                  </a:lnTo>
                  <a:lnTo>
                    <a:pt x="540" y="72"/>
                  </a:lnTo>
                  <a:lnTo>
                    <a:pt x="534" y="66"/>
                  </a:lnTo>
                  <a:lnTo>
                    <a:pt x="528" y="66"/>
                  </a:lnTo>
                  <a:lnTo>
                    <a:pt x="524" y="66"/>
                  </a:lnTo>
                  <a:lnTo>
                    <a:pt x="518" y="68"/>
                  </a:lnTo>
                  <a:lnTo>
                    <a:pt x="510" y="70"/>
                  </a:lnTo>
                  <a:lnTo>
                    <a:pt x="506" y="70"/>
                  </a:lnTo>
                  <a:lnTo>
                    <a:pt x="500" y="66"/>
                  </a:lnTo>
                  <a:lnTo>
                    <a:pt x="500" y="66"/>
                  </a:lnTo>
                  <a:lnTo>
                    <a:pt x="488" y="56"/>
                  </a:lnTo>
                  <a:lnTo>
                    <a:pt x="482" y="52"/>
                  </a:lnTo>
                  <a:lnTo>
                    <a:pt x="474" y="50"/>
                  </a:lnTo>
                  <a:lnTo>
                    <a:pt x="466" y="50"/>
                  </a:lnTo>
                  <a:lnTo>
                    <a:pt x="456" y="52"/>
                  </a:lnTo>
                  <a:lnTo>
                    <a:pt x="444" y="58"/>
                  </a:lnTo>
                  <a:lnTo>
                    <a:pt x="432" y="68"/>
                  </a:lnTo>
                  <a:lnTo>
                    <a:pt x="432" y="68"/>
                  </a:lnTo>
                  <a:lnTo>
                    <a:pt x="418" y="78"/>
                  </a:lnTo>
                  <a:lnTo>
                    <a:pt x="404" y="82"/>
                  </a:lnTo>
                  <a:lnTo>
                    <a:pt x="392" y="84"/>
                  </a:lnTo>
                  <a:lnTo>
                    <a:pt x="378" y="84"/>
                  </a:lnTo>
                  <a:lnTo>
                    <a:pt x="364" y="84"/>
                  </a:lnTo>
                  <a:lnTo>
                    <a:pt x="348" y="86"/>
                  </a:lnTo>
                  <a:lnTo>
                    <a:pt x="330" y="94"/>
                  </a:lnTo>
                  <a:lnTo>
                    <a:pt x="310" y="106"/>
                  </a:lnTo>
                  <a:lnTo>
                    <a:pt x="310" y="106"/>
                  </a:lnTo>
                  <a:lnTo>
                    <a:pt x="300" y="114"/>
                  </a:lnTo>
                  <a:lnTo>
                    <a:pt x="290" y="120"/>
                  </a:lnTo>
                  <a:lnTo>
                    <a:pt x="282" y="122"/>
                  </a:lnTo>
                  <a:lnTo>
                    <a:pt x="274" y="124"/>
                  </a:lnTo>
                  <a:lnTo>
                    <a:pt x="260" y="126"/>
                  </a:lnTo>
                  <a:lnTo>
                    <a:pt x="250" y="124"/>
                  </a:lnTo>
                  <a:lnTo>
                    <a:pt x="240" y="124"/>
                  </a:lnTo>
                  <a:lnTo>
                    <a:pt x="236" y="124"/>
                  </a:lnTo>
                  <a:lnTo>
                    <a:pt x="230" y="126"/>
                  </a:lnTo>
                  <a:lnTo>
                    <a:pt x="226" y="130"/>
                  </a:lnTo>
                  <a:lnTo>
                    <a:pt x="222" y="134"/>
                  </a:lnTo>
                  <a:lnTo>
                    <a:pt x="212" y="152"/>
                  </a:lnTo>
                  <a:lnTo>
                    <a:pt x="212" y="152"/>
                  </a:lnTo>
                  <a:lnTo>
                    <a:pt x="202" y="172"/>
                  </a:lnTo>
                  <a:lnTo>
                    <a:pt x="192" y="188"/>
                  </a:lnTo>
                  <a:lnTo>
                    <a:pt x="182" y="202"/>
                  </a:lnTo>
                  <a:lnTo>
                    <a:pt x="172" y="212"/>
                  </a:lnTo>
                  <a:lnTo>
                    <a:pt x="158" y="220"/>
                  </a:lnTo>
                  <a:lnTo>
                    <a:pt x="142" y="224"/>
                  </a:lnTo>
                  <a:lnTo>
                    <a:pt x="122" y="228"/>
                  </a:lnTo>
                  <a:lnTo>
                    <a:pt x="96" y="228"/>
                  </a:lnTo>
                  <a:lnTo>
                    <a:pt x="96" y="228"/>
                  </a:lnTo>
                  <a:lnTo>
                    <a:pt x="84" y="230"/>
                  </a:lnTo>
                  <a:lnTo>
                    <a:pt x="78" y="232"/>
                  </a:lnTo>
                  <a:lnTo>
                    <a:pt x="74" y="236"/>
                  </a:lnTo>
                  <a:lnTo>
                    <a:pt x="74" y="240"/>
                  </a:lnTo>
                  <a:lnTo>
                    <a:pt x="74" y="244"/>
                  </a:lnTo>
                  <a:lnTo>
                    <a:pt x="72" y="250"/>
                  </a:lnTo>
                  <a:lnTo>
                    <a:pt x="66" y="254"/>
                  </a:lnTo>
                  <a:lnTo>
                    <a:pt x="58" y="258"/>
                  </a:lnTo>
                  <a:lnTo>
                    <a:pt x="58" y="258"/>
                  </a:lnTo>
                  <a:lnTo>
                    <a:pt x="54" y="260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8"/>
                  </a:lnTo>
                  <a:lnTo>
                    <a:pt x="72" y="274"/>
                  </a:lnTo>
                  <a:lnTo>
                    <a:pt x="92" y="282"/>
                  </a:lnTo>
                  <a:lnTo>
                    <a:pt x="114" y="292"/>
                  </a:lnTo>
                  <a:lnTo>
                    <a:pt x="136" y="304"/>
                  </a:lnTo>
                  <a:lnTo>
                    <a:pt x="156" y="318"/>
                  </a:lnTo>
                  <a:lnTo>
                    <a:pt x="162" y="326"/>
                  </a:lnTo>
                  <a:lnTo>
                    <a:pt x="168" y="334"/>
                  </a:lnTo>
                  <a:lnTo>
                    <a:pt x="168" y="334"/>
                  </a:lnTo>
                  <a:lnTo>
                    <a:pt x="172" y="342"/>
                  </a:lnTo>
                  <a:lnTo>
                    <a:pt x="176" y="346"/>
                  </a:lnTo>
                  <a:lnTo>
                    <a:pt x="186" y="354"/>
                  </a:lnTo>
                  <a:lnTo>
                    <a:pt x="196" y="356"/>
                  </a:lnTo>
                  <a:lnTo>
                    <a:pt x="206" y="356"/>
                  </a:lnTo>
                  <a:lnTo>
                    <a:pt x="212" y="356"/>
                  </a:lnTo>
                  <a:lnTo>
                    <a:pt x="218" y="356"/>
                  </a:lnTo>
                  <a:lnTo>
                    <a:pt x="220" y="356"/>
                  </a:lnTo>
                  <a:lnTo>
                    <a:pt x="222" y="358"/>
                  </a:lnTo>
                  <a:lnTo>
                    <a:pt x="220" y="364"/>
                  </a:lnTo>
                  <a:lnTo>
                    <a:pt x="220" y="364"/>
                  </a:lnTo>
                  <a:lnTo>
                    <a:pt x="220" y="372"/>
                  </a:lnTo>
                  <a:lnTo>
                    <a:pt x="220" y="376"/>
                  </a:lnTo>
                  <a:lnTo>
                    <a:pt x="224" y="378"/>
                  </a:lnTo>
                  <a:lnTo>
                    <a:pt x="228" y="380"/>
                  </a:lnTo>
                  <a:lnTo>
                    <a:pt x="232" y="380"/>
                  </a:lnTo>
                  <a:lnTo>
                    <a:pt x="236" y="382"/>
                  </a:lnTo>
                  <a:lnTo>
                    <a:pt x="240" y="386"/>
                  </a:lnTo>
                  <a:lnTo>
                    <a:pt x="242" y="392"/>
                  </a:lnTo>
                  <a:lnTo>
                    <a:pt x="242" y="392"/>
                  </a:lnTo>
                  <a:lnTo>
                    <a:pt x="244" y="400"/>
                  </a:lnTo>
                  <a:lnTo>
                    <a:pt x="248" y="402"/>
                  </a:lnTo>
                  <a:lnTo>
                    <a:pt x="254" y="404"/>
                  </a:lnTo>
                  <a:lnTo>
                    <a:pt x="260" y="402"/>
                  </a:lnTo>
                  <a:lnTo>
                    <a:pt x="266" y="402"/>
                  </a:lnTo>
                  <a:lnTo>
                    <a:pt x="270" y="402"/>
                  </a:lnTo>
                  <a:lnTo>
                    <a:pt x="274" y="404"/>
                  </a:lnTo>
                  <a:lnTo>
                    <a:pt x="276" y="410"/>
                  </a:lnTo>
                  <a:lnTo>
                    <a:pt x="276" y="410"/>
                  </a:lnTo>
                  <a:lnTo>
                    <a:pt x="274" y="418"/>
                  </a:lnTo>
                  <a:lnTo>
                    <a:pt x="272" y="418"/>
                  </a:lnTo>
                  <a:lnTo>
                    <a:pt x="270" y="418"/>
                  </a:lnTo>
                  <a:lnTo>
                    <a:pt x="266" y="416"/>
                  </a:lnTo>
                  <a:lnTo>
                    <a:pt x="262" y="416"/>
                  </a:lnTo>
                  <a:lnTo>
                    <a:pt x="258" y="418"/>
                  </a:lnTo>
                  <a:lnTo>
                    <a:pt x="252" y="424"/>
                  </a:lnTo>
                  <a:lnTo>
                    <a:pt x="252" y="424"/>
                  </a:lnTo>
                  <a:lnTo>
                    <a:pt x="250" y="426"/>
                  </a:lnTo>
                  <a:lnTo>
                    <a:pt x="248" y="426"/>
                  </a:lnTo>
                  <a:lnTo>
                    <a:pt x="240" y="422"/>
                  </a:lnTo>
                  <a:lnTo>
                    <a:pt x="234" y="420"/>
                  </a:lnTo>
                  <a:lnTo>
                    <a:pt x="224" y="420"/>
                  </a:lnTo>
                  <a:lnTo>
                    <a:pt x="212" y="420"/>
                  </a:lnTo>
                  <a:lnTo>
                    <a:pt x="194" y="422"/>
                  </a:lnTo>
                  <a:lnTo>
                    <a:pt x="194" y="422"/>
                  </a:lnTo>
                  <a:lnTo>
                    <a:pt x="186" y="422"/>
                  </a:lnTo>
                  <a:lnTo>
                    <a:pt x="180" y="420"/>
                  </a:lnTo>
                  <a:lnTo>
                    <a:pt x="176" y="418"/>
                  </a:lnTo>
                  <a:lnTo>
                    <a:pt x="174" y="416"/>
                  </a:lnTo>
                  <a:lnTo>
                    <a:pt x="174" y="408"/>
                  </a:lnTo>
                  <a:lnTo>
                    <a:pt x="176" y="398"/>
                  </a:lnTo>
                  <a:lnTo>
                    <a:pt x="176" y="390"/>
                  </a:lnTo>
                  <a:lnTo>
                    <a:pt x="174" y="388"/>
                  </a:lnTo>
                  <a:lnTo>
                    <a:pt x="172" y="384"/>
                  </a:lnTo>
                  <a:lnTo>
                    <a:pt x="168" y="384"/>
                  </a:lnTo>
                  <a:lnTo>
                    <a:pt x="162" y="384"/>
                  </a:lnTo>
                  <a:lnTo>
                    <a:pt x="140" y="388"/>
                  </a:lnTo>
                  <a:lnTo>
                    <a:pt x="140" y="388"/>
                  </a:lnTo>
                  <a:lnTo>
                    <a:pt x="116" y="396"/>
                  </a:lnTo>
                  <a:lnTo>
                    <a:pt x="92" y="406"/>
                  </a:lnTo>
                  <a:lnTo>
                    <a:pt x="56" y="424"/>
                  </a:lnTo>
                  <a:lnTo>
                    <a:pt x="28" y="440"/>
                  </a:lnTo>
                  <a:lnTo>
                    <a:pt x="18" y="444"/>
                  </a:lnTo>
                  <a:lnTo>
                    <a:pt x="10" y="446"/>
                  </a:lnTo>
                  <a:lnTo>
                    <a:pt x="10" y="446"/>
                  </a:lnTo>
                  <a:lnTo>
                    <a:pt x="4" y="448"/>
                  </a:lnTo>
                  <a:lnTo>
                    <a:pt x="0" y="452"/>
                  </a:lnTo>
                  <a:lnTo>
                    <a:pt x="0" y="456"/>
                  </a:lnTo>
                  <a:lnTo>
                    <a:pt x="2" y="460"/>
                  </a:lnTo>
                  <a:lnTo>
                    <a:pt x="8" y="466"/>
                  </a:lnTo>
                  <a:lnTo>
                    <a:pt x="16" y="470"/>
                  </a:lnTo>
                  <a:lnTo>
                    <a:pt x="28" y="472"/>
                  </a:lnTo>
                  <a:lnTo>
                    <a:pt x="42" y="474"/>
                  </a:lnTo>
                  <a:lnTo>
                    <a:pt x="42" y="474"/>
                  </a:lnTo>
                  <a:lnTo>
                    <a:pt x="54" y="474"/>
                  </a:lnTo>
                  <a:lnTo>
                    <a:pt x="60" y="478"/>
                  </a:lnTo>
                  <a:lnTo>
                    <a:pt x="58" y="480"/>
                  </a:lnTo>
                  <a:lnTo>
                    <a:pt x="56" y="484"/>
                  </a:lnTo>
                  <a:lnTo>
                    <a:pt x="52" y="488"/>
                  </a:lnTo>
                  <a:lnTo>
                    <a:pt x="50" y="492"/>
                  </a:lnTo>
                  <a:lnTo>
                    <a:pt x="50" y="498"/>
                  </a:lnTo>
                  <a:lnTo>
                    <a:pt x="56" y="502"/>
                  </a:lnTo>
                  <a:lnTo>
                    <a:pt x="56" y="502"/>
                  </a:lnTo>
                  <a:lnTo>
                    <a:pt x="64" y="506"/>
                  </a:lnTo>
                  <a:lnTo>
                    <a:pt x="66" y="512"/>
                  </a:lnTo>
                  <a:lnTo>
                    <a:pt x="68" y="520"/>
                  </a:lnTo>
                  <a:lnTo>
                    <a:pt x="70" y="524"/>
                  </a:lnTo>
                  <a:lnTo>
                    <a:pt x="74" y="528"/>
                  </a:lnTo>
                  <a:lnTo>
                    <a:pt x="82" y="532"/>
                  </a:lnTo>
                  <a:lnTo>
                    <a:pt x="94" y="534"/>
                  </a:lnTo>
                  <a:lnTo>
                    <a:pt x="94" y="534"/>
                  </a:lnTo>
                  <a:lnTo>
                    <a:pt x="110" y="534"/>
                  </a:lnTo>
                  <a:lnTo>
                    <a:pt x="122" y="534"/>
                  </a:lnTo>
                  <a:lnTo>
                    <a:pt x="144" y="528"/>
                  </a:lnTo>
                  <a:lnTo>
                    <a:pt x="154" y="526"/>
                  </a:lnTo>
                  <a:lnTo>
                    <a:pt x="166" y="526"/>
                  </a:lnTo>
                  <a:lnTo>
                    <a:pt x="176" y="528"/>
                  </a:lnTo>
                  <a:lnTo>
                    <a:pt x="190" y="534"/>
                  </a:lnTo>
                  <a:lnTo>
                    <a:pt x="190" y="534"/>
                  </a:lnTo>
                  <a:lnTo>
                    <a:pt x="198" y="536"/>
                  </a:lnTo>
                  <a:lnTo>
                    <a:pt x="204" y="538"/>
                  </a:lnTo>
                  <a:lnTo>
                    <a:pt x="210" y="538"/>
                  </a:lnTo>
                  <a:lnTo>
                    <a:pt x="218" y="536"/>
                  </a:lnTo>
                  <a:lnTo>
                    <a:pt x="230" y="530"/>
                  </a:lnTo>
                  <a:lnTo>
                    <a:pt x="242" y="522"/>
                  </a:lnTo>
                  <a:lnTo>
                    <a:pt x="254" y="512"/>
                  </a:lnTo>
                  <a:lnTo>
                    <a:pt x="266" y="506"/>
                  </a:lnTo>
                  <a:lnTo>
                    <a:pt x="270" y="506"/>
                  </a:lnTo>
                  <a:lnTo>
                    <a:pt x="276" y="506"/>
                  </a:lnTo>
                  <a:lnTo>
                    <a:pt x="280" y="508"/>
                  </a:lnTo>
                  <a:lnTo>
                    <a:pt x="286" y="510"/>
                  </a:lnTo>
                  <a:lnTo>
                    <a:pt x="286" y="510"/>
                  </a:lnTo>
                  <a:lnTo>
                    <a:pt x="290" y="516"/>
                  </a:lnTo>
                  <a:lnTo>
                    <a:pt x="290" y="518"/>
                  </a:lnTo>
                  <a:lnTo>
                    <a:pt x="290" y="522"/>
                  </a:lnTo>
                  <a:lnTo>
                    <a:pt x="288" y="524"/>
                  </a:lnTo>
                  <a:lnTo>
                    <a:pt x="282" y="526"/>
                  </a:lnTo>
                  <a:lnTo>
                    <a:pt x="272" y="528"/>
                  </a:lnTo>
                  <a:lnTo>
                    <a:pt x="264" y="530"/>
                  </a:lnTo>
                  <a:lnTo>
                    <a:pt x="260" y="534"/>
                  </a:lnTo>
                  <a:lnTo>
                    <a:pt x="260" y="536"/>
                  </a:lnTo>
                  <a:lnTo>
                    <a:pt x="262" y="538"/>
                  </a:lnTo>
                  <a:lnTo>
                    <a:pt x="274" y="544"/>
                  </a:lnTo>
                  <a:lnTo>
                    <a:pt x="274" y="544"/>
                  </a:lnTo>
                  <a:lnTo>
                    <a:pt x="280" y="550"/>
                  </a:lnTo>
                  <a:lnTo>
                    <a:pt x="286" y="554"/>
                  </a:lnTo>
                  <a:lnTo>
                    <a:pt x="290" y="558"/>
                  </a:lnTo>
                  <a:lnTo>
                    <a:pt x="292" y="564"/>
                  </a:lnTo>
                  <a:lnTo>
                    <a:pt x="292" y="570"/>
                  </a:lnTo>
                  <a:lnTo>
                    <a:pt x="292" y="574"/>
                  </a:lnTo>
                  <a:lnTo>
                    <a:pt x="288" y="584"/>
                  </a:lnTo>
                  <a:lnTo>
                    <a:pt x="280" y="592"/>
                  </a:lnTo>
                  <a:lnTo>
                    <a:pt x="270" y="598"/>
                  </a:lnTo>
                  <a:lnTo>
                    <a:pt x="258" y="600"/>
                  </a:lnTo>
                  <a:lnTo>
                    <a:pt x="244" y="598"/>
                  </a:lnTo>
                  <a:lnTo>
                    <a:pt x="244" y="598"/>
                  </a:lnTo>
                  <a:lnTo>
                    <a:pt x="240" y="598"/>
                  </a:lnTo>
                  <a:lnTo>
                    <a:pt x="234" y="598"/>
                  </a:lnTo>
                  <a:lnTo>
                    <a:pt x="226" y="602"/>
                  </a:lnTo>
                  <a:lnTo>
                    <a:pt x="220" y="610"/>
                  </a:lnTo>
                  <a:lnTo>
                    <a:pt x="214" y="618"/>
                  </a:lnTo>
                  <a:lnTo>
                    <a:pt x="210" y="624"/>
                  </a:lnTo>
                  <a:lnTo>
                    <a:pt x="202" y="630"/>
                  </a:lnTo>
                  <a:lnTo>
                    <a:pt x="198" y="630"/>
                  </a:lnTo>
                  <a:lnTo>
                    <a:pt x="192" y="630"/>
                  </a:lnTo>
                  <a:lnTo>
                    <a:pt x="186" y="628"/>
                  </a:lnTo>
                  <a:lnTo>
                    <a:pt x="180" y="624"/>
                  </a:lnTo>
                  <a:lnTo>
                    <a:pt x="180" y="624"/>
                  </a:lnTo>
                  <a:lnTo>
                    <a:pt x="172" y="620"/>
                  </a:lnTo>
                  <a:lnTo>
                    <a:pt x="166" y="618"/>
                  </a:lnTo>
                  <a:lnTo>
                    <a:pt x="160" y="618"/>
                  </a:lnTo>
                  <a:lnTo>
                    <a:pt x="154" y="620"/>
                  </a:lnTo>
                  <a:lnTo>
                    <a:pt x="144" y="626"/>
                  </a:lnTo>
                  <a:lnTo>
                    <a:pt x="136" y="636"/>
                  </a:lnTo>
                  <a:lnTo>
                    <a:pt x="124" y="658"/>
                  </a:lnTo>
                  <a:lnTo>
                    <a:pt x="118" y="666"/>
                  </a:lnTo>
                  <a:lnTo>
                    <a:pt x="112" y="672"/>
                  </a:lnTo>
                  <a:lnTo>
                    <a:pt x="112" y="672"/>
                  </a:lnTo>
                  <a:lnTo>
                    <a:pt x="106" y="674"/>
                  </a:lnTo>
                  <a:lnTo>
                    <a:pt x="102" y="678"/>
                  </a:lnTo>
                  <a:lnTo>
                    <a:pt x="96" y="690"/>
                  </a:lnTo>
                  <a:lnTo>
                    <a:pt x="92" y="702"/>
                  </a:lnTo>
                  <a:lnTo>
                    <a:pt x="88" y="708"/>
                  </a:lnTo>
                  <a:lnTo>
                    <a:pt x="82" y="712"/>
                  </a:lnTo>
                  <a:lnTo>
                    <a:pt x="82" y="712"/>
                  </a:lnTo>
                  <a:lnTo>
                    <a:pt x="76" y="716"/>
                  </a:lnTo>
                  <a:lnTo>
                    <a:pt x="74" y="720"/>
                  </a:lnTo>
                  <a:lnTo>
                    <a:pt x="74" y="726"/>
                  </a:lnTo>
                  <a:lnTo>
                    <a:pt x="76" y="730"/>
                  </a:lnTo>
                  <a:lnTo>
                    <a:pt x="88" y="740"/>
                  </a:lnTo>
                  <a:lnTo>
                    <a:pt x="108" y="756"/>
                  </a:lnTo>
                  <a:lnTo>
                    <a:pt x="108" y="756"/>
                  </a:lnTo>
                  <a:lnTo>
                    <a:pt x="116" y="764"/>
                  </a:lnTo>
                  <a:lnTo>
                    <a:pt x="118" y="772"/>
                  </a:lnTo>
                  <a:lnTo>
                    <a:pt x="118" y="778"/>
                  </a:lnTo>
                  <a:lnTo>
                    <a:pt x="116" y="784"/>
                  </a:lnTo>
                  <a:lnTo>
                    <a:pt x="114" y="790"/>
                  </a:lnTo>
                  <a:lnTo>
                    <a:pt x="112" y="794"/>
                  </a:lnTo>
                  <a:lnTo>
                    <a:pt x="112" y="800"/>
                  </a:lnTo>
                  <a:lnTo>
                    <a:pt x="116" y="804"/>
                  </a:lnTo>
                  <a:lnTo>
                    <a:pt x="116" y="804"/>
                  </a:lnTo>
                  <a:lnTo>
                    <a:pt x="132" y="818"/>
                  </a:lnTo>
                  <a:lnTo>
                    <a:pt x="148" y="834"/>
                  </a:lnTo>
                  <a:lnTo>
                    <a:pt x="158" y="840"/>
                  </a:lnTo>
                  <a:lnTo>
                    <a:pt x="168" y="844"/>
                  </a:lnTo>
                  <a:lnTo>
                    <a:pt x="180" y="844"/>
                  </a:lnTo>
                  <a:lnTo>
                    <a:pt x="194" y="840"/>
                  </a:lnTo>
                  <a:lnTo>
                    <a:pt x="194" y="840"/>
                  </a:lnTo>
                  <a:lnTo>
                    <a:pt x="208" y="836"/>
                  </a:lnTo>
                  <a:lnTo>
                    <a:pt x="218" y="834"/>
                  </a:lnTo>
                  <a:lnTo>
                    <a:pt x="228" y="836"/>
                  </a:lnTo>
                  <a:lnTo>
                    <a:pt x="234" y="838"/>
                  </a:lnTo>
                  <a:lnTo>
                    <a:pt x="240" y="842"/>
                  </a:lnTo>
                  <a:lnTo>
                    <a:pt x="242" y="848"/>
                  </a:lnTo>
                  <a:lnTo>
                    <a:pt x="242" y="858"/>
                  </a:lnTo>
                  <a:lnTo>
                    <a:pt x="238" y="868"/>
                  </a:lnTo>
                  <a:lnTo>
                    <a:pt x="238" y="868"/>
                  </a:lnTo>
                  <a:lnTo>
                    <a:pt x="236" y="878"/>
                  </a:lnTo>
                  <a:lnTo>
                    <a:pt x="236" y="884"/>
                  </a:lnTo>
                  <a:lnTo>
                    <a:pt x="238" y="888"/>
                  </a:lnTo>
                  <a:lnTo>
                    <a:pt x="242" y="890"/>
                  </a:lnTo>
                  <a:lnTo>
                    <a:pt x="244" y="892"/>
                  </a:lnTo>
                  <a:lnTo>
                    <a:pt x="246" y="896"/>
                  </a:lnTo>
                  <a:lnTo>
                    <a:pt x="246" y="900"/>
                  </a:lnTo>
                  <a:lnTo>
                    <a:pt x="244" y="908"/>
                  </a:lnTo>
                  <a:lnTo>
                    <a:pt x="244" y="908"/>
                  </a:lnTo>
                  <a:lnTo>
                    <a:pt x="242" y="918"/>
                  </a:lnTo>
                  <a:lnTo>
                    <a:pt x="244" y="922"/>
                  </a:lnTo>
                  <a:lnTo>
                    <a:pt x="248" y="924"/>
                  </a:lnTo>
                  <a:lnTo>
                    <a:pt x="254" y="924"/>
                  </a:lnTo>
                  <a:lnTo>
                    <a:pt x="262" y="920"/>
                  </a:lnTo>
                  <a:lnTo>
                    <a:pt x="270" y="916"/>
                  </a:lnTo>
                  <a:lnTo>
                    <a:pt x="284" y="904"/>
                  </a:lnTo>
                  <a:lnTo>
                    <a:pt x="284" y="904"/>
                  </a:lnTo>
                  <a:lnTo>
                    <a:pt x="292" y="900"/>
                  </a:lnTo>
                  <a:lnTo>
                    <a:pt x="300" y="898"/>
                  </a:lnTo>
                  <a:lnTo>
                    <a:pt x="308" y="898"/>
                  </a:lnTo>
                  <a:lnTo>
                    <a:pt x="316" y="902"/>
                  </a:lnTo>
                  <a:lnTo>
                    <a:pt x="326" y="906"/>
                  </a:lnTo>
                  <a:lnTo>
                    <a:pt x="336" y="912"/>
                  </a:lnTo>
                  <a:lnTo>
                    <a:pt x="352" y="926"/>
                  </a:lnTo>
                  <a:lnTo>
                    <a:pt x="352" y="926"/>
                  </a:lnTo>
                  <a:lnTo>
                    <a:pt x="358" y="930"/>
                  </a:lnTo>
                  <a:lnTo>
                    <a:pt x="362" y="932"/>
                  </a:lnTo>
                  <a:lnTo>
                    <a:pt x="366" y="930"/>
                  </a:lnTo>
                  <a:lnTo>
                    <a:pt x="370" y="926"/>
                  </a:lnTo>
                  <a:lnTo>
                    <a:pt x="376" y="918"/>
                  </a:lnTo>
                  <a:lnTo>
                    <a:pt x="380" y="916"/>
                  </a:lnTo>
                  <a:lnTo>
                    <a:pt x="386" y="918"/>
                  </a:lnTo>
                  <a:lnTo>
                    <a:pt x="386" y="918"/>
                  </a:lnTo>
                  <a:lnTo>
                    <a:pt x="392" y="920"/>
                  </a:lnTo>
                  <a:lnTo>
                    <a:pt x="402" y="918"/>
                  </a:lnTo>
                  <a:lnTo>
                    <a:pt x="420" y="912"/>
                  </a:lnTo>
                  <a:lnTo>
                    <a:pt x="432" y="908"/>
                  </a:lnTo>
                  <a:lnTo>
                    <a:pt x="432" y="908"/>
                  </a:lnTo>
                  <a:lnTo>
                    <a:pt x="432" y="910"/>
                  </a:lnTo>
                  <a:lnTo>
                    <a:pt x="430" y="916"/>
                  </a:lnTo>
                  <a:lnTo>
                    <a:pt x="430" y="916"/>
                  </a:lnTo>
                  <a:lnTo>
                    <a:pt x="418" y="932"/>
                  </a:lnTo>
                  <a:lnTo>
                    <a:pt x="412" y="946"/>
                  </a:lnTo>
                  <a:lnTo>
                    <a:pt x="410" y="962"/>
                  </a:lnTo>
                  <a:lnTo>
                    <a:pt x="410" y="978"/>
                  </a:lnTo>
                  <a:lnTo>
                    <a:pt x="410" y="978"/>
                  </a:lnTo>
                  <a:lnTo>
                    <a:pt x="408" y="986"/>
                  </a:lnTo>
                  <a:lnTo>
                    <a:pt x="406" y="990"/>
                  </a:lnTo>
                  <a:lnTo>
                    <a:pt x="402" y="992"/>
                  </a:lnTo>
                  <a:lnTo>
                    <a:pt x="396" y="994"/>
                  </a:lnTo>
                  <a:lnTo>
                    <a:pt x="392" y="998"/>
                  </a:lnTo>
                  <a:lnTo>
                    <a:pt x="386" y="1000"/>
                  </a:lnTo>
                  <a:lnTo>
                    <a:pt x="380" y="1008"/>
                  </a:lnTo>
                  <a:lnTo>
                    <a:pt x="374" y="1018"/>
                  </a:lnTo>
                  <a:lnTo>
                    <a:pt x="374" y="1018"/>
                  </a:lnTo>
                  <a:lnTo>
                    <a:pt x="368" y="1028"/>
                  </a:lnTo>
                  <a:lnTo>
                    <a:pt x="360" y="1036"/>
                  </a:lnTo>
                  <a:lnTo>
                    <a:pt x="352" y="1040"/>
                  </a:lnTo>
                  <a:lnTo>
                    <a:pt x="342" y="1044"/>
                  </a:lnTo>
                  <a:lnTo>
                    <a:pt x="332" y="1048"/>
                  </a:lnTo>
                  <a:lnTo>
                    <a:pt x="324" y="1054"/>
                  </a:lnTo>
                  <a:lnTo>
                    <a:pt x="314" y="1060"/>
                  </a:lnTo>
                  <a:lnTo>
                    <a:pt x="306" y="1072"/>
                  </a:lnTo>
                  <a:lnTo>
                    <a:pt x="306" y="1072"/>
                  </a:lnTo>
                  <a:lnTo>
                    <a:pt x="300" y="1082"/>
                  </a:lnTo>
                  <a:lnTo>
                    <a:pt x="296" y="1088"/>
                  </a:lnTo>
                  <a:lnTo>
                    <a:pt x="292" y="1090"/>
                  </a:lnTo>
                  <a:lnTo>
                    <a:pt x="288" y="1088"/>
                  </a:lnTo>
                  <a:lnTo>
                    <a:pt x="276" y="1086"/>
                  </a:lnTo>
                  <a:lnTo>
                    <a:pt x="268" y="1088"/>
                  </a:lnTo>
                  <a:lnTo>
                    <a:pt x="254" y="1090"/>
                  </a:lnTo>
                  <a:lnTo>
                    <a:pt x="254" y="1090"/>
                  </a:lnTo>
                  <a:lnTo>
                    <a:pt x="244" y="1096"/>
                  </a:lnTo>
                  <a:lnTo>
                    <a:pt x="236" y="1100"/>
                  </a:lnTo>
                  <a:lnTo>
                    <a:pt x="232" y="1104"/>
                  </a:lnTo>
                  <a:lnTo>
                    <a:pt x="228" y="1110"/>
                  </a:lnTo>
                  <a:lnTo>
                    <a:pt x="222" y="1118"/>
                  </a:lnTo>
                  <a:lnTo>
                    <a:pt x="218" y="1124"/>
                  </a:lnTo>
                  <a:lnTo>
                    <a:pt x="210" y="1128"/>
                  </a:lnTo>
                  <a:lnTo>
                    <a:pt x="210" y="1128"/>
                  </a:lnTo>
                  <a:lnTo>
                    <a:pt x="200" y="1132"/>
                  </a:lnTo>
                  <a:lnTo>
                    <a:pt x="194" y="1138"/>
                  </a:lnTo>
                  <a:lnTo>
                    <a:pt x="188" y="1144"/>
                  </a:lnTo>
                  <a:lnTo>
                    <a:pt x="186" y="1148"/>
                  </a:lnTo>
                  <a:lnTo>
                    <a:pt x="188" y="1152"/>
                  </a:lnTo>
                  <a:lnTo>
                    <a:pt x="192" y="1154"/>
                  </a:lnTo>
                  <a:lnTo>
                    <a:pt x="200" y="1154"/>
                  </a:lnTo>
                  <a:lnTo>
                    <a:pt x="212" y="1150"/>
                  </a:lnTo>
                  <a:lnTo>
                    <a:pt x="212" y="1150"/>
                  </a:lnTo>
                  <a:lnTo>
                    <a:pt x="224" y="1144"/>
                  </a:lnTo>
                  <a:lnTo>
                    <a:pt x="234" y="1138"/>
                  </a:lnTo>
                  <a:lnTo>
                    <a:pt x="248" y="1124"/>
                  </a:lnTo>
                  <a:lnTo>
                    <a:pt x="256" y="1116"/>
                  </a:lnTo>
                  <a:lnTo>
                    <a:pt x="258" y="1116"/>
                  </a:lnTo>
                  <a:lnTo>
                    <a:pt x="262" y="1120"/>
                  </a:lnTo>
                  <a:lnTo>
                    <a:pt x="262" y="1120"/>
                  </a:lnTo>
                  <a:lnTo>
                    <a:pt x="266" y="1124"/>
                  </a:lnTo>
                  <a:lnTo>
                    <a:pt x="270" y="1124"/>
                  </a:lnTo>
                  <a:lnTo>
                    <a:pt x="278" y="1122"/>
                  </a:lnTo>
                  <a:lnTo>
                    <a:pt x="282" y="1120"/>
                  </a:lnTo>
                  <a:lnTo>
                    <a:pt x="284" y="1120"/>
                  </a:lnTo>
                  <a:lnTo>
                    <a:pt x="288" y="1124"/>
                  </a:lnTo>
                  <a:lnTo>
                    <a:pt x="290" y="1128"/>
                  </a:lnTo>
                  <a:lnTo>
                    <a:pt x="290" y="1128"/>
                  </a:lnTo>
                  <a:lnTo>
                    <a:pt x="292" y="1136"/>
                  </a:lnTo>
                  <a:lnTo>
                    <a:pt x="296" y="1138"/>
                  </a:lnTo>
                  <a:lnTo>
                    <a:pt x="298" y="1140"/>
                  </a:lnTo>
                  <a:lnTo>
                    <a:pt x="302" y="1138"/>
                  </a:lnTo>
                  <a:lnTo>
                    <a:pt x="306" y="1136"/>
                  </a:lnTo>
                  <a:lnTo>
                    <a:pt x="308" y="1130"/>
                  </a:lnTo>
                  <a:lnTo>
                    <a:pt x="308" y="1126"/>
                  </a:lnTo>
                  <a:lnTo>
                    <a:pt x="306" y="1120"/>
                  </a:lnTo>
                  <a:lnTo>
                    <a:pt x="306" y="1120"/>
                  </a:lnTo>
                  <a:lnTo>
                    <a:pt x="306" y="1114"/>
                  </a:lnTo>
                  <a:lnTo>
                    <a:pt x="308" y="1110"/>
                  </a:lnTo>
                  <a:lnTo>
                    <a:pt x="312" y="1106"/>
                  </a:lnTo>
                  <a:lnTo>
                    <a:pt x="316" y="1102"/>
                  </a:lnTo>
                  <a:lnTo>
                    <a:pt x="322" y="1100"/>
                  </a:lnTo>
                  <a:lnTo>
                    <a:pt x="328" y="1100"/>
                  </a:lnTo>
                  <a:lnTo>
                    <a:pt x="332" y="1102"/>
                  </a:lnTo>
                  <a:lnTo>
                    <a:pt x="334" y="1108"/>
                  </a:lnTo>
                  <a:lnTo>
                    <a:pt x="334" y="1108"/>
                  </a:lnTo>
                  <a:lnTo>
                    <a:pt x="334" y="1110"/>
                  </a:lnTo>
                  <a:lnTo>
                    <a:pt x="336" y="1110"/>
                  </a:lnTo>
                  <a:lnTo>
                    <a:pt x="340" y="1110"/>
                  </a:lnTo>
                  <a:lnTo>
                    <a:pt x="354" y="1100"/>
                  </a:lnTo>
                  <a:lnTo>
                    <a:pt x="372" y="1088"/>
                  </a:lnTo>
                  <a:lnTo>
                    <a:pt x="380" y="1084"/>
                  </a:lnTo>
                  <a:lnTo>
                    <a:pt x="388" y="1082"/>
                  </a:lnTo>
                  <a:lnTo>
                    <a:pt x="388" y="1082"/>
                  </a:lnTo>
                  <a:lnTo>
                    <a:pt x="394" y="1082"/>
                  </a:lnTo>
                  <a:lnTo>
                    <a:pt x="396" y="1080"/>
                  </a:lnTo>
                  <a:lnTo>
                    <a:pt x="394" y="1074"/>
                  </a:lnTo>
                  <a:lnTo>
                    <a:pt x="394" y="1068"/>
                  </a:lnTo>
                  <a:lnTo>
                    <a:pt x="398" y="1062"/>
                  </a:lnTo>
                  <a:lnTo>
                    <a:pt x="408" y="1052"/>
                  </a:lnTo>
                  <a:lnTo>
                    <a:pt x="424" y="1042"/>
                  </a:lnTo>
                  <a:lnTo>
                    <a:pt x="424" y="1042"/>
                  </a:lnTo>
                  <a:lnTo>
                    <a:pt x="440" y="1032"/>
                  </a:lnTo>
                  <a:lnTo>
                    <a:pt x="452" y="1024"/>
                  </a:lnTo>
                  <a:lnTo>
                    <a:pt x="462" y="1016"/>
                  </a:lnTo>
                  <a:lnTo>
                    <a:pt x="468" y="1010"/>
                  </a:lnTo>
                  <a:lnTo>
                    <a:pt x="478" y="998"/>
                  </a:lnTo>
                  <a:lnTo>
                    <a:pt x="484" y="994"/>
                  </a:lnTo>
                  <a:lnTo>
                    <a:pt x="492" y="988"/>
                  </a:lnTo>
                  <a:lnTo>
                    <a:pt x="492" y="988"/>
                  </a:lnTo>
                  <a:lnTo>
                    <a:pt x="516" y="976"/>
                  </a:lnTo>
                  <a:lnTo>
                    <a:pt x="538" y="964"/>
                  </a:lnTo>
                  <a:lnTo>
                    <a:pt x="548" y="956"/>
                  </a:lnTo>
                  <a:lnTo>
                    <a:pt x="556" y="950"/>
                  </a:lnTo>
                  <a:lnTo>
                    <a:pt x="562" y="942"/>
                  </a:lnTo>
                  <a:lnTo>
                    <a:pt x="566" y="934"/>
                  </a:lnTo>
                  <a:lnTo>
                    <a:pt x="566" y="934"/>
                  </a:lnTo>
                  <a:lnTo>
                    <a:pt x="568" y="928"/>
                  </a:lnTo>
                  <a:lnTo>
                    <a:pt x="572" y="922"/>
                  </a:lnTo>
                  <a:lnTo>
                    <a:pt x="580" y="916"/>
                  </a:lnTo>
                  <a:lnTo>
                    <a:pt x="588" y="912"/>
                  </a:lnTo>
                  <a:lnTo>
                    <a:pt x="592" y="906"/>
                  </a:lnTo>
                  <a:lnTo>
                    <a:pt x="592" y="900"/>
                  </a:lnTo>
                  <a:lnTo>
                    <a:pt x="592" y="900"/>
                  </a:lnTo>
                  <a:lnTo>
                    <a:pt x="592" y="898"/>
                  </a:lnTo>
                  <a:lnTo>
                    <a:pt x="590" y="896"/>
                  </a:lnTo>
                  <a:lnTo>
                    <a:pt x="582" y="892"/>
                  </a:lnTo>
                  <a:lnTo>
                    <a:pt x="564" y="892"/>
                  </a:lnTo>
                  <a:lnTo>
                    <a:pt x="556" y="890"/>
                  </a:lnTo>
                  <a:lnTo>
                    <a:pt x="554" y="890"/>
                  </a:lnTo>
                  <a:lnTo>
                    <a:pt x="554" y="888"/>
                  </a:lnTo>
                  <a:lnTo>
                    <a:pt x="554" y="886"/>
                  </a:lnTo>
                  <a:lnTo>
                    <a:pt x="556" y="882"/>
                  </a:lnTo>
                  <a:lnTo>
                    <a:pt x="570" y="870"/>
                  </a:lnTo>
                  <a:lnTo>
                    <a:pt x="570" y="870"/>
                  </a:lnTo>
                  <a:lnTo>
                    <a:pt x="598" y="846"/>
                  </a:lnTo>
                  <a:lnTo>
                    <a:pt x="616" y="828"/>
                  </a:lnTo>
                  <a:lnTo>
                    <a:pt x="630" y="810"/>
                  </a:lnTo>
                  <a:lnTo>
                    <a:pt x="644" y="786"/>
                  </a:lnTo>
                  <a:lnTo>
                    <a:pt x="644" y="786"/>
                  </a:lnTo>
                  <a:lnTo>
                    <a:pt x="654" y="774"/>
                  </a:lnTo>
                  <a:lnTo>
                    <a:pt x="666" y="764"/>
                  </a:lnTo>
                  <a:lnTo>
                    <a:pt x="680" y="756"/>
                  </a:lnTo>
                  <a:lnTo>
                    <a:pt x="694" y="750"/>
                  </a:lnTo>
                  <a:lnTo>
                    <a:pt x="710" y="750"/>
                  </a:lnTo>
                  <a:lnTo>
                    <a:pt x="726" y="752"/>
                  </a:lnTo>
                  <a:lnTo>
                    <a:pt x="742" y="758"/>
                  </a:lnTo>
                  <a:lnTo>
                    <a:pt x="750" y="764"/>
                  </a:lnTo>
                  <a:lnTo>
                    <a:pt x="758" y="770"/>
                  </a:lnTo>
                  <a:lnTo>
                    <a:pt x="758" y="770"/>
                  </a:lnTo>
                  <a:lnTo>
                    <a:pt x="768" y="782"/>
                  </a:lnTo>
                  <a:lnTo>
                    <a:pt x="770" y="784"/>
                  </a:lnTo>
                  <a:lnTo>
                    <a:pt x="770" y="784"/>
                  </a:lnTo>
                  <a:lnTo>
                    <a:pt x="752" y="776"/>
                  </a:lnTo>
                  <a:lnTo>
                    <a:pt x="738" y="768"/>
                  </a:lnTo>
                  <a:lnTo>
                    <a:pt x="720" y="764"/>
                  </a:lnTo>
                  <a:lnTo>
                    <a:pt x="712" y="762"/>
                  </a:lnTo>
                  <a:lnTo>
                    <a:pt x="704" y="762"/>
                  </a:lnTo>
                  <a:lnTo>
                    <a:pt x="696" y="764"/>
                  </a:lnTo>
                  <a:lnTo>
                    <a:pt x="690" y="768"/>
                  </a:lnTo>
                  <a:lnTo>
                    <a:pt x="690" y="768"/>
                  </a:lnTo>
                  <a:lnTo>
                    <a:pt x="680" y="776"/>
                  </a:lnTo>
                  <a:lnTo>
                    <a:pt x="674" y="784"/>
                  </a:lnTo>
                  <a:lnTo>
                    <a:pt x="672" y="790"/>
                  </a:lnTo>
                  <a:lnTo>
                    <a:pt x="672" y="796"/>
                  </a:lnTo>
                  <a:lnTo>
                    <a:pt x="672" y="802"/>
                  </a:lnTo>
                  <a:lnTo>
                    <a:pt x="670" y="810"/>
                  </a:lnTo>
                  <a:lnTo>
                    <a:pt x="666" y="818"/>
                  </a:lnTo>
                  <a:lnTo>
                    <a:pt x="658" y="828"/>
                  </a:lnTo>
                  <a:lnTo>
                    <a:pt x="658" y="828"/>
                  </a:lnTo>
                  <a:lnTo>
                    <a:pt x="652" y="836"/>
                  </a:lnTo>
                  <a:lnTo>
                    <a:pt x="650" y="844"/>
                  </a:lnTo>
                  <a:lnTo>
                    <a:pt x="652" y="848"/>
                  </a:lnTo>
                  <a:lnTo>
                    <a:pt x="656" y="852"/>
                  </a:lnTo>
                  <a:lnTo>
                    <a:pt x="660" y="856"/>
                  </a:lnTo>
                  <a:lnTo>
                    <a:pt x="662" y="858"/>
                  </a:lnTo>
                  <a:lnTo>
                    <a:pt x="662" y="862"/>
                  </a:lnTo>
                  <a:lnTo>
                    <a:pt x="656" y="866"/>
                  </a:lnTo>
                  <a:lnTo>
                    <a:pt x="656" y="866"/>
                  </a:lnTo>
                  <a:lnTo>
                    <a:pt x="646" y="874"/>
                  </a:lnTo>
                  <a:lnTo>
                    <a:pt x="644" y="876"/>
                  </a:lnTo>
                  <a:lnTo>
                    <a:pt x="644" y="878"/>
                  </a:lnTo>
                  <a:lnTo>
                    <a:pt x="646" y="880"/>
                  </a:lnTo>
                  <a:lnTo>
                    <a:pt x="648" y="882"/>
                  </a:lnTo>
                  <a:lnTo>
                    <a:pt x="658" y="884"/>
                  </a:lnTo>
                  <a:lnTo>
                    <a:pt x="670" y="884"/>
                  </a:lnTo>
                  <a:lnTo>
                    <a:pt x="684" y="882"/>
                  </a:lnTo>
                  <a:lnTo>
                    <a:pt x="698" y="876"/>
                  </a:lnTo>
                  <a:lnTo>
                    <a:pt x="712" y="866"/>
                  </a:lnTo>
                  <a:lnTo>
                    <a:pt x="712" y="866"/>
                  </a:lnTo>
                  <a:lnTo>
                    <a:pt x="732" y="850"/>
                  </a:lnTo>
                  <a:lnTo>
                    <a:pt x="748" y="840"/>
                  </a:lnTo>
                  <a:lnTo>
                    <a:pt x="762" y="834"/>
                  </a:lnTo>
                  <a:lnTo>
                    <a:pt x="778" y="834"/>
                  </a:lnTo>
                  <a:lnTo>
                    <a:pt x="778" y="834"/>
                  </a:lnTo>
                  <a:lnTo>
                    <a:pt x="786" y="832"/>
                  </a:lnTo>
                  <a:lnTo>
                    <a:pt x="790" y="830"/>
                  </a:lnTo>
                  <a:lnTo>
                    <a:pt x="790" y="828"/>
                  </a:lnTo>
                  <a:lnTo>
                    <a:pt x="790" y="824"/>
                  </a:lnTo>
                  <a:lnTo>
                    <a:pt x="790" y="820"/>
                  </a:lnTo>
                  <a:lnTo>
                    <a:pt x="790" y="818"/>
                  </a:lnTo>
                  <a:lnTo>
                    <a:pt x="794" y="814"/>
                  </a:lnTo>
                  <a:lnTo>
                    <a:pt x="800" y="810"/>
                  </a:lnTo>
                  <a:lnTo>
                    <a:pt x="800" y="810"/>
                  </a:lnTo>
                  <a:lnTo>
                    <a:pt x="804" y="806"/>
                  </a:lnTo>
                  <a:lnTo>
                    <a:pt x="806" y="802"/>
                  </a:lnTo>
                  <a:lnTo>
                    <a:pt x="804" y="796"/>
                  </a:lnTo>
                  <a:lnTo>
                    <a:pt x="802" y="790"/>
                  </a:lnTo>
                  <a:lnTo>
                    <a:pt x="800" y="784"/>
                  </a:lnTo>
                  <a:lnTo>
                    <a:pt x="800" y="780"/>
                  </a:lnTo>
                  <a:lnTo>
                    <a:pt x="804" y="776"/>
                  </a:lnTo>
                  <a:lnTo>
                    <a:pt x="812" y="774"/>
                  </a:lnTo>
                  <a:lnTo>
                    <a:pt x="812" y="774"/>
                  </a:lnTo>
                  <a:lnTo>
                    <a:pt x="824" y="772"/>
                  </a:lnTo>
                  <a:lnTo>
                    <a:pt x="834" y="770"/>
                  </a:lnTo>
                  <a:lnTo>
                    <a:pt x="850" y="764"/>
                  </a:lnTo>
                  <a:lnTo>
                    <a:pt x="856" y="764"/>
                  </a:lnTo>
                  <a:lnTo>
                    <a:pt x="860" y="764"/>
                  </a:lnTo>
                  <a:lnTo>
                    <a:pt x="862" y="768"/>
                  </a:lnTo>
                  <a:lnTo>
                    <a:pt x="862" y="774"/>
                  </a:lnTo>
                  <a:lnTo>
                    <a:pt x="862" y="774"/>
                  </a:lnTo>
                  <a:lnTo>
                    <a:pt x="862" y="780"/>
                  </a:lnTo>
                  <a:lnTo>
                    <a:pt x="866" y="784"/>
                  </a:lnTo>
                  <a:lnTo>
                    <a:pt x="870" y="788"/>
                  </a:lnTo>
                  <a:lnTo>
                    <a:pt x="874" y="790"/>
                  </a:lnTo>
                  <a:lnTo>
                    <a:pt x="888" y="794"/>
                  </a:lnTo>
                  <a:lnTo>
                    <a:pt x="896" y="798"/>
                  </a:lnTo>
                  <a:lnTo>
                    <a:pt x="906" y="802"/>
                  </a:lnTo>
                  <a:lnTo>
                    <a:pt x="906" y="802"/>
                  </a:lnTo>
                  <a:lnTo>
                    <a:pt x="912" y="806"/>
                  </a:lnTo>
                  <a:lnTo>
                    <a:pt x="918" y="806"/>
                  </a:lnTo>
                  <a:lnTo>
                    <a:pt x="922" y="804"/>
                  </a:lnTo>
                  <a:lnTo>
                    <a:pt x="924" y="802"/>
                  </a:lnTo>
                  <a:lnTo>
                    <a:pt x="926" y="800"/>
                  </a:lnTo>
                  <a:lnTo>
                    <a:pt x="930" y="800"/>
                  </a:lnTo>
                  <a:lnTo>
                    <a:pt x="934" y="804"/>
                  </a:lnTo>
                  <a:lnTo>
                    <a:pt x="940" y="810"/>
                  </a:lnTo>
                  <a:lnTo>
                    <a:pt x="940" y="810"/>
                  </a:lnTo>
                  <a:lnTo>
                    <a:pt x="948" y="820"/>
                  </a:lnTo>
                  <a:lnTo>
                    <a:pt x="958" y="824"/>
                  </a:lnTo>
                  <a:lnTo>
                    <a:pt x="968" y="828"/>
                  </a:lnTo>
                  <a:lnTo>
                    <a:pt x="978" y="828"/>
                  </a:lnTo>
                  <a:lnTo>
                    <a:pt x="1002" y="826"/>
                  </a:lnTo>
                  <a:lnTo>
                    <a:pt x="1024" y="824"/>
                  </a:lnTo>
                  <a:lnTo>
                    <a:pt x="1024" y="824"/>
                  </a:lnTo>
                  <a:lnTo>
                    <a:pt x="1036" y="826"/>
                  </a:lnTo>
                  <a:lnTo>
                    <a:pt x="1050" y="830"/>
                  </a:lnTo>
                  <a:lnTo>
                    <a:pt x="1076" y="842"/>
                  </a:lnTo>
                  <a:lnTo>
                    <a:pt x="1090" y="846"/>
                  </a:lnTo>
                  <a:lnTo>
                    <a:pt x="1104" y="850"/>
                  </a:lnTo>
                  <a:lnTo>
                    <a:pt x="1116" y="850"/>
                  </a:lnTo>
                  <a:lnTo>
                    <a:pt x="1122" y="848"/>
                  </a:lnTo>
                  <a:lnTo>
                    <a:pt x="1126" y="846"/>
                  </a:lnTo>
                  <a:lnTo>
                    <a:pt x="1126" y="846"/>
                  </a:lnTo>
                  <a:lnTo>
                    <a:pt x="1136" y="842"/>
                  </a:lnTo>
                  <a:lnTo>
                    <a:pt x="1142" y="840"/>
                  </a:lnTo>
                  <a:lnTo>
                    <a:pt x="1146" y="840"/>
                  </a:lnTo>
                  <a:lnTo>
                    <a:pt x="1150" y="842"/>
                  </a:lnTo>
                  <a:lnTo>
                    <a:pt x="1150" y="846"/>
                  </a:lnTo>
                  <a:lnTo>
                    <a:pt x="1150" y="850"/>
                  </a:lnTo>
                  <a:lnTo>
                    <a:pt x="1146" y="854"/>
                  </a:lnTo>
                  <a:lnTo>
                    <a:pt x="1142" y="858"/>
                  </a:lnTo>
                  <a:lnTo>
                    <a:pt x="1142" y="858"/>
                  </a:lnTo>
                  <a:lnTo>
                    <a:pt x="1138" y="860"/>
                  </a:lnTo>
                  <a:lnTo>
                    <a:pt x="1140" y="864"/>
                  </a:lnTo>
                  <a:lnTo>
                    <a:pt x="1146" y="868"/>
                  </a:lnTo>
                  <a:lnTo>
                    <a:pt x="1154" y="874"/>
                  </a:lnTo>
                  <a:lnTo>
                    <a:pt x="1174" y="882"/>
                  </a:lnTo>
                  <a:lnTo>
                    <a:pt x="1192" y="892"/>
                  </a:lnTo>
                  <a:lnTo>
                    <a:pt x="1192" y="892"/>
                  </a:lnTo>
                  <a:lnTo>
                    <a:pt x="1206" y="900"/>
                  </a:lnTo>
                  <a:lnTo>
                    <a:pt x="1216" y="912"/>
                  </a:lnTo>
                  <a:lnTo>
                    <a:pt x="1228" y="924"/>
                  </a:lnTo>
                  <a:lnTo>
                    <a:pt x="1244" y="934"/>
                  </a:lnTo>
                  <a:lnTo>
                    <a:pt x="1244" y="934"/>
                  </a:lnTo>
                  <a:lnTo>
                    <a:pt x="1254" y="938"/>
                  </a:lnTo>
                  <a:lnTo>
                    <a:pt x="1264" y="940"/>
                  </a:lnTo>
                  <a:lnTo>
                    <a:pt x="1272" y="940"/>
                  </a:lnTo>
                  <a:lnTo>
                    <a:pt x="1278" y="940"/>
                  </a:lnTo>
                  <a:lnTo>
                    <a:pt x="1282" y="938"/>
                  </a:lnTo>
                  <a:lnTo>
                    <a:pt x="1284" y="934"/>
                  </a:lnTo>
                  <a:lnTo>
                    <a:pt x="1284" y="930"/>
                  </a:lnTo>
                  <a:lnTo>
                    <a:pt x="1280" y="924"/>
                  </a:lnTo>
                  <a:lnTo>
                    <a:pt x="1280" y="924"/>
                  </a:lnTo>
                  <a:lnTo>
                    <a:pt x="1272" y="912"/>
                  </a:lnTo>
                  <a:lnTo>
                    <a:pt x="1268" y="904"/>
                  </a:lnTo>
                  <a:lnTo>
                    <a:pt x="1268" y="902"/>
                  </a:lnTo>
                  <a:lnTo>
                    <a:pt x="1270" y="902"/>
                  </a:lnTo>
                  <a:lnTo>
                    <a:pt x="1282" y="912"/>
                  </a:lnTo>
                  <a:lnTo>
                    <a:pt x="1282" y="912"/>
                  </a:lnTo>
                  <a:lnTo>
                    <a:pt x="1298" y="928"/>
                  </a:lnTo>
                  <a:lnTo>
                    <a:pt x="1314" y="938"/>
                  </a:lnTo>
                  <a:lnTo>
                    <a:pt x="1320" y="940"/>
                  </a:lnTo>
                  <a:lnTo>
                    <a:pt x="1324" y="940"/>
                  </a:lnTo>
                  <a:lnTo>
                    <a:pt x="1326" y="938"/>
                  </a:lnTo>
                  <a:lnTo>
                    <a:pt x="1326" y="930"/>
                  </a:lnTo>
                  <a:lnTo>
                    <a:pt x="1326" y="930"/>
                  </a:lnTo>
                  <a:lnTo>
                    <a:pt x="1322" y="916"/>
                  </a:lnTo>
                  <a:lnTo>
                    <a:pt x="1322" y="908"/>
                  </a:lnTo>
                  <a:lnTo>
                    <a:pt x="1322" y="906"/>
                  </a:lnTo>
                  <a:lnTo>
                    <a:pt x="1324" y="908"/>
                  </a:lnTo>
                  <a:lnTo>
                    <a:pt x="1332" y="922"/>
                  </a:lnTo>
                  <a:lnTo>
                    <a:pt x="1332" y="922"/>
                  </a:lnTo>
                  <a:lnTo>
                    <a:pt x="1338" y="930"/>
                  </a:lnTo>
                  <a:lnTo>
                    <a:pt x="1344" y="934"/>
                  </a:lnTo>
                  <a:lnTo>
                    <a:pt x="1348" y="936"/>
                  </a:lnTo>
                  <a:lnTo>
                    <a:pt x="1354" y="938"/>
                  </a:lnTo>
                  <a:lnTo>
                    <a:pt x="1358" y="938"/>
                  </a:lnTo>
                  <a:lnTo>
                    <a:pt x="1362" y="940"/>
                  </a:lnTo>
                  <a:lnTo>
                    <a:pt x="1368" y="942"/>
                  </a:lnTo>
                  <a:lnTo>
                    <a:pt x="1372" y="950"/>
                  </a:lnTo>
                  <a:lnTo>
                    <a:pt x="1372" y="950"/>
                  </a:lnTo>
                  <a:lnTo>
                    <a:pt x="1378" y="966"/>
                  </a:lnTo>
                  <a:lnTo>
                    <a:pt x="1382" y="976"/>
                  </a:lnTo>
                  <a:lnTo>
                    <a:pt x="1384" y="982"/>
                  </a:lnTo>
                  <a:lnTo>
                    <a:pt x="1390" y="988"/>
                  </a:lnTo>
                  <a:lnTo>
                    <a:pt x="1390" y="988"/>
                  </a:lnTo>
                  <a:lnTo>
                    <a:pt x="1394" y="992"/>
                  </a:lnTo>
                  <a:lnTo>
                    <a:pt x="1394" y="996"/>
                  </a:lnTo>
                  <a:lnTo>
                    <a:pt x="1390" y="1002"/>
                  </a:lnTo>
                  <a:lnTo>
                    <a:pt x="1388" y="1006"/>
                  </a:lnTo>
                  <a:lnTo>
                    <a:pt x="1388" y="1008"/>
                  </a:lnTo>
                  <a:lnTo>
                    <a:pt x="1392" y="1012"/>
                  </a:lnTo>
                  <a:lnTo>
                    <a:pt x="1398" y="1014"/>
                  </a:lnTo>
                  <a:lnTo>
                    <a:pt x="1398" y="1014"/>
                  </a:lnTo>
                  <a:lnTo>
                    <a:pt x="1412" y="1020"/>
                  </a:lnTo>
                  <a:lnTo>
                    <a:pt x="1414" y="1024"/>
                  </a:lnTo>
                  <a:lnTo>
                    <a:pt x="1416" y="1026"/>
                  </a:lnTo>
                  <a:lnTo>
                    <a:pt x="1422" y="1036"/>
                  </a:lnTo>
                  <a:lnTo>
                    <a:pt x="1426" y="1042"/>
                  </a:lnTo>
                  <a:lnTo>
                    <a:pt x="1434" y="1052"/>
                  </a:lnTo>
                  <a:lnTo>
                    <a:pt x="1434" y="1052"/>
                  </a:lnTo>
                  <a:lnTo>
                    <a:pt x="1452" y="1064"/>
                  </a:lnTo>
                  <a:lnTo>
                    <a:pt x="1464" y="1070"/>
                  </a:lnTo>
                  <a:lnTo>
                    <a:pt x="1466" y="1074"/>
                  </a:lnTo>
                  <a:lnTo>
                    <a:pt x="1460" y="1076"/>
                  </a:lnTo>
                  <a:lnTo>
                    <a:pt x="1460" y="1076"/>
                  </a:lnTo>
                  <a:lnTo>
                    <a:pt x="1452" y="1080"/>
                  </a:lnTo>
                  <a:lnTo>
                    <a:pt x="1450" y="1086"/>
                  </a:lnTo>
                  <a:lnTo>
                    <a:pt x="1448" y="1092"/>
                  </a:lnTo>
                  <a:lnTo>
                    <a:pt x="1442" y="1100"/>
                  </a:lnTo>
                  <a:lnTo>
                    <a:pt x="1442" y="1100"/>
                  </a:lnTo>
                  <a:lnTo>
                    <a:pt x="1440" y="1104"/>
                  </a:lnTo>
                  <a:lnTo>
                    <a:pt x="1440" y="1108"/>
                  </a:lnTo>
                  <a:lnTo>
                    <a:pt x="1440" y="1112"/>
                  </a:lnTo>
                  <a:lnTo>
                    <a:pt x="1442" y="1114"/>
                  </a:lnTo>
                  <a:lnTo>
                    <a:pt x="1446" y="1116"/>
                  </a:lnTo>
                  <a:lnTo>
                    <a:pt x="1450" y="1114"/>
                  </a:lnTo>
                  <a:lnTo>
                    <a:pt x="1452" y="1112"/>
                  </a:lnTo>
                  <a:lnTo>
                    <a:pt x="1456" y="1106"/>
                  </a:lnTo>
                  <a:lnTo>
                    <a:pt x="1456" y="1106"/>
                  </a:lnTo>
                  <a:lnTo>
                    <a:pt x="1462" y="1092"/>
                  </a:lnTo>
                  <a:lnTo>
                    <a:pt x="1466" y="1088"/>
                  </a:lnTo>
                  <a:lnTo>
                    <a:pt x="1470" y="1084"/>
                  </a:lnTo>
                  <a:lnTo>
                    <a:pt x="1474" y="1082"/>
                  </a:lnTo>
                  <a:lnTo>
                    <a:pt x="1478" y="1084"/>
                  </a:lnTo>
                  <a:lnTo>
                    <a:pt x="1484" y="1088"/>
                  </a:lnTo>
                  <a:lnTo>
                    <a:pt x="1488" y="1094"/>
                  </a:lnTo>
                  <a:lnTo>
                    <a:pt x="1488" y="1094"/>
                  </a:lnTo>
                  <a:lnTo>
                    <a:pt x="1492" y="1104"/>
                  </a:lnTo>
                  <a:lnTo>
                    <a:pt x="1494" y="1112"/>
                  </a:lnTo>
                  <a:lnTo>
                    <a:pt x="1494" y="1118"/>
                  </a:lnTo>
                  <a:lnTo>
                    <a:pt x="1492" y="1124"/>
                  </a:lnTo>
                  <a:lnTo>
                    <a:pt x="1488" y="1134"/>
                  </a:lnTo>
                  <a:lnTo>
                    <a:pt x="1488" y="1138"/>
                  </a:lnTo>
                  <a:lnTo>
                    <a:pt x="1488" y="1144"/>
                  </a:lnTo>
                  <a:lnTo>
                    <a:pt x="1488" y="1144"/>
                  </a:lnTo>
                  <a:lnTo>
                    <a:pt x="1492" y="1152"/>
                  </a:lnTo>
                  <a:lnTo>
                    <a:pt x="1494" y="1160"/>
                  </a:lnTo>
                  <a:lnTo>
                    <a:pt x="1496" y="1164"/>
                  </a:lnTo>
                  <a:lnTo>
                    <a:pt x="1498" y="1164"/>
                  </a:lnTo>
                  <a:lnTo>
                    <a:pt x="1502" y="1162"/>
                  </a:lnTo>
                  <a:lnTo>
                    <a:pt x="1508" y="1158"/>
                  </a:lnTo>
                  <a:lnTo>
                    <a:pt x="1508" y="1158"/>
                  </a:lnTo>
                  <a:lnTo>
                    <a:pt x="1516" y="1150"/>
                  </a:lnTo>
                  <a:lnTo>
                    <a:pt x="1524" y="1142"/>
                  </a:lnTo>
                  <a:lnTo>
                    <a:pt x="1526" y="1138"/>
                  </a:lnTo>
                  <a:lnTo>
                    <a:pt x="1526" y="1132"/>
                  </a:lnTo>
                  <a:lnTo>
                    <a:pt x="1524" y="1118"/>
                  </a:lnTo>
                  <a:lnTo>
                    <a:pt x="1524" y="1118"/>
                  </a:lnTo>
                  <a:lnTo>
                    <a:pt x="1522" y="1106"/>
                  </a:lnTo>
                  <a:lnTo>
                    <a:pt x="1524" y="1098"/>
                  </a:lnTo>
                  <a:lnTo>
                    <a:pt x="1528" y="1094"/>
                  </a:lnTo>
                  <a:lnTo>
                    <a:pt x="1530" y="1090"/>
                  </a:lnTo>
                  <a:lnTo>
                    <a:pt x="1530" y="1090"/>
                  </a:lnTo>
                  <a:lnTo>
                    <a:pt x="1528" y="1098"/>
                  </a:lnTo>
                  <a:lnTo>
                    <a:pt x="1530" y="1106"/>
                  </a:lnTo>
                  <a:lnTo>
                    <a:pt x="1532" y="1118"/>
                  </a:lnTo>
                  <a:lnTo>
                    <a:pt x="1534" y="1130"/>
                  </a:lnTo>
                  <a:lnTo>
                    <a:pt x="1532" y="1136"/>
                  </a:lnTo>
                  <a:lnTo>
                    <a:pt x="1530" y="1140"/>
                  </a:lnTo>
                  <a:lnTo>
                    <a:pt x="1530" y="1140"/>
                  </a:lnTo>
                  <a:lnTo>
                    <a:pt x="1526" y="1142"/>
                  </a:lnTo>
                  <a:lnTo>
                    <a:pt x="1526" y="1146"/>
                  </a:lnTo>
                  <a:lnTo>
                    <a:pt x="1526" y="1152"/>
                  </a:lnTo>
                  <a:lnTo>
                    <a:pt x="1526" y="1160"/>
                  </a:lnTo>
                  <a:lnTo>
                    <a:pt x="1524" y="1162"/>
                  </a:lnTo>
                  <a:lnTo>
                    <a:pt x="1522" y="1166"/>
                  </a:lnTo>
                  <a:lnTo>
                    <a:pt x="1522" y="1166"/>
                  </a:lnTo>
                  <a:lnTo>
                    <a:pt x="1516" y="1172"/>
                  </a:lnTo>
                  <a:lnTo>
                    <a:pt x="1512" y="1178"/>
                  </a:lnTo>
                  <a:lnTo>
                    <a:pt x="1512" y="1182"/>
                  </a:lnTo>
                  <a:lnTo>
                    <a:pt x="1512" y="1186"/>
                  </a:lnTo>
                  <a:lnTo>
                    <a:pt x="1518" y="1192"/>
                  </a:lnTo>
                  <a:lnTo>
                    <a:pt x="1520" y="1194"/>
                  </a:lnTo>
                  <a:lnTo>
                    <a:pt x="1524" y="1198"/>
                  </a:lnTo>
                  <a:lnTo>
                    <a:pt x="1524" y="1198"/>
                  </a:lnTo>
                  <a:lnTo>
                    <a:pt x="1528" y="1210"/>
                  </a:lnTo>
                  <a:lnTo>
                    <a:pt x="1534" y="1222"/>
                  </a:lnTo>
                  <a:lnTo>
                    <a:pt x="1542" y="1232"/>
                  </a:lnTo>
                  <a:lnTo>
                    <a:pt x="1554" y="1244"/>
                  </a:lnTo>
                  <a:lnTo>
                    <a:pt x="1554" y="1244"/>
                  </a:lnTo>
                  <a:lnTo>
                    <a:pt x="1558" y="1246"/>
                  </a:lnTo>
                  <a:lnTo>
                    <a:pt x="1560" y="1244"/>
                  </a:lnTo>
                  <a:lnTo>
                    <a:pt x="1562" y="1236"/>
                  </a:lnTo>
                  <a:lnTo>
                    <a:pt x="1564" y="1230"/>
                  </a:lnTo>
                  <a:lnTo>
                    <a:pt x="1566" y="1224"/>
                  </a:lnTo>
                  <a:lnTo>
                    <a:pt x="1574" y="1218"/>
                  </a:lnTo>
                  <a:lnTo>
                    <a:pt x="1584" y="1216"/>
                  </a:lnTo>
                  <a:lnTo>
                    <a:pt x="1584" y="1216"/>
                  </a:lnTo>
                  <a:lnTo>
                    <a:pt x="1592" y="1216"/>
                  </a:lnTo>
                  <a:lnTo>
                    <a:pt x="1594" y="1216"/>
                  </a:lnTo>
                  <a:lnTo>
                    <a:pt x="1586" y="1222"/>
                  </a:lnTo>
                  <a:lnTo>
                    <a:pt x="1582" y="1228"/>
                  </a:lnTo>
                  <a:lnTo>
                    <a:pt x="1578" y="1234"/>
                  </a:lnTo>
                  <a:lnTo>
                    <a:pt x="1574" y="1240"/>
                  </a:lnTo>
                  <a:lnTo>
                    <a:pt x="1576" y="1248"/>
                  </a:lnTo>
                  <a:lnTo>
                    <a:pt x="1576" y="1248"/>
                  </a:lnTo>
                  <a:lnTo>
                    <a:pt x="1582" y="1258"/>
                  </a:lnTo>
                  <a:lnTo>
                    <a:pt x="1586" y="1260"/>
                  </a:lnTo>
                  <a:lnTo>
                    <a:pt x="1588" y="1262"/>
                  </a:lnTo>
                  <a:lnTo>
                    <a:pt x="1590" y="1274"/>
                  </a:lnTo>
                  <a:lnTo>
                    <a:pt x="1590" y="1274"/>
                  </a:lnTo>
                  <a:lnTo>
                    <a:pt x="1592" y="1280"/>
                  </a:lnTo>
                  <a:lnTo>
                    <a:pt x="1596" y="1280"/>
                  </a:lnTo>
                  <a:lnTo>
                    <a:pt x="1600" y="1280"/>
                  </a:lnTo>
                  <a:lnTo>
                    <a:pt x="1604" y="1278"/>
                  </a:lnTo>
                  <a:lnTo>
                    <a:pt x="1608" y="1278"/>
                  </a:lnTo>
                  <a:lnTo>
                    <a:pt x="1610" y="1278"/>
                  </a:lnTo>
                  <a:lnTo>
                    <a:pt x="1610" y="1280"/>
                  </a:lnTo>
                  <a:lnTo>
                    <a:pt x="1606" y="1290"/>
                  </a:lnTo>
                  <a:lnTo>
                    <a:pt x="1606" y="1290"/>
                  </a:lnTo>
                  <a:lnTo>
                    <a:pt x="1598" y="1306"/>
                  </a:lnTo>
                  <a:lnTo>
                    <a:pt x="1596" y="1318"/>
                  </a:lnTo>
                  <a:lnTo>
                    <a:pt x="1598" y="1322"/>
                  </a:lnTo>
                  <a:lnTo>
                    <a:pt x="1600" y="1322"/>
                  </a:lnTo>
                  <a:lnTo>
                    <a:pt x="1600" y="1322"/>
                  </a:lnTo>
                  <a:lnTo>
                    <a:pt x="1602" y="1322"/>
                  </a:lnTo>
                  <a:lnTo>
                    <a:pt x="1602" y="1324"/>
                  </a:lnTo>
                  <a:lnTo>
                    <a:pt x="1602" y="1330"/>
                  </a:lnTo>
                  <a:lnTo>
                    <a:pt x="1602" y="1336"/>
                  </a:lnTo>
                  <a:lnTo>
                    <a:pt x="1604" y="1340"/>
                  </a:lnTo>
                  <a:lnTo>
                    <a:pt x="1608" y="1342"/>
                  </a:lnTo>
                  <a:lnTo>
                    <a:pt x="1608" y="1342"/>
                  </a:lnTo>
                  <a:lnTo>
                    <a:pt x="1610" y="1342"/>
                  </a:lnTo>
                  <a:lnTo>
                    <a:pt x="1612" y="1340"/>
                  </a:lnTo>
                  <a:lnTo>
                    <a:pt x="1614" y="1330"/>
                  </a:lnTo>
                  <a:lnTo>
                    <a:pt x="1616" y="1320"/>
                  </a:lnTo>
                  <a:lnTo>
                    <a:pt x="1618" y="1316"/>
                  </a:lnTo>
                  <a:lnTo>
                    <a:pt x="1622" y="1314"/>
                  </a:lnTo>
                  <a:lnTo>
                    <a:pt x="1622" y="1314"/>
                  </a:lnTo>
                  <a:lnTo>
                    <a:pt x="1630" y="1310"/>
                  </a:lnTo>
                  <a:lnTo>
                    <a:pt x="1636" y="1304"/>
                  </a:lnTo>
                  <a:lnTo>
                    <a:pt x="1642" y="1300"/>
                  </a:lnTo>
                  <a:lnTo>
                    <a:pt x="1642" y="1300"/>
                  </a:lnTo>
                  <a:lnTo>
                    <a:pt x="1644" y="1304"/>
                  </a:lnTo>
                  <a:lnTo>
                    <a:pt x="1644" y="1304"/>
                  </a:lnTo>
                  <a:lnTo>
                    <a:pt x="1646" y="1306"/>
                  </a:lnTo>
                  <a:lnTo>
                    <a:pt x="1648" y="1308"/>
                  </a:lnTo>
                  <a:lnTo>
                    <a:pt x="1654" y="1308"/>
                  </a:lnTo>
                  <a:lnTo>
                    <a:pt x="1660" y="1308"/>
                  </a:lnTo>
                  <a:lnTo>
                    <a:pt x="1660" y="1310"/>
                  </a:lnTo>
                  <a:lnTo>
                    <a:pt x="1660" y="1314"/>
                  </a:lnTo>
                  <a:lnTo>
                    <a:pt x="1660" y="1314"/>
                  </a:lnTo>
                  <a:lnTo>
                    <a:pt x="1660" y="1318"/>
                  </a:lnTo>
                  <a:lnTo>
                    <a:pt x="1658" y="1318"/>
                  </a:lnTo>
                  <a:lnTo>
                    <a:pt x="1656" y="1316"/>
                  </a:lnTo>
                  <a:lnTo>
                    <a:pt x="1652" y="1314"/>
                  </a:lnTo>
                  <a:lnTo>
                    <a:pt x="1648" y="1312"/>
                  </a:lnTo>
                  <a:lnTo>
                    <a:pt x="1642" y="1314"/>
                  </a:lnTo>
                  <a:lnTo>
                    <a:pt x="1634" y="1318"/>
                  </a:lnTo>
                  <a:lnTo>
                    <a:pt x="1634" y="1318"/>
                  </a:lnTo>
                  <a:lnTo>
                    <a:pt x="1622" y="1330"/>
                  </a:lnTo>
                  <a:lnTo>
                    <a:pt x="1618" y="1336"/>
                  </a:lnTo>
                  <a:lnTo>
                    <a:pt x="1618" y="1342"/>
                  </a:lnTo>
                  <a:lnTo>
                    <a:pt x="1618" y="1350"/>
                  </a:lnTo>
                  <a:lnTo>
                    <a:pt x="1618" y="1350"/>
                  </a:lnTo>
                  <a:lnTo>
                    <a:pt x="1620" y="1356"/>
                  </a:lnTo>
                  <a:lnTo>
                    <a:pt x="1622" y="1358"/>
                  </a:lnTo>
                  <a:lnTo>
                    <a:pt x="1626" y="1360"/>
                  </a:lnTo>
                  <a:lnTo>
                    <a:pt x="1628" y="1362"/>
                  </a:lnTo>
                  <a:lnTo>
                    <a:pt x="1624" y="1366"/>
                  </a:lnTo>
                  <a:lnTo>
                    <a:pt x="1624" y="1366"/>
                  </a:lnTo>
                  <a:lnTo>
                    <a:pt x="1622" y="1368"/>
                  </a:lnTo>
                  <a:lnTo>
                    <a:pt x="1622" y="1370"/>
                  </a:lnTo>
                  <a:lnTo>
                    <a:pt x="1624" y="1372"/>
                  </a:lnTo>
                  <a:lnTo>
                    <a:pt x="1626" y="1374"/>
                  </a:lnTo>
                  <a:lnTo>
                    <a:pt x="1624" y="1376"/>
                  </a:lnTo>
                  <a:lnTo>
                    <a:pt x="1624" y="1376"/>
                  </a:lnTo>
                  <a:lnTo>
                    <a:pt x="1620" y="1378"/>
                  </a:lnTo>
                  <a:lnTo>
                    <a:pt x="1620" y="1382"/>
                  </a:lnTo>
                  <a:lnTo>
                    <a:pt x="1620" y="1384"/>
                  </a:lnTo>
                  <a:lnTo>
                    <a:pt x="1622" y="1386"/>
                  </a:lnTo>
                  <a:lnTo>
                    <a:pt x="1630" y="1392"/>
                  </a:lnTo>
                  <a:lnTo>
                    <a:pt x="1642" y="1396"/>
                  </a:lnTo>
                  <a:lnTo>
                    <a:pt x="1642" y="1396"/>
                  </a:lnTo>
                  <a:lnTo>
                    <a:pt x="1650" y="1398"/>
                  </a:lnTo>
                  <a:lnTo>
                    <a:pt x="1656" y="1396"/>
                  </a:lnTo>
                  <a:lnTo>
                    <a:pt x="1662" y="1394"/>
                  </a:lnTo>
                  <a:lnTo>
                    <a:pt x="1670" y="1394"/>
                  </a:lnTo>
                  <a:lnTo>
                    <a:pt x="1670" y="1394"/>
                  </a:lnTo>
                  <a:lnTo>
                    <a:pt x="1676" y="1396"/>
                  </a:lnTo>
                  <a:lnTo>
                    <a:pt x="1676" y="1398"/>
                  </a:lnTo>
                  <a:lnTo>
                    <a:pt x="1676" y="1400"/>
                  </a:lnTo>
                  <a:lnTo>
                    <a:pt x="1682" y="1400"/>
                  </a:lnTo>
                  <a:lnTo>
                    <a:pt x="1682" y="1400"/>
                  </a:lnTo>
                  <a:lnTo>
                    <a:pt x="1688" y="1402"/>
                  </a:lnTo>
                  <a:lnTo>
                    <a:pt x="1688" y="1404"/>
                  </a:lnTo>
                  <a:lnTo>
                    <a:pt x="1686" y="1412"/>
                  </a:lnTo>
                  <a:lnTo>
                    <a:pt x="1686" y="1416"/>
                  </a:lnTo>
                  <a:lnTo>
                    <a:pt x="1686" y="1420"/>
                  </a:lnTo>
                  <a:lnTo>
                    <a:pt x="1688" y="1422"/>
                  </a:lnTo>
                  <a:lnTo>
                    <a:pt x="1694" y="1420"/>
                  </a:lnTo>
                  <a:lnTo>
                    <a:pt x="1694" y="1420"/>
                  </a:lnTo>
                  <a:lnTo>
                    <a:pt x="1700" y="1420"/>
                  </a:lnTo>
                  <a:lnTo>
                    <a:pt x="1702" y="1422"/>
                  </a:lnTo>
                  <a:lnTo>
                    <a:pt x="1706" y="1424"/>
                  </a:lnTo>
                  <a:lnTo>
                    <a:pt x="1714" y="1422"/>
                  </a:lnTo>
                  <a:lnTo>
                    <a:pt x="1714" y="1422"/>
                  </a:lnTo>
                  <a:lnTo>
                    <a:pt x="1718" y="1422"/>
                  </a:lnTo>
                  <a:lnTo>
                    <a:pt x="1722" y="1422"/>
                  </a:lnTo>
                  <a:lnTo>
                    <a:pt x="1730" y="1426"/>
                  </a:lnTo>
                  <a:lnTo>
                    <a:pt x="1736" y="1430"/>
                  </a:lnTo>
                  <a:lnTo>
                    <a:pt x="1738" y="1430"/>
                  </a:lnTo>
                  <a:lnTo>
                    <a:pt x="1742" y="1428"/>
                  </a:lnTo>
                  <a:lnTo>
                    <a:pt x="1742" y="1428"/>
                  </a:lnTo>
                  <a:lnTo>
                    <a:pt x="1744" y="1428"/>
                  </a:lnTo>
                  <a:lnTo>
                    <a:pt x="1748" y="1430"/>
                  </a:lnTo>
                  <a:lnTo>
                    <a:pt x="1750" y="1434"/>
                  </a:lnTo>
                  <a:lnTo>
                    <a:pt x="1750" y="1442"/>
                  </a:lnTo>
                  <a:lnTo>
                    <a:pt x="1748" y="1444"/>
                  </a:lnTo>
                  <a:lnTo>
                    <a:pt x="1744" y="1446"/>
                  </a:lnTo>
                  <a:lnTo>
                    <a:pt x="1744" y="1446"/>
                  </a:lnTo>
                  <a:lnTo>
                    <a:pt x="1742" y="1448"/>
                  </a:lnTo>
                  <a:lnTo>
                    <a:pt x="1742" y="1450"/>
                  </a:lnTo>
                  <a:lnTo>
                    <a:pt x="1748" y="1458"/>
                  </a:lnTo>
                  <a:lnTo>
                    <a:pt x="1758" y="1464"/>
                  </a:lnTo>
                  <a:lnTo>
                    <a:pt x="1764" y="1464"/>
                  </a:lnTo>
                  <a:lnTo>
                    <a:pt x="1768" y="1464"/>
                  </a:lnTo>
                  <a:lnTo>
                    <a:pt x="1768" y="1464"/>
                  </a:lnTo>
                  <a:lnTo>
                    <a:pt x="1774" y="1458"/>
                  </a:lnTo>
                  <a:lnTo>
                    <a:pt x="1778" y="1454"/>
                  </a:lnTo>
                  <a:lnTo>
                    <a:pt x="1778" y="1452"/>
                  </a:lnTo>
                  <a:lnTo>
                    <a:pt x="1778" y="1454"/>
                  </a:lnTo>
                  <a:lnTo>
                    <a:pt x="1780" y="1460"/>
                  </a:lnTo>
                  <a:lnTo>
                    <a:pt x="1780" y="1460"/>
                  </a:lnTo>
                  <a:lnTo>
                    <a:pt x="1780" y="1468"/>
                  </a:lnTo>
                  <a:lnTo>
                    <a:pt x="1784" y="1470"/>
                  </a:lnTo>
                  <a:lnTo>
                    <a:pt x="1786" y="1470"/>
                  </a:lnTo>
                  <a:lnTo>
                    <a:pt x="1786" y="1474"/>
                  </a:lnTo>
                  <a:lnTo>
                    <a:pt x="1786" y="1474"/>
                  </a:lnTo>
                  <a:lnTo>
                    <a:pt x="1784" y="1476"/>
                  </a:lnTo>
                  <a:lnTo>
                    <a:pt x="1782" y="1476"/>
                  </a:lnTo>
                  <a:lnTo>
                    <a:pt x="1780" y="1472"/>
                  </a:lnTo>
                  <a:lnTo>
                    <a:pt x="1776" y="1468"/>
                  </a:lnTo>
                  <a:lnTo>
                    <a:pt x="1774" y="1468"/>
                  </a:lnTo>
                  <a:lnTo>
                    <a:pt x="1772" y="1470"/>
                  </a:lnTo>
                  <a:lnTo>
                    <a:pt x="1772" y="1470"/>
                  </a:lnTo>
                  <a:lnTo>
                    <a:pt x="1770" y="1472"/>
                  </a:lnTo>
                  <a:lnTo>
                    <a:pt x="1772" y="1476"/>
                  </a:lnTo>
                  <a:lnTo>
                    <a:pt x="1780" y="1484"/>
                  </a:lnTo>
                  <a:lnTo>
                    <a:pt x="1790" y="1486"/>
                  </a:lnTo>
                  <a:lnTo>
                    <a:pt x="1794" y="1486"/>
                  </a:lnTo>
                  <a:lnTo>
                    <a:pt x="1794" y="1484"/>
                  </a:lnTo>
                  <a:lnTo>
                    <a:pt x="1794" y="1484"/>
                  </a:lnTo>
                  <a:lnTo>
                    <a:pt x="1796" y="1478"/>
                  </a:lnTo>
                  <a:lnTo>
                    <a:pt x="1800" y="1474"/>
                  </a:lnTo>
                  <a:lnTo>
                    <a:pt x="1804" y="1474"/>
                  </a:lnTo>
                  <a:lnTo>
                    <a:pt x="1804" y="1478"/>
                  </a:lnTo>
                  <a:lnTo>
                    <a:pt x="1804" y="1478"/>
                  </a:lnTo>
                  <a:lnTo>
                    <a:pt x="1804" y="1486"/>
                  </a:lnTo>
                  <a:lnTo>
                    <a:pt x="1806" y="1492"/>
                  </a:lnTo>
                  <a:lnTo>
                    <a:pt x="1808" y="1498"/>
                  </a:lnTo>
                  <a:lnTo>
                    <a:pt x="1808" y="1504"/>
                  </a:lnTo>
                  <a:lnTo>
                    <a:pt x="1808" y="1504"/>
                  </a:lnTo>
                  <a:lnTo>
                    <a:pt x="1808" y="1510"/>
                  </a:lnTo>
                  <a:lnTo>
                    <a:pt x="1810" y="1512"/>
                  </a:lnTo>
                  <a:lnTo>
                    <a:pt x="1812" y="1510"/>
                  </a:lnTo>
                  <a:lnTo>
                    <a:pt x="1816" y="1506"/>
                  </a:lnTo>
                  <a:lnTo>
                    <a:pt x="1816" y="1506"/>
                  </a:lnTo>
                  <a:lnTo>
                    <a:pt x="1818" y="1504"/>
                  </a:lnTo>
                  <a:lnTo>
                    <a:pt x="1820" y="1506"/>
                  </a:lnTo>
                  <a:lnTo>
                    <a:pt x="1822" y="1508"/>
                  </a:lnTo>
                  <a:lnTo>
                    <a:pt x="1822" y="1508"/>
                  </a:lnTo>
                  <a:lnTo>
                    <a:pt x="1822" y="1516"/>
                  </a:lnTo>
                  <a:lnTo>
                    <a:pt x="1824" y="1520"/>
                  </a:lnTo>
                  <a:lnTo>
                    <a:pt x="1828" y="1526"/>
                  </a:lnTo>
                  <a:lnTo>
                    <a:pt x="1832" y="1528"/>
                  </a:lnTo>
                  <a:lnTo>
                    <a:pt x="1832" y="1530"/>
                  </a:lnTo>
                  <a:lnTo>
                    <a:pt x="1832" y="1534"/>
                  </a:lnTo>
                  <a:lnTo>
                    <a:pt x="1832" y="1534"/>
                  </a:lnTo>
                  <a:lnTo>
                    <a:pt x="1832" y="1538"/>
                  </a:lnTo>
                  <a:lnTo>
                    <a:pt x="1830" y="1538"/>
                  </a:lnTo>
                  <a:lnTo>
                    <a:pt x="1826" y="1540"/>
                  </a:lnTo>
                  <a:lnTo>
                    <a:pt x="1824" y="1540"/>
                  </a:lnTo>
                  <a:lnTo>
                    <a:pt x="1824" y="1542"/>
                  </a:lnTo>
                  <a:lnTo>
                    <a:pt x="1830" y="1550"/>
                  </a:lnTo>
                  <a:lnTo>
                    <a:pt x="1830" y="1550"/>
                  </a:lnTo>
                  <a:lnTo>
                    <a:pt x="1836" y="1562"/>
                  </a:lnTo>
                  <a:lnTo>
                    <a:pt x="1840" y="1570"/>
                  </a:lnTo>
                  <a:lnTo>
                    <a:pt x="1840" y="1582"/>
                  </a:lnTo>
                  <a:lnTo>
                    <a:pt x="1840" y="1600"/>
                  </a:lnTo>
                  <a:lnTo>
                    <a:pt x="1840" y="1600"/>
                  </a:lnTo>
                  <a:lnTo>
                    <a:pt x="1838" y="1608"/>
                  </a:lnTo>
                  <a:lnTo>
                    <a:pt x="1836" y="1610"/>
                  </a:lnTo>
                  <a:lnTo>
                    <a:pt x="1834" y="1608"/>
                  </a:lnTo>
                  <a:lnTo>
                    <a:pt x="1834" y="1604"/>
                  </a:lnTo>
                  <a:lnTo>
                    <a:pt x="1828" y="1570"/>
                  </a:lnTo>
                  <a:lnTo>
                    <a:pt x="1828" y="1570"/>
                  </a:lnTo>
                  <a:lnTo>
                    <a:pt x="1824" y="1564"/>
                  </a:lnTo>
                  <a:lnTo>
                    <a:pt x="1816" y="1560"/>
                  </a:lnTo>
                  <a:lnTo>
                    <a:pt x="1808" y="1558"/>
                  </a:lnTo>
                  <a:lnTo>
                    <a:pt x="1798" y="1556"/>
                  </a:lnTo>
                  <a:lnTo>
                    <a:pt x="1776" y="1554"/>
                  </a:lnTo>
                  <a:lnTo>
                    <a:pt x="1766" y="1552"/>
                  </a:lnTo>
                  <a:lnTo>
                    <a:pt x="1758" y="1548"/>
                  </a:lnTo>
                  <a:lnTo>
                    <a:pt x="1758" y="1548"/>
                  </a:lnTo>
                  <a:lnTo>
                    <a:pt x="1752" y="1546"/>
                  </a:lnTo>
                  <a:lnTo>
                    <a:pt x="1746" y="1546"/>
                  </a:lnTo>
                  <a:lnTo>
                    <a:pt x="1744" y="1548"/>
                  </a:lnTo>
                  <a:lnTo>
                    <a:pt x="1742" y="1552"/>
                  </a:lnTo>
                  <a:lnTo>
                    <a:pt x="1744" y="1556"/>
                  </a:lnTo>
                  <a:lnTo>
                    <a:pt x="1746" y="1564"/>
                  </a:lnTo>
                  <a:lnTo>
                    <a:pt x="1754" y="1578"/>
                  </a:lnTo>
                  <a:lnTo>
                    <a:pt x="1754" y="1578"/>
                  </a:lnTo>
                  <a:lnTo>
                    <a:pt x="1758" y="1586"/>
                  </a:lnTo>
                  <a:lnTo>
                    <a:pt x="1764" y="1598"/>
                  </a:lnTo>
                  <a:lnTo>
                    <a:pt x="1770" y="1626"/>
                  </a:lnTo>
                  <a:lnTo>
                    <a:pt x="1774" y="1658"/>
                  </a:lnTo>
                  <a:lnTo>
                    <a:pt x="1774" y="1690"/>
                  </a:lnTo>
                  <a:lnTo>
                    <a:pt x="1774" y="1690"/>
                  </a:lnTo>
                  <a:lnTo>
                    <a:pt x="1774" y="1726"/>
                  </a:lnTo>
                  <a:lnTo>
                    <a:pt x="1770" y="1768"/>
                  </a:lnTo>
                  <a:lnTo>
                    <a:pt x="1766" y="1810"/>
                  </a:lnTo>
                  <a:lnTo>
                    <a:pt x="1762" y="1828"/>
                  </a:lnTo>
                  <a:lnTo>
                    <a:pt x="1756" y="1842"/>
                  </a:lnTo>
                  <a:lnTo>
                    <a:pt x="1756" y="1842"/>
                  </a:lnTo>
                  <a:lnTo>
                    <a:pt x="1754" y="1854"/>
                  </a:lnTo>
                  <a:lnTo>
                    <a:pt x="1754" y="1870"/>
                  </a:lnTo>
                  <a:lnTo>
                    <a:pt x="1756" y="1886"/>
                  </a:lnTo>
                  <a:lnTo>
                    <a:pt x="1760" y="1904"/>
                  </a:lnTo>
                  <a:lnTo>
                    <a:pt x="1764" y="1920"/>
                  </a:lnTo>
                  <a:lnTo>
                    <a:pt x="1766" y="1938"/>
                  </a:lnTo>
                  <a:lnTo>
                    <a:pt x="1766" y="1956"/>
                  </a:lnTo>
                  <a:lnTo>
                    <a:pt x="1762" y="1972"/>
                  </a:lnTo>
                  <a:lnTo>
                    <a:pt x="1762" y="1972"/>
                  </a:lnTo>
                  <a:lnTo>
                    <a:pt x="1760" y="1986"/>
                  </a:lnTo>
                  <a:lnTo>
                    <a:pt x="1758" y="1996"/>
                  </a:lnTo>
                  <a:lnTo>
                    <a:pt x="1762" y="2006"/>
                  </a:lnTo>
                  <a:lnTo>
                    <a:pt x="1766" y="2012"/>
                  </a:lnTo>
                  <a:lnTo>
                    <a:pt x="1774" y="2030"/>
                  </a:lnTo>
                  <a:lnTo>
                    <a:pt x="1778" y="2042"/>
                  </a:lnTo>
                  <a:lnTo>
                    <a:pt x="1780" y="2056"/>
                  </a:lnTo>
                  <a:lnTo>
                    <a:pt x="1780" y="2056"/>
                  </a:lnTo>
                  <a:lnTo>
                    <a:pt x="1784" y="2072"/>
                  </a:lnTo>
                  <a:lnTo>
                    <a:pt x="1786" y="2082"/>
                  </a:lnTo>
                  <a:lnTo>
                    <a:pt x="1792" y="2090"/>
                  </a:lnTo>
                  <a:lnTo>
                    <a:pt x="1798" y="2096"/>
                  </a:lnTo>
                  <a:lnTo>
                    <a:pt x="1808" y="2104"/>
                  </a:lnTo>
                  <a:lnTo>
                    <a:pt x="1812" y="2110"/>
                  </a:lnTo>
                  <a:lnTo>
                    <a:pt x="1814" y="2118"/>
                  </a:lnTo>
                  <a:lnTo>
                    <a:pt x="1814" y="2118"/>
                  </a:lnTo>
                  <a:lnTo>
                    <a:pt x="1816" y="2124"/>
                  </a:lnTo>
                  <a:lnTo>
                    <a:pt x="1818" y="2128"/>
                  </a:lnTo>
                  <a:lnTo>
                    <a:pt x="1824" y="2132"/>
                  </a:lnTo>
                  <a:lnTo>
                    <a:pt x="1828" y="2136"/>
                  </a:lnTo>
                  <a:lnTo>
                    <a:pt x="1832" y="2140"/>
                  </a:lnTo>
                  <a:lnTo>
                    <a:pt x="1834" y="2146"/>
                  </a:lnTo>
                  <a:lnTo>
                    <a:pt x="1836" y="2158"/>
                  </a:lnTo>
                  <a:lnTo>
                    <a:pt x="1836" y="2158"/>
                  </a:lnTo>
                  <a:lnTo>
                    <a:pt x="1838" y="2170"/>
                  </a:lnTo>
                  <a:lnTo>
                    <a:pt x="1842" y="2178"/>
                  </a:lnTo>
                  <a:lnTo>
                    <a:pt x="1846" y="2182"/>
                  </a:lnTo>
                  <a:lnTo>
                    <a:pt x="1852" y="2186"/>
                  </a:lnTo>
                  <a:lnTo>
                    <a:pt x="1856" y="2188"/>
                  </a:lnTo>
                  <a:lnTo>
                    <a:pt x="1860" y="2190"/>
                  </a:lnTo>
                  <a:lnTo>
                    <a:pt x="1862" y="2194"/>
                  </a:lnTo>
                  <a:lnTo>
                    <a:pt x="1860" y="2200"/>
                  </a:lnTo>
                  <a:lnTo>
                    <a:pt x="1860" y="2200"/>
                  </a:lnTo>
                  <a:lnTo>
                    <a:pt x="1858" y="2208"/>
                  </a:lnTo>
                  <a:lnTo>
                    <a:pt x="1858" y="2214"/>
                  </a:lnTo>
                  <a:lnTo>
                    <a:pt x="1860" y="2218"/>
                  </a:lnTo>
                  <a:lnTo>
                    <a:pt x="1862" y="2224"/>
                  </a:lnTo>
                  <a:lnTo>
                    <a:pt x="1872" y="2238"/>
                  </a:lnTo>
                  <a:lnTo>
                    <a:pt x="1890" y="2260"/>
                  </a:lnTo>
                  <a:lnTo>
                    <a:pt x="1890" y="2260"/>
                  </a:lnTo>
                  <a:lnTo>
                    <a:pt x="1900" y="2272"/>
                  </a:lnTo>
                  <a:lnTo>
                    <a:pt x="1904" y="2282"/>
                  </a:lnTo>
                  <a:lnTo>
                    <a:pt x="1908" y="2292"/>
                  </a:lnTo>
                  <a:lnTo>
                    <a:pt x="1908" y="2298"/>
                  </a:lnTo>
                  <a:lnTo>
                    <a:pt x="1910" y="2310"/>
                  </a:lnTo>
                  <a:lnTo>
                    <a:pt x="1912" y="2314"/>
                  </a:lnTo>
                  <a:lnTo>
                    <a:pt x="1916" y="2318"/>
                  </a:lnTo>
                  <a:lnTo>
                    <a:pt x="1916" y="2318"/>
                  </a:lnTo>
                  <a:lnTo>
                    <a:pt x="1920" y="2322"/>
                  </a:lnTo>
                  <a:lnTo>
                    <a:pt x="1926" y="2324"/>
                  </a:lnTo>
                  <a:lnTo>
                    <a:pt x="1940" y="2326"/>
                  </a:lnTo>
                  <a:lnTo>
                    <a:pt x="1948" y="2328"/>
                  </a:lnTo>
                  <a:lnTo>
                    <a:pt x="1958" y="2332"/>
                  </a:lnTo>
                  <a:lnTo>
                    <a:pt x="1968" y="2336"/>
                  </a:lnTo>
                  <a:lnTo>
                    <a:pt x="1978" y="2344"/>
                  </a:lnTo>
                  <a:lnTo>
                    <a:pt x="1978" y="2344"/>
                  </a:lnTo>
                  <a:lnTo>
                    <a:pt x="1986" y="2352"/>
                  </a:lnTo>
                  <a:lnTo>
                    <a:pt x="1994" y="2358"/>
                  </a:lnTo>
                  <a:lnTo>
                    <a:pt x="2006" y="2360"/>
                  </a:lnTo>
                  <a:lnTo>
                    <a:pt x="2016" y="2364"/>
                  </a:lnTo>
                  <a:lnTo>
                    <a:pt x="2022" y="2368"/>
                  </a:lnTo>
                  <a:lnTo>
                    <a:pt x="2030" y="2374"/>
                  </a:lnTo>
                  <a:lnTo>
                    <a:pt x="2030" y="2374"/>
                  </a:lnTo>
                  <a:lnTo>
                    <a:pt x="2036" y="2382"/>
                  </a:lnTo>
                  <a:lnTo>
                    <a:pt x="2040" y="2388"/>
                  </a:lnTo>
                  <a:lnTo>
                    <a:pt x="2046" y="2400"/>
                  </a:lnTo>
                  <a:lnTo>
                    <a:pt x="2048" y="2410"/>
                  </a:lnTo>
                  <a:lnTo>
                    <a:pt x="2052" y="2424"/>
                  </a:lnTo>
                  <a:lnTo>
                    <a:pt x="2052" y="2424"/>
                  </a:lnTo>
                  <a:lnTo>
                    <a:pt x="2052" y="2424"/>
                  </a:lnTo>
                  <a:lnTo>
                    <a:pt x="2052" y="2424"/>
                  </a:lnTo>
                  <a:lnTo>
                    <a:pt x="2066" y="2454"/>
                  </a:lnTo>
                  <a:lnTo>
                    <a:pt x="2078" y="2480"/>
                  </a:lnTo>
                  <a:lnTo>
                    <a:pt x="2092" y="2520"/>
                  </a:lnTo>
                  <a:lnTo>
                    <a:pt x="2100" y="2548"/>
                  </a:lnTo>
                  <a:lnTo>
                    <a:pt x="2106" y="2560"/>
                  </a:lnTo>
                  <a:lnTo>
                    <a:pt x="2112" y="2568"/>
                  </a:lnTo>
                  <a:lnTo>
                    <a:pt x="2112" y="2568"/>
                  </a:lnTo>
                  <a:lnTo>
                    <a:pt x="2120" y="2578"/>
                  </a:lnTo>
                  <a:lnTo>
                    <a:pt x="2130" y="2586"/>
                  </a:lnTo>
                  <a:lnTo>
                    <a:pt x="2150" y="2604"/>
                  </a:lnTo>
                  <a:lnTo>
                    <a:pt x="2160" y="2614"/>
                  </a:lnTo>
                  <a:lnTo>
                    <a:pt x="2166" y="2624"/>
                  </a:lnTo>
                  <a:lnTo>
                    <a:pt x="2170" y="2636"/>
                  </a:lnTo>
                  <a:lnTo>
                    <a:pt x="2170" y="2650"/>
                  </a:lnTo>
                  <a:lnTo>
                    <a:pt x="2170" y="2650"/>
                  </a:lnTo>
                  <a:lnTo>
                    <a:pt x="2170" y="2656"/>
                  </a:lnTo>
                  <a:lnTo>
                    <a:pt x="2168" y="2662"/>
                  </a:lnTo>
                  <a:lnTo>
                    <a:pt x="2164" y="2664"/>
                  </a:lnTo>
                  <a:lnTo>
                    <a:pt x="2162" y="2668"/>
                  </a:lnTo>
                  <a:lnTo>
                    <a:pt x="2154" y="2668"/>
                  </a:lnTo>
                  <a:lnTo>
                    <a:pt x="2148" y="2668"/>
                  </a:lnTo>
                  <a:lnTo>
                    <a:pt x="2142" y="2668"/>
                  </a:lnTo>
                  <a:lnTo>
                    <a:pt x="2138" y="2668"/>
                  </a:lnTo>
                  <a:lnTo>
                    <a:pt x="2140" y="2672"/>
                  </a:lnTo>
                  <a:lnTo>
                    <a:pt x="2146" y="2682"/>
                  </a:lnTo>
                  <a:lnTo>
                    <a:pt x="2146" y="2682"/>
                  </a:lnTo>
                  <a:lnTo>
                    <a:pt x="2156" y="2692"/>
                  </a:lnTo>
                  <a:lnTo>
                    <a:pt x="2166" y="2700"/>
                  </a:lnTo>
                  <a:lnTo>
                    <a:pt x="2188" y="2716"/>
                  </a:lnTo>
                  <a:lnTo>
                    <a:pt x="2212" y="2730"/>
                  </a:lnTo>
                  <a:lnTo>
                    <a:pt x="2226" y="2738"/>
                  </a:lnTo>
                  <a:lnTo>
                    <a:pt x="2238" y="2748"/>
                  </a:lnTo>
                  <a:lnTo>
                    <a:pt x="2238" y="2748"/>
                  </a:lnTo>
                  <a:lnTo>
                    <a:pt x="2244" y="2754"/>
                  </a:lnTo>
                  <a:lnTo>
                    <a:pt x="2248" y="2758"/>
                  </a:lnTo>
                  <a:lnTo>
                    <a:pt x="2250" y="2764"/>
                  </a:lnTo>
                  <a:lnTo>
                    <a:pt x="2252" y="2770"/>
                  </a:lnTo>
                  <a:lnTo>
                    <a:pt x="2250" y="2782"/>
                  </a:lnTo>
                  <a:lnTo>
                    <a:pt x="2250" y="2794"/>
                  </a:lnTo>
                  <a:lnTo>
                    <a:pt x="2248" y="2808"/>
                  </a:lnTo>
                  <a:lnTo>
                    <a:pt x="2250" y="2814"/>
                  </a:lnTo>
                  <a:lnTo>
                    <a:pt x="2252" y="2820"/>
                  </a:lnTo>
                  <a:lnTo>
                    <a:pt x="2256" y="2828"/>
                  </a:lnTo>
                  <a:lnTo>
                    <a:pt x="2262" y="2834"/>
                  </a:lnTo>
                  <a:lnTo>
                    <a:pt x="2270" y="2842"/>
                  </a:lnTo>
                  <a:lnTo>
                    <a:pt x="2280" y="2850"/>
                  </a:lnTo>
                  <a:lnTo>
                    <a:pt x="2280" y="2850"/>
                  </a:lnTo>
                  <a:lnTo>
                    <a:pt x="2300" y="2866"/>
                  </a:lnTo>
                  <a:lnTo>
                    <a:pt x="2316" y="2882"/>
                  </a:lnTo>
                  <a:lnTo>
                    <a:pt x="2326" y="2894"/>
                  </a:lnTo>
                  <a:lnTo>
                    <a:pt x="2332" y="2906"/>
                  </a:lnTo>
                  <a:lnTo>
                    <a:pt x="2336" y="2914"/>
                  </a:lnTo>
                  <a:lnTo>
                    <a:pt x="2340" y="2918"/>
                  </a:lnTo>
                  <a:lnTo>
                    <a:pt x="2344" y="2920"/>
                  </a:lnTo>
                  <a:lnTo>
                    <a:pt x="2350" y="2916"/>
                  </a:lnTo>
                  <a:lnTo>
                    <a:pt x="2350" y="2916"/>
                  </a:lnTo>
                  <a:lnTo>
                    <a:pt x="2358" y="2910"/>
                  </a:lnTo>
                  <a:lnTo>
                    <a:pt x="2362" y="2906"/>
                  </a:lnTo>
                  <a:lnTo>
                    <a:pt x="2364" y="2900"/>
                  </a:lnTo>
                  <a:lnTo>
                    <a:pt x="2364" y="2896"/>
                  </a:lnTo>
                  <a:lnTo>
                    <a:pt x="2358" y="2884"/>
                  </a:lnTo>
                  <a:lnTo>
                    <a:pt x="2346" y="2864"/>
                  </a:lnTo>
                  <a:lnTo>
                    <a:pt x="2346" y="2864"/>
                  </a:lnTo>
                  <a:lnTo>
                    <a:pt x="2340" y="2856"/>
                  </a:lnTo>
                  <a:lnTo>
                    <a:pt x="2336" y="2850"/>
                  </a:lnTo>
                  <a:lnTo>
                    <a:pt x="2332" y="2850"/>
                  </a:lnTo>
                  <a:lnTo>
                    <a:pt x="2330" y="2850"/>
                  </a:lnTo>
                  <a:lnTo>
                    <a:pt x="2324" y="2854"/>
                  </a:lnTo>
                  <a:lnTo>
                    <a:pt x="2320" y="2854"/>
                  </a:lnTo>
                  <a:lnTo>
                    <a:pt x="2316" y="2850"/>
                  </a:lnTo>
                  <a:lnTo>
                    <a:pt x="2316" y="2850"/>
                  </a:lnTo>
                  <a:lnTo>
                    <a:pt x="2312" y="2846"/>
                  </a:lnTo>
                  <a:lnTo>
                    <a:pt x="2310" y="2842"/>
                  </a:lnTo>
                  <a:lnTo>
                    <a:pt x="2310" y="2832"/>
                  </a:lnTo>
                  <a:lnTo>
                    <a:pt x="2310" y="2826"/>
                  </a:lnTo>
                  <a:lnTo>
                    <a:pt x="2310" y="2820"/>
                  </a:lnTo>
                  <a:lnTo>
                    <a:pt x="2306" y="2810"/>
                  </a:lnTo>
                  <a:lnTo>
                    <a:pt x="2300" y="2798"/>
                  </a:lnTo>
                  <a:lnTo>
                    <a:pt x="2300" y="2798"/>
                  </a:lnTo>
                  <a:lnTo>
                    <a:pt x="2290" y="2776"/>
                  </a:lnTo>
                  <a:lnTo>
                    <a:pt x="2286" y="2762"/>
                  </a:lnTo>
                  <a:lnTo>
                    <a:pt x="2282" y="2748"/>
                  </a:lnTo>
                  <a:lnTo>
                    <a:pt x="2276" y="2730"/>
                  </a:lnTo>
                  <a:lnTo>
                    <a:pt x="2276" y="2730"/>
                  </a:lnTo>
                  <a:lnTo>
                    <a:pt x="2270" y="2718"/>
                  </a:lnTo>
                  <a:lnTo>
                    <a:pt x="2264" y="2708"/>
                  </a:lnTo>
                  <a:lnTo>
                    <a:pt x="2250" y="2690"/>
                  </a:lnTo>
                  <a:lnTo>
                    <a:pt x="2236" y="2672"/>
                  </a:lnTo>
                  <a:lnTo>
                    <a:pt x="2230" y="2662"/>
                  </a:lnTo>
                  <a:lnTo>
                    <a:pt x="2224" y="2648"/>
                  </a:lnTo>
                  <a:lnTo>
                    <a:pt x="2224" y="2648"/>
                  </a:lnTo>
                  <a:lnTo>
                    <a:pt x="2220" y="2636"/>
                  </a:lnTo>
                  <a:lnTo>
                    <a:pt x="2214" y="2624"/>
                  </a:lnTo>
                  <a:lnTo>
                    <a:pt x="2198" y="2604"/>
                  </a:lnTo>
                  <a:lnTo>
                    <a:pt x="2182" y="2584"/>
                  </a:lnTo>
                  <a:lnTo>
                    <a:pt x="2168" y="2564"/>
                  </a:lnTo>
                  <a:lnTo>
                    <a:pt x="2168" y="2564"/>
                  </a:lnTo>
                  <a:lnTo>
                    <a:pt x="2160" y="2550"/>
                  </a:lnTo>
                  <a:lnTo>
                    <a:pt x="2154" y="2534"/>
                  </a:lnTo>
                  <a:lnTo>
                    <a:pt x="2148" y="2516"/>
                  </a:lnTo>
                  <a:lnTo>
                    <a:pt x="2144" y="2498"/>
                  </a:lnTo>
                  <a:lnTo>
                    <a:pt x="2142" y="2482"/>
                  </a:lnTo>
                  <a:lnTo>
                    <a:pt x="2142" y="2470"/>
                  </a:lnTo>
                  <a:lnTo>
                    <a:pt x="2144" y="2466"/>
                  </a:lnTo>
                  <a:lnTo>
                    <a:pt x="2146" y="2464"/>
                  </a:lnTo>
                  <a:lnTo>
                    <a:pt x="2148" y="2464"/>
                  </a:lnTo>
                  <a:lnTo>
                    <a:pt x="2154" y="2466"/>
                  </a:lnTo>
                  <a:lnTo>
                    <a:pt x="2154" y="2466"/>
                  </a:lnTo>
                  <a:lnTo>
                    <a:pt x="2168" y="2474"/>
                  </a:lnTo>
                  <a:lnTo>
                    <a:pt x="2172" y="2476"/>
                  </a:lnTo>
                  <a:lnTo>
                    <a:pt x="2178" y="2474"/>
                  </a:lnTo>
                  <a:lnTo>
                    <a:pt x="2186" y="2478"/>
                  </a:lnTo>
                  <a:lnTo>
                    <a:pt x="2186" y="2478"/>
                  </a:lnTo>
                  <a:lnTo>
                    <a:pt x="2198" y="2484"/>
                  </a:lnTo>
                  <a:lnTo>
                    <a:pt x="2202" y="2488"/>
                  </a:lnTo>
                  <a:lnTo>
                    <a:pt x="2206" y="2492"/>
                  </a:lnTo>
                  <a:lnTo>
                    <a:pt x="2214" y="2508"/>
                  </a:lnTo>
                  <a:lnTo>
                    <a:pt x="2222" y="2536"/>
                  </a:lnTo>
                  <a:lnTo>
                    <a:pt x="2222" y="2536"/>
                  </a:lnTo>
                  <a:lnTo>
                    <a:pt x="2228" y="2556"/>
                  </a:lnTo>
                  <a:lnTo>
                    <a:pt x="2236" y="2574"/>
                  </a:lnTo>
                  <a:lnTo>
                    <a:pt x="2244" y="2594"/>
                  </a:lnTo>
                  <a:lnTo>
                    <a:pt x="2254" y="2612"/>
                  </a:lnTo>
                  <a:lnTo>
                    <a:pt x="2264" y="2628"/>
                  </a:lnTo>
                  <a:lnTo>
                    <a:pt x="2276" y="2642"/>
                  </a:lnTo>
                  <a:lnTo>
                    <a:pt x="2288" y="2654"/>
                  </a:lnTo>
                  <a:lnTo>
                    <a:pt x="2300" y="2664"/>
                  </a:lnTo>
                  <a:lnTo>
                    <a:pt x="2300" y="2664"/>
                  </a:lnTo>
                  <a:lnTo>
                    <a:pt x="2308" y="2672"/>
                  </a:lnTo>
                  <a:lnTo>
                    <a:pt x="2314" y="2678"/>
                  </a:lnTo>
                  <a:lnTo>
                    <a:pt x="2320" y="2694"/>
                  </a:lnTo>
                  <a:lnTo>
                    <a:pt x="2324" y="2700"/>
                  </a:lnTo>
                  <a:lnTo>
                    <a:pt x="2328" y="2706"/>
                  </a:lnTo>
                  <a:lnTo>
                    <a:pt x="2338" y="2714"/>
                  </a:lnTo>
                  <a:lnTo>
                    <a:pt x="2352" y="2722"/>
                  </a:lnTo>
                  <a:lnTo>
                    <a:pt x="2352" y="2722"/>
                  </a:lnTo>
                  <a:lnTo>
                    <a:pt x="2360" y="2724"/>
                  </a:lnTo>
                  <a:lnTo>
                    <a:pt x="2364" y="2728"/>
                  </a:lnTo>
                  <a:lnTo>
                    <a:pt x="2368" y="2732"/>
                  </a:lnTo>
                  <a:lnTo>
                    <a:pt x="2370" y="2736"/>
                  </a:lnTo>
                  <a:lnTo>
                    <a:pt x="2368" y="2746"/>
                  </a:lnTo>
                  <a:lnTo>
                    <a:pt x="2366" y="2754"/>
                  </a:lnTo>
                  <a:lnTo>
                    <a:pt x="2364" y="2764"/>
                  </a:lnTo>
                  <a:lnTo>
                    <a:pt x="2362" y="2772"/>
                  </a:lnTo>
                  <a:lnTo>
                    <a:pt x="2364" y="2776"/>
                  </a:lnTo>
                  <a:lnTo>
                    <a:pt x="2368" y="2782"/>
                  </a:lnTo>
                  <a:lnTo>
                    <a:pt x="2372" y="2786"/>
                  </a:lnTo>
                  <a:lnTo>
                    <a:pt x="2380" y="2790"/>
                  </a:lnTo>
                  <a:lnTo>
                    <a:pt x="2380" y="2790"/>
                  </a:lnTo>
                  <a:lnTo>
                    <a:pt x="2394" y="2798"/>
                  </a:lnTo>
                  <a:lnTo>
                    <a:pt x="2402" y="2804"/>
                  </a:lnTo>
                  <a:lnTo>
                    <a:pt x="2408" y="2810"/>
                  </a:lnTo>
                  <a:lnTo>
                    <a:pt x="2410" y="2816"/>
                  </a:lnTo>
                  <a:lnTo>
                    <a:pt x="2422" y="2834"/>
                  </a:lnTo>
                  <a:lnTo>
                    <a:pt x="2432" y="2848"/>
                  </a:lnTo>
                  <a:lnTo>
                    <a:pt x="2450" y="2864"/>
                  </a:lnTo>
                  <a:lnTo>
                    <a:pt x="2450" y="2864"/>
                  </a:lnTo>
                  <a:lnTo>
                    <a:pt x="2476" y="2890"/>
                  </a:lnTo>
                  <a:lnTo>
                    <a:pt x="2494" y="2912"/>
                  </a:lnTo>
                  <a:lnTo>
                    <a:pt x="2504" y="2928"/>
                  </a:lnTo>
                  <a:lnTo>
                    <a:pt x="2512" y="2942"/>
                  </a:lnTo>
                  <a:lnTo>
                    <a:pt x="2516" y="2954"/>
                  </a:lnTo>
                  <a:lnTo>
                    <a:pt x="2518" y="2964"/>
                  </a:lnTo>
                  <a:lnTo>
                    <a:pt x="2522" y="2976"/>
                  </a:lnTo>
                  <a:lnTo>
                    <a:pt x="2526" y="2988"/>
                  </a:lnTo>
                  <a:lnTo>
                    <a:pt x="2526" y="2988"/>
                  </a:lnTo>
                  <a:lnTo>
                    <a:pt x="2530" y="2998"/>
                  </a:lnTo>
                  <a:lnTo>
                    <a:pt x="2530" y="3010"/>
                  </a:lnTo>
                  <a:lnTo>
                    <a:pt x="2528" y="3020"/>
                  </a:lnTo>
                  <a:lnTo>
                    <a:pt x="2524" y="3028"/>
                  </a:lnTo>
                  <a:lnTo>
                    <a:pt x="2518" y="3038"/>
                  </a:lnTo>
                  <a:lnTo>
                    <a:pt x="2516" y="3050"/>
                  </a:lnTo>
                  <a:lnTo>
                    <a:pt x="2516" y="3060"/>
                  </a:lnTo>
                  <a:lnTo>
                    <a:pt x="2520" y="3072"/>
                  </a:lnTo>
                  <a:lnTo>
                    <a:pt x="2520" y="3072"/>
                  </a:lnTo>
                  <a:lnTo>
                    <a:pt x="2528" y="3084"/>
                  </a:lnTo>
                  <a:lnTo>
                    <a:pt x="2534" y="3094"/>
                  </a:lnTo>
                  <a:lnTo>
                    <a:pt x="2550" y="3106"/>
                  </a:lnTo>
                  <a:lnTo>
                    <a:pt x="2570" y="3120"/>
                  </a:lnTo>
                  <a:lnTo>
                    <a:pt x="2580" y="3130"/>
                  </a:lnTo>
                  <a:lnTo>
                    <a:pt x="2594" y="3140"/>
                  </a:lnTo>
                  <a:lnTo>
                    <a:pt x="2594" y="3140"/>
                  </a:lnTo>
                  <a:lnTo>
                    <a:pt x="2606" y="3152"/>
                  </a:lnTo>
                  <a:lnTo>
                    <a:pt x="2618" y="3158"/>
                  </a:lnTo>
                  <a:lnTo>
                    <a:pt x="2628" y="3162"/>
                  </a:lnTo>
                  <a:lnTo>
                    <a:pt x="2638" y="3164"/>
                  </a:lnTo>
                  <a:lnTo>
                    <a:pt x="2648" y="3168"/>
                  </a:lnTo>
                  <a:lnTo>
                    <a:pt x="2658" y="3170"/>
                  </a:lnTo>
                  <a:lnTo>
                    <a:pt x="2668" y="3176"/>
                  </a:lnTo>
                  <a:lnTo>
                    <a:pt x="2680" y="3186"/>
                  </a:lnTo>
                  <a:lnTo>
                    <a:pt x="2680" y="3186"/>
                  </a:lnTo>
                  <a:lnTo>
                    <a:pt x="2694" y="3198"/>
                  </a:lnTo>
                  <a:lnTo>
                    <a:pt x="2714" y="3210"/>
                  </a:lnTo>
                  <a:lnTo>
                    <a:pt x="2736" y="3224"/>
                  </a:lnTo>
                  <a:lnTo>
                    <a:pt x="2762" y="3236"/>
                  </a:lnTo>
                  <a:lnTo>
                    <a:pt x="2814" y="3260"/>
                  </a:lnTo>
                  <a:lnTo>
                    <a:pt x="2862" y="3278"/>
                  </a:lnTo>
                  <a:lnTo>
                    <a:pt x="2862" y="3278"/>
                  </a:lnTo>
                  <a:lnTo>
                    <a:pt x="2880" y="3282"/>
                  </a:lnTo>
                  <a:lnTo>
                    <a:pt x="2894" y="3282"/>
                  </a:lnTo>
                  <a:lnTo>
                    <a:pt x="2906" y="3278"/>
                  </a:lnTo>
                  <a:lnTo>
                    <a:pt x="2916" y="3272"/>
                  </a:lnTo>
                  <a:lnTo>
                    <a:pt x="2926" y="3266"/>
                  </a:lnTo>
                  <a:lnTo>
                    <a:pt x="2938" y="3260"/>
                  </a:lnTo>
                  <a:lnTo>
                    <a:pt x="2950" y="3258"/>
                  </a:lnTo>
                  <a:lnTo>
                    <a:pt x="2968" y="3260"/>
                  </a:lnTo>
                  <a:lnTo>
                    <a:pt x="2968" y="3260"/>
                  </a:lnTo>
                  <a:lnTo>
                    <a:pt x="2984" y="3264"/>
                  </a:lnTo>
                  <a:lnTo>
                    <a:pt x="2996" y="3272"/>
                  </a:lnTo>
                  <a:lnTo>
                    <a:pt x="3006" y="3280"/>
                  </a:lnTo>
                  <a:lnTo>
                    <a:pt x="3014" y="3290"/>
                  </a:lnTo>
                  <a:lnTo>
                    <a:pt x="3032" y="3314"/>
                  </a:lnTo>
                  <a:lnTo>
                    <a:pt x="3042" y="3326"/>
                  </a:lnTo>
                  <a:lnTo>
                    <a:pt x="3054" y="3338"/>
                  </a:lnTo>
                  <a:lnTo>
                    <a:pt x="3054" y="3338"/>
                  </a:lnTo>
                  <a:lnTo>
                    <a:pt x="3072" y="3356"/>
                  </a:lnTo>
                  <a:lnTo>
                    <a:pt x="3086" y="3364"/>
                  </a:lnTo>
                  <a:lnTo>
                    <a:pt x="3094" y="3368"/>
                  </a:lnTo>
                  <a:lnTo>
                    <a:pt x="3104" y="3368"/>
                  </a:lnTo>
                  <a:lnTo>
                    <a:pt x="3104" y="3368"/>
                  </a:lnTo>
                  <a:lnTo>
                    <a:pt x="3116" y="3368"/>
                  </a:lnTo>
                  <a:lnTo>
                    <a:pt x="3124" y="3370"/>
                  </a:lnTo>
                  <a:lnTo>
                    <a:pt x="3140" y="3376"/>
                  </a:lnTo>
                  <a:lnTo>
                    <a:pt x="3140" y="3376"/>
                  </a:lnTo>
                  <a:lnTo>
                    <a:pt x="3146" y="3382"/>
                  </a:lnTo>
                  <a:lnTo>
                    <a:pt x="3150" y="3386"/>
                  </a:lnTo>
                  <a:lnTo>
                    <a:pt x="3152" y="3388"/>
                  </a:lnTo>
                  <a:lnTo>
                    <a:pt x="3160" y="3390"/>
                  </a:lnTo>
                  <a:lnTo>
                    <a:pt x="3160" y="3390"/>
                  </a:lnTo>
                  <a:lnTo>
                    <a:pt x="3174" y="3392"/>
                  </a:lnTo>
                  <a:lnTo>
                    <a:pt x="3186" y="3398"/>
                  </a:lnTo>
                  <a:lnTo>
                    <a:pt x="3196" y="3404"/>
                  </a:lnTo>
                  <a:lnTo>
                    <a:pt x="3204" y="3406"/>
                  </a:lnTo>
                  <a:lnTo>
                    <a:pt x="3204" y="3406"/>
                  </a:lnTo>
                  <a:lnTo>
                    <a:pt x="3204" y="3406"/>
                  </a:lnTo>
                  <a:lnTo>
                    <a:pt x="3204" y="3404"/>
                  </a:lnTo>
                  <a:lnTo>
                    <a:pt x="3202" y="3402"/>
                  </a:lnTo>
                  <a:lnTo>
                    <a:pt x="3202" y="3400"/>
                  </a:lnTo>
                  <a:lnTo>
                    <a:pt x="3210" y="3404"/>
                  </a:lnTo>
                  <a:lnTo>
                    <a:pt x="3210" y="3404"/>
                  </a:lnTo>
                  <a:lnTo>
                    <a:pt x="3212" y="3406"/>
                  </a:lnTo>
                  <a:lnTo>
                    <a:pt x="3218" y="3406"/>
                  </a:lnTo>
                  <a:lnTo>
                    <a:pt x="3226" y="3406"/>
                  </a:lnTo>
                  <a:lnTo>
                    <a:pt x="3234" y="3404"/>
                  </a:lnTo>
                  <a:lnTo>
                    <a:pt x="3236" y="3402"/>
                  </a:lnTo>
                  <a:lnTo>
                    <a:pt x="3234" y="3400"/>
                  </a:lnTo>
                  <a:lnTo>
                    <a:pt x="3234" y="3400"/>
                  </a:lnTo>
                  <a:lnTo>
                    <a:pt x="3230" y="3398"/>
                  </a:lnTo>
                  <a:lnTo>
                    <a:pt x="3230" y="3396"/>
                  </a:lnTo>
                  <a:lnTo>
                    <a:pt x="3230" y="3394"/>
                  </a:lnTo>
                  <a:lnTo>
                    <a:pt x="3232" y="3394"/>
                  </a:lnTo>
                  <a:lnTo>
                    <a:pt x="3232" y="3394"/>
                  </a:lnTo>
                  <a:lnTo>
                    <a:pt x="3236" y="3396"/>
                  </a:lnTo>
                  <a:lnTo>
                    <a:pt x="3238" y="3396"/>
                  </a:lnTo>
                  <a:lnTo>
                    <a:pt x="3240" y="3392"/>
                  </a:lnTo>
                  <a:lnTo>
                    <a:pt x="3240" y="3392"/>
                  </a:lnTo>
                  <a:lnTo>
                    <a:pt x="3242" y="3398"/>
                  </a:lnTo>
                  <a:lnTo>
                    <a:pt x="3242" y="3398"/>
                  </a:lnTo>
                  <a:lnTo>
                    <a:pt x="3248" y="3406"/>
                  </a:lnTo>
                  <a:lnTo>
                    <a:pt x="3252" y="3410"/>
                  </a:lnTo>
                  <a:lnTo>
                    <a:pt x="3254" y="3412"/>
                  </a:lnTo>
                  <a:lnTo>
                    <a:pt x="3252" y="3416"/>
                  </a:lnTo>
                  <a:lnTo>
                    <a:pt x="3252" y="3416"/>
                  </a:lnTo>
                  <a:lnTo>
                    <a:pt x="3250" y="3418"/>
                  </a:lnTo>
                  <a:lnTo>
                    <a:pt x="3250" y="3418"/>
                  </a:lnTo>
                  <a:lnTo>
                    <a:pt x="3246" y="3416"/>
                  </a:lnTo>
                  <a:lnTo>
                    <a:pt x="3244" y="3412"/>
                  </a:lnTo>
                  <a:lnTo>
                    <a:pt x="3242" y="3412"/>
                  </a:lnTo>
                  <a:lnTo>
                    <a:pt x="3240" y="3414"/>
                  </a:lnTo>
                  <a:lnTo>
                    <a:pt x="3240" y="3414"/>
                  </a:lnTo>
                  <a:lnTo>
                    <a:pt x="3238" y="3418"/>
                  </a:lnTo>
                  <a:lnTo>
                    <a:pt x="3242" y="3422"/>
                  </a:lnTo>
                  <a:lnTo>
                    <a:pt x="3246" y="3426"/>
                  </a:lnTo>
                  <a:lnTo>
                    <a:pt x="3252" y="3434"/>
                  </a:lnTo>
                  <a:lnTo>
                    <a:pt x="3252" y="3434"/>
                  </a:lnTo>
                  <a:lnTo>
                    <a:pt x="3258" y="3442"/>
                  </a:lnTo>
                  <a:lnTo>
                    <a:pt x="3266" y="3448"/>
                  </a:lnTo>
                  <a:lnTo>
                    <a:pt x="3274" y="3454"/>
                  </a:lnTo>
                  <a:lnTo>
                    <a:pt x="3278" y="3460"/>
                  </a:lnTo>
                  <a:lnTo>
                    <a:pt x="3282" y="3466"/>
                  </a:lnTo>
                  <a:lnTo>
                    <a:pt x="3282" y="3466"/>
                  </a:lnTo>
                  <a:lnTo>
                    <a:pt x="3288" y="3478"/>
                  </a:lnTo>
                  <a:lnTo>
                    <a:pt x="3294" y="3486"/>
                  </a:lnTo>
                  <a:lnTo>
                    <a:pt x="3304" y="3494"/>
                  </a:lnTo>
                  <a:lnTo>
                    <a:pt x="3316" y="3506"/>
                  </a:lnTo>
                  <a:lnTo>
                    <a:pt x="3316" y="3506"/>
                  </a:lnTo>
                  <a:lnTo>
                    <a:pt x="3318" y="3510"/>
                  </a:lnTo>
                  <a:lnTo>
                    <a:pt x="3318" y="3512"/>
                  </a:lnTo>
                  <a:lnTo>
                    <a:pt x="3314" y="3514"/>
                  </a:lnTo>
                  <a:lnTo>
                    <a:pt x="3310" y="3518"/>
                  </a:lnTo>
                  <a:lnTo>
                    <a:pt x="3310" y="3518"/>
                  </a:lnTo>
                  <a:lnTo>
                    <a:pt x="3310" y="3520"/>
                  </a:lnTo>
                  <a:lnTo>
                    <a:pt x="3310" y="3520"/>
                  </a:lnTo>
                  <a:lnTo>
                    <a:pt x="3316" y="3522"/>
                  </a:lnTo>
                  <a:lnTo>
                    <a:pt x="3318" y="3522"/>
                  </a:lnTo>
                  <a:lnTo>
                    <a:pt x="3318" y="3522"/>
                  </a:lnTo>
                  <a:lnTo>
                    <a:pt x="3318" y="3528"/>
                  </a:lnTo>
                  <a:lnTo>
                    <a:pt x="3318" y="3528"/>
                  </a:lnTo>
                  <a:lnTo>
                    <a:pt x="3318" y="3534"/>
                  </a:lnTo>
                  <a:lnTo>
                    <a:pt x="3316" y="3534"/>
                  </a:lnTo>
                  <a:lnTo>
                    <a:pt x="3314" y="3536"/>
                  </a:lnTo>
                  <a:lnTo>
                    <a:pt x="3312" y="3540"/>
                  </a:lnTo>
                  <a:lnTo>
                    <a:pt x="3312" y="3540"/>
                  </a:lnTo>
                  <a:lnTo>
                    <a:pt x="3312" y="3550"/>
                  </a:lnTo>
                  <a:lnTo>
                    <a:pt x="3314" y="3558"/>
                  </a:lnTo>
                  <a:lnTo>
                    <a:pt x="3318" y="3564"/>
                  </a:lnTo>
                  <a:lnTo>
                    <a:pt x="3322" y="3566"/>
                  </a:lnTo>
                  <a:lnTo>
                    <a:pt x="3322" y="3566"/>
                  </a:lnTo>
                  <a:lnTo>
                    <a:pt x="3330" y="3570"/>
                  </a:lnTo>
                  <a:lnTo>
                    <a:pt x="3334" y="3574"/>
                  </a:lnTo>
                  <a:lnTo>
                    <a:pt x="3338" y="3578"/>
                  </a:lnTo>
                  <a:lnTo>
                    <a:pt x="3338" y="3578"/>
                  </a:lnTo>
                  <a:lnTo>
                    <a:pt x="3340" y="3582"/>
                  </a:lnTo>
                  <a:lnTo>
                    <a:pt x="3342" y="3580"/>
                  </a:lnTo>
                  <a:lnTo>
                    <a:pt x="3348" y="3574"/>
                  </a:lnTo>
                  <a:lnTo>
                    <a:pt x="3348" y="3574"/>
                  </a:lnTo>
                  <a:lnTo>
                    <a:pt x="3350" y="3572"/>
                  </a:lnTo>
                  <a:lnTo>
                    <a:pt x="3350" y="3570"/>
                  </a:lnTo>
                  <a:lnTo>
                    <a:pt x="3348" y="3566"/>
                  </a:lnTo>
                  <a:lnTo>
                    <a:pt x="3338" y="3558"/>
                  </a:lnTo>
                  <a:lnTo>
                    <a:pt x="3338" y="3558"/>
                  </a:lnTo>
                  <a:lnTo>
                    <a:pt x="3336" y="3554"/>
                  </a:lnTo>
                  <a:lnTo>
                    <a:pt x="3336" y="3552"/>
                  </a:lnTo>
                  <a:lnTo>
                    <a:pt x="3336" y="3550"/>
                  </a:lnTo>
                  <a:lnTo>
                    <a:pt x="3338" y="3552"/>
                  </a:lnTo>
                  <a:lnTo>
                    <a:pt x="3338" y="3552"/>
                  </a:lnTo>
                  <a:lnTo>
                    <a:pt x="3342" y="3554"/>
                  </a:lnTo>
                  <a:lnTo>
                    <a:pt x="3348" y="3558"/>
                  </a:lnTo>
                  <a:lnTo>
                    <a:pt x="3354" y="3562"/>
                  </a:lnTo>
                  <a:lnTo>
                    <a:pt x="3358" y="3566"/>
                  </a:lnTo>
                  <a:lnTo>
                    <a:pt x="3358" y="3566"/>
                  </a:lnTo>
                  <a:lnTo>
                    <a:pt x="3358" y="3576"/>
                  </a:lnTo>
                  <a:lnTo>
                    <a:pt x="3360" y="3578"/>
                  </a:lnTo>
                  <a:lnTo>
                    <a:pt x="3362" y="3582"/>
                  </a:lnTo>
                  <a:lnTo>
                    <a:pt x="3362" y="3582"/>
                  </a:lnTo>
                  <a:lnTo>
                    <a:pt x="3366" y="3584"/>
                  </a:lnTo>
                  <a:lnTo>
                    <a:pt x="3368" y="3586"/>
                  </a:lnTo>
                  <a:lnTo>
                    <a:pt x="3374" y="3586"/>
                  </a:lnTo>
                  <a:lnTo>
                    <a:pt x="3384" y="3592"/>
                  </a:lnTo>
                  <a:lnTo>
                    <a:pt x="3384" y="3592"/>
                  </a:lnTo>
                  <a:lnTo>
                    <a:pt x="3398" y="3604"/>
                  </a:lnTo>
                  <a:lnTo>
                    <a:pt x="3402" y="3608"/>
                  </a:lnTo>
                  <a:lnTo>
                    <a:pt x="3402" y="3612"/>
                  </a:lnTo>
                  <a:lnTo>
                    <a:pt x="3402" y="3612"/>
                  </a:lnTo>
                  <a:lnTo>
                    <a:pt x="3402" y="3620"/>
                  </a:lnTo>
                  <a:lnTo>
                    <a:pt x="3400" y="3624"/>
                  </a:lnTo>
                  <a:lnTo>
                    <a:pt x="3398" y="3626"/>
                  </a:lnTo>
                  <a:lnTo>
                    <a:pt x="3398" y="3626"/>
                  </a:lnTo>
                  <a:lnTo>
                    <a:pt x="3398" y="3628"/>
                  </a:lnTo>
                  <a:lnTo>
                    <a:pt x="3396" y="3630"/>
                  </a:lnTo>
                  <a:lnTo>
                    <a:pt x="3400" y="3634"/>
                  </a:lnTo>
                  <a:lnTo>
                    <a:pt x="3404" y="3636"/>
                  </a:lnTo>
                  <a:lnTo>
                    <a:pt x="3408" y="3638"/>
                  </a:lnTo>
                  <a:lnTo>
                    <a:pt x="3408" y="3638"/>
                  </a:lnTo>
                  <a:lnTo>
                    <a:pt x="3410" y="3640"/>
                  </a:lnTo>
                  <a:lnTo>
                    <a:pt x="3414" y="3640"/>
                  </a:lnTo>
                  <a:lnTo>
                    <a:pt x="3414" y="3642"/>
                  </a:lnTo>
                  <a:lnTo>
                    <a:pt x="3416" y="3640"/>
                  </a:lnTo>
                  <a:lnTo>
                    <a:pt x="3416" y="3640"/>
                  </a:lnTo>
                  <a:lnTo>
                    <a:pt x="3416" y="3636"/>
                  </a:lnTo>
                  <a:lnTo>
                    <a:pt x="3414" y="3634"/>
                  </a:lnTo>
                  <a:lnTo>
                    <a:pt x="3410" y="3630"/>
                  </a:lnTo>
                  <a:lnTo>
                    <a:pt x="3406" y="3626"/>
                  </a:lnTo>
                  <a:lnTo>
                    <a:pt x="3408" y="3626"/>
                  </a:lnTo>
                  <a:lnTo>
                    <a:pt x="3410" y="3624"/>
                  </a:lnTo>
                  <a:lnTo>
                    <a:pt x="3410" y="3624"/>
                  </a:lnTo>
                  <a:lnTo>
                    <a:pt x="3414" y="3622"/>
                  </a:lnTo>
                  <a:lnTo>
                    <a:pt x="3414" y="3624"/>
                  </a:lnTo>
                  <a:lnTo>
                    <a:pt x="3416" y="3628"/>
                  </a:lnTo>
                  <a:lnTo>
                    <a:pt x="3418" y="3630"/>
                  </a:lnTo>
                  <a:lnTo>
                    <a:pt x="3418" y="3630"/>
                  </a:lnTo>
                  <a:lnTo>
                    <a:pt x="3420" y="3630"/>
                  </a:lnTo>
                  <a:lnTo>
                    <a:pt x="3422" y="3632"/>
                  </a:lnTo>
                  <a:lnTo>
                    <a:pt x="3422" y="3636"/>
                  </a:lnTo>
                  <a:lnTo>
                    <a:pt x="3422" y="3642"/>
                  </a:lnTo>
                  <a:lnTo>
                    <a:pt x="3422" y="3646"/>
                  </a:lnTo>
                  <a:lnTo>
                    <a:pt x="3422" y="3646"/>
                  </a:lnTo>
                  <a:lnTo>
                    <a:pt x="3428" y="3654"/>
                  </a:lnTo>
                  <a:lnTo>
                    <a:pt x="3430" y="3656"/>
                  </a:lnTo>
                  <a:lnTo>
                    <a:pt x="3432" y="3656"/>
                  </a:lnTo>
                  <a:lnTo>
                    <a:pt x="3432" y="3656"/>
                  </a:lnTo>
                  <a:lnTo>
                    <a:pt x="3434" y="3648"/>
                  </a:lnTo>
                  <a:lnTo>
                    <a:pt x="3436" y="3646"/>
                  </a:lnTo>
                  <a:lnTo>
                    <a:pt x="3440" y="3644"/>
                  </a:lnTo>
                  <a:lnTo>
                    <a:pt x="3440" y="3644"/>
                  </a:lnTo>
                  <a:lnTo>
                    <a:pt x="3452" y="3646"/>
                  </a:lnTo>
                  <a:lnTo>
                    <a:pt x="3464" y="3650"/>
                  </a:lnTo>
                  <a:lnTo>
                    <a:pt x="3472" y="3652"/>
                  </a:lnTo>
                  <a:lnTo>
                    <a:pt x="3476" y="3654"/>
                  </a:lnTo>
                  <a:lnTo>
                    <a:pt x="3476" y="3654"/>
                  </a:lnTo>
                  <a:lnTo>
                    <a:pt x="3478" y="3652"/>
                  </a:lnTo>
                  <a:lnTo>
                    <a:pt x="3480" y="3654"/>
                  </a:lnTo>
                  <a:lnTo>
                    <a:pt x="3482" y="3662"/>
                  </a:lnTo>
                  <a:lnTo>
                    <a:pt x="3482" y="3662"/>
                  </a:lnTo>
                  <a:lnTo>
                    <a:pt x="3484" y="3666"/>
                  </a:lnTo>
                  <a:lnTo>
                    <a:pt x="3484" y="3670"/>
                  </a:lnTo>
                  <a:lnTo>
                    <a:pt x="3486" y="3672"/>
                  </a:lnTo>
                  <a:lnTo>
                    <a:pt x="3490" y="3676"/>
                  </a:lnTo>
                  <a:lnTo>
                    <a:pt x="3490" y="3676"/>
                  </a:lnTo>
                  <a:lnTo>
                    <a:pt x="3496" y="3678"/>
                  </a:lnTo>
                  <a:lnTo>
                    <a:pt x="3498" y="3678"/>
                  </a:lnTo>
                  <a:lnTo>
                    <a:pt x="3498" y="3674"/>
                  </a:lnTo>
                  <a:lnTo>
                    <a:pt x="3498" y="3674"/>
                  </a:lnTo>
                  <a:lnTo>
                    <a:pt x="3500" y="3668"/>
                  </a:lnTo>
                  <a:lnTo>
                    <a:pt x="3502" y="3666"/>
                  </a:lnTo>
                  <a:lnTo>
                    <a:pt x="3504" y="3666"/>
                  </a:lnTo>
                  <a:lnTo>
                    <a:pt x="3504" y="3668"/>
                  </a:lnTo>
                  <a:lnTo>
                    <a:pt x="3504" y="3668"/>
                  </a:lnTo>
                  <a:lnTo>
                    <a:pt x="3504" y="3672"/>
                  </a:lnTo>
                  <a:lnTo>
                    <a:pt x="3508" y="3680"/>
                  </a:lnTo>
                  <a:lnTo>
                    <a:pt x="3510" y="3686"/>
                  </a:lnTo>
                  <a:lnTo>
                    <a:pt x="3510" y="3694"/>
                  </a:lnTo>
                  <a:lnTo>
                    <a:pt x="3510" y="3694"/>
                  </a:lnTo>
                  <a:lnTo>
                    <a:pt x="3510" y="3696"/>
                  </a:lnTo>
                  <a:lnTo>
                    <a:pt x="3510" y="3698"/>
                  </a:lnTo>
                  <a:lnTo>
                    <a:pt x="3516" y="3698"/>
                  </a:lnTo>
                  <a:lnTo>
                    <a:pt x="3528" y="3696"/>
                  </a:lnTo>
                  <a:lnTo>
                    <a:pt x="3528" y="3696"/>
                  </a:lnTo>
                  <a:lnTo>
                    <a:pt x="3530" y="3696"/>
                  </a:lnTo>
                  <a:lnTo>
                    <a:pt x="3532" y="3696"/>
                  </a:lnTo>
                  <a:lnTo>
                    <a:pt x="3532" y="3692"/>
                  </a:lnTo>
                  <a:lnTo>
                    <a:pt x="3532" y="3690"/>
                  </a:lnTo>
                  <a:lnTo>
                    <a:pt x="3538" y="3688"/>
                  </a:lnTo>
                  <a:lnTo>
                    <a:pt x="3538" y="3688"/>
                  </a:lnTo>
                  <a:lnTo>
                    <a:pt x="3544" y="3688"/>
                  </a:lnTo>
                  <a:lnTo>
                    <a:pt x="3546" y="3686"/>
                  </a:lnTo>
                  <a:lnTo>
                    <a:pt x="3548" y="3684"/>
                  </a:lnTo>
                  <a:lnTo>
                    <a:pt x="3546" y="3680"/>
                  </a:lnTo>
                  <a:lnTo>
                    <a:pt x="3542" y="3672"/>
                  </a:lnTo>
                  <a:lnTo>
                    <a:pt x="3542" y="3672"/>
                  </a:lnTo>
                  <a:lnTo>
                    <a:pt x="3536" y="3664"/>
                  </a:lnTo>
                  <a:lnTo>
                    <a:pt x="3534" y="3660"/>
                  </a:lnTo>
                  <a:lnTo>
                    <a:pt x="3534" y="3658"/>
                  </a:lnTo>
                  <a:lnTo>
                    <a:pt x="3532" y="3658"/>
                  </a:lnTo>
                  <a:lnTo>
                    <a:pt x="3532" y="3658"/>
                  </a:lnTo>
                  <a:lnTo>
                    <a:pt x="3530" y="3658"/>
                  </a:lnTo>
                  <a:lnTo>
                    <a:pt x="3528" y="3656"/>
                  </a:lnTo>
                  <a:lnTo>
                    <a:pt x="3526" y="3652"/>
                  </a:lnTo>
                  <a:lnTo>
                    <a:pt x="3528" y="3648"/>
                  </a:lnTo>
                  <a:lnTo>
                    <a:pt x="3530" y="3646"/>
                  </a:lnTo>
                  <a:lnTo>
                    <a:pt x="3532" y="3646"/>
                  </a:lnTo>
                  <a:lnTo>
                    <a:pt x="3532" y="3646"/>
                  </a:lnTo>
                  <a:lnTo>
                    <a:pt x="3538" y="3644"/>
                  </a:lnTo>
                  <a:lnTo>
                    <a:pt x="3544" y="3642"/>
                  </a:lnTo>
                  <a:lnTo>
                    <a:pt x="3550" y="3636"/>
                  </a:lnTo>
                  <a:lnTo>
                    <a:pt x="3556" y="3628"/>
                  </a:lnTo>
                  <a:lnTo>
                    <a:pt x="3556" y="3628"/>
                  </a:lnTo>
                  <a:lnTo>
                    <a:pt x="3558" y="3624"/>
                  </a:lnTo>
                  <a:lnTo>
                    <a:pt x="3558" y="3622"/>
                  </a:lnTo>
                  <a:lnTo>
                    <a:pt x="3558" y="3618"/>
                  </a:lnTo>
                  <a:lnTo>
                    <a:pt x="3562" y="3616"/>
                  </a:lnTo>
                  <a:lnTo>
                    <a:pt x="3562" y="3616"/>
                  </a:lnTo>
                  <a:lnTo>
                    <a:pt x="3566" y="3614"/>
                  </a:lnTo>
                  <a:lnTo>
                    <a:pt x="3568" y="3612"/>
                  </a:lnTo>
                  <a:lnTo>
                    <a:pt x="3570" y="3610"/>
                  </a:lnTo>
                  <a:lnTo>
                    <a:pt x="3576" y="3610"/>
                  </a:lnTo>
                  <a:lnTo>
                    <a:pt x="3576" y="3610"/>
                  </a:lnTo>
                  <a:lnTo>
                    <a:pt x="3586" y="3612"/>
                  </a:lnTo>
                  <a:lnTo>
                    <a:pt x="3598" y="3620"/>
                  </a:lnTo>
                  <a:lnTo>
                    <a:pt x="3606" y="3626"/>
                  </a:lnTo>
                  <a:lnTo>
                    <a:pt x="3608" y="3630"/>
                  </a:lnTo>
                  <a:lnTo>
                    <a:pt x="3608" y="3632"/>
                  </a:lnTo>
                  <a:lnTo>
                    <a:pt x="3608" y="3632"/>
                  </a:lnTo>
                  <a:lnTo>
                    <a:pt x="3606" y="3636"/>
                  </a:lnTo>
                  <a:lnTo>
                    <a:pt x="3608" y="3638"/>
                  </a:lnTo>
                  <a:lnTo>
                    <a:pt x="3610" y="3640"/>
                  </a:lnTo>
                  <a:lnTo>
                    <a:pt x="3612" y="3640"/>
                  </a:lnTo>
                  <a:lnTo>
                    <a:pt x="3612" y="3640"/>
                  </a:lnTo>
                  <a:lnTo>
                    <a:pt x="3616" y="3638"/>
                  </a:lnTo>
                  <a:lnTo>
                    <a:pt x="3616" y="3638"/>
                  </a:lnTo>
                  <a:lnTo>
                    <a:pt x="3618" y="3638"/>
                  </a:lnTo>
                  <a:lnTo>
                    <a:pt x="3620" y="3638"/>
                  </a:lnTo>
                  <a:lnTo>
                    <a:pt x="3620" y="3638"/>
                  </a:lnTo>
                  <a:lnTo>
                    <a:pt x="3622" y="3638"/>
                  </a:lnTo>
                  <a:lnTo>
                    <a:pt x="3620" y="3640"/>
                  </a:lnTo>
                  <a:lnTo>
                    <a:pt x="3618" y="3648"/>
                  </a:lnTo>
                  <a:lnTo>
                    <a:pt x="3614" y="3658"/>
                  </a:lnTo>
                  <a:lnTo>
                    <a:pt x="3612" y="3662"/>
                  </a:lnTo>
                  <a:lnTo>
                    <a:pt x="3614" y="3666"/>
                  </a:lnTo>
                  <a:lnTo>
                    <a:pt x="3614" y="3666"/>
                  </a:lnTo>
                  <a:lnTo>
                    <a:pt x="3622" y="3682"/>
                  </a:lnTo>
                  <a:lnTo>
                    <a:pt x="3626" y="3690"/>
                  </a:lnTo>
                  <a:lnTo>
                    <a:pt x="3632" y="3696"/>
                  </a:lnTo>
                  <a:lnTo>
                    <a:pt x="3632" y="3696"/>
                  </a:lnTo>
                  <a:lnTo>
                    <a:pt x="3636" y="3700"/>
                  </a:lnTo>
                  <a:lnTo>
                    <a:pt x="3638" y="3702"/>
                  </a:lnTo>
                  <a:lnTo>
                    <a:pt x="3640" y="3704"/>
                  </a:lnTo>
                  <a:lnTo>
                    <a:pt x="3640" y="3708"/>
                  </a:lnTo>
                  <a:lnTo>
                    <a:pt x="3672" y="3654"/>
                  </a:lnTo>
                  <a:lnTo>
                    <a:pt x="3672" y="3654"/>
                  </a:lnTo>
                  <a:lnTo>
                    <a:pt x="3654" y="3626"/>
                  </a:lnTo>
                  <a:lnTo>
                    <a:pt x="3654" y="3626"/>
                  </a:lnTo>
                  <a:close/>
                  <a:moveTo>
                    <a:pt x="3590" y="1870"/>
                  </a:moveTo>
                  <a:lnTo>
                    <a:pt x="3590" y="1870"/>
                  </a:lnTo>
                  <a:lnTo>
                    <a:pt x="3570" y="1886"/>
                  </a:lnTo>
                  <a:lnTo>
                    <a:pt x="3558" y="1894"/>
                  </a:lnTo>
                  <a:lnTo>
                    <a:pt x="3546" y="1900"/>
                  </a:lnTo>
                  <a:lnTo>
                    <a:pt x="3546" y="1900"/>
                  </a:lnTo>
                  <a:lnTo>
                    <a:pt x="3536" y="1904"/>
                  </a:lnTo>
                  <a:lnTo>
                    <a:pt x="3524" y="1910"/>
                  </a:lnTo>
                  <a:lnTo>
                    <a:pt x="3508" y="1920"/>
                  </a:lnTo>
                  <a:lnTo>
                    <a:pt x="3488" y="1932"/>
                  </a:lnTo>
                  <a:lnTo>
                    <a:pt x="3488" y="1932"/>
                  </a:lnTo>
                  <a:lnTo>
                    <a:pt x="3466" y="1938"/>
                  </a:lnTo>
                  <a:lnTo>
                    <a:pt x="3448" y="1942"/>
                  </a:lnTo>
                  <a:lnTo>
                    <a:pt x="3434" y="1942"/>
                  </a:lnTo>
                  <a:lnTo>
                    <a:pt x="3426" y="1940"/>
                  </a:lnTo>
                  <a:lnTo>
                    <a:pt x="3426" y="1940"/>
                  </a:lnTo>
                  <a:lnTo>
                    <a:pt x="3424" y="1938"/>
                  </a:lnTo>
                  <a:lnTo>
                    <a:pt x="3424" y="1938"/>
                  </a:lnTo>
                  <a:lnTo>
                    <a:pt x="3430" y="1936"/>
                  </a:lnTo>
                  <a:lnTo>
                    <a:pt x="3434" y="1936"/>
                  </a:lnTo>
                  <a:lnTo>
                    <a:pt x="3434" y="1934"/>
                  </a:lnTo>
                  <a:lnTo>
                    <a:pt x="3434" y="1934"/>
                  </a:lnTo>
                  <a:lnTo>
                    <a:pt x="3434" y="1934"/>
                  </a:lnTo>
                  <a:lnTo>
                    <a:pt x="3426" y="1932"/>
                  </a:lnTo>
                  <a:lnTo>
                    <a:pt x="3418" y="1930"/>
                  </a:lnTo>
                  <a:lnTo>
                    <a:pt x="3410" y="1930"/>
                  </a:lnTo>
                  <a:lnTo>
                    <a:pt x="3408" y="1928"/>
                  </a:lnTo>
                  <a:lnTo>
                    <a:pt x="3406" y="1926"/>
                  </a:lnTo>
                  <a:lnTo>
                    <a:pt x="3406" y="1926"/>
                  </a:lnTo>
                  <a:lnTo>
                    <a:pt x="3408" y="1922"/>
                  </a:lnTo>
                  <a:lnTo>
                    <a:pt x="3410" y="1916"/>
                  </a:lnTo>
                  <a:lnTo>
                    <a:pt x="3414" y="1910"/>
                  </a:lnTo>
                  <a:lnTo>
                    <a:pt x="3416" y="1900"/>
                  </a:lnTo>
                  <a:lnTo>
                    <a:pt x="3416" y="1900"/>
                  </a:lnTo>
                  <a:lnTo>
                    <a:pt x="3420" y="1892"/>
                  </a:lnTo>
                  <a:lnTo>
                    <a:pt x="3422" y="1890"/>
                  </a:lnTo>
                  <a:lnTo>
                    <a:pt x="3426" y="1886"/>
                  </a:lnTo>
                  <a:lnTo>
                    <a:pt x="3430" y="1880"/>
                  </a:lnTo>
                  <a:lnTo>
                    <a:pt x="3430" y="1880"/>
                  </a:lnTo>
                  <a:lnTo>
                    <a:pt x="3434" y="1872"/>
                  </a:lnTo>
                  <a:lnTo>
                    <a:pt x="3436" y="1870"/>
                  </a:lnTo>
                  <a:lnTo>
                    <a:pt x="3438" y="1872"/>
                  </a:lnTo>
                  <a:lnTo>
                    <a:pt x="3440" y="1880"/>
                  </a:lnTo>
                  <a:lnTo>
                    <a:pt x="3440" y="1880"/>
                  </a:lnTo>
                  <a:lnTo>
                    <a:pt x="3446" y="1882"/>
                  </a:lnTo>
                  <a:lnTo>
                    <a:pt x="3448" y="1884"/>
                  </a:lnTo>
                  <a:lnTo>
                    <a:pt x="3450" y="1886"/>
                  </a:lnTo>
                  <a:lnTo>
                    <a:pt x="3448" y="1888"/>
                  </a:lnTo>
                  <a:lnTo>
                    <a:pt x="3442" y="1892"/>
                  </a:lnTo>
                  <a:lnTo>
                    <a:pt x="3432" y="1894"/>
                  </a:lnTo>
                  <a:lnTo>
                    <a:pt x="3432" y="1894"/>
                  </a:lnTo>
                  <a:lnTo>
                    <a:pt x="3426" y="1894"/>
                  </a:lnTo>
                  <a:lnTo>
                    <a:pt x="3424" y="1896"/>
                  </a:lnTo>
                  <a:lnTo>
                    <a:pt x="3422" y="1898"/>
                  </a:lnTo>
                  <a:lnTo>
                    <a:pt x="3422" y="1902"/>
                  </a:lnTo>
                  <a:lnTo>
                    <a:pt x="3422" y="1904"/>
                  </a:lnTo>
                  <a:lnTo>
                    <a:pt x="3424" y="1906"/>
                  </a:lnTo>
                  <a:lnTo>
                    <a:pt x="3428" y="1908"/>
                  </a:lnTo>
                  <a:lnTo>
                    <a:pt x="3432" y="1908"/>
                  </a:lnTo>
                  <a:lnTo>
                    <a:pt x="3432" y="1908"/>
                  </a:lnTo>
                  <a:lnTo>
                    <a:pt x="3438" y="1908"/>
                  </a:lnTo>
                  <a:lnTo>
                    <a:pt x="3442" y="1910"/>
                  </a:lnTo>
                  <a:lnTo>
                    <a:pt x="3444" y="1912"/>
                  </a:lnTo>
                  <a:lnTo>
                    <a:pt x="3446" y="1910"/>
                  </a:lnTo>
                  <a:lnTo>
                    <a:pt x="3446" y="1910"/>
                  </a:lnTo>
                  <a:lnTo>
                    <a:pt x="3450" y="1904"/>
                  </a:lnTo>
                  <a:lnTo>
                    <a:pt x="3456" y="1900"/>
                  </a:lnTo>
                  <a:lnTo>
                    <a:pt x="3466" y="1896"/>
                  </a:lnTo>
                  <a:lnTo>
                    <a:pt x="3466" y="1896"/>
                  </a:lnTo>
                  <a:lnTo>
                    <a:pt x="3470" y="1892"/>
                  </a:lnTo>
                  <a:lnTo>
                    <a:pt x="3474" y="1888"/>
                  </a:lnTo>
                  <a:lnTo>
                    <a:pt x="3482" y="1880"/>
                  </a:lnTo>
                  <a:lnTo>
                    <a:pt x="3488" y="1876"/>
                  </a:lnTo>
                  <a:lnTo>
                    <a:pt x="3496" y="1874"/>
                  </a:lnTo>
                  <a:lnTo>
                    <a:pt x="3504" y="1874"/>
                  </a:lnTo>
                  <a:lnTo>
                    <a:pt x="3518" y="1876"/>
                  </a:lnTo>
                  <a:lnTo>
                    <a:pt x="3518" y="1876"/>
                  </a:lnTo>
                  <a:lnTo>
                    <a:pt x="3534" y="1880"/>
                  </a:lnTo>
                  <a:lnTo>
                    <a:pt x="3538" y="1880"/>
                  </a:lnTo>
                  <a:lnTo>
                    <a:pt x="3536" y="1878"/>
                  </a:lnTo>
                  <a:lnTo>
                    <a:pt x="3532" y="1876"/>
                  </a:lnTo>
                  <a:lnTo>
                    <a:pt x="3532" y="1872"/>
                  </a:lnTo>
                  <a:lnTo>
                    <a:pt x="3532" y="1870"/>
                  </a:lnTo>
                  <a:lnTo>
                    <a:pt x="3532" y="1870"/>
                  </a:lnTo>
                  <a:lnTo>
                    <a:pt x="3536" y="1866"/>
                  </a:lnTo>
                  <a:lnTo>
                    <a:pt x="3540" y="1864"/>
                  </a:lnTo>
                  <a:lnTo>
                    <a:pt x="3560" y="1862"/>
                  </a:lnTo>
                  <a:lnTo>
                    <a:pt x="3560" y="1862"/>
                  </a:lnTo>
                  <a:lnTo>
                    <a:pt x="3580" y="1860"/>
                  </a:lnTo>
                  <a:lnTo>
                    <a:pt x="3584" y="1860"/>
                  </a:lnTo>
                  <a:lnTo>
                    <a:pt x="3586" y="1858"/>
                  </a:lnTo>
                  <a:lnTo>
                    <a:pt x="3586" y="1858"/>
                  </a:lnTo>
                  <a:lnTo>
                    <a:pt x="3586" y="1854"/>
                  </a:lnTo>
                  <a:lnTo>
                    <a:pt x="3586" y="1852"/>
                  </a:lnTo>
                  <a:lnTo>
                    <a:pt x="3588" y="1850"/>
                  </a:lnTo>
                  <a:lnTo>
                    <a:pt x="3588" y="1850"/>
                  </a:lnTo>
                  <a:lnTo>
                    <a:pt x="3590" y="1850"/>
                  </a:lnTo>
                  <a:lnTo>
                    <a:pt x="3592" y="1852"/>
                  </a:lnTo>
                  <a:lnTo>
                    <a:pt x="3594" y="1858"/>
                  </a:lnTo>
                  <a:lnTo>
                    <a:pt x="3592" y="1864"/>
                  </a:lnTo>
                  <a:lnTo>
                    <a:pt x="3590" y="1870"/>
                  </a:lnTo>
                  <a:lnTo>
                    <a:pt x="3590" y="1870"/>
                  </a:lnTo>
                  <a:close/>
                  <a:moveTo>
                    <a:pt x="3578" y="1812"/>
                  </a:moveTo>
                  <a:lnTo>
                    <a:pt x="3578" y="1812"/>
                  </a:lnTo>
                  <a:lnTo>
                    <a:pt x="3586" y="1806"/>
                  </a:lnTo>
                  <a:lnTo>
                    <a:pt x="3596" y="1804"/>
                  </a:lnTo>
                  <a:lnTo>
                    <a:pt x="3624" y="1798"/>
                  </a:lnTo>
                  <a:lnTo>
                    <a:pt x="3624" y="1798"/>
                  </a:lnTo>
                  <a:lnTo>
                    <a:pt x="3636" y="1796"/>
                  </a:lnTo>
                  <a:lnTo>
                    <a:pt x="3642" y="1794"/>
                  </a:lnTo>
                  <a:lnTo>
                    <a:pt x="3656" y="1802"/>
                  </a:lnTo>
                  <a:lnTo>
                    <a:pt x="3656" y="1802"/>
                  </a:lnTo>
                  <a:lnTo>
                    <a:pt x="3662" y="1804"/>
                  </a:lnTo>
                  <a:lnTo>
                    <a:pt x="3664" y="1804"/>
                  </a:lnTo>
                  <a:lnTo>
                    <a:pt x="3668" y="1804"/>
                  </a:lnTo>
                  <a:lnTo>
                    <a:pt x="3668" y="1802"/>
                  </a:lnTo>
                  <a:lnTo>
                    <a:pt x="3672" y="1794"/>
                  </a:lnTo>
                  <a:lnTo>
                    <a:pt x="3674" y="1790"/>
                  </a:lnTo>
                  <a:lnTo>
                    <a:pt x="3678" y="1788"/>
                  </a:lnTo>
                  <a:lnTo>
                    <a:pt x="3678" y="1788"/>
                  </a:lnTo>
                  <a:lnTo>
                    <a:pt x="3686" y="1782"/>
                  </a:lnTo>
                  <a:lnTo>
                    <a:pt x="3696" y="1778"/>
                  </a:lnTo>
                  <a:lnTo>
                    <a:pt x="3706" y="1776"/>
                  </a:lnTo>
                  <a:lnTo>
                    <a:pt x="3716" y="1770"/>
                  </a:lnTo>
                  <a:lnTo>
                    <a:pt x="3716" y="1770"/>
                  </a:lnTo>
                  <a:lnTo>
                    <a:pt x="3714" y="1774"/>
                  </a:lnTo>
                  <a:lnTo>
                    <a:pt x="3712" y="1778"/>
                  </a:lnTo>
                  <a:lnTo>
                    <a:pt x="3708" y="1782"/>
                  </a:lnTo>
                  <a:lnTo>
                    <a:pt x="3702" y="1784"/>
                  </a:lnTo>
                  <a:lnTo>
                    <a:pt x="3702" y="1784"/>
                  </a:lnTo>
                  <a:lnTo>
                    <a:pt x="3698" y="1786"/>
                  </a:lnTo>
                  <a:lnTo>
                    <a:pt x="3694" y="1790"/>
                  </a:lnTo>
                  <a:lnTo>
                    <a:pt x="3696" y="1794"/>
                  </a:lnTo>
                  <a:lnTo>
                    <a:pt x="3698" y="1798"/>
                  </a:lnTo>
                  <a:lnTo>
                    <a:pt x="3698" y="1798"/>
                  </a:lnTo>
                  <a:lnTo>
                    <a:pt x="3702" y="1800"/>
                  </a:lnTo>
                  <a:lnTo>
                    <a:pt x="3702" y="1802"/>
                  </a:lnTo>
                  <a:lnTo>
                    <a:pt x="3700" y="1806"/>
                  </a:lnTo>
                  <a:lnTo>
                    <a:pt x="3700" y="1814"/>
                  </a:lnTo>
                  <a:lnTo>
                    <a:pt x="3700" y="1814"/>
                  </a:lnTo>
                  <a:lnTo>
                    <a:pt x="3700" y="1820"/>
                  </a:lnTo>
                  <a:lnTo>
                    <a:pt x="3696" y="1822"/>
                  </a:lnTo>
                  <a:lnTo>
                    <a:pt x="3690" y="1826"/>
                  </a:lnTo>
                  <a:lnTo>
                    <a:pt x="3684" y="1830"/>
                  </a:lnTo>
                  <a:lnTo>
                    <a:pt x="3684" y="1830"/>
                  </a:lnTo>
                  <a:lnTo>
                    <a:pt x="3680" y="1834"/>
                  </a:lnTo>
                  <a:lnTo>
                    <a:pt x="3676" y="1836"/>
                  </a:lnTo>
                  <a:lnTo>
                    <a:pt x="3662" y="1838"/>
                  </a:lnTo>
                  <a:lnTo>
                    <a:pt x="3648" y="1838"/>
                  </a:lnTo>
                  <a:lnTo>
                    <a:pt x="3638" y="1834"/>
                  </a:lnTo>
                  <a:lnTo>
                    <a:pt x="3638" y="1834"/>
                  </a:lnTo>
                  <a:lnTo>
                    <a:pt x="3628" y="1832"/>
                  </a:lnTo>
                  <a:lnTo>
                    <a:pt x="3616" y="1830"/>
                  </a:lnTo>
                  <a:lnTo>
                    <a:pt x="3604" y="1832"/>
                  </a:lnTo>
                  <a:lnTo>
                    <a:pt x="3594" y="1834"/>
                  </a:lnTo>
                  <a:lnTo>
                    <a:pt x="3594" y="1834"/>
                  </a:lnTo>
                  <a:lnTo>
                    <a:pt x="3588" y="1838"/>
                  </a:lnTo>
                  <a:lnTo>
                    <a:pt x="3582" y="1840"/>
                  </a:lnTo>
                  <a:lnTo>
                    <a:pt x="3574" y="1842"/>
                  </a:lnTo>
                  <a:lnTo>
                    <a:pt x="3574" y="1842"/>
                  </a:lnTo>
                  <a:lnTo>
                    <a:pt x="3568" y="1842"/>
                  </a:lnTo>
                  <a:lnTo>
                    <a:pt x="3562" y="1842"/>
                  </a:lnTo>
                  <a:lnTo>
                    <a:pt x="3560" y="1840"/>
                  </a:lnTo>
                  <a:lnTo>
                    <a:pt x="3558" y="1838"/>
                  </a:lnTo>
                  <a:lnTo>
                    <a:pt x="3558" y="1834"/>
                  </a:lnTo>
                  <a:lnTo>
                    <a:pt x="3560" y="1828"/>
                  </a:lnTo>
                  <a:lnTo>
                    <a:pt x="3560" y="1828"/>
                  </a:lnTo>
                  <a:lnTo>
                    <a:pt x="3564" y="1820"/>
                  </a:lnTo>
                  <a:lnTo>
                    <a:pt x="3570" y="1818"/>
                  </a:lnTo>
                  <a:lnTo>
                    <a:pt x="3574" y="1816"/>
                  </a:lnTo>
                  <a:lnTo>
                    <a:pt x="3578" y="1812"/>
                  </a:lnTo>
                  <a:lnTo>
                    <a:pt x="3578" y="1812"/>
                  </a:lnTo>
                  <a:close/>
                  <a:moveTo>
                    <a:pt x="3092" y="1606"/>
                  </a:moveTo>
                  <a:lnTo>
                    <a:pt x="3092" y="1606"/>
                  </a:lnTo>
                  <a:lnTo>
                    <a:pt x="3104" y="1594"/>
                  </a:lnTo>
                  <a:lnTo>
                    <a:pt x="3118" y="1586"/>
                  </a:lnTo>
                  <a:lnTo>
                    <a:pt x="3158" y="1566"/>
                  </a:lnTo>
                  <a:lnTo>
                    <a:pt x="3158" y="1566"/>
                  </a:lnTo>
                  <a:lnTo>
                    <a:pt x="3164" y="1564"/>
                  </a:lnTo>
                  <a:lnTo>
                    <a:pt x="3164" y="1564"/>
                  </a:lnTo>
                  <a:lnTo>
                    <a:pt x="3168" y="1560"/>
                  </a:lnTo>
                  <a:lnTo>
                    <a:pt x="3172" y="1556"/>
                  </a:lnTo>
                  <a:lnTo>
                    <a:pt x="3176" y="1544"/>
                  </a:lnTo>
                  <a:lnTo>
                    <a:pt x="3176" y="1544"/>
                  </a:lnTo>
                  <a:lnTo>
                    <a:pt x="3180" y="1538"/>
                  </a:lnTo>
                  <a:lnTo>
                    <a:pt x="3184" y="1534"/>
                  </a:lnTo>
                  <a:lnTo>
                    <a:pt x="3188" y="1534"/>
                  </a:lnTo>
                  <a:lnTo>
                    <a:pt x="3190" y="1536"/>
                  </a:lnTo>
                  <a:lnTo>
                    <a:pt x="3190" y="1538"/>
                  </a:lnTo>
                  <a:lnTo>
                    <a:pt x="3190" y="1542"/>
                  </a:lnTo>
                  <a:lnTo>
                    <a:pt x="3190" y="1542"/>
                  </a:lnTo>
                  <a:lnTo>
                    <a:pt x="3188" y="1548"/>
                  </a:lnTo>
                  <a:lnTo>
                    <a:pt x="3192" y="1544"/>
                  </a:lnTo>
                  <a:lnTo>
                    <a:pt x="3196" y="1536"/>
                  </a:lnTo>
                  <a:lnTo>
                    <a:pt x="3200" y="1524"/>
                  </a:lnTo>
                  <a:lnTo>
                    <a:pt x="3200" y="1524"/>
                  </a:lnTo>
                  <a:lnTo>
                    <a:pt x="3204" y="1516"/>
                  </a:lnTo>
                  <a:lnTo>
                    <a:pt x="3206" y="1516"/>
                  </a:lnTo>
                  <a:lnTo>
                    <a:pt x="3208" y="1516"/>
                  </a:lnTo>
                  <a:lnTo>
                    <a:pt x="3208" y="1522"/>
                  </a:lnTo>
                  <a:lnTo>
                    <a:pt x="3206" y="1532"/>
                  </a:lnTo>
                  <a:lnTo>
                    <a:pt x="3206" y="1532"/>
                  </a:lnTo>
                  <a:lnTo>
                    <a:pt x="3204" y="1538"/>
                  </a:lnTo>
                  <a:lnTo>
                    <a:pt x="3204" y="1540"/>
                  </a:lnTo>
                  <a:lnTo>
                    <a:pt x="3204" y="1540"/>
                  </a:lnTo>
                  <a:lnTo>
                    <a:pt x="3216" y="1532"/>
                  </a:lnTo>
                  <a:lnTo>
                    <a:pt x="3216" y="1532"/>
                  </a:lnTo>
                  <a:lnTo>
                    <a:pt x="3218" y="1530"/>
                  </a:lnTo>
                  <a:lnTo>
                    <a:pt x="3220" y="1526"/>
                  </a:lnTo>
                  <a:lnTo>
                    <a:pt x="3218" y="1520"/>
                  </a:lnTo>
                  <a:lnTo>
                    <a:pt x="3216" y="1514"/>
                  </a:lnTo>
                  <a:lnTo>
                    <a:pt x="3216" y="1512"/>
                  </a:lnTo>
                  <a:lnTo>
                    <a:pt x="3216" y="1510"/>
                  </a:lnTo>
                  <a:lnTo>
                    <a:pt x="3216" y="1510"/>
                  </a:lnTo>
                  <a:lnTo>
                    <a:pt x="3220" y="1508"/>
                  </a:lnTo>
                  <a:lnTo>
                    <a:pt x="3224" y="1510"/>
                  </a:lnTo>
                  <a:lnTo>
                    <a:pt x="3236" y="1514"/>
                  </a:lnTo>
                  <a:lnTo>
                    <a:pt x="3248" y="1520"/>
                  </a:lnTo>
                  <a:lnTo>
                    <a:pt x="3254" y="1522"/>
                  </a:lnTo>
                  <a:lnTo>
                    <a:pt x="3260" y="1522"/>
                  </a:lnTo>
                  <a:lnTo>
                    <a:pt x="3260" y="1522"/>
                  </a:lnTo>
                  <a:lnTo>
                    <a:pt x="3268" y="1522"/>
                  </a:lnTo>
                  <a:lnTo>
                    <a:pt x="3272" y="1522"/>
                  </a:lnTo>
                  <a:lnTo>
                    <a:pt x="3276" y="1522"/>
                  </a:lnTo>
                  <a:lnTo>
                    <a:pt x="3284" y="1522"/>
                  </a:lnTo>
                  <a:lnTo>
                    <a:pt x="3284" y="1522"/>
                  </a:lnTo>
                  <a:lnTo>
                    <a:pt x="3288" y="1524"/>
                  </a:lnTo>
                  <a:lnTo>
                    <a:pt x="3292" y="1528"/>
                  </a:lnTo>
                  <a:lnTo>
                    <a:pt x="3296" y="1542"/>
                  </a:lnTo>
                  <a:lnTo>
                    <a:pt x="3298" y="1550"/>
                  </a:lnTo>
                  <a:lnTo>
                    <a:pt x="3302" y="1558"/>
                  </a:lnTo>
                  <a:lnTo>
                    <a:pt x="3308" y="1566"/>
                  </a:lnTo>
                  <a:lnTo>
                    <a:pt x="3314" y="1570"/>
                  </a:lnTo>
                  <a:lnTo>
                    <a:pt x="3314" y="1570"/>
                  </a:lnTo>
                  <a:lnTo>
                    <a:pt x="3320" y="1572"/>
                  </a:lnTo>
                  <a:lnTo>
                    <a:pt x="3328" y="1572"/>
                  </a:lnTo>
                  <a:lnTo>
                    <a:pt x="3340" y="1570"/>
                  </a:lnTo>
                  <a:lnTo>
                    <a:pt x="3344" y="1570"/>
                  </a:lnTo>
                  <a:lnTo>
                    <a:pt x="3348" y="1570"/>
                  </a:lnTo>
                  <a:lnTo>
                    <a:pt x="3348" y="1574"/>
                  </a:lnTo>
                  <a:lnTo>
                    <a:pt x="3346" y="1580"/>
                  </a:lnTo>
                  <a:lnTo>
                    <a:pt x="3346" y="1580"/>
                  </a:lnTo>
                  <a:lnTo>
                    <a:pt x="3344" y="1588"/>
                  </a:lnTo>
                  <a:lnTo>
                    <a:pt x="3346" y="1594"/>
                  </a:lnTo>
                  <a:lnTo>
                    <a:pt x="3358" y="1604"/>
                  </a:lnTo>
                  <a:lnTo>
                    <a:pt x="3358" y="1604"/>
                  </a:lnTo>
                  <a:lnTo>
                    <a:pt x="3360" y="1606"/>
                  </a:lnTo>
                  <a:lnTo>
                    <a:pt x="3360" y="1610"/>
                  </a:lnTo>
                  <a:lnTo>
                    <a:pt x="3358" y="1618"/>
                  </a:lnTo>
                  <a:lnTo>
                    <a:pt x="3354" y="1624"/>
                  </a:lnTo>
                  <a:lnTo>
                    <a:pt x="3354" y="1626"/>
                  </a:lnTo>
                  <a:lnTo>
                    <a:pt x="3356" y="1630"/>
                  </a:lnTo>
                  <a:lnTo>
                    <a:pt x="3356" y="1630"/>
                  </a:lnTo>
                  <a:lnTo>
                    <a:pt x="3362" y="1630"/>
                  </a:lnTo>
                  <a:lnTo>
                    <a:pt x="3364" y="1630"/>
                  </a:lnTo>
                  <a:lnTo>
                    <a:pt x="3366" y="1630"/>
                  </a:lnTo>
                  <a:lnTo>
                    <a:pt x="3368" y="1632"/>
                  </a:lnTo>
                  <a:lnTo>
                    <a:pt x="3368" y="1632"/>
                  </a:lnTo>
                  <a:lnTo>
                    <a:pt x="3370" y="1634"/>
                  </a:lnTo>
                  <a:lnTo>
                    <a:pt x="3368" y="1636"/>
                  </a:lnTo>
                  <a:lnTo>
                    <a:pt x="3364" y="1640"/>
                  </a:lnTo>
                  <a:lnTo>
                    <a:pt x="3362" y="1642"/>
                  </a:lnTo>
                  <a:lnTo>
                    <a:pt x="3362" y="1648"/>
                  </a:lnTo>
                  <a:lnTo>
                    <a:pt x="3362" y="1648"/>
                  </a:lnTo>
                  <a:lnTo>
                    <a:pt x="3362" y="1652"/>
                  </a:lnTo>
                  <a:lnTo>
                    <a:pt x="3364" y="1654"/>
                  </a:lnTo>
                  <a:lnTo>
                    <a:pt x="3372" y="1652"/>
                  </a:lnTo>
                  <a:lnTo>
                    <a:pt x="3380" y="1652"/>
                  </a:lnTo>
                  <a:lnTo>
                    <a:pt x="3382" y="1652"/>
                  </a:lnTo>
                  <a:lnTo>
                    <a:pt x="3382" y="1656"/>
                  </a:lnTo>
                  <a:lnTo>
                    <a:pt x="3382" y="1656"/>
                  </a:lnTo>
                  <a:lnTo>
                    <a:pt x="3382" y="1662"/>
                  </a:lnTo>
                  <a:lnTo>
                    <a:pt x="3386" y="1664"/>
                  </a:lnTo>
                  <a:lnTo>
                    <a:pt x="3392" y="1666"/>
                  </a:lnTo>
                  <a:lnTo>
                    <a:pt x="3402" y="1668"/>
                  </a:lnTo>
                  <a:lnTo>
                    <a:pt x="3402" y="1668"/>
                  </a:lnTo>
                  <a:lnTo>
                    <a:pt x="3416" y="1672"/>
                  </a:lnTo>
                  <a:lnTo>
                    <a:pt x="3430" y="1674"/>
                  </a:lnTo>
                  <a:lnTo>
                    <a:pt x="3446" y="1674"/>
                  </a:lnTo>
                  <a:lnTo>
                    <a:pt x="3460" y="1676"/>
                  </a:lnTo>
                  <a:lnTo>
                    <a:pt x="3460" y="1676"/>
                  </a:lnTo>
                  <a:lnTo>
                    <a:pt x="3470" y="1676"/>
                  </a:lnTo>
                  <a:lnTo>
                    <a:pt x="3478" y="1676"/>
                  </a:lnTo>
                  <a:lnTo>
                    <a:pt x="3484" y="1678"/>
                  </a:lnTo>
                  <a:lnTo>
                    <a:pt x="3484" y="1678"/>
                  </a:lnTo>
                  <a:lnTo>
                    <a:pt x="3484" y="1680"/>
                  </a:lnTo>
                  <a:lnTo>
                    <a:pt x="3484" y="1680"/>
                  </a:lnTo>
                  <a:lnTo>
                    <a:pt x="3484" y="1682"/>
                  </a:lnTo>
                  <a:lnTo>
                    <a:pt x="3484" y="1684"/>
                  </a:lnTo>
                  <a:lnTo>
                    <a:pt x="3490" y="1686"/>
                  </a:lnTo>
                  <a:lnTo>
                    <a:pt x="3508" y="1686"/>
                  </a:lnTo>
                  <a:lnTo>
                    <a:pt x="3508" y="1686"/>
                  </a:lnTo>
                  <a:lnTo>
                    <a:pt x="3514" y="1688"/>
                  </a:lnTo>
                  <a:lnTo>
                    <a:pt x="3518" y="1692"/>
                  </a:lnTo>
                  <a:lnTo>
                    <a:pt x="3526" y="1704"/>
                  </a:lnTo>
                  <a:lnTo>
                    <a:pt x="3532" y="1716"/>
                  </a:lnTo>
                  <a:lnTo>
                    <a:pt x="3534" y="1718"/>
                  </a:lnTo>
                  <a:lnTo>
                    <a:pt x="3536" y="1718"/>
                  </a:lnTo>
                  <a:lnTo>
                    <a:pt x="3536" y="1718"/>
                  </a:lnTo>
                  <a:lnTo>
                    <a:pt x="3540" y="1716"/>
                  </a:lnTo>
                  <a:lnTo>
                    <a:pt x="3542" y="1716"/>
                  </a:lnTo>
                  <a:lnTo>
                    <a:pt x="3544" y="1720"/>
                  </a:lnTo>
                  <a:lnTo>
                    <a:pt x="3544" y="1726"/>
                  </a:lnTo>
                  <a:lnTo>
                    <a:pt x="3544" y="1726"/>
                  </a:lnTo>
                  <a:lnTo>
                    <a:pt x="3544" y="1730"/>
                  </a:lnTo>
                  <a:lnTo>
                    <a:pt x="3546" y="1734"/>
                  </a:lnTo>
                  <a:lnTo>
                    <a:pt x="3552" y="1742"/>
                  </a:lnTo>
                  <a:lnTo>
                    <a:pt x="3556" y="1748"/>
                  </a:lnTo>
                  <a:lnTo>
                    <a:pt x="3560" y="1756"/>
                  </a:lnTo>
                  <a:lnTo>
                    <a:pt x="3560" y="1756"/>
                  </a:lnTo>
                  <a:lnTo>
                    <a:pt x="3558" y="1758"/>
                  </a:lnTo>
                  <a:lnTo>
                    <a:pt x="3558" y="1758"/>
                  </a:lnTo>
                  <a:lnTo>
                    <a:pt x="3554" y="1754"/>
                  </a:lnTo>
                  <a:lnTo>
                    <a:pt x="3548" y="1750"/>
                  </a:lnTo>
                  <a:lnTo>
                    <a:pt x="3546" y="1750"/>
                  </a:lnTo>
                  <a:lnTo>
                    <a:pt x="3544" y="1750"/>
                  </a:lnTo>
                  <a:lnTo>
                    <a:pt x="3544" y="1750"/>
                  </a:lnTo>
                  <a:lnTo>
                    <a:pt x="3542" y="1752"/>
                  </a:lnTo>
                  <a:lnTo>
                    <a:pt x="3542" y="1754"/>
                  </a:lnTo>
                  <a:lnTo>
                    <a:pt x="3546" y="1760"/>
                  </a:lnTo>
                  <a:lnTo>
                    <a:pt x="3548" y="1766"/>
                  </a:lnTo>
                  <a:lnTo>
                    <a:pt x="3546" y="1768"/>
                  </a:lnTo>
                  <a:lnTo>
                    <a:pt x="3544" y="1770"/>
                  </a:lnTo>
                  <a:lnTo>
                    <a:pt x="3544" y="1770"/>
                  </a:lnTo>
                  <a:lnTo>
                    <a:pt x="3542" y="1772"/>
                  </a:lnTo>
                  <a:lnTo>
                    <a:pt x="3538" y="1770"/>
                  </a:lnTo>
                  <a:lnTo>
                    <a:pt x="3530" y="1764"/>
                  </a:lnTo>
                  <a:lnTo>
                    <a:pt x="3520" y="1760"/>
                  </a:lnTo>
                  <a:lnTo>
                    <a:pt x="3516" y="1758"/>
                  </a:lnTo>
                  <a:lnTo>
                    <a:pt x="3512" y="1760"/>
                  </a:lnTo>
                  <a:lnTo>
                    <a:pt x="3512" y="1760"/>
                  </a:lnTo>
                  <a:lnTo>
                    <a:pt x="3508" y="1762"/>
                  </a:lnTo>
                  <a:lnTo>
                    <a:pt x="3508" y="1758"/>
                  </a:lnTo>
                  <a:lnTo>
                    <a:pt x="3508" y="1754"/>
                  </a:lnTo>
                  <a:lnTo>
                    <a:pt x="3508" y="1754"/>
                  </a:lnTo>
                  <a:lnTo>
                    <a:pt x="3504" y="1754"/>
                  </a:lnTo>
                  <a:lnTo>
                    <a:pt x="3504" y="1754"/>
                  </a:lnTo>
                  <a:lnTo>
                    <a:pt x="3502" y="1754"/>
                  </a:lnTo>
                  <a:lnTo>
                    <a:pt x="3502" y="1754"/>
                  </a:lnTo>
                  <a:lnTo>
                    <a:pt x="3504" y="1750"/>
                  </a:lnTo>
                  <a:lnTo>
                    <a:pt x="3506" y="1746"/>
                  </a:lnTo>
                  <a:lnTo>
                    <a:pt x="3504" y="1744"/>
                  </a:lnTo>
                  <a:lnTo>
                    <a:pt x="3502" y="1742"/>
                  </a:lnTo>
                  <a:lnTo>
                    <a:pt x="3502" y="1742"/>
                  </a:lnTo>
                  <a:lnTo>
                    <a:pt x="3498" y="1742"/>
                  </a:lnTo>
                  <a:lnTo>
                    <a:pt x="3496" y="1740"/>
                  </a:lnTo>
                  <a:lnTo>
                    <a:pt x="3494" y="1734"/>
                  </a:lnTo>
                  <a:lnTo>
                    <a:pt x="3494" y="1728"/>
                  </a:lnTo>
                  <a:lnTo>
                    <a:pt x="3492" y="1728"/>
                  </a:lnTo>
                  <a:lnTo>
                    <a:pt x="3490" y="1726"/>
                  </a:lnTo>
                  <a:lnTo>
                    <a:pt x="3490" y="1726"/>
                  </a:lnTo>
                  <a:lnTo>
                    <a:pt x="3486" y="1726"/>
                  </a:lnTo>
                  <a:lnTo>
                    <a:pt x="3482" y="1726"/>
                  </a:lnTo>
                  <a:lnTo>
                    <a:pt x="3480" y="1724"/>
                  </a:lnTo>
                  <a:lnTo>
                    <a:pt x="3478" y="1726"/>
                  </a:lnTo>
                  <a:lnTo>
                    <a:pt x="3478" y="1726"/>
                  </a:lnTo>
                  <a:lnTo>
                    <a:pt x="3480" y="1730"/>
                  </a:lnTo>
                  <a:lnTo>
                    <a:pt x="3484" y="1736"/>
                  </a:lnTo>
                  <a:lnTo>
                    <a:pt x="3490" y="1744"/>
                  </a:lnTo>
                  <a:lnTo>
                    <a:pt x="3496" y="1756"/>
                  </a:lnTo>
                  <a:lnTo>
                    <a:pt x="3496" y="1756"/>
                  </a:lnTo>
                  <a:lnTo>
                    <a:pt x="3496" y="1762"/>
                  </a:lnTo>
                  <a:lnTo>
                    <a:pt x="3494" y="1766"/>
                  </a:lnTo>
                  <a:lnTo>
                    <a:pt x="3486" y="1776"/>
                  </a:lnTo>
                  <a:lnTo>
                    <a:pt x="3482" y="1782"/>
                  </a:lnTo>
                  <a:lnTo>
                    <a:pt x="3480" y="1788"/>
                  </a:lnTo>
                  <a:lnTo>
                    <a:pt x="3476" y="1796"/>
                  </a:lnTo>
                  <a:lnTo>
                    <a:pt x="3476" y="1806"/>
                  </a:lnTo>
                  <a:lnTo>
                    <a:pt x="3476" y="1806"/>
                  </a:lnTo>
                  <a:lnTo>
                    <a:pt x="3476" y="1826"/>
                  </a:lnTo>
                  <a:lnTo>
                    <a:pt x="3476" y="1832"/>
                  </a:lnTo>
                  <a:lnTo>
                    <a:pt x="3472" y="1838"/>
                  </a:lnTo>
                  <a:lnTo>
                    <a:pt x="3468" y="1842"/>
                  </a:lnTo>
                  <a:lnTo>
                    <a:pt x="3464" y="1844"/>
                  </a:lnTo>
                  <a:lnTo>
                    <a:pt x="3448" y="1852"/>
                  </a:lnTo>
                  <a:lnTo>
                    <a:pt x="3448" y="1852"/>
                  </a:lnTo>
                  <a:lnTo>
                    <a:pt x="3446" y="1846"/>
                  </a:lnTo>
                  <a:lnTo>
                    <a:pt x="3444" y="1838"/>
                  </a:lnTo>
                  <a:lnTo>
                    <a:pt x="3440" y="1818"/>
                  </a:lnTo>
                  <a:lnTo>
                    <a:pt x="3438" y="1808"/>
                  </a:lnTo>
                  <a:lnTo>
                    <a:pt x="3434" y="1802"/>
                  </a:lnTo>
                  <a:lnTo>
                    <a:pt x="3428" y="1796"/>
                  </a:lnTo>
                  <a:lnTo>
                    <a:pt x="3424" y="1796"/>
                  </a:lnTo>
                  <a:lnTo>
                    <a:pt x="3424" y="1796"/>
                  </a:lnTo>
                  <a:lnTo>
                    <a:pt x="3418" y="1798"/>
                  </a:lnTo>
                  <a:lnTo>
                    <a:pt x="3414" y="1800"/>
                  </a:lnTo>
                  <a:lnTo>
                    <a:pt x="3408" y="1808"/>
                  </a:lnTo>
                  <a:lnTo>
                    <a:pt x="3404" y="1816"/>
                  </a:lnTo>
                  <a:lnTo>
                    <a:pt x="3400" y="1818"/>
                  </a:lnTo>
                  <a:lnTo>
                    <a:pt x="3398" y="1820"/>
                  </a:lnTo>
                  <a:lnTo>
                    <a:pt x="3398" y="1820"/>
                  </a:lnTo>
                  <a:lnTo>
                    <a:pt x="3394" y="1818"/>
                  </a:lnTo>
                  <a:lnTo>
                    <a:pt x="3392" y="1816"/>
                  </a:lnTo>
                  <a:lnTo>
                    <a:pt x="3388" y="1810"/>
                  </a:lnTo>
                  <a:lnTo>
                    <a:pt x="3390" y="1802"/>
                  </a:lnTo>
                  <a:lnTo>
                    <a:pt x="3392" y="1798"/>
                  </a:lnTo>
                  <a:lnTo>
                    <a:pt x="3394" y="1796"/>
                  </a:lnTo>
                  <a:lnTo>
                    <a:pt x="3394" y="1796"/>
                  </a:lnTo>
                  <a:lnTo>
                    <a:pt x="3400" y="1790"/>
                  </a:lnTo>
                  <a:lnTo>
                    <a:pt x="3406" y="1784"/>
                  </a:lnTo>
                  <a:lnTo>
                    <a:pt x="3410" y="1776"/>
                  </a:lnTo>
                  <a:lnTo>
                    <a:pt x="3412" y="1764"/>
                  </a:lnTo>
                  <a:lnTo>
                    <a:pt x="3412" y="1764"/>
                  </a:lnTo>
                  <a:lnTo>
                    <a:pt x="3412" y="1758"/>
                  </a:lnTo>
                  <a:lnTo>
                    <a:pt x="3412" y="1754"/>
                  </a:lnTo>
                  <a:lnTo>
                    <a:pt x="3410" y="1746"/>
                  </a:lnTo>
                  <a:lnTo>
                    <a:pt x="3408" y="1740"/>
                  </a:lnTo>
                  <a:lnTo>
                    <a:pt x="3408" y="1738"/>
                  </a:lnTo>
                  <a:lnTo>
                    <a:pt x="3410" y="1738"/>
                  </a:lnTo>
                  <a:lnTo>
                    <a:pt x="3410" y="1738"/>
                  </a:lnTo>
                  <a:lnTo>
                    <a:pt x="3414" y="1736"/>
                  </a:lnTo>
                  <a:lnTo>
                    <a:pt x="3414" y="1734"/>
                  </a:lnTo>
                  <a:lnTo>
                    <a:pt x="3410" y="1728"/>
                  </a:lnTo>
                  <a:lnTo>
                    <a:pt x="3402" y="1722"/>
                  </a:lnTo>
                  <a:lnTo>
                    <a:pt x="3392" y="1716"/>
                  </a:lnTo>
                  <a:lnTo>
                    <a:pt x="3392" y="1716"/>
                  </a:lnTo>
                  <a:lnTo>
                    <a:pt x="3382" y="1712"/>
                  </a:lnTo>
                  <a:lnTo>
                    <a:pt x="3380" y="1708"/>
                  </a:lnTo>
                  <a:lnTo>
                    <a:pt x="3378" y="1706"/>
                  </a:lnTo>
                  <a:lnTo>
                    <a:pt x="3372" y="1704"/>
                  </a:lnTo>
                  <a:lnTo>
                    <a:pt x="3372" y="1704"/>
                  </a:lnTo>
                  <a:lnTo>
                    <a:pt x="3366" y="1702"/>
                  </a:lnTo>
                  <a:lnTo>
                    <a:pt x="3362" y="1698"/>
                  </a:lnTo>
                  <a:lnTo>
                    <a:pt x="3358" y="1696"/>
                  </a:lnTo>
                  <a:lnTo>
                    <a:pt x="3356" y="1696"/>
                  </a:lnTo>
                  <a:lnTo>
                    <a:pt x="3352" y="1698"/>
                  </a:lnTo>
                  <a:lnTo>
                    <a:pt x="3346" y="1702"/>
                  </a:lnTo>
                  <a:lnTo>
                    <a:pt x="3346" y="1702"/>
                  </a:lnTo>
                  <a:lnTo>
                    <a:pt x="3342" y="1706"/>
                  </a:lnTo>
                  <a:lnTo>
                    <a:pt x="3340" y="1710"/>
                  </a:lnTo>
                  <a:lnTo>
                    <a:pt x="3342" y="1712"/>
                  </a:lnTo>
                  <a:lnTo>
                    <a:pt x="3344" y="1714"/>
                  </a:lnTo>
                  <a:lnTo>
                    <a:pt x="3346" y="1718"/>
                  </a:lnTo>
                  <a:lnTo>
                    <a:pt x="3340" y="1720"/>
                  </a:lnTo>
                  <a:lnTo>
                    <a:pt x="3340" y="1720"/>
                  </a:lnTo>
                  <a:lnTo>
                    <a:pt x="3334" y="1722"/>
                  </a:lnTo>
                  <a:lnTo>
                    <a:pt x="3330" y="1726"/>
                  </a:lnTo>
                  <a:lnTo>
                    <a:pt x="3328" y="1732"/>
                  </a:lnTo>
                  <a:lnTo>
                    <a:pt x="3328" y="1738"/>
                  </a:lnTo>
                  <a:lnTo>
                    <a:pt x="3326" y="1748"/>
                  </a:lnTo>
                  <a:lnTo>
                    <a:pt x="3324" y="1752"/>
                  </a:lnTo>
                  <a:lnTo>
                    <a:pt x="3322" y="1752"/>
                  </a:lnTo>
                  <a:lnTo>
                    <a:pt x="3322" y="1752"/>
                  </a:lnTo>
                  <a:lnTo>
                    <a:pt x="3320" y="1752"/>
                  </a:lnTo>
                  <a:lnTo>
                    <a:pt x="3318" y="1748"/>
                  </a:lnTo>
                  <a:lnTo>
                    <a:pt x="3318" y="1738"/>
                  </a:lnTo>
                  <a:lnTo>
                    <a:pt x="3318" y="1734"/>
                  </a:lnTo>
                  <a:lnTo>
                    <a:pt x="3316" y="1734"/>
                  </a:lnTo>
                  <a:lnTo>
                    <a:pt x="3314" y="1736"/>
                  </a:lnTo>
                  <a:lnTo>
                    <a:pt x="3308" y="1744"/>
                  </a:lnTo>
                  <a:lnTo>
                    <a:pt x="3308" y="1744"/>
                  </a:lnTo>
                  <a:lnTo>
                    <a:pt x="3300" y="1752"/>
                  </a:lnTo>
                  <a:lnTo>
                    <a:pt x="3296" y="1754"/>
                  </a:lnTo>
                  <a:lnTo>
                    <a:pt x="3294" y="1756"/>
                  </a:lnTo>
                  <a:lnTo>
                    <a:pt x="3294" y="1766"/>
                  </a:lnTo>
                  <a:lnTo>
                    <a:pt x="3294" y="1766"/>
                  </a:lnTo>
                  <a:lnTo>
                    <a:pt x="3296" y="1772"/>
                  </a:lnTo>
                  <a:lnTo>
                    <a:pt x="3294" y="1778"/>
                  </a:lnTo>
                  <a:lnTo>
                    <a:pt x="3290" y="1786"/>
                  </a:lnTo>
                  <a:lnTo>
                    <a:pt x="3286" y="1792"/>
                  </a:lnTo>
                  <a:lnTo>
                    <a:pt x="3286" y="1796"/>
                  </a:lnTo>
                  <a:lnTo>
                    <a:pt x="3286" y="1800"/>
                  </a:lnTo>
                  <a:lnTo>
                    <a:pt x="3286" y="1800"/>
                  </a:lnTo>
                  <a:lnTo>
                    <a:pt x="3288" y="1808"/>
                  </a:lnTo>
                  <a:lnTo>
                    <a:pt x="3286" y="1812"/>
                  </a:lnTo>
                  <a:lnTo>
                    <a:pt x="3284" y="1818"/>
                  </a:lnTo>
                  <a:lnTo>
                    <a:pt x="3286" y="1828"/>
                  </a:lnTo>
                  <a:lnTo>
                    <a:pt x="3286" y="1828"/>
                  </a:lnTo>
                  <a:lnTo>
                    <a:pt x="3292" y="1840"/>
                  </a:lnTo>
                  <a:lnTo>
                    <a:pt x="3294" y="1852"/>
                  </a:lnTo>
                  <a:lnTo>
                    <a:pt x="3296" y="1862"/>
                  </a:lnTo>
                  <a:lnTo>
                    <a:pt x="3294" y="1872"/>
                  </a:lnTo>
                  <a:lnTo>
                    <a:pt x="3294" y="1880"/>
                  </a:lnTo>
                  <a:lnTo>
                    <a:pt x="3290" y="1890"/>
                  </a:lnTo>
                  <a:lnTo>
                    <a:pt x="3282" y="1908"/>
                  </a:lnTo>
                  <a:lnTo>
                    <a:pt x="3282" y="1908"/>
                  </a:lnTo>
                  <a:lnTo>
                    <a:pt x="3276" y="1916"/>
                  </a:lnTo>
                  <a:lnTo>
                    <a:pt x="3270" y="1922"/>
                  </a:lnTo>
                  <a:lnTo>
                    <a:pt x="3264" y="1928"/>
                  </a:lnTo>
                  <a:lnTo>
                    <a:pt x="3258" y="1930"/>
                  </a:lnTo>
                  <a:lnTo>
                    <a:pt x="3252" y="1930"/>
                  </a:lnTo>
                  <a:lnTo>
                    <a:pt x="3246" y="1926"/>
                  </a:lnTo>
                  <a:lnTo>
                    <a:pt x="3242" y="1922"/>
                  </a:lnTo>
                  <a:lnTo>
                    <a:pt x="3236" y="1914"/>
                  </a:lnTo>
                  <a:lnTo>
                    <a:pt x="3236" y="1914"/>
                  </a:lnTo>
                  <a:lnTo>
                    <a:pt x="3232" y="1904"/>
                  </a:lnTo>
                  <a:lnTo>
                    <a:pt x="3230" y="1898"/>
                  </a:lnTo>
                  <a:lnTo>
                    <a:pt x="3230" y="1884"/>
                  </a:lnTo>
                  <a:lnTo>
                    <a:pt x="3230" y="1872"/>
                  </a:lnTo>
                  <a:lnTo>
                    <a:pt x="3230" y="1864"/>
                  </a:lnTo>
                  <a:lnTo>
                    <a:pt x="3230" y="1856"/>
                  </a:lnTo>
                  <a:lnTo>
                    <a:pt x="3230" y="1856"/>
                  </a:lnTo>
                  <a:lnTo>
                    <a:pt x="3228" y="1842"/>
                  </a:lnTo>
                  <a:lnTo>
                    <a:pt x="3228" y="1834"/>
                  </a:lnTo>
                  <a:lnTo>
                    <a:pt x="3232" y="1824"/>
                  </a:lnTo>
                  <a:lnTo>
                    <a:pt x="3234" y="1810"/>
                  </a:lnTo>
                  <a:lnTo>
                    <a:pt x="3234" y="1810"/>
                  </a:lnTo>
                  <a:lnTo>
                    <a:pt x="3234" y="1802"/>
                  </a:lnTo>
                  <a:lnTo>
                    <a:pt x="3236" y="1796"/>
                  </a:lnTo>
                  <a:lnTo>
                    <a:pt x="3238" y="1792"/>
                  </a:lnTo>
                  <a:lnTo>
                    <a:pt x="3240" y="1792"/>
                  </a:lnTo>
                  <a:lnTo>
                    <a:pt x="3242" y="1790"/>
                  </a:lnTo>
                  <a:lnTo>
                    <a:pt x="3242" y="1784"/>
                  </a:lnTo>
                  <a:lnTo>
                    <a:pt x="3242" y="1784"/>
                  </a:lnTo>
                  <a:lnTo>
                    <a:pt x="3240" y="1780"/>
                  </a:lnTo>
                  <a:lnTo>
                    <a:pt x="3242" y="1776"/>
                  </a:lnTo>
                  <a:lnTo>
                    <a:pt x="3246" y="1764"/>
                  </a:lnTo>
                  <a:lnTo>
                    <a:pt x="3248" y="1754"/>
                  </a:lnTo>
                  <a:lnTo>
                    <a:pt x="3248" y="1752"/>
                  </a:lnTo>
                  <a:lnTo>
                    <a:pt x="3246" y="1748"/>
                  </a:lnTo>
                  <a:lnTo>
                    <a:pt x="3246" y="1748"/>
                  </a:lnTo>
                  <a:lnTo>
                    <a:pt x="3240" y="1748"/>
                  </a:lnTo>
                  <a:lnTo>
                    <a:pt x="3238" y="1752"/>
                  </a:lnTo>
                  <a:lnTo>
                    <a:pt x="3234" y="1758"/>
                  </a:lnTo>
                  <a:lnTo>
                    <a:pt x="3228" y="1764"/>
                  </a:lnTo>
                  <a:lnTo>
                    <a:pt x="3228" y="1764"/>
                  </a:lnTo>
                  <a:lnTo>
                    <a:pt x="3226" y="1766"/>
                  </a:lnTo>
                  <a:lnTo>
                    <a:pt x="3224" y="1766"/>
                  </a:lnTo>
                  <a:lnTo>
                    <a:pt x="3224" y="1758"/>
                  </a:lnTo>
                  <a:lnTo>
                    <a:pt x="3226" y="1750"/>
                  </a:lnTo>
                  <a:lnTo>
                    <a:pt x="3230" y="1746"/>
                  </a:lnTo>
                  <a:lnTo>
                    <a:pt x="3232" y="1742"/>
                  </a:lnTo>
                  <a:lnTo>
                    <a:pt x="3232" y="1742"/>
                  </a:lnTo>
                  <a:lnTo>
                    <a:pt x="3236" y="1740"/>
                  </a:lnTo>
                  <a:lnTo>
                    <a:pt x="3238" y="1736"/>
                  </a:lnTo>
                  <a:lnTo>
                    <a:pt x="3240" y="1732"/>
                  </a:lnTo>
                  <a:lnTo>
                    <a:pt x="3244" y="1726"/>
                  </a:lnTo>
                  <a:lnTo>
                    <a:pt x="3244" y="1726"/>
                  </a:lnTo>
                  <a:lnTo>
                    <a:pt x="3252" y="1714"/>
                  </a:lnTo>
                  <a:lnTo>
                    <a:pt x="3258" y="1700"/>
                  </a:lnTo>
                  <a:lnTo>
                    <a:pt x="3264" y="1692"/>
                  </a:lnTo>
                  <a:lnTo>
                    <a:pt x="3266" y="1690"/>
                  </a:lnTo>
                  <a:lnTo>
                    <a:pt x="3266" y="1692"/>
                  </a:lnTo>
                  <a:lnTo>
                    <a:pt x="3266" y="1692"/>
                  </a:lnTo>
                  <a:lnTo>
                    <a:pt x="3268" y="1696"/>
                  </a:lnTo>
                  <a:lnTo>
                    <a:pt x="3270" y="1696"/>
                  </a:lnTo>
                  <a:lnTo>
                    <a:pt x="3274" y="1694"/>
                  </a:lnTo>
                  <a:lnTo>
                    <a:pt x="3278" y="1692"/>
                  </a:lnTo>
                  <a:lnTo>
                    <a:pt x="3280" y="1692"/>
                  </a:lnTo>
                  <a:lnTo>
                    <a:pt x="3278" y="1698"/>
                  </a:lnTo>
                  <a:lnTo>
                    <a:pt x="3278" y="1698"/>
                  </a:lnTo>
                  <a:lnTo>
                    <a:pt x="3278" y="1702"/>
                  </a:lnTo>
                  <a:lnTo>
                    <a:pt x="3278" y="1702"/>
                  </a:lnTo>
                  <a:lnTo>
                    <a:pt x="3284" y="1696"/>
                  </a:lnTo>
                  <a:lnTo>
                    <a:pt x="3292" y="1688"/>
                  </a:lnTo>
                  <a:lnTo>
                    <a:pt x="3296" y="1686"/>
                  </a:lnTo>
                  <a:lnTo>
                    <a:pt x="3300" y="1684"/>
                  </a:lnTo>
                  <a:lnTo>
                    <a:pt x="3300" y="1684"/>
                  </a:lnTo>
                  <a:lnTo>
                    <a:pt x="3310" y="1684"/>
                  </a:lnTo>
                  <a:lnTo>
                    <a:pt x="3314" y="1684"/>
                  </a:lnTo>
                  <a:lnTo>
                    <a:pt x="3320" y="1678"/>
                  </a:lnTo>
                  <a:lnTo>
                    <a:pt x="3324" y="1676"/>
                  </a:lnTo>
                  <a:lnTo>
                    <a:pt x="3328" y="1678"/>
                  </a:lnTo>
                  <a:lnTo>
                    <a:pt x="3336" y="1680"/>
                  </a:lnTo>
                  <a:lnTo>
                    <a:pt x="3346" y="1686"/>
                  </a:lnTo>
                  <a:lnTo>
                    <a:pt x="3346" y="1686"/>
                  </a:lnTo>
                  <a:lnTo>
                    <a:pt x="3352" y="1690"/>
                  </a:lnTo>
                  <a:lnTo>
                    <a:pt x="3354" y="1690"/>
                  </a:lnTo>
                  <a:lnTo>
                    <a:pt x="3356" y="1688"/>
                  </a:lnTo>
                  <a:lnTo>
                    <a:pt x="3358" y="1686"/>
                  </a:lnTo>
                  <a:lnTo>
                    <a:pt x="3358" y="1682"/>
                  </a:lnTo>
                  <a:lnTo>
                    <a:pt x="3360" y="1680"/>
                  </a:lnTo>
                  <a:lnTo>
                    <a:pt x="3362" y="1680"/>
                  </a:lnTo>
                  <a:lnTo>
                    <a:pt x="3362" y="1680"/>
                  </a:lnTo>
                  <a:lnTo>
                    <a:pt x="3370" y="1684"/>
                  </a:lnTo>
                  <a:lnTo>
                    <a:pt x="3380" y="1686"/>
                  </a:lnTo>
                  <a:lnTo>
                    <a:pt x="3386" y="1684"/>
                  </a:lnTo>
                  <a:lnTo>
                    <a:pt x="3388" y="1682"/>
                  </a:lnTo>
                  <a:lnTo>
                    <a:pt x="3388" y="1678"/>
                  </a:lnTo>
                  <a:lnTo>
                    <a:pt x="3388" y="1678"/>
                  </a:lnTo>
                  <a:lnTo>
                    <a:pt x="3384" y="1674"/>
                  </a:lnTo>
                  <a:lnTo>
                    <a:pt x="3380" y="1672"/>
                  </a:lnTo>
                  <a:lnTo>
                    <a:pt x="3376" y="1670"/>
                  </a:lnTo>
                  <a:lnTo>
                    <a:pt x="3374" y="1662"/>
                  </a:lnTo>
                  <a:lnTo>
                    <a:pt x="3374" y="1662"/>
                  </a:lnTo>
                  <a:lnTo>
                    <a:pt x="3374" y="1658"/>
                  </a:lnTo>
                  <a:lnTo>
                    <a:pt x="3372" y="1658"/>
                  </a:lnTo>
                  <a:lnTo>
                    <a:pt x="3368" y="1658"/>
                  </a:lnTo>
                  <a:lnTo>
                    <a:pt x="3360" y="1658"/>
                  </a:lnTo>
                  <a:lnTo>
                    <a:pt x="3348" y="1654"/>
                  </a:lnTo>
                  <a:lnTo>
                    <a:pt x="3348" y="1654"/>
                  </a:lnTo>
                  <a:lnTo>
                    <a:pt x="3346" y="1652"/>
                  </a:lnTo>
                  <a:lnTo>
                    <a:pt x="3344" y="1650"/>
                  </a:lnTo>
                  <a:lnTo>
                    <a:pt x="3344" y="1644"/>
                  </a:lnTo>
                  <a:lnTo>
                    <a:pt x="3346" y="1638"/>
                  </a:lnTo>
                  <a:lnTo>
                    <a:pt x="3344" y="1638"/>
                  </a:lnTo>
                  <a:lnTo>
                    <a:pt x="3340" y="1640"/>
                  </a:lnTo>
                  <a:lnTo>
                    <a:pt x="3340" y="1640"/>
                  </a:lnTo>
                  <a:lnTo>
                    <a:pt x="3330" y="1642"/>
                  </a:lnTo>
                  <a:lnTo>
                    <a:pt x="3314" y="1644"/>
                  </a:lnTo>
                  <a:lnTo>
                    <a:pt x="3300" y="1646"/>
                  </a:lnTo>
                  <a:lnTo>
                    <a:pt x="3294" y="1648"/>
                  </a:lnTo>
                  <a:lnTo>
                    <a:pt x="3288" y="1652"/>
                  </a:lnTo>
                  <a:lnTo>
                    <a:pt x="3288" y="1652"/>
                  </a:lnTo>
                  <a:lnTo>
                    <a:pt x="3280" y="1656"/>
                  </a:lnTo>
                  <a:lnTo>
                    <a:pt x="3274" y="1656"/>
                  </a:lnTo>
                  <a:lnTo>
                    <a:pt x="3268" y="1656"/>
                  </a:lnTo>
                  <a:lnTo>
                    <a:pt x="3258" y="1654"/>
                  </a:lnTo>
                  <a:lnTo>
                    <a:pt x="3258" y="1654"/>
                  </a:lnTo>
                  <a:lnTo>
                    <a:pt x="3252" y="1654"/>
                  </a:lnTo>
                  <a:lnTo>
                    <a:pt x="3250" y="1652"/>
                  </a:lnTo>
                  <a:lnTo>
                    <a:pt x="3244" y="1646"/>
                  </a:lnTo>
                  <a:lnTo>
                    <a:pt x="3238" y="1636"/>
                  </a:lnTo>
                  <a:lnTo>
                    <a:pt x="3234" y="1632"/>
                  </a:lnTo>
                  <a:lnTo>
                    <a:pt x="3228" y="1630"/>
                  </a:lnTo>
                  <a:lnTo>
                    <a:pt x="3228" y="1630"/>
                  </a:lnTo>
                  <a:lnTo>
                    <a:pt x="3222" y="1628"/>
                  </a:lnTo>
                  <a:lnTo>
                    <a:pt x="3218" y="1628"/>
                  </a:lnTo>
                  <a:lnTo>
                    <a:pt x="3210" y="1632"/>
                  </a:lnTo>
                  <a:lnTo>
                    <a:pt x="3208" y="1634"/>
                  </a:lnTo>
                  <a:lnTo>
                    <a:pt x="3206" y="1634"/>
                  </a:lnTo>
                  <a:lnTo>
                    <a:pt x="3206" y="1632"/>
                  </a:lnTo>
                  <a:lnTo>
                    <a:pt x="3204" y="1628"/>
                  </a:lnTo>
                  <a:lnTo>
                    <a:pt x="3204" y="1628"/>
                  </a:lnTo>
                  <a:lnTo>
                    <a:pt x="3202" y="1618"/>
                  </a:lnTo>
                  <a:lnTo>
                    <a:pt x="3200" y="1616"/>
                  </a:lnTo>
                  <a:lnTo>
                    <a:pt x="3198" y="1614"/>
                  </a:lnTo>
                  <a:lnTo>
                    <a:pt x="3190" y="1618"/>
                  </a:lnTo>
                  <a:lnTo>
                    <a:pt x="3180" y="1628"/>
                  </a:lnTo>
                  <a:lnTo>
                    <a:pt x="3180" y="1628"/>
                  </a:lnTo>
                  <a:lnTo>
                    <a:pt x="3176" y="1632"/>
                  </a:lnTo>
                  <a:lnTo>
                    <a:pt x="3170" y="1634"/>
                  </a:lnTo>
                  <a:lnTo>
                    <a:pt x="3164" y="1636"/>
                  </a:lnTo>
                  <a:lnTo>
                    <a:pt x="3156" y="1636"/>
                  </a:lnTo>
                  <a:lnTo>
                    <a:pt x="3150" y="1638"/>
                  </a:lnTo>
                  <a:lnTo>
                    <a:pt x="3144" y="1642"/>
                  </a:lnTo>
                  <a:lnTo>
                    <a:pt x="3144" y="1642"/>
                  </a:lnTo>
                  <a:lnTo>
                    <a:pt x="3134" y="1648"/>
                  </a:lnTo>
                  <a:lnTo>
                    <a:pt x="3126" y="1650"/>
                  </a:lnTo>
                  <a:lnTo>
                    <a:pt x="3118" y="1648"/>
                  </a:lnTo>
                  <a:lnTo>
                    <a:pt x="3110" y="1648"/>
                  </a:lnTo>
                  <a:lnTo>
                    <a:pt x="3110" y="1648"/>
                  </a:lnTo>
                  <a:lnTo>
                    <a:pt x="3106" y="1650"/>
                  </a:lnTo>
                  <a:lnTo>
                    <a:pt x="3104" y="1648"/>
                  </a:lnTo>
                  <a:lnTo>
                    <a:pt x="3108" y="1640"/>
                  </a:lnTo>
                  <a:lnTo>
                    <a:pt x="3112" y="1632"/>
                  </a:lnTo>
                  <a:lnTo>
                    <a:pt x="3110" y="1630"/>
                  </a:lnTo>
                  <a:lnTo>
                    <a:pt x="3108" y="1628"/>
                  </a:lnTo>
                  <a:lnTo>
                    <a:pt x="3108" y="1628"/>
                  </a:lnTo>
                  <a:lnTo>
                    <a:pt x="3104" y="1628"/>
                  </a:lnTo>
                  <a:lnTo>
                    <a:pt x="3098" y="1630"/>
                  </a:lnTo>
                  <a:lnTo>
                    <a:pt x="3086" y="1636"/>
                  </a:lnTo>
                  <a:lnTo>
                    <a:pt x="3074" y="1642"/>
                  </a:lnTo>
                  <a:lnTo>
                    <a:pt x="3068" y="1642"/>
                  </a:lnTo>
                  <a:lnTo>
                    <a:pt x="3062" y="1642"/>
                  </a:lnTo>
                  <a:lnTo>
                    <a:pt x="3062" y="1642"/>
                  </a:lnTo>
                  <a:lnTo>
                    <a:pt x="3058" y="1640"/>
                  </a:lnTo>
                  <a:lnTo>
                    <a:pt x="3058" y="1638"/>
                  </a:lnTo>
                  <a:lnTo>
                    <a:pt x="3060" y="1636"/>
                  </a:lnTo>
                  <a:lnTo>
                    <a:pt x="3064" y="1632"/>
                  </a:lnTo>
                  <a:lnTo>
                    <a:pt x="3076" y="1620"/>
                  </a:lnTo>
                  <a:lnTo>
                    <a:pt x="3092" y="1606"/>
                  </a:lnTo>
                  <a:lnTo>
                    <a:pt x="3092" y="160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90" name="Freeform 6087">
              <a:extLst>
                <a:ext uri="{FF2B5EF4-FFF2-40B4-BE49-F238E27FC236}">
                  <a16:creationId xmlns:a16="http://schemas.microsoft.com/office/drawing/2014/main" id="{EA866892-CC02-4F50-8AC8-C5EBAE075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860" y="823913"/>
              <a:ext cx="304800" cy="171450"/>
            </a:xfrm>
            <a:custGeom>
              <a:avLst/>
              <a:gdLst/>
              <a:ahLst/>
              <a:cxnLst>
                <a:cxn ang="0">
                  <a:pos x="78" y="174"/>
                </a:cxn>
                <a:cxn ang="0">
                  <a:pos x="110" y="166"/>
                </a:cxn>
                <a:cxn ang="0">
                  <a:pos x="110" y="174"/>
                </a:cxn>
                <a:cxn ang="0">
                  <a:pos x="176" y="164"/>
                </a:cxn>
                <a:cxn ang="0">
                  <a:pos x="174" y="172"/>
                </a:cxn>
                <a:cxn ang="0">
                  <a:pos x="118" y="192"/>
                </a:cxn>
                <a:cxn ang="0">
                  <a:pos x="108" y="204"/>
                </a:cxn>
                <a:cxn ang="0">
                  <a:pos x="148" y="238"/>
                </a:cxn>
                <a:cxn ang="0">
                  <a:pos x="224" y="268"/>
                </a:cxn>
                <a:cxn ang="0">
                  <a:pos x="260" y="262"/>
                </a:cxn>
                <a:cxn ang="0">
                  <a:pos x="268" y="252"/>
                </a:cxn>
                <a:cxn ang="0">
                  <a:pos x="288" y="260"/>
                </a:cxn>
                <a:cxn ang="0">
                  <a:pos x="282" y="242"/>
                </a:cxn>
                <a:cxn ang="0">
                  <a:pos x="296" y="246"/>
                </a:cxn>
                <a:cxn ang="0">
                  <a:pos x="322" y="266"/>
                </a:cxn>
                <a:cxn ang="0">
                  <a:pos x="328" y="246"/>
                </a:cxn>
                <a:cxn ang="0">
                  <a:pos x="340" y="234"/>
                </a:cxn>
                <a:cxn ang="0">
                  <a:pos x="364" y="230"/>
                </a:cxn>
                <a:cxn ang="0">
                  <a:pos x="426" y="192"/>
                </a:cxn>
                <a:cxn ang="0">
                  <a:pos x="480" y="174"/>
                </a:cxn>
                <a:cxn ang="0">
                  <a:pos x="472" y="166"/>
                </a:cxn>
                <a:cxn ang="0">
                  <a:pos x="438" y="146"/>
                </a:cxn>
                <a:cxn ang="0">
                  <a:pos x="400" y="146"/>
                </a:cxn>
                <a:cxn ang="0">
                  <a:pos x="390" y="142"/>
                </a:cxn>
                <a:cxn ang="0">
                  <a:pos x="400" y="122"/>
                </a:cxn>
                <a:cxn ang="0">
                  <a:pos x="382" y="108"/>
                </a:cxn>
                <a:cxn ang="0">
                  <a:pos x="376" y="86"/>
                </a:cxn>
                <a:cxn ang="0">
                  <a:pos x="352" y="78"/>
                </a:cxn>
                <a:cxn ang="0">
                  <a:pos x="328" y="90"/>
                </a:cxn>
                <a:cxn ang="0">
                  <a:pos x="326" y="102"/>
                </a:cxn>
                <a:cxn ang="0">
                  <a:pos x="306" y="92"/>
                </a:cxn>
                <a:cxn ang="0">
                  <a:pos x="306" y="74"/>
                </a:cxn>
                <a:cxn ang="0">
                  <a:pos x="274" y="68"/>
                </a:cxn>
                <a:cxn ang="0">
                  <a:pos x="192" y="20"/>
                </a:cxn>
                <a:cxn ang="0">
                  <a:pos x="134" y="0"/>
                </a:cxn>
                <a:cxn ang="0">
                  <a:pos x="100" y="4"/>
                </a:cxn>
                <a:cxn ang="0">
                  <a:pos x="112" y="20"/>
                </a:cxn>
                <a:cxn ang="0">
                  <a:pos x="98" y="28"/>
                </a:cxn>
                <a:cxn ang="0">
                  <a:pos x="66" y="32"/>
                </a:cxn>
                <a:cxn ang="0">
                  <a:pos x="54" y="54"/>
                </a:cxn>
                <a:cxn ang="0">
                  <a:pos x="26" y="76"/>
                </a:cxn>
                <a:cxn ang="0">
                  <a:pos x="18" y="92"/>
                </a:cxn>
                <a:cxn ang="0">
                  <a:pos x="50" y="100"/>
                </a:cxn>
                <a:cxn ang="0">
                  <a:pos x="90" y="104"/>
                </a:cxn>
                <a:cxn ang="0">
                  <a:pos x="72" y="112"/>
                </a:cxn>
                <a:cxn ang="0">
                  <a:pos x="4" y="106"/>
                </a:cxn>
                <a:cxn ang="0">
                  <a:pos x="2" y="116"/>
                </a:cxn>
                <a:cxn ang="0">
                  <a:pos x="32" y="148"/>
                </a:cxn>
              </a:cxnLst>
              <a:rect l="0" t="0" r="r" b="b"/>
              <a:pathLst>
                <a:path w="480" h="270">
                  <a:moveTo>
                    <a:pt x="54" y="164"/>
                  </a:moveTo>
                  <a:lnTo>
                    <a:pt x="54" y="164"/>
                  </a:lnTo>
                  <a:lnTo>
                    <a:pt x="66" y="172"/>
                  </a:lnTo>
                  <a:lnTo>
                    <a:pt x="78" y="174"/>
                  </a:lnTo>
                  <a:lnTo>
                    <a:pt x="88" y="172"/>
                  </a:lnTo>
                  <a:lnTo>
                    <a:pt x="98" y="170"/>
                  </a:lnTo>
                  <a:lnTo>
                    <a:pt x="108" y="164"/>
                  </a:lnTo>
                  <a:lnTo>
                    <a:pt x="110" y="166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08" y="172"/>
                  </a:lnTo>
                  <a:lnTo>
                    <a:pt x="110" y="174"/>
                  </a:lnTo>
                  <a:lnTo>
                    <a:pt x="116" y="176"/>
                  </a:lnTo>
                  <a:lnTo>
                    <a:pt x="142" y="168"/>
                  </a:lnTo>
                  <a:lnTo>
                    <a:pt x="168" y="162"/>
                  </a:lnTo>
                  <a:lnTo>
                    <a:pt x="176" y="164"/>
                  </a:lnTo>
                  <a:lnTo>
                    <a:pt x="176" y="164"/>
                  </a:lnTo>
                  <a:lnTo>
                    <a:pt x="176" y="168"/>
                  </a:lnTo>
                  <a:lnTo>
                    <a:pt x="176" y="168"/>
                  </a:lnTo>
                  <a:lnTo>
                    <a:pt x="174" y="172"/>
                  </a:lnTo>
                  <a:lnTo>
                    <a:pt x="170" y="174"/>
                  </a:lnTo>
                  <a:lnTo>
                    <a:pt x="158" y="180"/>
                  </a:lnTo>
                  <a:lnTo>
                    <a:pt x="130" y="188"/>
                  </a:lnTo>
                  <a:lnTo>
                    <a:pt x="118" y="192"/>
                  </a:lnTo>
                  <a:lnTo>
                    <a:pt x="108" y="196"/>
                  </a:lnTo>
                  <a:lnTo>
                    <a:pt x="104" y="200"/>
                  </a:lnTo>
                  <a:lnTo>
                    <a:pt x="106" y="202"/>
                  </a:lnTo>
                  <a:lnTo>
                    <a:pt x="108" y="204"/>
                  </a:lnTo>
                  <a:lnTo>
                    <a:pt x="108" y="204"/>
                  </a:lnTo>
                  <a:lnTo>
                    <a:pt x="122" y="214"/>
                  </a:lnTo>
                  <a:lnTo>
                    <a:pt x="134" y="226"/>
                  </a:lnTo>
                  <a:lnTo>
                    <a:pt x="148" y="238"/>
                  </a:lnTo>
                  <a:lnTo>
                    <a:pt x="166" y="250"/>
                  </a:lnTo>
                  <a:lnTo>
                    <a:pt x="166" y="250"/>
                  </a:lnTo>
                  <a:lnTo>
                    <a:pt x="194" y="260"/>
                  </a:lnTo>
                  <a:lnTo>
                    <a:pt x="224" y="268"/>
                  </a:lnTo>
                  <a:lnTo>
                    <a:pt x="238" y="270"/>
                  </a:lnTo>
                  <a:lnTo>
                    <a:pt x="250" y="270"/>
                  </a:lnTo>
                  <a:lnTo>
                    <a:pt x="258" y="266"/>
                  </a:lnTo>
                  <a:lnTo>
                    <a:pt x="260" y="262"/>
                  </a:lnTo>
                  <a:lnTo>
                    <a:pt x="262" y="260"/>
                  </a:lnTo>
                  <a:lnTo>
                    <a:pt x="262" y="260"/>
                  </a:lnTo>
                  <a:lnTo>
                    <a:pt x="262" y="254"/>
                  </a:lnTo>
                  <a:lnTo>
                    <a:pt x="268" y="252"/>
                  </a:lnTo>
                  <a:lnTo>
                    <a:pt x="274" y="254"/>
                  </a:lnTo>
                  <a:lnTo>
                    <a:pt x="280" y="256"/>
                  </a:lnTo>
                  <a:lnTo>
                    <a:pt x="284" y="258"/>
                  </a:lnTo>
                  <a:lnTo>
                    <a:pt x="288" y="260"/>
                  </a:lnTo>
                  <a:lnTo>
                    <a:pt x="290" y="258"/>
                  </a:lnTo>
                  <a:lnTo>
                    <a:pt x="286" y="250"/>
                  </a:lnTo>
                  <a:lnTo>
                    <a:pt x="286" y="250"/>
                  </a:lnTo>
                  <a:lnTo>
                    <a:pt x="282" y="242"/>
                  </a:lnTo>
                  <a:lnTo>
                    <a:pt x="280" y="236"/>
                  </a:lnTo>
                  <a:lnTo>
                    <a:pt x="282" y="236"/>
                  </a:lnTo>
                  <a:lnTo>
                    <a:pt x="284" y="236"/>
                  </a:lnTo>
                  <a:lnTo>
                    <a:pt x="296" y="246"/>
                  </a:lnTo>
                  <a:lnTo>
                    <a:pt x="314" y="260"/>
                  </a:lnTo>
                  <a:lnTo>
                    <a:pt x="314" y="260"/>
                  </a:lnTo>
                  <a:lnTo>
                    <a:pt x="320" y="266"/>
                  </a:lnTo>
                  <a:lnTo>
                    <a:pt x="322" y="266"/>
                  </a:lnTo>
                  <a:lnTo>
                    <a:pt x="324" y="266"/>
                  </a:lnTo>
                  <a:lnTo>
                    <a:pt x="326" y="262"/>
                  </a:lnTo>
                  <a:lnTo>
                    <a:pt x="328" y="254"/>
                  </a:lnTo>
                  <a:lnTo>
                    <a:pt x="328" y="246"/>
                  </a:lnTo>
                  <a:lnTo>
                    <a:pt x="330" y="240"/>
                  </a:lnTo>
                  <a:lnTo>
                    <a:pt x="334" y="236"/>
                  </a:lnTo>
                  <a:lnTo>
                    <a:pt x="336" y="234"/>
                  </a:lnTo>
                  <a:lnTo>
                    <a:pt x="340" y="234"/>
                  </a:lnTo>
                  <a:lnTo>
                    <a:pt x="340" y="234"/>
                  </a:lnTo>
                  <a:lnTo>
                    <a:pt x="348" y="236"/>
                  </a:lnTo>
                  <a:lnTo>
                    <a:pt x="356" y="234"/>
                  </a:lnTo>
                  <a:lnTo>
                    <a:pt x="364" y="230"/>
                  </a:lnTo>
                  <a:lnTo>
                    <a:pt x="374" y="226"/>
                  </a:lnTo>
                  <a:lnTo>
                    <a:pt x="414" y="198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40" y="186"/>
                  </a:lnTo>
                  <a:lnTo>
                    <a:pt x="466" y="180"/>
                  </a:lnTo>
                  <a:lnTo>
                    <a:pt x="474" y="176"/>
                  </a:lnTo>
                  <a:lnTo>
                    <a:pt x="480" y="174"/>
                  </a:lnTo>
                  <a:lnTo>
                    <a:pt x="480" y="172"/>
                  </a:lnTo>
                  <a:lnTo>
                    <a:pt x="480" y="170"/>
                  </a:lnTo>
                  <a:lnTo>
                    <a:pt x="472" y="166"/>
                  </a:lnTo>
                  <a:lnTo>
                    <a:pt x="472" y="166"/>
                  </a:lnTo>
                  <a:lnTo>
                    <a:pt x="464" y="162"/>
                  </a:lnTo>
                  <a:lnTo>
                    <a:pt x="456" y="156"/>
                  </a:lnTo>
                  <a:lnTo>
                    <a:pt x="444" y="148"/>
                  </a:lnTo>
                  <a:lnTo>
                    <a:pt x="438" y="146"/>
                  </a:lnTo>
                  <a:lnTo>
                    <a:pt x="430" y="144"/>
                  </a:lnTo>
                  <a:lnTo>
                    <a:pt x="418" y="144"/>
                  </a:lnTo>
                  <a:lnTo>
                    <a:pt x="400" y="146"/>
                  </a:lnTo>
                  <a:lnTo>
                    <a:pt x="400" y="146"/>
                  </a:lnTo>
                  <a:lnTo>
                    <a:pt x="388" y="148"/>
                  </a:lnTo>
                  <a:lnTo>
                    <a:pt x="384" y="148"/>
                  </a:lnTo>
                  <a:lnTo>
                    <a:pt x="386" y="146"/>
                  </a:lnTo>
                  <a:lnTo>
                    <a:pt x="390" y="142"/>
                  </a:lnTo>
                  <a:lnTo>
                    <a:pt x="396" y="136"/>
                  </a:lnTo>
                  <a:lnTo>
                    <a:pt x="400" y="130"/>
                  </a:lnTo>
                  <a:lnTo>
                    <a:pt x="400" y="126"/>
                  </a:lnTo>
                  <a:lnTo>
                    <a:pt x="400" y="122"/>
                  </a:lnTo>
                  <a:lnTo>
                    <a:pt x="396" y="118"/>
                  </a:lnTo>
                  <a:lnTo>
                    <a:pt x="392" y="114"/>
                  </a:lnTo>
                  <a:lnTo>
                    <a:pt x="392" y="114"/>
                  </a:lnTo>
                  <a:lnTo>
                    <a:pt x="382" y="108"/>
                  </a:lnTo>
                  <a:lnTo>
                    <a:pt x="376" y="100"/>
                  </a:lnTo>
                  <a:lnTo>
                    <a:pt x="376" y="96"/>
                  </a:lnTo>
                  <a:lnTo>
                    <a:pt x="376" y="90"/>
                  </a:lnTo>
                  <a:lnTo>
                    <a:pt x="376" y="86"/>
                  </a:lnTo>
                  <a:lnTo>
                    <a:pt x="372" y="82"/>
                  </a:lnTo>
                  <a:lnTo>
                    <a:pt x="366" y="80"/>
                  </a:lnTo>
                  <a:lnTo>
                    <a:pt x="352" y="78"/>
                  </a:lnTo>
                  <a:lnTo>
                    <a:pt x="352" y="78"/>
                  </a:lnTo>
                  <a:lnTo>
                    <a:pt x="338" y="76"/>
                  </a:lnTo>
                  <a:lnTo>
                    <a:pt x="330" y="80"/>
                  </a:lnTo>
                  <a:lnTo>
                    <a:pt x="328" y="84"/>
                  </a:lnTo>
                  <a:lnTo>
                    <a:pt x="328" y="90"/>
                  </a:lnTo>
                  <a:lnTo>
                    <a:pt x="330" y="96"/>
                  </a:lnTo>
                  <a:lnTo>
                    <a:pt x="328" y="100"/>
                  </a:lnTo>
                  <a:lnTo>
                    <a:pt x="328" y="102"/>
                  </a:lnTo>
                  <a:lnTo>
                    <a:pt x="326" y="102"/>
                  </a:lnTo>
                  <a:lnTo>
                    <a:pt x="318" y="100"/>
                  </a:lnTo>
                  <a:lnTo>
                    <a:pt x="318" y="100"/>
                  </a:lnTo>
                  <a:lnTo>
                    <a:pt x="310" y="96"/>
                  </a:lnTo>
                  <a:lnTo>
                    <a:pt x="306" y="92"/>
                  </a:lnTo>
                  <a:lnTo>
                    <a:pt x="306" y="86"/>
                  </a:lnTo>
                  <a:lnTo>
                    <a:pt x="308" y="82"/>
                  </a:lnTo>
                  <a:lnTo>
                    <a:pt x="308" y="78"/>
                  </a:lnTo>
                  <a:lnTo>
                    <a:pt x="306" y="74"/>
                  </a:lnTo>
                  <a:lnTo>
                    <a:pt x="298" y="70"/>
                  </a:lnTo>
                  <a:lnTo>
                    <a:pt x="284" y="70"/>
                  </a:lnTo>
                  <a:lnTo>
                    <a:pt x="284" y="70"/>
                  </a:lnTo>
                  <a:lnTo>
                    <a:pt x="274" y="68"/>
                  </a:lnTo>
                  <a:lnTo>
                    <a:pt x="266" y="66"/>
                  </a:lnTo>
                  <a:lnTo>
                    <a:pt x="248" y="56"/>
                  </a:lnTo>
                  <a:lnTo>
                    <a:pt x="212" y="32"/>
                  </a:lnTo>
                  <a:lnTo>
                    <a:pt x="192" y="20"/>
                  </a:lnTo>
                  <a:lnTo>
                    <a:pt x="170" y="10"/>
                  </a:lnTo>
                  <a:lnTo>
                    <a:pt x="158" y="6"/>
                  </a:lnTo>
                  <a:lnTo>
                    <a:pt x="146" y="2"/>
                  </a:lnTo>
                  <a:lnTo>
                    <a:pt x="134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04" y="2"/>
                  </a:lnTo>
                  <a:lnTo>
                    <a:pt x="100" y="4"/>
                  </a:lnTo>
                  <a:lnTo>
                    <a:pt x="100" y="6"/>
                  </a:lnTo>
                  <a:lnTo>
                    <a:pt x="102" y="10"/>
                  </a:lnTo>
                  <a:lnTo>
                    <a:pt x="108" y="14"/>
                  </a:lnTo>
                  <a:lnTo>
                    <a:pt x="112" y="20"/>
                  </a:lnTo>
                  <a:lnTo>
                    <a:pt x="114" y="24"/>
                  </a:lnTo>
                  <a:lnTo>
                    <a:pt x="114" y="24"/>
                  </a:lnTo>
                  <a:lnTo>
                    <a:pt x="110" y="26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82" y="28"/>
                  </a:lnTo>
                  <a:lnTo>
                    <a:pt x="70" y="30"/>
                  </a:lnTo>
                  <a:lnTo>
                    <a:pt x="66" y="32"/>
                  </a:lnTo>
                  <a:lnTo>
                    <a:pt x="64" y="36"/>
                  </a:lnTo>
                  <a:lnTo>
                    <a:pt x="58" y="48"/>
                  </a:lnTo>
                  <a:lnTo>
                    <a:pt x="58" y="48"/>
                  </a:lnTo>
                  <a:lnTo>
                    <a:pt x="54" y="54"/>
                  </a:lnTo>
                  <a:lnTo>
                    <a:pt x="52" y="58"/>
                  </a:lnTo>
                  <a:lnTo>
                    <a:pt x="42" y="64"/>
                  </a:lnTo>
                  <a:lnTo>
                    <a:pt x="32" y="72"/>
                  </a:lnTo>
                  <a:lnTo>
                    <a:pt x="26" y="76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18" y="88"/>
                  </a:lnTo>
                  <a:lnTo>
                    <a:pt x="18" y="92"/>
                  </a:lnTo>
                  <a:lnTo>
                    <a:pt x="20" y="94"/>
                  </a:lnTo>
                  <a:lnTo>
                    <a:pt x="24" y="96"/>
                  </a:lnTo>
                  <a:lnTo>
                    <a:pt x="34" y="98"/>
                  </a:lnTo>
                  <a:lnTo>
                    <a:pt x="50" y="100"/>
                  </a:lnTo>
                  <a:lnTo>
                    <a:pt x="78" y="102"/>
                  </a:lnTo>
                  <a:lnTo>
                    <a:pt x="86" y="102"/>
                  </a:lnTo>
                  <a:lnTo>
                    <a:pt x="88" y="102"/>
                  </a:lnTo>
                  <a:lnTo>
                    <a:pt x="90" y="104"/>
                  </a:lnTo>
                  <a:lnTo>
                    <a:pt x="90" y="104"/>
                  </a:lnTo>
                  <a:lnTo>
                    <a:pt x="86" y="108"/>
                  </a:lnTo>
                  <a:lnTo>
                    <a:pt x="82" y="110"/>
                  </a:lnTo>
                  <a:lnTo>
                    <a:pt x="72" y="112"/>
                  </a:lnTo>
                  <a:lnTo>
                    <a:pt x="58" y="112"/>
                  </a:lnTo>
                  <a:lnTo>
                    <a:pt x="42" y="110"/>
                  </a:lnTo>
                  <a:lnTo>
                    <a:pt x="14" y="106"/>
                  </a:lnTo>
                  <a:lnTo>
                    <a:pt x="4" y="106"/>
                  </a:lnTo>
                  <a:lnTo>
                    <a:pt x="2" y="108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2" y="116"/>
                  </a:lnTo>
                  <a:lnTo>
                    <a:pt x="4" y="122"/>
                  </a:lnTo>
                  <a:lnTo>
                    <a:pt x="8" y="128"/>
                  </a:lnTo>
                  <a:lnTo>
                    <a:pt x="14" y="134"/>
                  </a:lnTo>
                  <a:lnTo>
                    <a:pt x="32" y="148"/>
                  </a:lnTo>
                  <a:lnTo>
                    <a:pt x="54" y="164"/>
                  </a:lnTo>
                  <a:lnTo>
                    <a:pt x="54" y="16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91" name="Freeform 6088">
              <a:extLst>
                <a:ext uri="{FF2B5EF4-FFF2-40B4-BE49-F238E27FC236}">
                  <a16:creationId xmlns:a16="http://schemas.microsoft.com/office/drawing/2014/main" id="{FB289C77-B529-4B94-BE3C-8D4AF37BE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580" y="1206183"/>
              <a:ext cx="734060" cy="539750"/>
            </a:xfrm>
            <a:custGeom>
              <a:avLst/>
              <a:gdLst/>
              <a:ahLst/>
              <a:cxnLst>
                <a:cxn ang="0">
                  <a:pos x="1088" y="504"/>
                </a:cxn>
                <a:cxn ang="0">
                  <a:pos x="1060" y="480"/>
                </a:cxn>
                <a:cxn ang="0">
                  <a:pos x="960" y="426"/>
                </a:cxn>
                <a:cxn ang="0">
                  <a:pos x="890" y="396"/>
                </a:cxn>
                <a:cxn ang="0">
                  <a:pos x="890" y="348"/>
                </a:cxn>
                <a:cxn ang="0">
                  <a:pos x="926" y="328"/>
                </a:cxn>
                <a:cxn ang="0">
                  <a:pos x="926" y="298"/>
                </a:cxn>
                <a:cxn ang="0">
                  <a:pos x="846" y="276"/>
                </a:cxn>
                <a:cxn ang="0">
                  <a:pos x="844" y="232"/>
                </a:cxn>
                <a:cxn ang="0">
                  <a:pos x="782" y="204"/>
                </a:cxn>
                <a:cxn ang="0">
                  <a:pos x="706" y="174"/>
                </a:cxn>
                <a:cxn ang="0">
                  <a:pos x="642" y="134"/>
                </a:cxn>
                <a:cxn ang="0">
                  <a:pos x="560" y="98"/>
                </a:cxn>
                <a:cxn ang="0">
                  <a:pos x="462" y="112"/>
                </a:cxn>
                <a:cxn ang="0">
                  <a:pos x="404" y="110"/>
                </a:cxn>
                <a:cxn ang="0">
                  <a:pos x="388" y="90"/>
                </a:cxn>
                <a:cxn ang="0">
                  <a:pos x="352" y="18"/>
                </a:cxn>
                <a:cxn ang="0">
                  <a:pos x="200" y="50"/>
                </a:cxn>
                <a:cxn ang="0">
                  <a:pos x="174" y="84"/>
                </a:cxn>
                <a:cxn ang="0">
                  <a:pos x="168" y="138"/>
                </a:cxn>
                <a:cxn ang="0">
                  <a:pos x="222" y="180"/>
                </a:cxn>
                <a:cxn ang="0">
                  <a:pos x="150" y="122"/>
                </a:cxn>
                <a:cxn ang="0">
                  <a:pos x="188" y="26"/>
                </a:cxn>
                <a:cxn ang="0">
                  <a:pos x="116" y="8"/>
                </a:cxn>
                <a:cxn ang="0">
                  <a:pos x="18" y="90"/>
                </a:cxn>
                <a:cxn ang="0">
                  <a:pos x="58" y="196"/>
                </a:cxn>
                <a:cxn ang="0">
                  <a:pos x="40" y="216"/>
                </a:cxn>
                <a:cxn ang="0">
                  <a:pos x="118" y="270"/>
                </a:cxn>
                <a:cxn ang="0">
                  <a:pos x="234" y="288"/>
                </a:cxn>
                <a:cxn ang="0">
                  <a:pos x="336" y="290"/>
                </a:cxn>
                <a:cxn ang="0">
                  <a:pos x="358" y="284"/>
                </a:cxn>
                <a:cxn ang="0">
                  <a:pos x="462" y="284"/>
                </a:cxn>
                <a:cxn ang="0">
                  <a:pos x="498" y="274"/>
                </a:cxn>
                <a:cxn ang="0">
                  <a:pos x="580" y="338"/>
                </a:cxn>
                <a:cxn ang="0">
                  <a:pos x="538" y="376"/>
                </a:cxn>
                <a:cxn ang="0">
                  <a:pos x="654" y="402"/>
                </a:cxn>
                <a:cxn ang="0">
                  <a:pos x="712" y="474"/>
                </a:cxn>
                <a:cxn ang="0">
                  <a:pos x="640" y="558"/>
                </a:cxn>
                <a:cxn ang="0">
                  <a:pos x="628" y="608"/>
                </a:cxn>
                <a:cxn ang="0">
                  <a:pos x="510" y="624"/>
                </a:cxn>
                <a:cxn ang="0">
                  <a:pos x="514" y="688"/>
                </a:cxn>
                <a:cxn ang="0">
                  <a:pos x="616" y="688"/>
                </a:cxn>
                <a:cxn ang="0">
                  <a:pos x="656" y="674"/>
                </a:cxn>
                <a:cxn ang="0">
                  <a:pos x="736" y="724"/>
                </a:cxn>
                <a:cxn ang="0">
                  <a:pos x="732" y="752"/>
                </a:cxn>
                <a:cxn ang="0">
                  <a:pos x="854" y="818"/>
                </a:cxn>
                <a:cxn ang="0">
                  <a:pos x="966" y="822"/>
                </a:cxn>
                <a:cxn ang="0">
                  <a:pos x="854" y="724"/>
                </a:cxn>
                <a:cxn ang="0">
                  <a:pos x="908" y="744"/>
                </a:cxn>
                <a:cxn ang="0">
                  <a:pos x="1012" y="814"/>
                </a:cxn>
                <a:cxn ang="0">
                  <a:pos x="1018" y="766"/>
                </a:cxn>
                <a:cxn ang="0">
                  <a:pos x="1022" y="724"/>
                </a:cxn>
                <a:cxn ang="0">
                  <a:pos x="1000" y="694"/>
                </a:cxn>
                <a:cxn ang="0">
                  <a:pos x="942" y="632"/>
                </a:cxn>
                <a:cxn ang="0">
                  <a:pos x="890" y="586"/>
                </a:cxn>
                <a:cxn ang="0">
                  <a:pos x="902" y="544"/>
                </a:cxn>
                <a:cxn ang="0">
                  <a:pos x="942" y="544"/>
                </a:cxn>
                <a:cxn ang="0">
                  <a:pos x="990" y="580"/>
                </a:cxn>
                <a:cxn ang="0">
                  <a:pos x="1070" y="648"/>
                </a:cxn>
                <a:cxn ang="0">
                  <a:pos x="1102" y="596"/>
                </a:cxn>
                <a:cxn ang="0">
                  <a:pos x="1128" y="568"/>
                </a:cxn>
                <a:cxn ang="0">
                  <a:pos x="1148" y="514"/>
                </a:cxn>
              </a:cxnLst>
              <a:rect l="0" t="0" r="r" b="b"/>
              <a:pathLst>
                <a:path w="1156" h="850">
                  <a:moveTo>
                    <a:pt x="1148" y="514"/>
                  </a:moveTo>
                  <a:lnTo>
                    <a:pt x="1148" y="514"/>
                  </a:lnTo>
                  <a:lnTo>
                    <a:pt x="1144" y="506"/>
                  </a:lnTo>
                  <a:lnTo>
                    <a:pt x="1138" y="502"/>
                  </a:lnTo>
                  <a:lnTo>
                    <a:pt x="1134" y="500"/>
                  </a:lnTo>
                  <a:lnTo>
                    <a:pt x="1128" y="498"/>
                  </a:lnTo>
                  <a:lnTo>
                    <a:pt x="1116" y="498"/>
                  </a:lnTo>
                  <a:lnTo>
                    <a:pt x="1106" y="502"/>
                  </a:lnTo>
                  <a:lnTo>
                    <a:pt x="1096" y="506"/>
                  </a:lnTo>
                  <a:lnTo>
                    <a:pt x="1090" y="508"/>
                  </a:lnTo>
                  <a:lnTo>
                    <a:pt x="1088" y="506"/>
                  </a:lnTo>
                  <a:lnTo>
                    <a:pt x="1088" y="504"/>
                  </a:lnTo>
                  <a:lnTo>
                    <a:pt x="1090" y="496"/>
                  </a:lnTo>
                  <a:lnTo>
                    <a:pt x="1090" y="496"/>
                  </a:lnTo>
                  <a:lnTo>
                    <a:pt x="1092" y="486"/>
                  </a:lnTo>
                  <a:lnTo>
                    <a:pt x="1090" y="482"/>
                  </a:lnTo>
                  <a:lnTo>
                    <a:pt x="1088" y="480"/>
                  </a:lnTo>
                  <a:lnTo>
                    <a:pt x="1084" y="480"/>
                  </a:lnTo>
                  <a:lnTo>
                    <a:pt x="1076" y="482"/>
                  </a:lnTo>
                  <a:lnTo>
                    <a:pt x="1062" y="486"/>
                  </a:lnTo>
                  <a:lnTo>
                    <a:pt x="1060" y="486"/>
                  </a:lnTo>
                  <a:lnTo>
                    <a:pt x="1058" y="486"/>
                  </a:lnTo>
                  <a:lnTo>
                    <a:pt x="1060" y="480"/>
                  </a:lnTo>
                  <a:lnTo>
                    <a:pt x="1060" y="480"/>
                  </a:lnTo>
                  <a:lnTo>
                    <a:pt x="1062" y="472"/>
                  </a:lnTo>
                  <a:lnTo>
                    <a:pt x="1062" y="466"/>
                  </a:lnTo>
                  <a:lnTo>
                    <a:pt x="1060" y="462"/>
                  </a:lnTo>
                  <a:lnTo>
                    <a:pt x="1056" y="458"/>
                  </a:lnTo>
                  <a:lnTo>
                    <a:pt x="1042" y="450"/>
                  </a:lnTo>
                  <a:lnTo>
                    <a:pt x="1022" y="436"/>
                  </a:lnTo>
                  <a:lnTo>
                    <a:pt x="1022" y="436"/>
                  </a:lnTo>
                  <a:lnTo>
                    <a:pt x="1010" y="430"/>
                  </a:lnTo>
                  <a:lnTo>
                    <a:pt x="996" y="428"/>
                  </a:lnTo>
                  <a:lnTo>
                    <a:pt x="984" y="426"/>
                  </a:lnTo>
                  <a:lnTo>
                    <a:pt x="970" y="426"/>
                  </a:lnTo>
                  <a:lnTo>
                    <a:pt x="960" y="426"/>
                  </a:lnTo>
                  <a:lnTo>
                    <a:pt x="950" y="424"/>
                  </a:lnTo>
                  <a:lnTo>
                    <a:pt x="944" y="420"/>
                  </a:lnTo>
                  <a:lnTo>
                    <a:pt x="942" y="416"/>
                  </a:lnTo>
                  <a:lnTo>
                    <a:pt x="940" y="410"/>
                  </a:lnTo>
                  <a:lnTo>
                    <a:pt x="940" y="410"/>
                  </a:lnTo>
                  <a:lnTo>
                    <a:pt x="938" y="406"/>
                  </a:lnTo>
                  <a:lnTo>
                    <a:pt x="936" y="402"/>
                  </a:lnTo>
                  <a:lnTo>
                    <a:pt x="930" y="400"/>
                  </a:lnTo>
                  <a:lnTo>
                    <a:pt x="926" y="398"/>
                  </a:lnTo>
                  <a:lnTo>
                    <a:pt x="914" y="396"/>
                  </a:lnTo>
                  <a:lnTo>
                    <a:pt x="900" y="396"/>
                  </a:lnTo>
                  <a:lnTo>
                    <a:pt x="890" y="396"/>
                  </a:lnTo>
                  <a:lnTo>
                    <a:pt x="882" y="394"/>
                  </a:lnTo>
                  <a:lnTo>
                    <a:pt x="882" y="394"/>
                  </a:lnTo>
                  <a:lnTo>
                    <a:pt x="882" y="392"/>
                  </a:lnTo>
                  <a:lnTo>
                    <a:pt x="890" y="384"/>
                  </a:lnTo>
                  <a:lnTo>
                    <a:pt x="890" y="384"/>
                  </a:lnTo>
                  <a:lnTo>
                    <a:pt x="896" y="380"/>
                  </a:lnTo>
                  <a:lnTo>
                    <a:pt x="900" y="376"/>
                  </a:lnTo>
                  <a:lnTo>
                    <a:pt x="902" y="372"/>
                  </a:lnTo>
                  <a:lnTo>
                    <a:pt x="902" y="366"/>
                  </a:lnTo>
                  <a:lnTo>
                    <a:pt x="900" y="360"/>
                  </a:lnTo>
                  <a:lnTo>
                    <a:pt x="894" y="352"/>
                  </a:lnTo>
                  <a:lnTo>
                    <a:pt x="890" y="348"/>
                  </a:lnTo>
                  <a:lnTo>
                    <a:pt x="888" y="344"/>
                  </a:lnTo>
                  <a:lnTo>
                    <a:pt x="890" y="344"/>
                  </a:lnTo>
                  <a:lnTo>
                    <a:pt x="902" y="346"/>
                  </a:lnTo>
                  <a:lnTo>
                    <a:pt x="902" y="346"/>
                  </a:lnTo>
                  <a:lnTo>
                    <a:pt x="916" y="348"/>
                  </a:lnTo>
                  <a:lnTo>
                    <a:pt x="928" y="348"/>
                  </a:lnTo>
                  <a:lnTo>
                    <a:pt x="938" y="346"/>
                  </a:lnTo>
                  <a:lnTo>
                    <a:pt x="942" y="342"/>
                  </a:lnTo>
                  <a:lnTo>
                    <a:pt x="944" y="340"/>
                  </a:lnTo>
                  <a:lnTo>
                    <a:pt x="944" y="338"/>
                  </a:lnTo>
                  <a:lnTo>
                    <a:pt x="938" y="334"/>
                  </a:lnTo>
                  <a:lnTo>
                    <a:pt x="926" y="328"/>
                  </a:lnTo>
                  <a:lnTo>
                    <a:pt x="906" y="324"/>
                  </a:lnTo>
                  <a:lnTo>
                    <a:pt x="906" y="324"/>
                  </a:lnTo>
                  <a:lnTo>
                    <a:pt x="876" y="318"/>
                  </a:lnTo>
                  <a:lnTo>
                    <a:pt x="876" y="318"/>
                  </a:lnTo>
                  <a:lnTo>
                    <a:pt x="876" y="318"/>
                  </a:lnTo>
                  <a:lnTo>
                    <a:pt x="880" y="316"/>
                  </a:lnTo>
                  <a:lnTo>
                    <a:pt x="900" y="312"/>
                  </a:lnTo>
                  <a:lnTo>
                    <a:pt x="910" y="308"/>
                  </a:lnTo>
                  <a:lnTo>
                    <a:pt x="920" y="304"/>
                  </a:lnTo>
                  <a:lnTo>
                    <a:pt x="920" y="304"/>
                  </a:lnTo>
                  <a:lnTo>
                    <a:pt x="924" y="300"/>
                  </a:lnTo>
                  <a:lnTo>
                    <a:pt x="926" y="298"/>
                  </a:lnTo>
                  <a:lnTo>
                    <a:pt x="926" y="294"/>
                  </a:lnTo>
                  <a:lnTo>
                    <a:pt x="926" y="290"/>
                  </a:lnTo>
                  <a:lnTo>
                    <a:pt x="922" y="284"/>
                  </a:lnTo>
                  <a:lnTo>
                    <a:pt x="914" y="278"/>
                  </a:lnTo>
                  <a:lnTo>
                    <a:pt x="904" y="272"/>
                  </a:lnTo>
                  <a:lnTo>
                    <a:pt x="894" y="268"/>
                  </a:lnTo>
                  <a:lnTo>
                    <a:pt x="886" y="268"/>
                  </a:lnTo>
                  <a:lnTo>
                    <a:pt x="880" y="270"/>
                  </a:lnTo>
                  <a:lnTo>
                    <a:pt x="880" y="270"/>
                  </a:lnTo>
                  <a:lnTo>
                    <a:pt x="872" y="274"/>
                  </a:lnTo>
                  <a:lnTo>
                    <a:pt x="864" y="276"/>
                  </a:lnTo>
                  <a:lnTo>
                    <a:pt x="846" y="276"/>
                  </a:lnTo>
                  <a:lnTo>
                    <a:pt x="842" y="276"/>
                  </a:lnTo>
                  <a:lnTo>
                    <a:pt x="840" y="274"/>
                  </a:lnTo>
                  <a:lnTo>
                    <a:pt x="842" y="270"/>
                  </a:lnTo>
                  <a:lnTo>
                    <a:pt x="852" y="266"/>
                  </a:lnTo>
                  <a:lnTo>
                    <a:pt x="852" y="266"/>
                  </a:lnTo>
                  <a:lnTo>
                    <a:pt x="874" y="258"/>
                  </a:lnTo>
                  <a:lnTo>
                    <a:pt x="880" y="254"/>
                  </a:lnTo>
                  <a:lnTo>
                    <a:pt x="882" y="252"/>
                  </a:lnTo>
                  <a:lnTo>
                    <a:pt x="878" y="248"/>
                  </a:lnTo>
                  <a:lnTo>
                    <a:pt x="872" y="244"/>
                  </a:lnTo>
                  <a:lnTo>
                    <a:pt x="844" y="232"/>
                  </a:lnTo>
                  <a:lnTo>
                    <a:pt x="844" y="232"/>
                  </a:lnTo>
                  <a:lnTo>
                    <a:pt x="826" y="226"/>
                  </a:lnTo>
                  <a:lnTo>
                    <a:pt x="812" y="226"/>
                  </a:lnTo>
                  <a:lnTo>
                    <a:pt x="802" y="228"/>
                  </a:lnTo>
                  <a:lnTo>
                    <a:pt x="794" y="230"/>
                  </a:lnTo>
                  <a:lnTo>
                    <a:pt x="790" y="232"/>
                  </a:lnTo>
                  <a:lnTo>
                    <a:pt x="786" y="232"/>
                  </a:lnTo>
                  <a:lnTo>
                    <a:pt x="786" y="230"/>
                  </a:lnTo>
                  <a:lnTo>
                    <a:pt x="786" y="220"/>
                  </a:lnTo>
                  <a:lnTo>
                    <a:pt x="786" y="220"/>
                  </a:lnTo>
                  <a:lnTo>
                    <a:pt x="788" y="210"/>
                  </a:lnTo>
                  <a:lnTo>
                    <a:pt x="784" y="206"/>
                  </a:lnTo>
                  <a:lnTo>
                    <a:pt x="782" y="204"/>
                  </a:lnTo>
                  <a:lnTo>
                    <a:pt x="776" y="204"/>
                  </a:lnTo>
                  <a:lnTo>
                    <a:pt x="768" y="206"/>
                  </a:lnTo>
                  <a:lnTo>
                    <a:pt x="764" y="204"/>
                  </a:lnTo>
                  <a:lnTo>
                    <a:pt x="762" y="198"/>
                  </a:lnTo>
                  <a:lnTo>
                    <a:pt x="762" y="198"/>
                  </a:lnTo>
                  <a:lnTo>
                    <a:pt x="762" y="190"/>
                  </a:lnTo>
                  <a:lnTo>
                    <a:pt x="756" y="184"/>
                  </a:lnTo>
                  <a:lnTo>
                    <a:pt x="748" y="178"/>
                  </a:lnTo>
                  <a:lnTo>
                    <a:pt x="738" y="174"/>
                  </a:lnTo>
                  <a:lnTo>
                    <a:pt x="728" y="170"/>
                  </a:lnTo>
                  <a:lnTo>
                    <a:pt x="716" y="170"/>
                  </a:lnTo>
                  <a:lnTo>
                    <a:pt x="706" y="174"/>
                  </a:lnTo>
                  <a:lnTo>
                    <a:pt x="696" y="182"/>
                  </a:lnTo>
                  <a:lnTo>
                    <a:pt x="696" y="182"/>
                  </a:lnTo>
                  <a:lnTo>
                    <a:pt x="686" y="190"/>
                  </a:lnTo>
                  <a:lnTo>
                    <a:pt x="680" y="192"/>
                  </a:lnTo>
                  <a:lnTo>
                    <a:pt x="674" y="190"/>
                  </a:lnTo>
                  <a:lnTo>
                    <a:pt x="670" y="186"/>
                  </a:lnTo>
                  <a:lnTo>
                    <a:pt x="666" y="178"/>
                  </a:lnTo>
                  <a:lnTo>
                    <a:pt x="662" y="168"/>
                  </a:lnTo>
                  <a:lnTo>
                    <a:pt x="652" y="148"/>
                  </a:lnTo>
                  <a:lnTo>
                    <a:pt x="652" y="148"/>
                  </a:lnTo>
                  <a:lnTo>
                    <a:pt x="648" y="138"/>
                  </a:lnTo>
                  <a:lnTo>
                    <a:pt x="642" y="134"/>
                  </a:lnTo>
                  <a:lnTo>
                    <a:pt x="638" y="134"/>
                  </a:lnTo>
                  <a:lnTo>
                    <a:pt x="632" y="134"/>
                  </a:lnTo>
                  <a:lnTo>
                    <a:pt x="628" y="134"/>
                  </a:lnTo>
                  <a:lnTo>
                    <a:pt x="622" y="134"/>
                  </a:lnTo>
                  <a:lnTo>
                    <a:pt x="616" y="128"/>
                  </a:lnTo>
                  <a:lnTo>
                    <a:pt x="610" y="120"/>
                  </a:lnTo>
                  <a:lnTo>
                    <a:pt x="610" y="120"/>
                  </a:lnTo>
                  <a:lnTo>
                    <a:pt x="602" y="110"/>
                  </a:lnTo>
                  <a:lnTo>
                    <a:pt x="594" y="104"/>
                  </a:lnTo>
                  <a:lnTo>
                    <a:pt x="586" y="100"/>
                  </a:lnTo>
                  <a:lnTo>
                    <a:pt x="578" y="100"/>
                  </a:lnTo>
                  <a:lnTo>
                    <a:pt x="560" y="98"/>
                  </a:lnTo>
                  <a:lnTo>
                    <a:pt x="552" y="98"/>
                  </a:lnTo>
                  <a:lnTo>
                    <a:pt x="546" y="94"/>
                  </a:lnTo>
                  <a:lnTo>
                    <a:pt x="546" y="94"/>
                  </a:lnTo>
                  <a:lnTo>
                    <a:pt x="528" y="88"/>
                  </a:lnTo>
                  <a:lnTo>
                    <a:pt x="518" y="84"/>
                  </a:lnTo>
                  <a:lnTo>
                    <a:pt x="506" y="82"/>
                  </a:lnTo>
                  <a:lnTo>
                    <a:pt x="494" y="84"/>
                  </a:lnTo>
                  <a:lnTo>
                    <a:pt x="484" y="88"/>
                  </a:lnTo>
                  <a:lnTo>
                    <a:pt x="474" y="94"/>
                  </a:lnTo>
                  <a:lnTo>
                    <a:pt x="466" y="106"/>
                  </a:lnTo>
                  <a:lnTo>
                    <a:pt x="466" y="106"/>
                  </a:lnTo>
                  <a:lnTo>
                    <a:pt x="462" y="112"/>
                  </a:lnTo>
                  <a:lnTo>
                    <a:pt x="460" y="116"/>
                  </a:lnTo>
                  <a:lnTo>
                    <a:pt x="456" y="118"/>
                  </a:lnTo>
                  <a:lnTo>
                    <a:pt x="452" y="118"/>
                  </a:lnTo>
                  <a:lnTo>
                    <a:pt x="444" y="116"/>
                  </a:lnTo>
                  <a:lnTo>
                    <a:pt x="436" y="112"/>
                  </a:lnTo>
                  <a:lnTo>
                    <a:pt x="428" y="106"/>
                  </a:lnTo>
                  <a:lnTo>
                    <a:pt x="420" y="104"/>
                  </a:lnTo>
                  <a:lnTo>
                    <a:pt x="416" y="102"/>
                  </a:lnTo>
                  <a:lnTo>
                    <a:pt x="412" y="104"/>
                  </a:lnTo>
                  <a:lnTo>
                    <a:pt x="408" y="106"/>
                  </a:lnTo>
                  <a:lnTo>
                    <a:pt x="404" y="110"/>
                  </a:lnTo>
                  <a:lnTo>
                    <a:pt x="404" y="110"/>
                  </a:lnTo>
                  <a:lnTo>
                    <a:pt x="396" y="118"/>
                  </a:lnTo>
                  <a:lnTo>
                    <a:pt x="388" y="124"/>
                  </a:lnTo>
                  <a:lnTo>
                    <a:pt x="380" y="130"/>
                  </a:lnTo>
                  <a:lnTo>
                    <a:pt x="376" y="132"/>
                  </a:lnTo>
                  <a:lnTo>
                    <a:pt x="372" y="132"/>
                  </a:lnTo>
                  <a:lnTo>
                    <a:pt x="370" y="130"/>
                  </a:lnTo>
                  <a:lnTo>
                    <a:pt x="372" y="126"/>
                  </a:lnTo>
                  <a:lnTo>
                    <a:pt x="376" y="118"/>
                  </a:lnTo>
                  <a:lnTo>
                    <a:pt x="376" y="118"/>
                  </a:lnTo>
                  <a:lnTo>
                    <a:pt x="382" y="110"/>
                  </a:lnTo>
                  <a:lnTo>
                    <a:pt x="386" y="100"/>
                  </a:lnTo>
                  <a:lnTo>
                    <a:pt x="388" y="90"/>
                  </a:lnTo>
                  <a:lnTo>
                    <a:pt x="388" y="82"/>
                  </a:lnTo>
                  <a:lnTo>
                    <a:pt x="386" y="72"/>
                  </a:lnTo>
                  <a:lnTo>
                    <a:pt x="382" y="64"/>
                  </a:lnTo>
                  <a:lnTo>
                    <a:pt x="376" y="58"/>
                  </a:lnTo>
                  <a:lnTo>
                    <a:pt x="368" y="54"/>
                  </a:lnTo>
                  <a:lnTo>
                    <a:pt x="368" y="54"/>
                  </a:lnTo>
                  <a:lnTo>
                    <a:pt x="360" y="50"/>
                  </a:lnTo>
                  <a:lnTo>
                    <a:pt x="356" y="44"/>
                  </a:lnTo>
                  <a:lnTo>
                    <a:pt x="356" y="38"/>
                  </a:lnTo>
                  <a:lnTo>
                    <a:pt x="354" y="32"/>
                  </a:lnTo>
                  <a:lnTo>
                    <a:pt x="354" y="24"/>
                  </a:lnTo>
                  <a:lnTo>
                    <a:pt x="352" y="18"/>
                  </a:lnTo>
                  <a:lnTo>
                    <a:pt x="346" y="14"/>
                  </a:lnTo>
                  <a:lnTo>
                    <a:pt x="338" y="12"/>
                  </a:lnTo>
                  <a:lnTo>
                    <a:pt x="338" y="12"/>
                  </a:lnTo>
                  <a:lnTo>
                    <a:pt x="326" y="10"/>
                  </a:lnTo>
                  <a:lnTo>
                    <a:pt x="306" y="12"/>
                  </a:lnTo>
                  <a:lnTo>
                    <a:pt x="282" y="14"/>
                  </a:lnTo>
                  <a:lnTo>
                    <a:pt x="260" y="18"/>
                  </a:lnTo>
                  <a:lnTo>
                    <a:pt x="236" y="24"/>
                  </a:lnTo>
                  <a:lnTo>
                    <a:pt x="218" y="32"/>
                  </a:lnTo>
                  <a:lnTo>
                    <a:pt x="210" y="38"/>
                  </a:lnTo>
                  <a:lnTo>
                    <a:pt x="204" y="44"/>
                  </a:lnTo>
                  <a:lnTo>
                    <a:pt x="200" y="50"/>
                  </a:lnTo>
                  <a:lnTo>
                    <a:pt x="198" y="56"/>
                  </a:lnTo>
                  <a:lnTo>
                    <a:pt x="198" y="56"/>
                  </a:lnTo>
                  <a:lnTo>
                    <a:pt x="198" y="62"/>
                  </a:lnTo>
                  <a:lnTo>
                    <a:pt x="196" y="66"/>
                  </a:lnTo>
                  <a:lnTo>
                    <a:pt x="194" y="68"/>
                  </a:lnTo>
                  <a:lnTo>
                    <a:pt x="192" y="70"/>
                  </a:lnTo>
                  <a:lnTo>
                    <a:pt x="186" y="72"/>
                  </a:lnTo>
                  <a:lnTo>
                    <a:pt x="178" y="70"/>
                  </a:lnTo>
                  <a:lnTo>
                    <a:pt x="174" y="72"/>
                  </a:lnTo>
                  <a:lnTo>
                    <a:pt x="172" y="72"/>
                  </a:lnTo>
                  <a:lnTo>
                    <a:pt x="172" y="74"/>
                  </a:lnTo>
                  <a:lnTo>
                    <a:pt x="174" y="84"/>
                  </a:lnTo>
                  <a:lnTo>
                    <a:pt x="182" y="100"/>
                  </a:lnTo>
                  <a:lnTo>
                    <a:pt x="182" y="100"/>
                  </a:lnTo>
                  <a:lnTo>
                    <a:pt x="188" y="116"/>
                  </a:lnTo>
                  <a:lnTo>
                    <a:pt x="188" y="122"/>
                  </a:lnTo>
                  <a:lnTo>
                    <a:pt x="188" y="126"/>
                  </a:lnTo>
                  <a:lnTo>
                    <a:pt x="188" y="130"/>
                  </a:lnTo>
                  <a:lnTo>
                    <a:pt x="184" y="130"/>
                  </a:lnTo>
                  <a:lnTo>
                    <a:pt x="180" y="132"/>
                  </a:lnTo>
                  <a:lnTo>
                    <a:pt x="174" y="132"/>
                  </a:lnTo>
                  <a:lnTo>
                    <a:pt x="168" y="134"/>
                  </a:lnTo>
                  <a:lnTo>
                    <a:pt x="168" y="136"/>
                  </a:lnTo>
                  <a:lnTo>
                    <a:pt x="168" y="138"/>
                  </a:lnTo>
                  <a:lnTo>
                    <a:pt x="174" y="148"/>
                  </a:lnTo>
                  <a:lnTo>
                    <a:pt x="174" y="148"/>
                  </a:lnTo>
                  <a:lnTo>
                    <a:pt x="184" y="158"/>
                  </a:lnTo>
                  <a:lnTo>
                    <a:pt x="192" y="164"/>
                  </a:lnTo>
                  <a:lnTo>
                    <a:pt x="200" y="166"/>
                  </a:lnTo>
                  <a:lnTo>
                    <a:pt x="208" y="166"/>
                  </a:lnTo>
                  <a:lnTo>
                    <a:pt x="212" y="164"/>
                  </a:lnTo>
                  <a:lnTo>
                    <a:pt x="218" y="166"/>
                  </a:lnTo>
                  <a:lnTo>
                    <a:pt x="220" y="168"/>
                  </a:lnTo>
                  <a:lnTo>
                    <a:pt x="222" y="176"/>
                  </a:lnTo>
                  <a:lnTo>
                    <a:pt x="222" y="176"/>
                  </a:lnTo>
                  <a:lnTo>
                    <a:pt x="222" y="180"/>
                  </a:lnTo>
                  <a:lnTo>
                    <a:pt x="220" y="182"/>
                  </a:lnTo>
                  <a:lnTo>
                    <a:pt x="216" y="184"/>
                  </a:lnTo>
                  <a:lnTo>
                    <a:pt x="210" y="184"/>
                  </a:lnTo>
                  <a:lnTo>
                    <a:pt x="196" y="180"/>
                  </a:lnTo>
                  <a:lnTo>
                    <a:pt x="180" y="174"/>
                  </a:lnTo>
                  <a:lnTo>
                    <a:pt x="164" y="164"/>
                  </a:lnTo>
                  <a:lnTo>
                    <a:pt x="152" y="150"/>
                  </a:lnTo>
                  <a:lnTo>
                    <a:pt x="148" y="144"/>
                  </a:lnTo>
                  <a:lnTo>
                    <a:pt x="146" y="136"/>
                  </a:lnTo>
                  <a:lnTo>
                    <a:pt x="146" y="130"/>
                  </a:lnTo>
                  <a:lnTo>
                    <a:pt x="150" y="122"/>
                  </a:lnTo>
                  <a:lnTo>
                    <a:pt x="150" y="122"/>
                  </a:lnTo>
                  <a:lnTo>
                    <a:pt x="154" y="110"/>
                  </a:lnTo>
                  <a:lnTo>
                    <a:pt x="152" y="102"/>
                  </a:lnTo>
                  <a:lnTo>
                    <a:pt x="150" y="98"/>
                  </a:lnTo>
                  <a:lnTo>
                    <a:pt x="144" y="94"/>
                  </a:lnTo>
                  <a:lnTo>
                    <a:pt x="142" y="90"/>
                  </a:lnTo>
                  <a:lnTo>
                    <a:pt x="140" y="84"/>
                  </a:lnTo>
                  <a:lnTo>
                    <a:pt x="144" y="74"/>
                  </a:lnTo>
                  <a:lnTo>
                    <a:pt x="154" y="60"/>
                  </a:lnTo>
                  <a:lnTo>
                    <a:pt x="154" y="60"/>
                  </a:lnTo>
                  <a:lnTo>
                    <a:pt x="168" y="44"/>
                  </a:lnTo>
                  <a:lnTo>
                    <a:pt x="180" y="34"/>
                  </a:lnTo>
                  <a:lnTo>
                    <a:pt x="188" y="26"/>
                  </a:lnTo>
                  <a:lnTo>
                    <a:pt x="198" y="22"/>
                  </a:lnTo>
                  <a:lnTo>
                    <a:pt x="208" y="16"/>
                  </a:lnTo>
                  <a:lnTo>
                    <a:pt x="212" y="14"/>
                  </a:lnTo>
                  <a:lnTo>
                    <a:pt x="212" y="10"/>
                  </a:lnTo>
                  <a:lnTo>
                    <a:pt x="212" y="10"/>
                  </a:lnTo>
                  <a:lnTo>
                    <a:pt x="212" y="8"/>
                  </a:lnTo>
                  <a:lnTo>
                    <a:pt x="210" y="6"/>
                  </a:lnTo>
                  <a:lnTo>
                    <a:pt x="200" y="2"/>
                  </a:lnTo>
                  <a:lnTo>
                    <a:pt x="184" y="0"/>
                  </a:lnTo>
                  <a:lnTo>
                    <a:pt x="164" y="0"/>
                  </a:lnTo>
                  <a:lnTo>
                    <a:pt x="140" y="2"/>
                  </a:lnTo>
                  <a:lnTo>
                    <a:pt x="116" y="8"/>
                  </a:lnTo>
                  <a:lnTo>
                    <a:pt x="92" y="1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52" y="38"/>
                  </a:lnTo>
                  <a:lnTo>
                    <a:pt x="40" y="48"/>
                  </a:lnTo>
                  <a:lnTo>
                    <a:pt x="34" y="56"/>
                  </a:lnTo>
                  <a:lnTo>
                    <a:pt x="32" y="62"/>
                  </a:lnTo>
                  <a:lnTo>
                    <a:pt x="30" y="72"/>
                  </a:lnTo>
                  <a:lnTo>
                    <a:pt x="28" y="76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18" y="90"/>
                  </a:lnTo>
                  <a:lnTo>
                    <a:pt x="14" y="96"/>
                  </a:lnTo>
                  <a:lnTo>
                    <a:pt x="8" y="112"/>
                  </a:lnTo>
                  <a:lnTo>
                    <a:pt x="4" y="132"/>
                  </a:lnTo>
                  <a:lnTo>
                    <a:pt x="2" y="156"/>
                  </a:lnTo>
                  <a:lnTo>
                    <a:pt x="2" y="156"/>
                  </a:lnTo>
                  <a:lnTo>
                    <a:pt x="0" y="168"/>
                  </a:lnTo>
                  <a:lnTo>
                    <a:pt x="0" y="178"/>
                  </a:lnTo>
                  <a:lnTo>
                    <a:pt x="2" y="184"/>
                  </a:lnTo>
                  <a:lnTo>
                    <a:pt x="8" y="188"/>
                  </a:lnTo>
                  <a:lnTo>
                    <a:pt x="14" y="192"/>
                  </a:lnTo>
                  <a:lnTo>
                    <a:pt x="26" y="194"/>
                  </a:lnTo>
                  <a:lnTo>
                    <a:pt x="58" y="196"/>
                  </a:lnTo>
                  <a:lnTo>
                    <a:pt x="58" y="196"/>
                  </a:lnTo>
                  <a:lnTo>
                    <a:pt x="76" y="200"/>
                  </a:lnTo>
                  <a:lnTo>
                    <a:pt x="90" y="202"/>
                  </a:lnTo>
                  <a:lnTo>
                    <a:pt x="100" y="208"/>
                  </a:lnTo>
                  <a:lnTo>
                    <a:pt x="106" y="212"/>
                  </a:lnTo>
                  <a:lnTo>
                    <a:pt x="106" y="216"/>
                  </a:lnTo>
                  <a:lnTo>
                    <a:pt x="102" y="218"/>
                  </a:lnTo>
                  <a:lnTo>
                    <a:pt x="94" y="220"/>
                  </a:lnTo>
                  <a:lnTo>
                    <a:pt x="78" y="218"/>
                  </a:lnTo>
                  <a:lnTo>
                    <a:pt x="78" y="218"/>
                  </a:lnTo>
                  <a:lnTo>
                    <a:pt x="50" y="216"/>
                  </a:lnTo>
                  <a:lnTo>
                    <a:pt x="40" y="216"/>
                  </a:lnTo>
                  <a:lnTo>
                    <a:pt x="32" y="218"/>
                  </a:lnTo>
                  <a:lnTo>
                    <a:pt x="32" y="220"/>
                  </a:lnTo>
                  <a:lnTo>
                    <a:pt x="30" y="222"/>
                  </a:lnTo>
                  <a:lnTo>
                    <a:pt x="32" y="228"/>
                  </a:lnTo>
                  <a:lnTo>
                    <a:pt x="40" y="238"/>
                  </a:lnTo>
                  <a:lnTo>
                    <a:pt x="52" y="250"/>
                  </a:lnTo>
                  <a:lnTo>
                    <a:pt x="52" y="250"/>
                  </a:lnTo>
                  <a:lnTo>
                    <a:pt x="68" y="262"/>
                  </a:lnTo>
                  <a:lnTo>
                    <a:pt x="82" y="268"/>
                  </a:lnTo>
                  <a:lnTo>
                    <a:pt x="94" y="270"/>
                  </a:lnTo>
                  <a:lnTo>
                    <a:pt x="106" y="270"/>
                  </a:lnTo>
                  <a:lnTo>
                    <a:pt x="118" y="270"/>
                  </a:lnTo>
                  <a:lnTo>
                    <a:pt x="130" y="270"/>
                  </a:lnTo>
                  <a:lnTo>
                    <a:pt x="142" y="272"/>
                  </a:lnTo>
                  <a:lnTo>
                    <a:pt x="152" y="278"/>
                  </a:lnTo>
                  <a:lnTo>
                    <a:pt x="152" y="278"/>
                  </a:lnTo>
                  <a:lnTo>
                    <a:pt x="162" y="284"/>
                  </a:lnTo>
                  <a:lnTo>
                    <a:pt x="174" y="288"/>
                  </a:lnTo>
                  <a:lnTo>
                    <a:pt x="184" y="290"/>
                  </a:lnTo>
                  <a:lnTo>
                    <a:pt x="194" y="288"/>
                  </a:lnTo>
                  <a:lnTo>
                    <a:pt x="208" y="286"/>
                  </a:lnTo>
                  <a:lnTo>
                    <a:pt x="218" y="286"/>
                  </a:lnTo>
                  <a:lnTo>
                    <a:pt x="218" y="286"/>
                  </a:lnTo>
                  <a:lnTo>
                    <a:pt x="234" y="288"/>
                  </a:lnTo>
                  <a:lnTo>
                    <a:pt x="244" y="290"/>
                  </a:lnTo>
                  <a:lnTo>
                    <a:pt x="260" y="290"/>
                  </a:lnTo>
                  <a:lnTo>
                    <a:pt x="268" y="290"/>
                  </a:lnTo>
                  <a:lnTo>
                    <a:pt x="276" y="290"/>
                  </a:lnTo>
                  <a:lnTo>
                    <a:pt x="288" y="292"/>
                  </a:lnTo>
                  <a:lnTo>
                    <a:pt x="304" y="296"/>
                  </a:lnTo>
                  <a:lnTo>
                    <a:pt x="304" y="296"/>
                  </a:lnTo>
                  <a:lnTo>
                    <a:pt x="316" y="300"/>
                  </a:lnTo>
                  <a:lnTo>
                    <a:pt x="324" y="298"/>
                  </a:lnTo>
                  <a:lnTo>
                    <a:pt x="328" y="296"/>
                  </a:lnTo>
                  <a:lnTo>
                    <a:pt x="332" y="292"/>
                  </a:lnTo>
                  <a:lnTo>
                    <a:pt x="336" y="290"/>
                  </a:lnTo>
                  <a:lnTo>
                    <a:pt x="340" y="290"/>
                  </a:lnTo>
                  <a:lnTo>
                    <a:pt x="346" y="292"/>
                  </a:lnTo>
                  <a:lnTo>
                    <a:pt x="356" y="298"/>
                  </a:lnTo>
                  <a:lnTo>
                    <a:pt x="356" y="298"/>
                  </a:lnTo>
                  <a:lnTo>
                    <a:pt x="374" y="312"/>
                  </a:lnTo>
                  <a:lnTo>
                    <a:pt x="378" y="314"/>
                  </a:lnTo>
                  <a:lnTo>
                    <a:pt x="380" y="312"/>
                  </a:lnTo>
                  <a:lnTo>
                    <a:pt x="378" y="310"/>
                  </a:lnTo>
                  <a:lnTo>
                    <a:pt x="376" y="306"/>
                  </a:lnTo>
                  <a:lnTo>
                    <a:pt x="362" y="292"/>
                  </a:lnTo>
                  <a:lnTo>
                    <a:pt x="362" y="292"/>
                  </a:lnTo>
                  <a:lnTo>
                    <a:pt x="358" y="284"/>
                  </a:lnTo>
                  <a:lnTo>
                    <a:pt x="358" y="282"/>
                  </a:lnTo>
                  <a:lnTo>
                    <a:pt x="360" y="282"/>
                  </a:lnTo>
                  <a:lnTo>
                    <a:pt x="368" y="282"/>
                  </a:lnTo>
                  <a:lnTo>
                    <a:pt x="380" y="284"/>
                  </a:lnTo>
                  <a:lnTo>
                    <a:pt x="410" y="290"/>
                  </a:lnTo>
                  <a:lnTo>
                    <a:pt x="444" y="296"/>
                  </a:lnTo>
                  <a:lnTo>
                    <a:pt x="444" y="296"/>
                  </a:lnTo>
                  <a:lnTo>
                    <a:pt x="450" y="296"/>
                  </a:lnTo>
                  <a:lnTo>
                    <a:pt x="454" y="296"/>
                  </a:lnTo>
                  <a:lnTo>
                    <a:pt x="458" y="294"/>
                  </a:lnTo>
                  <a:lnTo>
                    <a:pt x="460" y="290"/>
                  </a:lnTo>
                  <a:lnTo>
                    <a:pt x="462" y="284"/>
                  </a:lnTo>
                  <a:lnTo>
                    <a:pt x="460" y="274"/>
                  </a:lnTo>
                  <a:lnTo>
                    <a:pt x="456" y="260"/>
                  </a:lnTo>
                  <a:lnTo>
                    <a:pt x="456" y="260"/>
                  </a:lnTo>
                  <a:lnTo>
                    <a:pt x="458" y="260"/>
                  </a:lnTo>
                  <a:lnTo>
                    <a:pt x="464" y="264"/>
                  </a:lnTo>
                  <a:lnTo>
                    <a:pt x="464" y="264"/>
                  </a:lnTo>
                  <a:lnTo>
                    <a:pt x="472" y="270"/>
                  </a:lnTo>
                  <a:lnTo>
                    <a:pt x="478" y="272"/>
                  </a:lnTo>
                  <a:lnTo>
                    <a:pt x="484" y="272"/>
                  </a:lnTo>
                  <a:lnTo>
                    <a:pt x="490" y="272"/>
                  </a:lnTo>
                  <a:lnTo>
                    <a:pt x="494" y="272"/>
                  </a:lnTo>
                  <a:lnTo>
                    <a:pt x="498" y="274"/>
                  </a:lnTo>
                  <a:lnTo>
                    <a:pt x="500" y="278"/>
                  </a:lnTo>
                  <a:lnTo>
                    <a:pt x="502" y="286"/>
                  </a:lnTo>
                  <a:lnTo>
                    <a:pt x="502" y="286"/>
                  </a:lnTo>
                  <a:lnTo>
                    <a:pt x="502" y="294"/>
                  </a:lnTo>
                  <a:lnTo>
                    <a:pt x="504" y="302"/>
                  </a:lnTo>
                  <a:lnTo>
                    <a:pt x="508" y="306"/>
                  </a:lnTo>
                  <a:lnTo>
                    <a:pt x="512" y="310"/>
                  </a:lnTo>
                  <a:lnTo>
                    <a:pt x="528" y="318"/>
                  </a:lnTo>
                  <a:lnTo>
                    <a:pt x="556" y="326"/>
                  </a:lnTo>
                  <a:lnTo>
                    <a:pt x="556" y="326"/>
                  </a:lnTo>
                  <a:lnTo>
                    <a:pt x="570" y="332"/>
                  </a:lnTo>
                  <a:lnTo>
                    <a:pt x="580" y="338"/>
                  </a:lnTo>
                  <a:lnTo>
                    <a:pt x="584" y="344"/>
                  </a:lnTo>
                  <a:lnTo>
                    <a:pt x="584" y="348"/>
                  </a:lnTo>
                  <a:lnTo>
                    <a:pt x="580" y="352"/>
                  </a:lnTo>
                  <a:lnTo>
                    <a:pt x="574" y="356"/>
                  </a:lnTo>
                  <a:lnTo>
                    <a:pt x="568" y="356"/>
                  </a:lnTo>
                  <a:lnTo>
                    <a:pt x="558" y="356"/>
                  </a:lnTo>
                  <a:lnTo>
                    <a:pt x="558" y="356"/>
                  </a:lnTo>
                  <a:lnTo>
                    <a:pt x="550" y="358"/>
                  </a:lnTo>
                  <a:lnTo>
                    <a:pt x="542" y="360"/>
                  </a:lnTo>
                  <a:lnTo>
                    <a:pt x="538" y="366"/>
                  </a:lnTo>
                  <a:lnTo>
                    <a:pt x="538" y="370"/>
                  </a:lnTo>
                  <a:lnTo>
                    <a:pt x="538" y="376"/>
                  </a:lnTo>
                  <a:lnTo>
                    <a:pt x="544" y="378"/>
                  </a:lnTo>
                  <a:lnTo>
                    <a:pt x="550" y="380"/>
                  </a:lnTo>
                  <a:lnTo>
                    <a:pt x="562" y="378"/>
                  </a:lnTo>
                  <a:lnTo>
                    <a:pt x="562" y="378"/>
                  </a:lnTo>
                  <a:lnTo>
                    <a:pt x="576" y="374"/>
                  </a:lnTo>
                  <a:lnTo>
                    <a:pt x="590" y="374"/>
                  </a:lnTo>
                  <a:lnTo>
                    <a:pt x="606" y="376"/>
                  </a:lnTo>
                  <a:lnTo>
                    <a:pt x="618" y="380"/>
                  </a:lnTo>
                  <a:lnTo>
                    <a:pt x="630" y="384"/>
                  </a:lnTo>
                  <a:lnTo>
                    <a:pt x="640" y="390"/>
                  </a:lnTo>
                  <a:lnTo>
                    <a:pt x="648" y="396"/>
                  </a:lnTo>
                  <a:lnTo>
                    <a:pt x="654" y="402"/>
                  </a:lnTo>
                  <a:lnTo>
                    <a:pt x="654" y="402"/>
                  </a:lnTo>
                  <a:lnTo>
                    <a:pt x="656" y="406"/>
                  </a:lnTo>
                  <a:lnTo>
                    <a:pt x="662" y="408"/>
                  </a:lnTo>
                  <a:lnTo>
                    <a:pt x="674" y="414"/>
                  </a:lnTo>
                  <a:lnTo>
                    <a:pt x="682" y="416"/>
                  </a:lnTo>
                  <a:lnTo>
                    <a:pt x="688" y="420"/>
                  </a:lnTo>
                  <a:lnTo>
                    <a:pt x="692" y="428"/>
                  </a:lnTo>
                  <a:lnTo>
                    <a:pt x="696" y="438"/>
                  </a:lnTo>
                  <a:lnTo>
                    <a:pt x="696" y="438"/>
                  </a:lnTo>
                  <a:lnTo>
                    <a:pt x="698" y="450"/>
                  </a:lnTo>
                  <a:lnTo>
                    <a:pt x="704" y="460"/>
                  </a:lnTo>
                  <a:lnTo>
                    <a:pt x="712" y="474"/>
                  </a:lnTo>
                  <a:lnTo>
                    <a:pt x="716" y="480"/>
                  </a:lnTo>
                  <a:lnTo>
                    <a:pt x="718" y="486"/>
                  </a:lnTo>
                  <a:lnTo>
                    <a:pt x="716" y="490"/>
                  </a:lnTo>
                  <a:lnTo>
                    <a:pt x="710" y="494"/>
                  </a:lnTo>
                  <a:lnTo>
                    <a:pt x="710" y="494"/>
                  </a:lnTo>
                  <a:lnTo>
                    <a:pt x="696" y="504"/>
                  </a:lnTo>
                  <a:lnTo>
                    <a:pt x="682" y="518"/>
                  </a:lnTo>
                  <a:lnTo>
                    <a:pt x="668" y="532"/>
                  </a:lnTo>
                  <a:lnTo>
                    <a:pt x="648" y="548"/>
                  </a:lnTo>
                  <a:lnTo>
                    <a:pt x="648" y="548"/>
                  </a:lnTo>
                  <a:lnTo>
                    <a:pt x="644" y="554"/>
                  </a:lnTo>
                  <a:lnTo>
                    <a:pt x="640" y="558"/>
                  </a:lnTo>
                  <a:lnTo>
                    <a:pt x="640" y="564"/>
                  </a:lnTo>
                  <a:lnTo>
                    <a:pt x="642" y="570"/>
                  </a:lnTo>
                  <a:lnTo>
                    <a:pt x="646" y="580"/>
                  </a:lnTo>
                  <a:lnTo>
                    <a:pt x="654" y="590"/>
                  </a:lnTo>
                  <a:lnTo>
                    <a:pt x="666" y="604"/>
                  </a:lnTo>
                  <a:lnTo>
                    <a:pt x="666" y="606"/>
                  </a:lnTo>
                  <a:lnTo>
                    <a:pt x="666" y="608"/>
                  </a:lnTo>
                  <a:lnTo>
                    <a:pt x="656" y="606"/>
                  </a:lnTo>
                  <a:lnTo>
                    <a:pt x="656" y="606"/>
                  </a:lnTo>
                  <a:lnTo>
                    <a:pt x="646" y="602"/>
                  </a:lnTo>
                  <a:lnTo>
                    <a:pt x="636" y="604"/>
                  </a:lnTo>
                  <a:lnTo>
                    <a:pt x="628" y="608"/>
                  </a:lnTo>
                  <a:lnTo>
                    <a:pt x="620" y="612"/>
                  </a:lnTo>
                  <a:lnTo>
                    <a:pt x="608" y="616"/>
                  </a:lnTo>
                  <a:lnTo>
                    <a:pt x="594" y="620"/>
                  </a:lnTo>
                  <a:lnTo>
                    <a:pt x="576" y="620"/>
                  </a:lnTo>
                  <a:lnTo>
                    <a:pt x="552" y="614"/>
                  </a:lnTo>
                  <a:lnTo>
                    <a:pt x="552" y="614"/>
                  </a:lnTo>
                  <a:lnTo>
                    <a:pt x="528" y="610"/>
                  </a:lnTo>
                  <a:lnTo>
                    <a:pt x="516" y="608"/>
                  </a:lnTo>
                  <a:lnTo>
                    <a:pt x="510" y="608"/>
                  </a:lnTo>
                  <a:lnTo>
                    <a:pt x="510" y="612"/>
                  </a:lnTo>
                  <a:lnTo>
                    <a:pt x="510" y="616"/>
                  </a:lnTo>
                  <a:lnTo>
                    <a:pt x="510" y="624"/>
                  </a:lnTo>
                  <a:lnTo>
                    <a:pt x="504" y="630"/>
                  </a:lnTo>
                  <a:lnTo>
                    <a:pt x="494" y="638"/>
                  </a:lnTo>
                  <a:lnTo>
                    <a:pt x="494" y="638"/>
                  </a:lnTo>
                  <a:lnTo>
                    <a:pt x="488" y="642"/>
                  </a:lnTo>
                  <a:lnTo>
                    <a:pt x="484" y="648"/>
                  </a:lnTo>
                  <a:lnTo>
                    <a:pt x="482" y="652"/>
                  </a:lnTo>
                  <a:lnTo>
                    <a:pt x="480" y="658"/>
                  </a:lnTo>
                  <a:lnTo>
                    <a:pt x="482" y="664"/>
                  </a:lnTo>
                  <a:lnTo>
                    <a:pt x="484" y="668"/>
                  </a:lnTo>
                  <a:lnTo>
                    <a:pt x="494" y="678"/>
                  </a:lnTo>
                  <a:lnTo>
                    <a:pt x="506" y="686"/>
                  </a:lnTo>
                  <a:lnTo>
                    <a:pt x="514" y="688"/>
                  </a:lnTo>
                  <a:lnTo>
                    <a:pt x="522" y="690"/>
                  </a:lnTo>
                  <a:lnTo>
                    <a:pt x="532" y="690"/>
                  </a:lnTo>
                  <a:lnTo>
                    <a:pt x="542" y="690"/>
                  </a:lnTo>
                  <a:lnTo>
                    <a:pt x="552" y="686"/>
                  </a:lnTo>
                  <a:lnTo>
                    <a:pt x="562" y="682"/>
                  </a:lnTo>
                  <a:lnTo>
                    <a:pt x="562" y="682"/>
                  </a:lnTo>
                  <a:lnTo>
                    <a:pt x="580" y="676"/>
                  </a:lnTo>
                  <a:lnTo>
                    <a:pt x="592" y="674"/>
                  </a:lnTo>
                  <a:lnTo>
                    <a:pt x="602" y="676"/>
                  </a:lnTo>
                  <a:lnTo>
                    <a:pt x="608" y="680"/>
                  </a:lnTo>
                  <a:lnTo>
                    <a:pt x="612" y="684"/>
                  </a:lnTo>
                  <a:lnTo>
                    <a:pt x="616" y="688"/>
                  </a:lnTo>
                  <a:lnTo>
                    <a:pt x="622" y="686"/>
                  </a:lnTo>
                  <a:lnTo>
                    <a:pt x="628" y="680"/>
                  </a:lnTo>
                  <a:lnTo>
                    <a:pt x="628" y="680"/>
                  </a:lnTo>
                  <a:lnTo>
                    <a:pt x="634" y="674"/>
                  </a:lnTo>
                  <a:lnTo>
                    <a:pt x="640" y="674"/>
                  </a:lnTo>
                  <a:lnTo>
                    <a:pt x="642" y="676"/>
                  </a:lnTo>
                  <a:lnTo>
                    <a:pt x="644" y="680"/>
                  </a:lnTo>
                  <a:lnTo>
                    <a:pt x="646" y="688"/>
                  </a:lnTo>
                  <a:lnTo>
                    <a:pt x="648" y="690"/>
                  </a:lnTo>
                  <a:lnTo>
                    <a:pt x="650" y="686"/>
                  </a:lnTo>
                  <a:lnTo>
                    <a:pt x="650" y="686"/>
                  </a:lnTo>
                  <a:lnTo>
                    <a:pt x="656" y="674"/>
                  </a:lnTo>
                  <a:lnTo>
                    <a:pt x="658" y="672"/>
                  </a:lnTo>
                  <a:lnTo>
                    <a:pt x="662" y="672"/>
                  </a:lnTo>
                  <a:lnTo>
                    <a:pt x="666" y="674"/>
                  </a:lnTo>
                  <a:lnTo>
                    <a:pt x="672" y="680"/>
                  </a:lnTo>
                  <a:lnTo>
                    <a:pt x="696" y="706"/>
                  </a:lnTo>
                  <a:lnTo>
                    <a:pt x="696" y="706"/>
                  </a:lnTo>
                  <a:lnTo>
                    <a:pt x="708" y="720"/>
                  </a:lnTo>
                  <a:lnTo>
                    <a:pt x="718" y="726"/>
                  </a:lnTo>
                  <a:lnTo>
                    <a:pt x="724" y="728"/>
                  </a:lnTo>
                  <a:lnTo>
                    <a:pt x="728" y="728"/>
                  </a:lnTo>
                  <a:lnTo>
                    <a:pt x="732" y="726"/>
                  </a:lnTo>
                  <a:lnTo>
                    <a:pt x="736" y="724"/>
                  </a:lnTo>
                  <a:lnTo>
                    <a:pt x="742" y="726"/>
                  </a:lnTo>
                  <a:lnTo>
                    <a:pt x="750" y="732"/>
                  </a:lnTo>
                  <a:lnTo>
                    <a:pt x="750" y="732"/>
                  </a:lnTo>
                  <a:lnTo>
                    <a:pt x="756" y="738"/>
                  </a:lnTo>
                  <a:lnTo>
                    <a:pt x="756" y="740"/>
                  </a:lnTo>
                  <a:lnTo>
                    <a:pt x="754" y="742"/>
                  </a:lnTo>
                  <a:lnTo>
                    <a:pt x="750" y="744"/>
                  </a:lnTo>
                  <a:lnTo>
                    <a:pt x="742" y="744"/>
                  </a:lnTo>
                  <a:lnTo>
                    <a:pt x="734" y="746"/>
                  </a:lnTo>
                  <a:lnTo>
                    <a:pt x="732" y="748"/>
                  </a:lnTo>
                  <a:lnTo>
                    <a:pt x="732" y="750"/>
                  </a:lnTo>
                  <a:lnTo>
                    <a:pt x="732" y="752"/>
                  </a:lnTo>
                  <a:lnTo>
                    <a:pt x="734" y="756"/>
                  </a:lnTo>
                  <a:lnTo>
                    <a:pt x="744" y="768"/>
                  </a:lnTo>
                  <a:lnTo>
                    <a:pt x="744" y="768"/>
                  </a:lnTo>
                  <a:lnTo>
                    <a:pt x="754" y="776"/>
                  </a:lnTo>
                  <a:lnTo>
                    <a:pt x="766" y="780"/>
                  </a:lnTo>
                  <a:lnTo>
                    <a:pt x="792" y="788"/>
                  </a:lnTo>
                  <a:lnTo>
                    <a:pt x="816" y="794"/>
                  </a:lnTo>
                  <a:lnTo>
                    <a:pt x="826" y="798"/>
                  </a:lnTo>
                  <a:lnTo>
                    <a:pt x="834" y="804"/>
                  </a:lnTo>
                  <a:lnTo>
                    <a:pt x="834" y="804"/>
                  </a:lnTo>
                  <a:lnTo>
                    <a:pt x="842" y="812"/>
                  </a:lnTo>
                  <a:lnTo>
                    <a:pt x="854" y="818"/>
                  </a:lnTo>
                  <a:lnTo>
                    <a:pt x="868" y="824"/>
                  </a:lnTo>
                  <a:lnTo>
                    <a:pt x="882" y="828"/>
                  </a:lnTo>
                  <a:lnTo>
                    <a:pt x="916" y="836"/>
                  </a:lnTo>
                  <a:lnTo>
                    <a:pt x="948" y="846"/>
                  </a:lnTo>
                  <a:lnTo>
                    <a:pt x="948" y="846"/>
                  </a:lnTo>
                  <a:lnTo>
                    <a:pt x="962" y="850"/>
                  </a:lnTo>
                  <a:lnTo>
                    <a:pt x="970" y="850"/>
                  </a:lnTo>
                  <a:lnTo>
                    <a:pt x="972" y="848"/>
                  </a:lnTo>
                  <a:lnTo>
                    <a:pt x="974" y="846"/>
                  </a:lnTo>
                  <a:lnTo>
                    <a:pt x="974" y="840"/>
                  </a:lnTo>
                  <a:lnTo>
                    <a:pt x="972" y="832"/>
                  </a:lnTo>
                  <a:lnTo>
                    <a:pt x="966" y="822"/>
                  </a:lnTo>
                  <a:lnTo>
                    <a:pt x="958" y="812"/>
                  </a:lnTo>
                  <a:lnTo>
                    <a:pt x="948" y="802"/>
                  </a:lnTo>
                  <a:lnTo>
                    <a:pt x="948" y="802"/>
                  </a:lnTo>
                  <a:lnTo>
                    <a:pt x="936" y="792"/>
                  </a:lnTo>
                  <a:lnTo>
                    <a:pt x="920" y="780"/>
                  </a:lnTo>
                  <a:lnTo>
                    <a:pt x="888" y="758"/>
                  </a:lnTo>
                  <a:lnTo>
                    <a:pt x="872" y="748"/>
                  </a:lnTo>
                  <a:lnTo>
                    <a:pt x="862" y="738"/>
                  </a:lnTo>
                  <a:lnTo>
                    <a:pt x="854" y="732"/>
                  </a:lnTo>
                  <a:lnTo>
                    <a:pt x="854" y="728"/>
                  </a:lnTo>
                  <a:lnTo>
                    <a:pt x="854" y="724"/>
                  </a:lnTo>
                  <a:lnTo>
                    <a:pt x="854" y="724"/>
                  </a:lnTo>
                  <a:lnTo>
                    <a:pt x="854" y="724"/>
                  </a:lnTo>
                  <a:lnTo>
                    <a:pt x="858" y="722"/>
                  </a:lnTo>
                  <a:lnTo>
                    <a:pt x="864" y="724"/>
                  </a:lnTo>
                  <a:lnTo>
                    <a:pt x="880" y="736"/>
                  </a:lnTo>
                  <a:lnTo>
                    <a:pt x="894" y="748"/>
                  </a:lnTo>
                  <a:lnTo>
                    <a:pt x="900" y="748"/>
                  </a:lnTo>
                  <a:lnTo>
                    <a:pt x="902" y="748"/>
                  </a:lnTo>
                  <a:lnTo>
                    <a:pt x="902" y="746"/>
                  </a:lnTo>
                  <a:lnTo>
                    <a:pt x="902" y="746"/>
                  </a:lnTo>
                  <a:lnTo>
                    <a:pt x="902" y="742"/>
                  </a:lnTo>
                  <a:lnTo>
                    <a:pt x="904" y="742"/>
                  </a:lnTo>
                  <a:lnTo>
                    <a:pt x="908" y="744"/>
                  </a:lnTo>
                  <a:lnTo>
                    <a:pt x="924" y="754"/>
                  </a:lnTo>
                  <a:lnTo>
                    <a:pt x="932" y="762"/>
                  </a:lnTo>
                  <a:lnTo>
                    <a:pt x="944" y="770"/>
                  </a:lnTo>
                  <a:lnTo>
                    <a:pt x="956" y="776"/>
                  </a:lnTo>
                  <a:lnTo>
                    <a:pt x="968" y="778"/>
                  </a:lnTo>
                  <a:lnTo>
                    <a:pt x="968" y="778"/>
                  </a:lnTo>
                  <a:lnTo>
                    <a:pt x="980" y="782"/>
                  </a:lnTo>
                  <a:lnTo>
                    <a:pt x="990" y="788"/>
                  </a:lnTo>
                  <a:lnTo>
                    <a:pt x="998" y="798"/>
                  </a:lnTo>
                  <a:lnTo>
                    <a:pt x="1004" y="806"/>
                  </a:lnTo>
                  <a:lnTo>
                    <a:pt x="1010" y="812"/>
                  </a:lnTo>
                  <a:lnTo>
                    <a:pt x="1012" y="814"/>
                  </a:lnTo>
                  <a:lnTo>
                    <a:pt x="1014" y="812"/>
                  </a:lnTo>
                  <a:lnTo>
                    <a:pt x="1012" y="802"/>
                  </a:lnTo>
                  <a:lnTo>
                    <a:pt x="1012" y="802"/>
                  </a:lnTo>
                  <a:lnTo>
                    <a:pt x="1012" y="792"/>
                  </a:lnTo>
                  <a:lnTo>
                    <a:pt x="1012" y="788"/>
                  </a:lnTo>
                  <a:lnTo>
                    <a:pt x="1014" y="788"/>
                  </a:lnTo>
                  <a:lnTo>
                    <a:pt x="1016" y="788"/>
                  </a:lnTo>
                  <a:lnTo>
                    <a:pt x="1018" y="788"/>
                  </a:lnTo>
                  <a:lnTo>
                    <a:pt x="1020" y="786"/>
                  </a:lnTo>
                  <a:lnTo>
                    <a:pt x="1020" y="780"/>
                  </a:lnTo>
                  <a:lnTo>
                    <a:pt x="1018" y="766"/>
                  </a:lnTo>
                  <a:lnTo>
                    <a:pt x="1018" y="766"/>
                  </a:lnTo>
                  <a:lnTo>
                    <a:pt x="1016" y="750"/>
                  </a:lnTo>
                  <a:lnTo>
                    <a:pt x="1018" y="752"/>
                  </a:lnTo>
                  <a:lnTo>
                    <a:pt x="1020" y="754"/>
                  </a:lnTo>
                  <a:lnTo>
                    <a:pt x="1022" y="758"/>
                  </a:lnTo>
                  <a:lnTo>
                    <a:pt x="1026" y="760"/>
                  </a:lnTo>
                  <a:lnTo>
                    <a:pt x="1028" y="756"/>
                  </a:lnTo>
                  <a:lnTo>
                    <a:pt x="1032" y="746"/>
                  </a:lnTo>
                  <a:lnTo>
                    <a:pt x="1032" y="746"/>
                  </a:lnTo>
                  <a:lnTo>
                    <a:pt x="1032" y="734"/>
                  </a:lnTo>
                  <a:lnTo>
                    <a:pt x="1030" y="728"/>
                  </a:lnTo>
                  <a:lnTo>
                    <a:pt x="1026" y="724"/>
                  </a:lnTo>
                  <a:lnTo>
                    <a:pt x="1022" y="724"/>
                  </a:lnTo>
                  <a:lnTo>
                    <a:pt x="1018" y="722"/>
                  </a:lnTo>
                  <a:lnTo>
                    <a:pt x="1014" y="722"/>
                  </a:lnTo>
                  <a:lnTo>
                    <a:pt x="1014" y="720"/>
                  </a:lnTo>
                  <a:lnTo>
                    <a:pt x="1018" y="714"/>
                  </a:lnTo>
                  <a:lnTo>
                    <a:pt x="1018" y="714"/>
                  </a:lnTo>
                  <a:lnTo>
                    <a:pt x="1022" y="708"/>
                  </a:lnTo>
                  <a:lnTo>
                    <a:pt x="1020" y="704"/>
                  </a:lnTo>
                  <a:lnTo>
                    <a:pt x="1016" y="702"/>
                  </a:lnTo>
                  <a:lnTo>
                    <a:pt x="1012" y="700"/>
                  </a:lnTo>
                  <a:lnTo>
                    <a:pt x="1006" y="700"/>
                  </a:lnTo>
                  <a:lnTo>
                    <a:pt x="1000" y="698"/>
                  </a:lnTo>
                  <a:lnTo>
                    <a:pt x="1000" y="694"/>
                  </a:lnTo>
                  <a:lnTo>
                    <a:pt x="1002" y="688"/>
                  </a:lnTo>
                  <a:lnTo>
                    <a:pt x="1002" y="688"/>
                  </a:lnTo>
                  <a:lnTo>
                    <a:pt x="1006" y="682"/>
                  </a:lnTo>
                  <a:lnTo>
                    <a:pt x="1010" y="676"/>
                  </a:lnTo>
                  <a:lnTo>
                    <a:pt x="1008" y="672"/>
                  </a:lnTo>
                  <a:lnTo>
                    <a:pt x="1006" y="668"/>
                  </a:lnTo>
                  <a:lnTo>
                    <a:pt x="1000" y="664"/>
                  </a:lnTo>
                  <a:lnTo>
                    <a:pt x="992" y="660"/>
                  </a:lnTo>
                  <a:lnTo>
                    <a:pt x="966" y="648"/>
                  </a:lnTo>
                  <a:lnTo>
                    <a:pt x="966" y="648"/>
                  </a:lnTo>
                  <a:lnTo>
                    <a:pt x="952" y="642"/>
                  </a:lnTo>
                  <a:lnTo>
                    <a:pt x="942" y="632"/>
                  </a:lnTo>
                  <a:lnTo>
                    <a:pt x="936" y="622"/>
                  </a:lnTo>
                  <a:lnTo>
                    <a:pt x="930" y="612"/>
                  </a:lnTo>
                  <a:lnTo>
                    <a:pt x="928" y="602"/>
                  </a:lnTo>
                  <a:lnTo>
                    <a:pt x="924" y="596"/>
                  </a:lnTo>
                  <a:lnTo>
                    <a:pt x="918" y="592"/>
                  </a:lnTo>
                  <a:lnTo>
                    <a:pt x="912" y="592"/>
                  </a:lnTo>
                  <a:lnTo>
                    <a:pt x="912" y="592"/>
                  </a:lnTo>
                  <a:lnTo>
                    <a:pt x="904" y="594"/>
                  </a:lnTo>
                  <a:lnTo>
                    <a:pt x="896" y="594"/>
                  </a:lnTo>
                  <a:lnTo>
                    <a:pt x="892" y="592"/>
                  </a:lnTo>
                  <a:lnTo>
                    <a:pt x="890" y="590"/>
                  </a:lnTo>
                  <a:lnTo>
                    <a:pt x="890" y="586"/>
                  </a:lnTo>
                  <a:lnTo>
                    <a:pt x="894" y="584"/>
                  </a:lnTo>
                  <a:lnTo>
                    <a:pt x="900" y="580"/>
                  </a:lnTo>
                  <a:lnTo>
                    <a:pt x="908" y="578"/>
                  </a:lnTo>
                  <a:lnTo>
                    <a:pt x="908" y="578"/>
                  </a:lnTo>
                  <a:lnTo>
                    <a:pt x="912" y="576"/>
                  </a:lnTo>
                  <a:lnTo>
                    <a:pt x="916" y="576"/>
                  </a:lnTo>
                  <a:lnTo>
                    <a:pt x="916" y="572"/>
                  </a:lnTo>
                  <a:lnTo>
                    <a:pt x="916" y="570"/>
                  </a:lnTo>
                  <a:lnTo>
                    <a:pt x="914" y="564"/>
                  </a:lnTo>
                  <a:lnTo>
                    <a:pt x="910" y="556"/>
                  </a:lnTo>
                  <a:lnTo>
                    <a:pt x="902" y="546"/>
                  </a:lnTo>
                  <a:lnTo>
                    <a:pt x="902" y="544"/>
                  </a:lnTo>
                  <a:lnTo>
                    <a:pt x="904" y="544"/>
                  </a:lnTo>
                  <a:lnTo>
                    <a:pt x="910" y="546"/>
                  </a:lnTo>
                  <a:lnTo>
                    <a:pt x="910" y="546"/>
                  </a:lnTo>
                  <a:lnTo>
                    <a:pt x="918" y="548"/>
                  </a:lnTo>
                  <a:lnTo>
                    <a:pt x="924" y="546"/>
                  </a:lnTo>
                  <a:lnTo>
                    <a:pt x="928" y="542"/>
                  </a:lnTo>
                  <a:lnTo>
                    <a:pt x="930" y="538"/>
                  </a:lnTo>
                  <a:lnTo>
                    <a:pt x="932" y="536"/>
                  </a:lnTo>
                  <a:lnTo>
                    <a:pt x="934" y="534"/>
                  </a:lnTo>
                  <a:lnTo>
                    <a:pt x="938" y="536"/>
                  </a:lnTo>
                  <a:lnTo>
                    <a:pt x="942" y="544"/>
                  </a:lnTo>
                  <a:lnTo>
                    <a:pt x="942" y="544"/>
                  </a:lnTo>
                  <a:lnTo>
                    <a:pt x="950" y="552"/>
                  </a:lnTo>
                  <a:lnTo>
                    <a:pt x="954" y="556"/>
                  </a:lnTo>
                  <a:lnTo>
                    <a:pt x="958" y="558"/>
                  </a:lnTo>
                  <a:lnTo>
                    <a:pt x="962" y="558"/>
                  </a:lnTo>
                  <a:lnTo>
                    <a:pt x="968" y="560"/>
                  </a:lnTo>
                  <a:lnTo>
                    <a:pt x="972" y="562"/>
                  </a:lnTo>
                  <a:lnTo>
                    <a:pt x="974" y="568"/>
                  </a:lnTo>
                  <a:lnTo>
                    <a:pt x="974" y="568"/>
                  </a:lnTo>
                  <a:lnTo>
                    <a:pt x="976" y="574"/>
                  </a:lnTo>
                  <a:lnTo>
                    <a:pt x="980" y="576"/>
                  </a:lnTo>
                  <a:lnTo>
                    <a:pt x="986" y="580"/>
                  </a:lnTo>
                  <a:lnTo>
                    <a:pt x="990" y="580"/>
                  </a:lnTo>
                  <a:lnTo>
                    <a:pt x="992" y="582"/>
                  </a:lnTo>
                  <a:lnTo>
                    <a:pt x="994" y="586"/>
                  </a:lnTo>
                  <a:lnTo>
                    <a:pt x="994" y="592"/>
                  </a:lnTo>
                  <a:lnTo>
                    <a:pt x="994" y="592"/>
                  </a:lnTo>
                  <a:lnTo>
                    <a:pt x="994" y="596"/>
                  </a:lnTo>
                  <a:lnTo>
                    <a:pt x="996" y="600"/>
                  </a:lnTo>
                  <a:lnTo>
                    <a:pt x="1008" y="614"/>
                  </a:lnTo>
                  <a:lnTo>
                    <a:pt x="1022" y="626"/>
                  </a:lnTo>
                  <a:lnTo>
                    <a:pt x="1040" y="638"/>
                  </a:lnTo>
                  <a:lnTo>
                    <a:pt x="1056" y="646"/>
                  </a:lnTo>
                  <a:lnTo>
                    <a:pt x="1064" y="648"/>
                  </a:lnTo>
                  <a:lnTo>
                    <a:pt x="1070" y="648"/>
                  </a:lnTo>
                  <a:lnTo>
                    <a:pt x="1074" y="646"/>
                  </a:lnTo>
                  <a:lnTo>
                    <a:pt x="1078" y="642"/>
                  </a:lnTo>
                  <a:lnTo>
                    <a:pt x="1080" y="636"/>
                  </a:lnTo>
                  <a:lnTo>
                    <a:pt x="1078" y="628"/>
                  </a:lnTo>
                  <a:lnTo>
                    <a:pt x="1078" y="628"/>
                  </a:lnTo>
                  <a:lnTo>
                    <a:pt x="1078" y="618"/>
                  </a:lnTo>
                  <a:lnTo>
                    <a:pt x="1078" y="612"/>
                  </a:lnTo>
                  <a:lnTo>
                    <a:pt x="1080" y="606"/>
                  </a:lnTo>
                  <a:lnTo>
                    <a:pt x="1082" y="602"/>
                  </a:lnTo>
                  <a:lnTo>
                    <a:pt x="1086" y="600"/>
                  </a:lnTo>
                  <a:lnTo>
                    <a:pt x="1092" y="598"/>
                  </a:lnTo>
                  <a:lnTo>
                    <a:pt x="1102" y="596"/>
                  </a:lnTo>
                  <a:lnTo>
                    <a:pt x="1118" y="598"/>
                  </a:lnTo>
                  <a:lnTo>
                    <a:pt x="1122" y="596"/>
                  </a:lnTo>
                  <a:lnTo>
                    <a:pt x="1122" y="596"/>
                  </a:lnTo>
                  <a:lnTo>
                    <a:pt x="1122" y="592"/>
                  </a:lnTo>
                  <a:lnTo>
                    <a:pt x="1122" y="588"/>
                  </a:lnTo>
                  <a:lnTo>
                    <a:pt x="1122" y="588"/>
                  </a:lnTo>
                  <a:lnTo>
                    <a:pt x="1118" y="582"/>
                  </a:lnTo>
                  <a:lnTo>
                    <a:pt x="1118" y="576"/>
                  </a:lnTo>
                  <a:lnTo>
                    <a:pt x="1120" y="574"/>
                  </a:lnTo>
                  <a:lnTo>
                    <a:pt x="1122" y="574"/>
                  </a:lnTo>
                  <a:lnTo>
                    <a:pt x="1128" y="570"/>
                  </a:lnTo>
                  <a:lnTo>
                    <a:pt x="1128" y="568"/>
                  </a:lnTo>
                  <a:lnTo>
                    <a:pt x="1126" y="564"/>
                  </a:lnTo>
                  <a:lnTo>
                    <a:pt x="1126" y="564"/>
                  </a:lnTo>
                  <a:lnTo>
                    <a:pt x="1126" y="560"/>
                  </a:lnTo>
                  <a:lnTo>
                    <a:pt x="1126" y="558"/>
                  </a:lnTo>
                  <a:lnTo>
                    <a:pt x="1130" y="554"/>
                  </a:lnTo>
                  <a:lnTo>
                    <a:pt x="1144" y="548"/>
                  </a:lnTo>
                  <a:lnTo>
                    <a:pt x="1150" y="544"/>
                  </a:lnTo>
                  <a:lnTo>
                    <a:pt x="1154" y="536"/>
                  </a:lnTo>
                  <a:lnTo>
                    <a:pt x="1156" y="532"/>
                  </a:lnTo>
                  <a:lnTo>
                    <a:pt x="1154" y="528"/>
                  </a:lnTo>
                  <a:lnTo>
                    <a:pt x="1148" y="514"/>
                  </a:lnTo>
                  <a:lnTo>
                    <a:pt x="1148" y="51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92" name="Freeform 6089">
              <a:extLst>
                <a:ext uri="{FF2B5EF4-FFF2-40B4-BE49-F238E27FC236}">
                  <a16:creationId xmlns:a16="http://schemas.microsoft.com/office/drawing/2014/main" id="{0AB2796D-E419-41CB-937E-82E63F015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770" y="1751013"/>
              <a:ext cx="20320" cy="1524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2" y="12"/>
                </a:cxn>
                <a:cxn ang="0">
                  <a:pos x="8" y="18"/>
                </a:cxn>
                <a:cxn ang="0">
                  <a:pos x="14" y="22"/>
                </a:cxn>
                <a:cxn ang="0">
                  <a:pos x="20" y="24"/>
                </a:cxn>
                <a:cxn ang="0">
                  <a:pos x="26" y="24"/>
                </a:cxn>
                <a:cxn ang="0">
                  <a:pos x="30" y="22"/>
                </a:cxn>
                <a:cxn ang="0">
                  <a:pos x="30" y="22"/>
                </a:cxn>
                <a:cxn ang="0">
                  <a:pos x="32" y="16"/>
                </a:cxn>
                <a:cxn ang="0">
                  <a:pos x="32" y="12"/>
                </a:cxn>
                <a:cxn ang="0">
                  <a:pos x="32" y="8"/>
                </a:cxn>
                <a:cxn ang="0">
                  <a:pos x="28" y="4"/>
                </a:cxn>
                <a:cxn ang="0">
                  <a:pos x="24" y="2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32" h="24">
                  <a:moveTo>
                    <a:pt x="6" y="0"/>
                  </a:move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12"/>
                  </a:lnTo>
                  <a:lnTo>
                    <a:pt x="8" y="18"/>
                  </a:lnTo>
                  <a:lnTo>
                    <a:pt x="14" y="22"/>
                  </a:lnTo>
                  <a:lnTo>
                    <a:pt x="20" y="24"/>
                  </a:lnTo>
                  <a:lnTo>
                    <a:pt x="26" y="24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28" y="4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93" name="Freeform 6091">
              <a:extLst>
                <a:ext uri="{FF2B5EF4-FFF2-40B4-BE49-F238E27FC236}">
                  <a16:creationId xmlns:a16="http://schemas.microsoft.com/office/drawing/2014/main" id="{51158AD2-BE8F-4A0D-B1A1-F43B7AE6B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840" y="1799273"/>
              <a:ext cx="13970" cy="15240"/>
            </a:xfrm>
            <a:custGeom>
              <a:avLst/>
              <a:gdLst/>
              <a:ahLst/>
              <a:cxnLst>
                <a:cxn ang="0">
                  <a:pos x="4" y="24"/>
                </a:cxn>
                <a:cxn ang="0">
                  <a:pos x="4" y="24"/>
                </a:cxn>
                <a:cxn ang="0">
                  <a:pos x="12" y="22"/>
                </a:cxn>
                <a:cxn ang="0">
                  <a:pos x="20" y="16"/>
                </a:cxn>
                <a:cxn ang="0">
                  <a:pos x="22" y="12"/>
                </a:cxn>
                <a:cxn ang="0">
                  <a:pos x="22" y="10"/>
                </a:cxn>
                <a:cxn ang="0">
                  <a:pos x="22" y="6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10" y="2"/>
                </a:cxn>
                <a:cxn ang="0">
                  <a:pos x="6" y="4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4" y="24"/>
                </a:cxn>
              </a:cxnLst>
              <a:rect l="0" t="0" r="r" b="b"/>
              <a:pathLst>
                <a:path w="22" h="24">
                  <a:moveTo>
                    <a:pt x="4" y="24"/>
                  </a:moveTo>
                  <a:lnTo>
                    <a:pt x="4" y="24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6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94" name="Freeform 6092">
              <a:extLst>
                <a:ext uri="{FF2B5EF4-FFF2-40B4-BE49-F238E27FC236}">
                  <a16:creationId xmlns:a16="http://schemas.microsoft.com/office/drawing/2014/main" id="{130B5E09-8BF5-4DC9-B7DF-3C74FC50F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040" y="1724343"/>
              <a:ext cx="22860" cy="34290"/>
            </a:xfrm>
            <a:custGeom>
              <a:avLst/>
              <a:gdLst/>
              <a:ahLst/>
              <a:cxnLst>
                <a:cxn ang="0">
                  <a:pos x="20" y="54"/>
                </a:cxn>
                <a:cxn ang="0">
                  <a:pos x="20" y="54"/>
                </a:cxn>
                <a:cxn ang="0">
                  <a:pos x="26" y="50"/>
                </a:cxn>
                <a:cxn ang="0">
                  <a:pos x="30" y="42"/>
                </a:cxn>
                <a:cxn ang="0">
                  <a:pos x="34" y="32"/>
                </a:cxn>
                <a:cxn ang="0">
                  <a:pos x="36" y="22"/>
                </a:cxn>
                <a:cxn ang="0">
                  <a:pos x="36" y="12"/>
                </a:cxn>
                <a:cxn ang="0">
                  <a:pos x="34" y="4"/>
                </a:cxn>
                <a:cxn ang="0">
                  <a:pos x="32" y="2"/>
                </a:cxn>
                <a:cxn ang="0">
                  <a:pos x="28" y="0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4" y="2"/>
                </a:cxn>
                <a:cxn ang="0">
                  <a:pos x="8" y="6"/>
                </a:cxn>
                <a:cxn ang="0">
                  <a:pos x="4" y="12"/>
                </a:cxn>
                <a:cxn ang="0">
                  <a:pos x="0" y="22"/>
                </a:cxn>
                <a:cxn ang="0">
                  <a:pos x="2" y="32"/>
                </a:cxn>
                <a:cxn ang="0">
                  <a:pos x="4" y="40"/>
                </a:cxn>
                <a:cxn ang="0">
                  <a:pos x="8" y="48"/>
                </a:cxn>
                <a:cxn ang="0">
                  <a:pos x="14" y="52"/>
                </a:cxn>
                <a:cxn ang="0">
                  <a:pos x="20" y="54"/>
                </a:cxn>
                <a:cxn ang="0">
                  <a:pos x="20" y="54"/>
                </a:cxn>
              </a:cxnLst>
              <a:rect l="0" t="0" r="r" b="b"/>
              <a:pathLst>
                <a:path w="36" h="54">
                  <a:moveTo>
                    <a:pt x="20" y="54"/>
                  </a:moveTo>
                  <a:lnTo>
                    <a:pt x="20" y="54"/>
                  </a:lnTo>
                  <a:lnTo>
                    <a:pt x="26" y="50"/>
                  </a:lnTo>
                  <a:lnTo>
                    <a:pt x="30" y="42"/>
                  </a:lnTo>
                  <a:lnTo>
                    <a:pt x="34" y="32"/>
                  </a:lnTo>
                  <a:lnTo>
                    <a:pt x="36" y="22"/>
                  </a:lnTo>
                  <a:lnTo>
                    <a:pt x="36" y="12"/>
                  </a:lnTo>
                  <a:lnTo>
                    <a:pt x="34" y="4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4" y="12"/>
                  </a:lnTo>
                  <a:lnTo>
                    <a:pt x="0" y="22"/>
                  </a:lnTo>
                  <a:lnTo>
                    <a:pt x="2" y="32"/>
                  </a:lnTo>
                  <a:lnTo>
                    <a:pt x="4" y="40"/>
                  </a:lnTo>
                  <a:lnTo>
                    <a:pt x="8" y="48"/>
                  </a:lnTo>
                  <a:lnTo>
                    <a:pt x="14" y="52"/>
                  </a:lnTo>
                  <a:lnTo>
                    <a:pt x="20" y="54"/>
                  </a:lnTo>
                  <a:lnTo>
                    <a:pt x="20" y="5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95" name="Freeform 6094">
              <a:extLst>
                <a:ext uri="{FF2B5EF4-FFF2-40B4-BE49-F238E27FC236}">
                  <a16:creationId xmlns:a16="http://schemas.microsoft.com/office/drawing/2014/main" id="{B834F687-AACB-465B-945B-E6A61E032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240" y="1463993"/>
              <a:ext cx="59690" cy="48260"/>
            </a:xfrm>
            <a:custGeom>
              <a:avLst/>
              <a:gdLst/>
              <a:ahLst/>
              <a:cxnLst>
                <a:cxn ang="0">
                  <a:pos x="8" y="26"/>
                </a:cxn>
                <a:cxn ang="0">
                  <a:pos x="8" y="26"/>
                </a:cxn>
                <a:cxn ang="0">
                  <a:pos x="4" y="36"/>
                </a:cxn>
                <a:cxn ang="0">
                  <a:pos x="0" y="46"/>
                </a:cxn>
                <a:cxn ang="0">
                  <a:pos x="0" y="56"/>
                </a:cxn>
                <a:cxn ang="0">
                  <a:pos x="2" y="64"/>
                </a:cxn>
                <a:cxn ang="0">
                  <a:pos x="8" y="70"/>
                </a:cxn>
                <a:cxn ang="0">
                  <a:pos x="18" y="74"/>
                </a:cxn>
                <a:cxn ang="0">
                  <a:pos x="34" y="76"/>
                </a:cxn>
                <a:cxn ang="0">
                  <a:pos x="54" y="76"/>
                </a:cxn>
                <a:cxn ang="0">
                  <a:pos x="54" y="76"/>
                </a:cxn>
                <a:cxn ang="0">
                  <a:pos x="72" y="74"/>
                </a:cxn>
                <a:cxn ang="0">
                  <a:pos x="84" y="70"/>
                </a:cxn>
                <a:cxn ang="0">
                  <a:pos x="90" y="64"/>
                </a:cxn>
                <a:cxn ang="0">
                  <a:pos x="94" y="58"/>
                </a:cxn>
                <a:cxn ang="0">
                  <a:pos x="92" y="50"/>
                </a:cxn>
                <a:cxn ang="0">
                  <a:pos x="92" y="40"/>
                </a:cxn>
                <a:cxn ang="0">
                  <a:pos x="90" y="32"/>
                </a:cxn>
                <a:cxn ang="0">
                  <a:pos x="92" y="22"/>
                </a:cxn>
                <a:cxn ang="0">
                  <a:pos x="92" y="22"/>
                </a:cxn>
                <a:cxn ang="0">
                  <a:pos x="92" y="18"/>
                </a:cxn>
                <a:cxn ang="0">
                  <a:pos x="90" y="14"/>
                </a:cxn>
                <a:cxn ang="0">
                  <a:pos x="88" y="10"/>
                </a:cxn>
                <a:cxn ang="0">
                  <a:pos x="84" y="6"/>
                </a:cxn>
                <a:cxn ang="0">
                  <a:pos x="74" y="2"/>
                </a:cxn>
                <a:cxn ang="0">
                  <a:pos x="60" y="0"/>
                </a:cxn>
                <a:cxn ang="0">
                  <a:pos x="46" y="2"/>
                </a:cxn>
                <a:cxn ang="0">
                  <a:pos x="32" y="6"/>
                </a:cxn>
                <a:cxn ang="0">
                  <a:pos x="18" y="14"/>
                </a:cxn>
                <a:cxn ang="0">
                  <a:pos x="14" y="20"/>
                </a:cxn>
                <a:cxn ang="0">
                  <a:pos x="8" y="26"/>
                </a:cxn>
                <a:cxn ang="0">
                  <a:pos x="8" y="26"/>
                </a:cxn>
              </a:cxnLst>
              <a:rect l="0" t="0" r="r" b="b"/>
              <a:pathLst>
                <a:path w="94" h="76">
                  <a:moveTo>
                    <a:pt x="8" y="26"/>
                  </a:moveTo>
                  <a:lnTo>
                    <a:pt x="8" y="26"/>
                  </a:lnTo>
                  <a:lnTo>
                    <a:pt x="4" y="36"/>
                  </a:lnTo>
                  <a:lnTo>
                    <a:pt x="0" y="46"/>
                  </a:lnTo>
                  <a:lnTo>
                    <a:pt x="0" y="56"/>
                  </a:lnTo>
                  <a:lnTo>
                    <a:pt x="2" y="64"/>
                  </a:lnTo>
                  <a:lnTo>
                    <a:pt x="8" y="70"/>
                  </a:lnTo>
                  <a:lnTo>
                    <a:pt x="18" y="74"/>
                  </a:lnTo>
                  <a:lnTo>
                    <a:pt x="34" y="76"/>
                  </a:lnTo>
                  <a:lnTo>
                    <a:pt x="54" y="76"/>
                  </a:lnTo>
                  <a:lnTo>
                    <a:pt x="54" y="76"/>
                  </a:lnTo>
                  <a:lnTo>
                    <a:pt x="72" y="74"/>
                  </a:lnTo>
                  <a:lnTo>
                    <a:pt x="84" y="70"/>
                  </a:lnTo>
                  <a:lnTo>
                    <a:pt x="90" y="64"/>
                  </a:lnTo>
                  <a:lnTo>
                    <a:pt x="94" y="58"/>
                  </a:lnTo>
                  <a:lnTo>
                    <a:pt x="92" y="50"/>
                  </a:lnTo>
                  <a:lnTo>
                    <a:pt x="92" y="40"/>
                  </a:lnTo>
                  <a:lnTo>
                    <a:pt x="90" y="3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18"/>
                  </a:lnTo>
                  <a:lnTo>
                    <a:pt x="90" y="14"/>
                  </a:lnTo>
                  <a:lnTo>
                    <a:pt x="88" y="10"/>
                  </a:lnTo>
                  <a:lnTo>
                    <a:pt x="84" y="6"/>
                  </a:lnTo>
                  <a:lnTo>
                    <a:pt x="74" y="2"/>
                  </a:lnTo>
                  <a:lnTo>
                    <a:pt x="60" y="0"/>
                  </a:lnTo>
                  <a:lnTo>
                    <a:pt x="46" y="2"/>
                  </a:lnTo>
                  <a:lnTo>
                    <a:pt x="32" y="6"/>
                  </a:lnTo>
                  <a:lnTo>
                    <a:pt x="18" y="14"/>
                  </a:lnTo>
                  <a:lnTo>
                    <a:pt x="14" y="20"/>
                  </a:lnTo>
                  <a:lnTo>
                    <a:pt x="8" y="26"/>
                  </a:lnTo>
                  <a:lnTo>
                    <a:pt x="8" y="2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96" name="Freeform 6098">
              <a:extLst>
                <a:ext uri="{FF2B5EF4-FFF2-40B4-BE49-F238E27FC236}">
                  <a16:creationId xmlns:a16="http://schemas.microsoft.com/office/drawing/2014/main" id="{45A3B51A-7AEE-4ACE-AE8D-D48CD094A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780" y="1211263"/>
              <a:ext cx="63500" cy="43180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6" y="2"/>
                </a:cxn>
                <a:cxn ang="0">
                  <a:pos x="32" y="4"/>
                </a:cxn>
                <a:cxn ang="0">
                  <a:pos x="20" y="6"/>
                </a:cxn>
                <a:cxn ang="0">
                  <a:pos x="10" y="10"/>
                </a:cxn>
                <a:cxn ang="0">
                  <a:pos x="4" y="12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2" y="22"/>
                </a:cxn>
                <a:cxn ang="0">
                  <a:pos x="8" y="24"/>
                </a:cxn>
                <a:cxn ang="0">
                  <a:pos x="8" y="24"/>
                </a:cxn>
                <a:cxn ang="0">
                  <a:pos x="20" y="28"/>
                </a:cxn>
                <a:cxn ang="0">
                  <a:pos x="28" y="32"/>
                </a:cxn>
                <a:cxn ang="0">
                  <a:pos x="32" y="36"/>
                </a:cxn>
                <a:cxn ang="0">
                  <a:pos x="34" y="40"/>
                </a:cxn>
                <a:cxn ang="0">
                  <a:pos x="34" y="40"/>
                </a:cxn>
                <a:cxn ang="0">
                  <a:pos x="38" y="46"/>
                </a:cxn>
                <a:cxn ang="0">
                  <a:pos x="44" y="50"/>
                </a:cxn>
                <a:cxn ang="0">
                  <a:pos x="54" y="56"/>
                </a:cxn>
                <a:cxn ang="0">
                  <a:pos x="64" y="66"/>
                </a:cxn>
                <a:cxn ang="0">
                  <a:pos x="64" y="66"/>
                </a:cxn>
                <a:cxn ang="0">
                  <a:pos x="68" y="68"/>
                </a:cxn>
                <a:cxn ang="0">
                  <a:pos x="70" y="68"/>
                </a:cxn>
                <a:cxn ang="0">
                  <a:pos x="70" y="66"/>
                </a:cxn>
                <a:cxn ang="0">
                  <a:pos x="70" y="66"/>
                </a:cxn>
                <a:cxn ang="0">
                  <a:pos x="70" y="62"/>
                </a:cxn>
                <a:cxn ang="0">
                  <a:pos x="74" y="60"/>
                </a:cxn>
                <a:cxn ang="0">
                  <a:pos x="80" y="56"/>
                </a:cxn>
                <a:cxn ang="0">
                  <a:pos x="86" y="48"/>
                </a:cxn>
                <a:cxn ang="0">
                  <a:pos x="86" y="48"/>
                </a:cxn>
                <a:cxn ang="0">
                  <a:pos x="100" y="26"/>
                </a:cxn>
                <a:cxn ang="0">
                  <a:pos x="100" y="20"/>
                </a:cxn>
                <a:cxn ang="0">
                  <a:pos x="100" y="16"/>
                </a:cxn>
                <a:cxn ang="0">
                  <a:pos x="98" y="14"/>
                </a:cxn>
                <a:cxn ang="0">
                  <a:pos x="94" y="10"/>
                </a:cxn>
                <a:cxn ang="0">
                  <a:pos x="94" y="10"/>
                </a:cxn>
                <a:cxn ang="0">
                  <a:pos x="86" y="6"/>
                </a:cxn>
                <a:cxn ang="0">
                  <a:pos x="80" y="2"/>
                </a:cxn>
                <a:cxn ang="0">
                  <a:pos x="70" y="0"/>
                </a:cxn>
                <a:cxn ang="0">
                  <a:pos x="46" y="2"/>
                </a:cxn>
                <a:cxn ang="0">
                  <a:pos x="46" y="2"/>
                </a:cxn>
              </a:cxnLst>
              <a:rect l="0" t="0" r="r" b="b"/>
              <a:pathLst>
                <a:path w="100" h="68">
                  <a:moveTo>
                    <a:pt x="46" y="2"/>
                  </a:moveTo>
                  <a:lnTo>
                    <a:pt x="46" y="2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0" y="10"/>
                  </a:lnTo>
                  <a:lnTo>
                    <a:pt x="4" y="12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20" y="28"/>
                  </a:lnTo>
                  <a:lnTo>
                    <a:pt x="28" y="32"/>
                  </a:lnTo>
                  <a:lnTo>
                    <a:pt x="32" y="36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8" y="46"/>
                  </a:lnTo>
                  <a:lnTo>
                    <a:pt x="44" y="50"/>
                  </a:lnTo>
                  <a:lnTo>
                    <a:pt x="54" y="5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8" y="68"/>
                  </a:lnTo>
                  <a:lnTo>
                    <a:pt x="70" y="68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70" y="62"/>
                  </a:lnTo>
                  <a:lnTo>
                    <a:pt x="74" y="60"/>
                  </a:lnTo>
                  <a:lnTo>
                    <a:pt x="80" y="56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100" y="2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98" y="14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86" y="6"/>
                  </a:lnTo>
                  <a:lnTo>
                    <a:pt x="80" y="2"/>
                  </a:lnTo>
                  <a:lnTo>
                    <a:pt x="70" y="0"/>
                  </a:lnTo>
                  <a:lnTo>
                    <a:pt x="46" y="2"/>
                  </a:lnTo>
                  <a:lnTo>
                    <a:pt x="46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97" name="Freeform 6099">
              <a:extLst>
                <a:ext uri="{FF2B5EF4-FFF2-40B4-BE49-F238E27FC236}">
                  <a16:creationId xmlns:a16="http://schemas.microsoft.com/office/drawing/2014/main" id="{C59C846F-5767-43B9-88F7-C979EEFAA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0" y="1088073"/>
              <a:ext cx="48260" cy="10160"/>
            </a:xfrm>
            <a:custGeom>
              <a:avLst/>
              <a:gdLst/>
              <a:ahLst/>
              <a:cxnLst>
                <a:cxn ang="0">
                  <a:pos x="76" y="2"/>
                </a:cxn>
                <a:cxn ang="0">
                  <a:pos x="76" y="2"/>
                </a:cxn>
                <a:cxn ang="0">
                  <a:pos x="68" y="0"/>
                </a:cxn>
                <a:cxn ang="0">
                  <a:pos x="56" y="0"/>
                </a:cxn>
                <a:cxn ang="0">
                  <a:pos x="30" y="2"/>
                </a:cxn>
                <a:cxn ang="0">
                  <a:pos x="16" y="6"/>
                </a:cxn>
                <a:cxn ang="0">
                  <a:pos x="6" y="8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8" y="16"/>
                </a:cxn>
                <a:cxn ang="0">
                  <a:pos x="20" y="16"/>
                </a:cxn>
                <a:cxn ang="0">
                  <a:pos x="48" y="14"/>
                </a:cxn>
                <a:cxn ang="0">
                  <a:pos x="70" y="8"/>
                </a:cxn>
                <a:cxn ang="0">
                  <a:pos x="76" y="4"/>
                </a:cxn>
                <a:cxn ang="0">
                  <a:pos x="76" y="2"/>
                </a:cxn>
                <a:cxn ang="0">
                  <a:pos x="76" y="2"/>
                </a:cxn>
                <a:cxn ang="0">
                  <a:pos x="76" y="2"/>
                </a:cxn>
              </a:cxnLst>
              <a:rect l="0" t="0" r="r" b="b"/>
              <a:pathLst>
                <a:path w="76" h="16">
                  <a:moveTo>
                    <a:pt x="76" y="2"/>
                  </a:moveTo>
                  <a:lnTo>
                    <a:pt x="76" y="2"/>
                  </a:lnTo>
                  <a:lnTo>
                    <a:pt x="68" y="0"/>
                  </a:lnTo>
                  <a:lnTo>
                    <a:pt x="56" y="0"/>
                  </a:lnTo>
                  <a:lnTo>
                    <a:pt x="30" y="2"/>
                  </a:lnTo>
                  <a:lnTo>
                    <a:pt x="16" y="6"/>
                  </a:lnTo>
                  <a:lnTo>
                    <a:pt x="6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8" y="16"/>
                  </a:lnTo>
                  <a:lnTo>
                    <a:pt x="20" y="16"/>
                  </a:lnTo>
                  <a:lnTo>
                    <a:pt x="48" y="14"/>
                  </a:lnTo>
                  <a:lnTo>
                    <a:pt x="70" y="8"/>
                  </a:lnTo>
                  <a:lnTo>
                    <a:pt x="76" y="4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98" name="Freeform 6100">
              <a:extLst>
                <a:ext uri="{FF2B5EF4-FFF2-40B4-BE49-F238E27FC236}">
                  <a16:creationId xmlns:a16="http://schemas.microsoft.com/office/drawing/2014/main" id="{8F472E63-4CCA-44A1-A412-CC7328637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390" y="1129983"/>
              <a:ext cx="30480" cy="2032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0" y="20"/>
                </a:cxn>
                <a:cxn ang="0">
                  <a:pos x="0" y="22"/>
                </a:cxn>
                <a:cxn ang="0">
                  <a:pos x="2" y="26"/>
                </a:cxn>
                <a:cxn ang="0">
                  <a:pos x="8" y="30"/>
                </a:cxn>
                <a:cxn ang="0">
                  <a:pos x="16" y="32"/>
                </a:cxn>
                <a:cxn ang="0">
                  <a:pos x="26" y="32"/>
                </a:cxn>
                <a:cxn ang="0">
                  <a:pos x="34" y="30"/>
                </a:cxn>
                <a:cxn ang="0">
                  <a:pos x="42" y="28"/>
                </a:cxn>
                <a:cxn ang="0">
                  <a:pos x="46" y="22"/>
                </a:cxn>
                <a:cxn ang="0">
                  <a:pos x="48" y="20"/>
                </a:cxn>
                <a:cxn ang="0">
                  <a:pos x="48" y="18"/>
                </a:cxn>
                <a:cxn ang="0">
                  <a:pos x="48" y="18"/>
                </a:cxn>
                <a:cxn ang="0">
                  <a:pos x="44" y="12"/>
                </a:cxn>
                <a:cxn ang="0">
                  <a:pos x="38" y="6"/>
                </a:cxn>
                <a:cxn ang="0">
                  <a:pos x="30" y="2"/>
                </a:cxn>
                <a:cxn ang="0">
                  <a:pos x="22" y="0"/>
                </a:cxn>
                <a:cxn ang="0">
                  <a:pos x="14" y="0"/>
                </a:cxn>
                <a:cxn ang="0">
                  <a:pos x="6" y="2"/>
                </a:cxn>
                <a:cxn ang="0">
                  <a:pos x="2" y="8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48" h="32">
                  <a:moveTo>
                    <a:pt x="0" y="20"/>
                  </a:moveTo>
                  <a:lnTo>
                    <a:pt x="0" y="20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8" y="30"/>
                  </a:lnTo>
                  <a:lnTo>
                    <a:pt x="16" y="32"/>
                  </a:lnTo>
                  <a:lnTo>
                    <a:pt x="26" y="32"/>
                  </a:lnTo>
                  <a:lnTo>
                    <a:pt x="34" y="30"/>
                  </a:lnTo>
                  <a:lnTo>
                    <a:pt x="42" y="28"/>
                  </a:lnTo>
                  <a:lnTo>
                    <a:pt x="46" y="22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4" y="12"/>
                  </a:lnTo>
                  <a:lnTo>
                    <a:pt x="38" y="6"/>
                  </a:lnTo>
                  <a:lnTo>
                    <a:pt x="30" y="2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6" y="2"/>
                  </a:lnTo>
                  <a:lnTo>
                    <a:pt x="2" y="8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799" name="Freeform 6101">
              <a:extLst>
                <a:ext uri="{FF2B5EF4-FFF2-40B4-BE49-F238E27FC236}">
                  <a16:creationId xmlns:a16="http://schemas.microsoft.com/office/drawing/2014/main" id="{2631A532-627E-403C-AA1E-D6D2D1223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470" y="1065213"/>
              <a:ext cx="44450" cy="21590"/>
            </a:xfrm>
            <a:custGeom>
              <a:avLst/>
              <a:gdLst/>
              <a:ahLst/>
              <a:cxnLst>
                <a:cxn ang="0">
                  <a:pos x="62" y="18"/>
                </a:cxn>
                <a:cxn ang="0">
                  <a:pos x="62" y="18"/>
                </a:cxn>
                <a:cxn ang="0">
                  <a:pos x="52" y="16"/>
                </a:cxn>
                <a:cxn ang="0">
                  <a:pos x="44" y="14"/>
                </a:cxn>
                <a:cxn ang="0">
                  <a:pos x="34" y="6"/>
                </a:cxn>
                <a:cxn ang="0">
                  <a:pos x="30" y="2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2" y="1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12" y="30"/>
                </a:cxn>
                <a:cxn ang="0">
                  <a:pos x="16" y="32"/>
                </a:cxn>
                <a:cxn ang="0">
                  <a:pos x="26" y="34"/>
                </a:cxn>
                <a:cxn ang="0">
                  <a:pos x="40" y="32"/>
                </a:cxn>
                <a:cxn ang="0">
                  <a:pos x="52" y="30"/>
                </a:cxn>
                <a:cxn ang="0">
                  <a:pos x="62" y="28"/>
                </a:cxn>
                <a:cxn ang="0">
                  <a:pos x="68" y="24"/>
                </a:cxn>
                <a:cxn ang="0">
                  <a:pos x="70" y="22"/>
                </a:cxn>
                <a:cxn ang="0">
                  <a:pos x="70" y="20"/>
                </a:cxn>
                <a:cxn ang="0">
                  <a:pos x="62" y="18"/>
                </a:cxn>
                <a:cxn ang="0">
                  <a:pos x="62" y="18"/>
                </a:cxn>
              </a:cxnLst>
              <a:rect l="0" t="0" r="r" b="b"/>
              <a:pathLst>
                <a:path w="70" h="34">
                  <a:moveTo>
                    <a:pt x="62" y="18"/>
                  </a:moveTo>
                  <a:lnTo>
                    <a:pt x="62" y="18"/>
                  </a:lnTo>
                  <a:lnTo>
                    <a:pt x="52" y="16"/>
                  </a:lnTo>
                  <a:lnTo>
                    <a:pt x="44" y="14"/>
                  </a:lnTo>
                  <a:lnTo>
                    <a:pt x="34" y="6"/>
                  </a:lnTo>
                  <a:lnTo>
                    <a:pt x="30" y="2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8" y="6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1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2" y="30"/>
                  </a:lnTo>
                  <a:lnTo>
                    <a:pt x="16" y="32"/>
                  </a:lnTo>
                  <a:lnTo>
                    <a:pt x="26" y="34"/>
                  </a:lnTo>
                  <a:lnTo>
                    <a:pt x="40" y="32"/>
                  </a:lnTo>
                  <a:lnTo>
                    <a:pt x="52" y="30"/>
                  </a:lnTo>
                  <a:lnTo>
                    <a:pt x="62" y="28"/>
                  </a:lnTo>
                  <a:lnTo>
                    <a:pt x="68" y="24"/>
                  </a:lnTo>
                  <a:lnTo>
                    <a:pt x="70" y="22"/>
                  </a:lnTo>
                  <a:lnTo>
                    <a:pt x="70" y="20"/>
                  </a:lnTo>
                  <a:lnTo>
                    <a:pt x="62" y="18"/>
                  </a:lnTo>
                  <a:lnTo>
                    <a:pt x="62" y="1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00" name="Freeform 6102">
              <a:extLst>
                <a:ext uri="{FF2B5EF4-FFF2-40B4-BE49-F238E27FC236}">
                  <a16:creationId xmlns:a16="http://schemas.microsoft.com/office/drawing/2014/main" id="{DD6B9A47-61D0-48CF-85B3-2CC5C6999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780" y="1048703"/>
              <a:ext cx="449580" cy="129540"/>
            </a:xfrm>
            <a:custGeom>
              <a:avLst/>
              <a:gdLst/>
              <a:ahLst/>
              <a:cxnLst>
                <a:cxn ang="0">
                  <a:pos x="342" y="198"/>
                </a:cxn>
                <a:cxn ang="0">
                  <a:pos x="406" y="202"/>
                </a:cxn>
                <a:cxn ang="0">
                  <a:pos x="530" y="198"/>
                </a:cxn>
                <a:cxn ang="0">
                  <a:pos x="560" y="176"/>
                </a:cxn>
                <a:cxn ang="0">
                  <a:pos x="566" y="188"/>
                </a:cxn>
                <a:cxn ang="0">
                  <a:pos x="624" y="200"/>
                </a:cxn>
                <a:cxn ang="0">
                  <a:pos x="680" y="190"/>
                </a:cxn>
                <a:cxn ang="0">
                  <a:pos x="688" y="174"/>
                </a:cxn>
                <a:cxn ang="0">
                  <a:pos x="708" y="168"/>
                </a:cxn>
                <a:cxn ang="0">
                  <a:pos x="694" y="158"/>
                </a:cxn>
                <a:cxn ang="0">
                  <a:pos x="700" y="144"/>
                </a:cxn>
                <a:cxn ang="0">
                  <a:pos x="700" y="126"/>
                </a:cxn>
                <a:cxn ang="0">
                  <a:pos x="672" y="110"/>
                </a:cxn>
                <a:cxn ang="0">
                  <a:pos x="642" y="104"/>
                </a:cxn>
                <a:cxn ang="0">
                  <a:pos x="600" y="96"/>
                </a:cxn>
                <a:cxn ang="0">
                  <a:pos x="480" y="110"/>
                </a:cxn>
                <a:cxn ang="0">
                  <a:pos x="442" y="126"/>
                </a:cxn>
                <a:cxn ang="0">
                  <a:pos x="416" y="122"/>
                </a:cxn>
                <a:cxn ang="0">
                  <a:pos x="374" y="120"/>
                </a:cxn>
                <a:cxn ang="0">
                  <a:pos x="346" y="114"/>
                </a:cxn>
                <a:cxn ang="0">
                  <a:pos x="330" y="110"/>
                </a:cxn>
                <a:cxn ang="0">
                  <a:pos x="324" y="124"/>
                </a:cxn>
                <a:cxn ang="0">
                  <a:pos x="310" y="116"/>
                </a:cxn>
                <a:cxn ang="0">
                  <a:pos x="310" y="102"/>
                </a:cxn>
                <a:cxn ang="0">
                  <a:pos x="294" y="84"/>
                </a:cxn>
                <a:cxn ang="0">
                  <a:pos x="268" y="84"/>
                </a:cxn>
                <a:cxn ang="0">
                  <a:pos x="262" y="76"/>
                </a:cxn>
                <a:cxn ang="0">
                  <a:pos x="308" y="74"/>
                </a:cxn>
                <a:cxn ang="0">
                  <a:pos x="316" y="66"/>
                </a:cxn>
                <a:cxn ang="0">
                  <a:pos x="278" y="52"/>
                </a:cxn>
                <a:cxn ang="0">
                  <a:pos x="240" y="34"/>
                </a:cxn>
                <a:cxn ang="0">
                  <a:pos x="182" y="36"/>
                </a:cxn>
                <a:cxn ang="0">
                  <a:pos x="154" y="30"/>
                </a:cxn>
                <a:cxn ang="0">
                  <a:pos x="124" y="10"/>
                </a:cxn>
                <a:cxn ang="0">
                  <a:pos x="78" y="6"/>
                </a:cxn>
                <a:cxn ang="0">
                  <a:pos x="10" y="0"/>
                </a:cxn>
                <a:cxn ang="0">
                  <a:pos x="2" y="12"/>
                </a:cxn>
                <a:cxn ang="0">
                  <a:pos x="18" y="32"/>
                </a:cxn>
                <a:cxn ang="0">
                  <a:pos x="58" y="52"/>
                </a:cxn>
                <a:cxn ang="0">
                  <a:pos x="66" y="66"/>
                </a:cxn>
                <a:cxn ang="0">
                  <a:pos x="112" y="66"/>
                </a:cxn>
                <a:cxn ang="0">
                  <a:pos x="160" y="60"/>
                </a:cxn>
                <a:cxn ang="0">
                  <a:pos x="186" y="84"/>
                </a:cxn>
                <a:cxn ang="0">
                  <a:pos x="202" y="98"/>
                </a:cxn>
                <a:cxn ang="0">
                  <a:pos x="194" y="120"/>
                </a:cxn>
                <a:cxn ang="0">
                  <a:pos x="186" y="142"/>
                </a:cxn>
                <a:cxn ang="0">
                  <a:pos x="198" y="154"/>
                </a:cxn>
                <a:cxn ang="0">
                  <a:pos x="206" y="182"/>
                </a:cxn>
                <a:cxn ang="0">
                  <a:pos x="232" y="190"/>
                </a:cxn>
                <a:cxn ang="0">
                  <a:pos x="250" y="186"/>
                </a:cxn>
                <a:cxn ang="0">
                  <a:pos x="282" y="198"/>
                </a:cxn>
                <a:cxn ang="0">
                  <a:pos x="326" y="188"/>
                </a:cxn>
                <a:cxn ang="0">
                  <a:pos x="342" y="188"/>
                </a:cxn>
              </a:cxnLst>
              <a:rect l="0" t="0" r="r" b="b"/>
              <a:pathLst>
                <a:path w="708" h="204">
                  <a:moveTo>
                    <a:pt x="342" y="188"/>
                  </a:moveTo>
                  <a:lnTo>
                    <a:pt x="342" y="188"/>
                  </a:lnTo>
                  <a:lnTo>
                    <a:pt x="342" y="196"/>
                  </a:lnTo>
                  <a:lnTo>
                    <a:pt x="342" y="198"/>
                  </a:lnTo>
                  <a:lnTo>
                    <a:pt x="344" y="200"/>
                  </a:lnTo>
                  <a:lnTo>
                    <a:pt x="352" y="202"/>
                  </a:lnTo>
                  <a:lnTo>
                    <a:pt x="364" y="204"/>
                  </a:lnTo>
                  <a:lnTo>
                    <a:pt x="406" y="202"/>
                  </a:lnTo>
                  <a:lnTo>
                    <a:pt x="472" y="202"/>
                  </a:lnTo>
                  <a:lnTo>
                    <a:pt x="472" y="202"/>
                  </a:lnTo>
                  <a:lnTo>
                    <a:pt x="506" y="202"/>
                  </a:lnTo>
                  <a:lnTo>
                    <a:pt x="530" y="198"/>
                  </a:lnTo>
                  <a:lnTo>
                    <a:pt x="546" y="192"/>
                  </a:lnTo>
                  <a:lnTo>
                    <a:pt x="554" y="186"/>
                  </a:lnTo>
                  <a:lnTo>
                    <a:pt x="558" y="180"/>
                  </a:lnTo>
                  <a:lnTo>
                    <a:pt x="560" y="176"/>
                  </a:lnTo>
                  <a:lnTo>
                    <a:pt x="562" y="178"/>
                  </a:lnTo>
                  <a:lnTo>
                    <a:pt x="562" y="184"/>
                  </a:lnTo>
                  <a:lnTo>
                    <a:pt x="562" y="184"/>
                  </a:lnTo>
                  <a:lnTo>
                    <a:pt x="566" y="188"/>
                  </a:lnTo>
                  <a:lnTo>
                    <a:pt x="570" y="190"/>
                  </a:lnTo>
                  <a:lnTo>
                    <a:pt x="584" y="196"/>
                  </a:lnTo>
                  <a:lnTo>
                    <a:pt x="604" y="200"/>
                  </a:lnTo>
                  <a:lnTo>
                    <a:pt x="624" y="200"/>
                  </a:lnTo>
                  <a:lnTo>
                    <a:pt x="646" y="200"/>
                  </a:lnTo>
                  <a:lnTo>
                    <a:pt x="664" y="198"/>
                  </a:lnTo>
                  <a:lnTo>
                    <a:pt x="676" y="192"/>
                  </a:lnTo>
                  <a:lnTo>
                    <a:pt x="680" y="190"/>
                  </a:lnTo>
                  <a:lnTo>
                    <a:pt x="682" y="186"/>
                  </a:lnTo>
                  <a:lnTo>
                    <a:pt x="682" y="186"/>
                  </a:lnTo>
                  <a:lnTo>
                    <a:pt x="684" y="178"/>
                  </a:lnTo>
                  <a:lnTo>
                    <a:pt x="688" y="174"/>
                  </a:lnTo>
                  <a:lnTo>
                    <a:pt x="694" y="172"/>
                  </a:lnTo>
                  <a:lnTo>
                    <a:pt x="700" y="170"/>
                  </a:lnTo>
                  <a:lnTo>
                    <a:pt x="706" y="168"/>
                  </a:lnTo>
                  <a:lnTo>
                    <a:pt x="708" y="168"/>
                  </a:lnTo>
                  <a:lnTo>
                    <a:pt x="708" y="166"/>
                  </a:lnTo>
                  <a:lnTo>
                    <a:pt x="700" y="162"/>
                  </a:lnTo>
                  <a:lnTo>
                    <a:pt x="700" y="162"/>
                  </a:lnTo>
                  <a:lnTo>
                    <a:pt x="694" y="158"/>
                  </a:lnTo>
                  <a:lnTo>
                    <a:pt x="690" y="154"/>
                  </a:lnTo>
                  <a:lnTo>
                    <a:pt x="692" y="152"/>
                  </a:lnTo>
                  <a:lnTo>
                    <a:pt x="696" y="148"/>
                  </a:lnTo>
                  <a:lnTo>
                    <a:pt x="700" y="144"/>
                  </a:lnTo>
                  <a:lnTo>
                    <a:pt x="702" y="140"/>
                  </a:lnTo>
                  <a:lnTo>
                    <a:pt x="704" y="134"/>
                  </a:lnTo>
                  <a:lnTo>
                    <a:pt x="700" y="126"/>
                  </a:lnTo>
                  <a:lnTo>
                    <a:pt x="700" y="126"/>
                  </a:lnTo>
                  <a:lnTo>
                    <a:pt x="694" y="118"/>
                  </a:lnTo>
                  <a:lnTo>
                    <a:pt x="688" y="114"/>
                  </a:lnTo>
                  <a:lnTo>
                    <a:pt x="680" y="112"/>
                  </a:lnTo>
                  <a:lnTo>
                    <a:pt x="672" y="110"/>
                  </a:lnTo>
                  <a:lnTo>
                    <a:pt x="654" y="110"/>
                  </a:lnTo>
                  <a:lnTo>
                    <a:pt x="648" y="108"/>
                  </a:lnTo>
                  <a:lnTo>
                    <a:pt x="642" y="104"/>
                  </a:lnTo>
                  <a:lnTo>
                    <a:pt x="642" y="104"/>
                  </a:lnTo>
                  <a:lnTo>
                    <a:pt x="636" y="98"/>
                  </a:lnTo>
                  <a:lnTo>
                    <a:pt x="626" y="96"/>
                  </a:lnTo>
                  <a:lnTo>
                    <a:pt x="614" y="94"/>
                  </a:lnTo>
                  <a:lnTo>
                    <a:pt x="600" y="96"/>
                  </a:lnTo>
                  <a:lnTo>
                    <a:pt x="560" y="98"/>
                  </a:lnTo>
                  <a:lnTo>
                    <a:pt x="506" y="106"/>
                  </a:lnTo>
                  <a:lnTo>
                    <a:pt x="506" y="106"/>
                  </a:lnTo>
                  <a:lnTo>
                    <a:pt x="480" y="110"/>
                  </a:lnTo>
                  <a:lnTo>
                    <a:pt x="464" y="114"/>
                  </a:lnTo>
                  <a:lnTo>
                    <a:pt x="454" y="120"/>
                  </a:lnTo>
                  <a:lnTo>
                    <a:pt x="446" y="124"/>
                  </a:lnTo>
                  <a:lnTo>
                    <a:pt x="442" y="126"/>
                  </a:lnTo>
                  <a:lnTo>
                    <a:pt x="438" y="128"/>
                  </a:lnTo>
                  <a:lnTo>
                    <a:pt x="430" y="126"/>
                  </a:lnTo>
                  <a:lnTo>
                    <a:pt x="416" y="122"/>
                  </a:lnTo>
                  <a:lnTo>
                    <a:pt x="416" y="122"/>
                  </a:lnTo>
                  <a:lnTo>
                    <a:pt x="402" y="118"/>
                  </a:lnTo>
                  <a:lnTo>
                    <a:pt x="390" y="118"/>
                  </a:lnTo>
                  <a:lnTo>
                    <a:pt x="382" y="118"/>
                  </a:lnTo>
                  <a:lnTo>
                    <a:pt x="374" y="120"/>
                  </a:lnTo>
                  <a:lnTo>
                    <a:pt x="368" y="122"/>
                  </a:lnTo>
                  <a:lnTo>
                    <a:pt x="362" y="122"/>
                  </a:lnTo>
                  <a:lnTo>
                    <a:pt x="354" y="120"/>
                  </a:lnTo>
                  <a:lnTo>
                    <a:pt x="346" y="114"/>
                  </a:lnTo>
                  <a:lnTo>
                    <a:pt x="346" y="114"/>
                  </a:lnTo>
                  <a:lnTo>
                    <a:pt x="338" y="110"/>
                  </a:lnTo>
                  <a:lnTo>
                    <a:pt x="332" y="108"/>
                  </a:lnTo>
                  <a:lnTo>
                    <a:pt x="330" y="110"/>
                  </a:lnTo>
                  <a:lnTo>
                    <a:pt x="328" y="114"/>
                  </a:lnTo>
                  <a:lnTo>
                    <a:pt x="328" y="118"/>
                  </a:lnTo>
                  <a:lnTo>
                    <a:pt x="326" y="122"/>
                  </a:lnTo>
                  <a:lnTo>
                    <a:pt x="324" y="124"/>
                  </a:lnTo>
                  <a:lnTo>
                    <a:pt x="318" y="122"/>
                  </a:lnTo>
                  <a:lnTo>
                    <a:pt x="318" y="122"/>
                  </a:lnTo>
                  <a:lnTo>
                    <a:pt x="312" y="118"/>
                  </a:lnTo>
                  <a:lnTo>
                    <a:pt x="310" y="116"/>
                  </a:lnTo>
                  <a:lnTo>
                    <a:pt x="310" y="112"/>
                  </a:lnTo>
                  <a:lnTo>
                    <a:pt x="310" y="110"/>
                  </a:lnTo>
                  <a:lnTo>
                    <a:pt x="312" y="106"/>
                  </a:lnTo>
                  <a:lnTo>
                    <a:pt x="310" y="102"/>
                  </a:lnTo>
                  <a:lnTo>
                    <a:pt x="308" y="96"/>
                  </a:lnTo>
                  <a:lnTo>
                    <a:pt x="300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6" y="82"/>
                  </a:lnTo>
                  <a:lnTo>
                    <a:pt x="280" y="82"/>
                  </a:lnTo>
                  <a:lnTo>
                    <a:pt x="276" y="82"/>
                  </a:lnTo>
                  <a:lnTo>
                    <a:pt x="268" y="84"/>
                  </a:lnTo>
                  <a:lnTo>
                    <a:pt x="266" y="82"/>
                  </a:lnTo>
                  <a:lnTo>
                    <a:pt x="264" y="78"/>
                  </a:lnTo>
                  <a:lnTo>
                    <a:pt x="264" y="78"/>
                  </a:lnTo>
                  <a:lnTo>
                    <a:pt x="262" y="76"/>
                  </a:lnTo>
                  <a:lnTo>
                    <a:pt x="264" y="74"/>
                  </a:lnTo>
                  <a:lnTo>
                    <a:pt x="270" y="72"/>
                  </a:lnTo>
                  <a:lnTo>
                    <a:pt x="290" y="72"/>
                  </a:lnTo>
                  <a:lnTo>
                    <a:pt x="308" y="74"/>
                  </a:lnTo>
                  <a:lnTo>
                    <a:pt x="314" y="72"/>
                  </a:lnTo>
                  <a:lnTo>
                    <a:pt x="316" y="70"/>
                  </a:lnTo>
                  <a:lnTo>
                    <a:pt x="316" y="66"/>
                  </a:lnTo>
                  <a:lnTo>
                    <a:pt x="316" y="66"/>
                  </a:lnTo>
                  <a:lnTo>
                    <a:pt x="314" y="62"/>
                  </a:lnTo>
                  <a:lnTo>
                    <a:pt x="308" y="58"/>
                  </a:lnTo>
                  <a:lnTo>
                    <a:pt x="296" y="56"/>
                  </a:lnTo>
                  <a:lnTo>
                    <a:pt x="278" y="52"/>
                  </a:lnTo>
                  <a:lnTo>
                    <a:pt x="268" y="48"/>
                  </a:lnTo>
                  <a:lnTo>
                    <a:pt x="258" y="44"/>
                  </a:lnTo>
                  <a:lnTo>
                    <a:pt x="258" y="44"/>
                  </a:lnTo>
                  <a:lnTo>
                    <a:pt x="240" y="34"/>
                  </a:lnTo>
                  <a:lnTo>
                    <a:pt x="232" y="32"/>
                  </a:lnTo>
                  <a:lnTo>
                    <a:pt x="224" y="30"/>
                  </a:lnTo>
                  <a:lnTo>
                    <a:pt x="204" y="32"/>
                  </a:lnTo>
                  <a:lnTo>
                    <a:pt x="182" y="36"/>
                  </a:lnTo>
                  <a:lnTo>
                    <a:pt x="182" y="36"/>
                  </a:lnTo>
                  <a:lnTo>
                    <a:pt x="170" y="36"/>
                  </a:lnTo>
                  <a:lnTo>
                    <a:pt x="162" y="34"/>
                  </a:lnTo>
                  <a:lnTo>
                    <a:pt x="154" y="30"/>
                  </a:lnTo>
                  <a:lnTo>
                    <a:pt x="148" y="24"/>
                  </a:lnTo>
                  <a:lnTo>
                    <a:pt x="136" y="14"/>
                  </a:lnTo>
                  <a:lnTo>
                    <a:pt x="130" y="10"/>
                  </a:lnTo>
                  <a:lnTo>
                    <a:pt x="124" y="10"/>
                  </a:lnTo>
                  <a:lnTo>
                    <a:pt x="124" y="10"/>
                  </a:lnTo>
                  <a:lnTo>
                    <a:pt x="114" y="10"/>
                  </a:lnTo>
                  <a:lnTo>
                    <a:pt x="104" y="10"/>
                  </a:lnTo>
                  <a:lnTo>
                    <a:pt x="78" y="6"/>
                  </a:lnTo>
                  <a:lnTo>
                    <a:pt x="48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12"/>
                  </a:lnTo>
                  <a:lnTo>
                    <a:pt x="4" y="18"/>
                  </a:lnTo>
                  <a:lnTo>
                    <a:pt x="10" y="24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26" y="38"/>
                  </a:lnTo>
                  <a:lnTo>
                    <a:pt x="36" y="42"/>
                  </a:lnTo>
                  <a:lnTo>
                    <a:pt x="50" y="48"/>
                  </a:lnTo>
                  <a:lnTo>
                    <a:pt x="58" y="52"/>
                  </a:lnTo>
                  <a:lnTo>
                    <a:pt x="62" y="5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6" y="66"/>
                  </a:lnTo>
                  <a:lnTo>
                    <a:pt x="70" y="68"/>
                  </a:lnTo>
                  <a:lnTo>
                    <a:pt x="78" y="70"/>
                  </a:lnTo>
                  <a:lnTo>
                    <a:pt x="88" y="70"/>
                  </a:lnTo>
                  <a:lnTo>
                    <a:pt x="112" y="66"/>
                  </a:lnTo>
                  <a:lnTo>
                    <a:pt x="138" y="60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60" y="60"/>
                  </a:lnTo>
                  <a:lnTo>
                    <a:pt x="166" y="62"/>
                  </a:lnTo>
                  <a:lnTo>
                    <a:pt x="170" y="66"/>
                  </a:lnTo>
                  <a:lnTo>
                    <a:pt x="180" y="78"/>
                  </a:lnTo>
                  <a:lnTo>
                    <a:pt x="186" y="84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8" y="94"/>
                  </a:lnTo>
                  <a:lnTo>
                    <a:pt x="202" y="98"/>
                  </a:lnTo>
                  <a:lnTo>
                    <a:pt x="202" y="102"/>
                  </a:lnTo>
                  <a:lnTo>
                    <a:pt x="202" y="106"/>
                  </a:lnTo>
                  <a:lnTo>
                    <a:pt x="200" y="114"/>
                  </a:lnTo>
                  <a:lnTo>
                    <a:pt x="194" y="120"/>
                  </a:lnTo>
                  <a:lnTo>
                    <a:pt x="190" y="128"/>
                  </a:lnTo>
                  <a:lnTo>
                    <a:pt x="186" y="134"/>
                  </a:lnTo>
                  <a:lnTo>
                    <a:pt x="184" y="140"/>
                  </a:lnTo>
                  <a:lnTo>
                    <a:pt x="186" y="142"/>
                  </a:lnTo>
                  <a:lnTo>
                    <a:pt x="190" y="144"/>
                  </a:lnTo>
                  <a:lnTo>
                    <a:pt x="190" y="144"/>
                  </a:lnTo>
                  <a:lnTo>
                    <a:pt x="196" y="150"/>
                  </a:lnTo>
                  <a:lnTo>
                    <a:pt x="198" y="154"/>
                  </a:lnTo>
                  <a:lnTo>
                    <a:pt x="200" y="164"/>
                  </a:lnTo>
                  <a:lnTo>
                    <a:pt x="200" y="170"/>
                  </a:lnTo>
                  <a:lnTo>
                    <a:pt x="202" y="176"/>
                  </a:lnTo>
                  <a:lnTo>
                    <a:pt x="206" y="182"/>
                  </a:lnTo>
                  <a:lnTo>
                    <a:pt x="216" y="186"/>
                  </a:lnTo>
                  <a:lnTo>
                    <a:pt x="216" y="186"/>
                  </a:lnTo>
                  <a:lnTo>
                    <a:pt x="224" y="190"/>
                  </a:lnTo>
                  <a:lnTo>
                    <a:pt x="232" y="190"/>
                  </a:lnTo>
                  <a:lnTo>
                    <a:pt x="236" y="190"/>
                  </a:lnTo>
                  <a:lnTo>
                    <a:pt x="240" y="188"/>
                  </a:lnTo>
                  <a:lnTo>
                    <a:pt x="244" y="186"/>
                  </a:lnTo>
                  <a:lnTo>
                    <a:pt x="250" y="186"/>
                  </a:lnTo>
                  <a:lnTo>
                    <a:pt x="260" y="188"/>
                  </a:lnTo>
                  <a:lnTo>
                    <a:pt x="274" y="194"/>
                  </a:lnTo>
                  <a:lnTo>
                    <a:pt x="274" y="194"/>
                  </a:lnTo>
                  <a:lnTo>
                    <a:pt x="282" y="198"/>
                  </a:lnTo>
                  <a:lnTo>
                    <a:pt x="290" y="198"/>
                  </a:lnTo>
                  <a:lnTo>
                    <a:pt x="304" y="198"/>
                  </a:lnTo>
                  <a:lnTo>
                    <a:pt x="316" y="194"/>
                  </a:lnTo>
                  <a:lnTo>
                    <a:pt x="326" y="188"/>
                  </a:lnTo>
                  <a:lnTo>
                    <a:pt x="340" y="180"/>
                  </a:lnTo>
                  <a:lnTo>
                    <a:pt x="342" y="180"/>
                  </a:lnTo>
                  <a:lnTo>
                    <a:pt x="342" y="180"/>
                  </a:lnTo>
                  <a:lnTo>
                    <a:pt x="342" y="188"/>
                  </a:lnTo>
                  <a:lnTo>
                    <a:pt x="342" y="18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01" name="Freeform 6103">
              <a:extLst>
                <a:ext uri="{FF2B5EF4-FFF2-40B4-BE49-F238E27FC236}">
                  <a16:creationId xmlns:a16="http://schemas.microsoft.com/office/drawing/2014/main" id="{F4623CB0-7CC3-4906-B9F5-DC1CADEDC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750" y="1119823"/>
              <a:ext cx="81280" cy="49530"/>
            </a:xfrm>
            <a:custGeom>
              <a:avLst/>
              <a:gdLst/>
              <a:ahLst/>
              <a:cxnLst>
                <a:cxn ang="0">
                  <a:pos x="94" y="78"/>
                </a:cxn>
                <a:cxn ang="0">
                  <a:pos x="94" y="78"/>
                </a:cxn>
                <a:cxn ang="0">
                  <a:pos x="110" y="76"/>
                </a:cxn>
                <a:cxn ang="0">
                  <a:pos x="120" y="72"/>
                </a:cxn>
                <a:cxn ang="0">
                  <a:pos x="126" y="66"/>
                </a:cxn>
                <a:cxn ang="0">
                  <a:pos x="128" y="58"/>
                </a:cxn>
                <a:cxn ang="0">
                  <a:pos x="126" y="48"/>
                </a:cxn>
                <a:cxn ang="0">
                  <a:pos x="120" y="38"/>
                </a:cxn>
                <a:cxn ang="0">
                  <a:pos x="114" y="28"/>
                </a:cxn>
                <a:cxn ang="0">
                  <a:pos x="104" y="16"/>
                </a:cxn>
                <a:cxn ang="0">
                  <a:pos x="104" y="16"/>
                </a:cxn>
                <a:cxn ang="0">
                  <a:pos x="92" y="8"/>
                </a:cxn>
                <a:cxn ang="0">
                  <a:pos x="80" y="2"/>
                </a:cxn>
                <a:cxn ang="0">
                  <a:pos x="68" y="0"/>
                </a:cxn>
                <a:cxn ang="0">
                  <a:pos x="58" y="0"/>
                </a:cxn>
                <a:cxn ang="0">
                  <a:pos x="46" y="2"/>
                </a:cxn>
                <a:cxn ang="0">
                  <a:pos x="34" y="8"/>
                </a:cxn>
                <a:cxn ang="0">
                  <a:pos x="24" y="14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6" y="36"/>
                </a:cxn>
                <a:cxn ang="0">
                  <a:pos x="2" y="42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56"/>
                </a:cxn>
                <a:cxn ang="0">
                  <a:pos x="10" y="58"/>
                </a:cxn>
                <a:cxn ang="0">
                  <a:pos x="22" y="60"/>
                </a:cxn>
                <a:cxn ang="0">
                  <a:pos x="22" y="60"/>
                </a:cxn>
                <a:cxn ang="0">
                  <a:pos x="32" y="62"/>
                </a:cxn>
                <a:cxn ang="0">
                  <a:pos x="40" y="64"/>
                </a:cxn>
                <a:cxn ang="0">
                  <a:pos x="54" y="70"/>
                </a:cxn>
                <a:cxn ang="0">
                  <a:pos x="68" y="76"/>
                </a:cxn>
                <a:cxn ang="0">
                  <a:pos x="80" y="76"/>
                </a:cxn>
                <a:cxn ang="0">
                  <a:pos x="94" y="78"/>
                </a:cxn>
                <a:cxn ang="0">
                  <a:pos x="94" y="78"/>
                </a:cxn>
              </a:cxnLst>
              <a:rect l="0" t="0" r="r" b="b"/>
              <a:pathLst>
                <a:path w="128" h="78">
                  <a:moveTo>
                    <a:pt x="94" y="78"/>
                  </a:moveTo>
                  <a:lnTo>
                    <a:pt x="94" y="78"/>
                  </a:lnTo>
                  <a:lnTo>
                    <a:pt x="110" y="76"/>
                  </a:lnTo>
                  <a:lnTo>
                    <a:pt x="120" y="72"/>
                  </a:lnTo>
                  <a:lnTo>
                    <a:pt x="126" y="66"/>
                  </a:lnTo>
                  <a:lnTo>
                    <a:pt x="128" y="58"/>
                  </a:lnTo>
                  <a:lnTo>
                    <a:pt x="126" y="48"/>
                  </a:lnTo>
                  <a:lnTo>
                    <a:pt x="120" y="38"/>
                  </a:lnTo>
                  <a:lnTo>
                    <a:pt x="114" y="28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92" y="8"/>
                  </a:lnTo>
                  <a:lnTo>
                    <a:pt x="80" y="2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34" y="8"/>
                  </a:lnTo>
                  <a:lnTo>
                    <a:pt x="24" y="1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6" y="36"/>
                  </a:lnTo>
                  <a:lnTo>
                    <a:pt x="2" y="42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4" y="56"/>
                  </a:lnTo>
                  <a:lnTo>
                    <a:pt x="10" y="58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32" y="62"/>
                  </a:lnTo>
                  <a:lnTo>
                    <a:pt x="40" y="64"/>
                  </a:lnTo>
                  <a:lnTo>
                    <a:pt x="54" y="70"/>
                  </a:lnTo>
                  <a:lnTo>
                    <a:pt x="68" y="76"/>
                  </a:lnTo>
                  <a:lnTo>
                    <a:pt x="80" y="76"/>
                  </a:lnTo>
                  <a:lnTo>
                    <a:pt x="94" y="78"/>
                  </a:lnTo>
                  <a:lnTo>
                    <a:pt x="94" y="7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02" name="Freeform 6104">
              <a:extLst>
                <a:ext uri="{FF2B5EF4-FFF2-40B4-BE49-F238E27FC236}">
                  <a16:creationId xmlns:a16="http://schemas.microsoft.com/office/drawing/2014/main" id="{22020347-E58F-4C3A-AB50-FF996C8EF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0560" y="1010603"/>
              <a:ext cx="80010" cy="19050"/>
            </a:xfrm>
            <a:custGeom>
              <a:avLst/>
              <a:gdLst/>
              <a:ahLst/>
              <a:cxnLst>
                <a:cxn ang="0">
                  <a:pos x="92" y="28"/>
                </a:cxn>
                <a:cxn ang="0">
                  <a:pos x="92" y="28"/>
                </a:cxn>
                <a:cxn ang="0">
                  <a:pos x="108" y="28"/>
                </a:cxn>
                <a:cxn ang="0">
                  <a:pos x="120" y="26"/>
                </a:cxn>
                <a:cxn ang="0">
                  <a:pos x="124" y="22"/>
                </a:cxn>
                <a:cxn ang="0">
                  <a:pos x="126" y="20"/>
                </a:cxn>
                <a:cxn ang="0">
                  <a:pos x="126" y="16"/>
                </a:cxn>
                <a:cxn ang="0">
                  <a:pos x="122" y="12"/>
                </a:cxn>
                <a:cxn ang="0">
                  <a:pos x="112" y="8"/>
                </a:cxn>
                <a:cxn ang="0">
                  <a:pos x="100" y="4"/>
                </a:cxn>
                <a:cxn ang="0">
                  <a:pos x="82" y="2"/>
                </a:cxn>
                <a:cxn ang="0">
                  <a:pos x="82" y="2"/>
                </a:cxn>
                <a:cxn ang="0">
                  <a:pos x="48" y="0"/>
                </a:cxn>
                <a:cxn ang="0">
                  <a:pos x="22" y="4"/>
                </a:cxn>
                <a:cxn ang="0">
                  <a:pos x="14" y="6"/>
                </a:cxn>
                <a:cxn ang="0">
                  <a:pos x="6" y="8"/>
                </a:cxn>
                <a:cxn ang="0">
                  <a:pos x="2" y="12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2" y="24"/>
                </a:cxn>
                <a:cxn ang="0">
                  <a:pos x="6" y="26"/>
                </a:cxn>
                <a:cxn ang="0">
                  <a:pos x="16" y="28"/>
                </a:cxn>
                <a:cxn ang="0">
                  <a:pos x="26" y="30"/>
                </a:cxn>
                <a:cxn ang="0">
                  <a:pos x="56" y="28"/>
                </a:cxn>
                <a:cxn ang="0">
                  <a:pos x="92" y="28"/>
                </a:cxn>
                <a:cxn ang="0">
                  <a:pos x="92" y="28"/>
                </a:cxn>
              </a:cxnLst>
              <a:rect l="0" t="0" r="r" b="b"/>
              <a:pathLst>
                <a:path w="126" h="30">
                  <a:moveTo>
                    <a:pt x="92" y="28"/>
                  </a:moveTo>
                  <a:lnTo>
                    <a:pt x="92" y="28"/>
                  </a:lnTo>
                  <a:lnTo>
                    <a:pt x="108" y="28"/>
                  </a:lnTo>
                  <a:lnTo>
                    <a:pt x="120" y="26"/>
                  </a:lnTo>
                  <a:lnTo>
                    <a:pt x="124" y="22"/>
                  </a:lnTo>
                  <a:lnTo>
                    <a:pt x="126" y="20"/>
                  </a:lnTo>
                  <a:lnTo>
                    <a:pt x="126" y="16"/>
                  </a:lnTo>
                  <a:lnTo>
                    <a:pt x="122" y="12"/>
                  </a:lnTo>
                  <a:lnTo>
                    <a:pt x="112" y="8"/>
                  </a:lnTo>
                  <a:lnTo>
                    <a:pt x="100" y="4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48" y="0"/>
                  </a:lnTo>
                  <a:lnTo>
                    <a:pt x="22" y="4"/>
                  </a:lnTo>
                  <a:lnTo>
                    <a:pt x="14" y="6"/>
                  </a:lnTo>
                  <a:lnTo>
                    <a:pt x="6" y="8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26"/>
                  </a:lnTo>
                  <a:lnTo>
                    <a:pt x="16" y="28"/>
                  </a:lnTo>
                  <a:lnTo>
                    <a:pt x="26" y="30"/>
                  </a:lnTo>
                  <a:lnTo>
                    <a:pt x="56" y="28"/>
                  </a:lnTo>
                  <a:lnTo>
                    <a:pt x="92" y="28"/>
                  </a:lnTo>
                  <a:lnTo>
                    <a:pt x="92" y="2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03" name="Freeform 6105">
              <a:extLst>
                <a:ext uri="{FF2B5EF4-FFF2-40B4-BE49-F238E27FC236}">
                  <a16:creationId xmlns:a16="http://schemas.microsoft.com/office/drawing/2014/main" id="{44B1F971-D9C2-4998-AD9C-6DB0CD716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560" y="944563"/>
              <a:ext cx="34290" cy="12700"/>
            </a:xfrm>
            <a:custGeom>
              <a:avLst/>
              <a:gdLst/>
              <a:ahLst/>
              <a:cxnLst>
                <a:cxn ang="0">
                  <a:pos x="54" y="4"/>
                </a:cxn>
                <a:cxn ang="0">
                  <a:pos x="54" y="4"/>
                </a:cxn>
                <a:cxn ang="0">
                  <a:pos x="54" y="2"/>
                </a:cxn>
                <a:cxn ang="0">
                  <a:pos x="50" y="0"/>
                </a:cxn>
                <a:cxn ang="0">
                  <a:pos x="36" y="0"/>
                </a:cxn>
                <a:cxn ang="0">
                  <a:pos x="18" y="6"/>
                </a:cxn>
                <a:cxn ang="0">
                  <a:pos x="8" y="10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0" y="18"/>
                </a:cxn>
                <a:cxn ang="0">
                  <a:pos x="4" y="20"/>
                </a:cxn>
                <a:cxn ang="0">
                  <a:pos x="20" y="18"/>
                </a:cxn>
                <a:cxn ang="0">
                  <a:pos x="42" y="12"/>
                </a:cxn>
                <a:cxn ang="0">
                  <a:pos x="50" y="8"/>
                </a:cxn>
                <a:cxn ang="0">
                  <a:pos x="54" y="4"/>
                </a:cxn>
                <a:cxn ang="0">
                  <a:pos x="54" y="4"/>
                </a:cxn>
              </a:cxnLst>
              <a:rect l="0" t="0" r="r" b="b"/>
              <a:pathLst>
                <a:path w="54" h="20">
                  <a:moveTo>
                    <a:pt x="54" y="4"/>
                  </a:moveTo>
                  <a:lnTo>
                    <a:pt x="54" y="4"/>
                  </a:lnTo>
                  <a:lnTo>
                    <a:pt x="54" y="2"/>
                  </a:lnTo>
                  <a:lnTo>
                    <a:pt x="50" y="0"/>
                  </a:lnTo>
                  <a:lnTo>
                    <a:pt x="36" y="0"/>
                  </a:lnTo>
                  <a:lnTo>
                    <a:pt x="18" y="6"/>
                  </a:lnTo>
                  <a:lnTo>
                    <a:pt x="8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8"/>
                  </a:lnTo>
                  <a:lnTo>
                    <a:pt x="4" y="20"/>
                  </a:lnTo>
                  <a:lnTo>
                    <a:pt x="20" y="18"/>
                  </a:lnTo>
                  <a:lnTo>
                    <a:pt x="42" y="12"/>
                  </a:lnTo>
                  <a:lnTo>
                    <a:pt x="50" y="8"/>
                  </a:lnTo>
                  <a:lnTo>
                    <a:pt x="54" y="4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04" name="Freeform 6106">
              <a:extLst>
                <a:ext uri="{FF2B5EF4-FFF2-40B4-BE49-F238E27FC236}">
                  <a16:creationId xmlns:a16="http://schemas.microsoft.com/office/drawing/2014/main" id="{DA38925C-968C-4E0C-A58A-B8192C8C8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400" y="727393"/>
              <a:ext cx="784860" cy="367030"/>
            </a:xfrm>
            <a:custGeom>
              <a:avLst/>
              <a:gdLst/>
              <a:ahLst/>
              <a:cxnLst>
                <a:cxn ang="0">
                  <a:pos x="68" y="162"/>
                </a:cxn>
                <a:cxn ang="0">
                  <a:pos x="122" y="204"/>
                </a:cxn>
                <a:cxn ang="0">
                  <a:pos x="246" y="182"/>
                </a:cxn>
                <a:cxn ang="0">
                  <a:pos x="202" y="210"/>
                </a:cxn>
                <a:cxn ang="0">
                  <a:pos x="334" y="210"/>
                </a:cxn>
                <a:cxn ang="0">
                  <a:pos x="494" y="186"/>
                </a:cxn>
                <a:cxn ang="0">
                  <a:pos x="540" y="190"/>
                </a:cxn>
                <a:cxn ang="0">
                  <a:pos x="450" y="222"/>
                </a:cxn>
                <a:cxn ang="0">
                  <a:pos x="402" y="274"/>
                </a:cxn>
                <a:cxn ang="0">
                  <a:pos x="402" y="298"/>
                </a:cxn>
                <a:cxn ang="0">
                  <a:pos x="246" y="240"/>
                </a:cxn>
                <a:cxn ang="0">
                  <a:pos x="226" y="284"/>
                </a:cxn>
                <a:cxn ang="0">
                  <a:pos x="296" y="336"/>
                </a:cxn>
                <a:cxn ang="0">
                  <a:pos x="336" y="356"/>
                </a:cxn>
                <a:cxn ang="0">
                  <a:pos x="298" y="364"/>
                </a:cxn>
                <a:cxn ang="0">
                  <a:pos x="168" y="410"/>
                </a:cxn>
                <a:cxn ang="0">
                  <a:pos x="226" y="422"/>
                </a:cxn>
                <a:cxn ang="0">
                  <a:pos x="256" y="440"/>
                </a:cxn>
                <a:cxn ang="0">
                  <a:pos x="330" y="460"/>
                </a:cxn>
                <a:cxn ang="0">
                  <a:pos x="342" y="464"/>
                </a:cxn>
                <a:cxn ang="0">
                  <a:pos x="238" y="460"/>
                </a:cxn>
                <a:cxn ang="0">
                  <a:pos x="140" y="450"/>
                </a:cxn>
                <a:cxn ang="0">
                  <a:pos x="160" y="502"/>
                </a:cxn>
                <a:cxn ang="0">
                  <a:pos x="92" y="546"/>
                </a:cxn>
                <a:cxn ang="0">
                  <a:pos x="146" y="562"/>
                </a:cxn>
                <a:cxn ang="0">
                  <a:pos x="244" y="562"/>
                </a:cxn>
                <a:cxn ang="0">
                  <a:pos x="322" y="552"/>
                </a:cxn>
                <a:cxn ang="0">
                  <a:pos x="438" y="548"/>
                </a:cxn>
                <a:cxn ang="0">
                  <a:pos x="462" y="578"/>
                </a:cxn>
                <a:cxn ang="0">
                  <a:pos x="560" y="538"/>
                </a:cxn>
                <a:cxn ang="0">
                  <a:pos x="518" y="514"/>
                </a:cxn>
                <a:cxn ang="0">
                  <a:pos x="550" y="472"/>
                </a:cxn>
                <a:cxn ang="0">
                  <a:pos x="550" y="432"/>
                </a:cxn>
                <a:cxn ang="0">
                  <a:pos x="668" y="402"/>
                </a:cxn>
                <a:cxn ang="0">
                  <a:pos x="684" y="372"/>
                </a:cxn>
                <a:cxn ang="0">
                  <a:pos x="686" y="348"/>
                </a:cxn>
                <a:cxn ang="0">
                  <a:pos x="658" y="326"/>
                </a:cxn>
                <a:cxn ang="0">
                  <a:pos x="588" y="318"/>
                </a:cxn>
                <a:cxn ang="0">
                  <a:pos x="752" y="284"/>
                </a:cxn>
                <a:cxn ang="0">
                  <a:pos x="832" y="278"/>
                </a:cxn>
                <a:cxn ang="0">
                  <a:pos x="1076" y="154"/>
                </a:cxn>
                <a:cxn ang="0">
                  <a:pos x="1000" y="142"/>
                </a:cxn>
                <a:cxn ang="0">
                  <a:pos x="1232" y="76"/>
                </a:cxn>
                <a:cxn ang="0">
                  <a:pos x="1168" y="54"/>
                </a:cxn>
                <a:cxn ang="0">
                  <a:pos x="1094" y="20"/>
                </a:cxn>
                <a:cxn ang="0">
                  <a:pos x="962" y="40"/>
                </a:cxn>
                <a:cxn ang="0">
                  <a:pos x="1006" y="20"/>
                </a:cxn>
                <a:cxn ang="0">
                  <a:pos x="858" y="2"/>
                </a:cxn>
                <a:cxn ang="0">
                  <a:pos x="690" y="10"/>
                </a:cxn>
                <a:cxn ang="0">
                  <a:pos x="500" y="14"/>
                </a:cxn>
                <a:cxn ang="0">
                  <a:pos x="412" y="24"/>
                </a:cxn>
                <a:cxn ang="0">
                  <a:pos x="392" y="42"/>
                </a:cxn>
                <a:cxn ang="0">
                  <a:pos x="340" y="70"/>
                </a:cxn>
                <a:cxn ang="0">
                  <a:pos x="264" y="52"/>
                </a:cxn>
                <a:cxn ang="0">
                  <a:pos x="224" y="76"/>
                </a:cxn>
                <a:cxn ang="0">
                  <a:pos x="248" y="98"/>
                </a:cxn>
                <a:cxn ang="0">
                  <a:pos x="130" y="92"/>
                </a:cxn>
                <a:cxn ang="0">
                  <a:pos x="50" y="104"/>
                </a:cxn>
                <a:cxn ang="0">
                  <a:pos x="12" y="144"/>
                </a:cxn>
              </a:cxnLst>
              <a:rect l="0" t="0" r="r" b="b"/>
              <a:pathLst>
                <a:path w="1236" h="578">
                  <a:moveTo>
                    <a:pt x="44" y="148"/>
                  </a:moveTo>
                  <a:lnTo>
                    <a:pt x="44" y="148"/>
                  </a:lnTo>
                  <a:lnTo>
                    <a:pt x="50" y="150"/>
                  </a:lnTo>
                  <a:lnTo>
                    <a:pt x="58" y="152"/>
                  </a:lnTo>
                  <a:lnTo>
                    <a:pt x="74" y="150"/>
                  </a:lnTo>
                  <a:lnTo>
                    <a:pt x="80" y="150"/>
                  </a:lnTo>
                  <a:lnTo>
                    <a:pt x="80" y="152"/>
                  </a:lnTo>
                  <a:lnTo>
                    <a:pt x="74" y="156"/>
                  </a:lnTo>
                  <a:lnTo>
                    <a:pt x="74" y="156"/>
                  </a:lnTo>
                  <a:lnTo>
                    <a:pt x="68" y="162"/>
                  </a:lnTo>
                  <a:lnTo>
                    <a:pt x="62" y="168"/>
                  </a:lnTo>
                  <a:lnTo>
                    <a:pt x="62" y="172"/>
                  </a:lnTo>
                  <a:lnTo>
                    <a:pt x="62" y="178"/>
                  </a:lnTo>
                  <a:lnTo>
                    <a:pt x="66" y="182"/>
                  </a:lnTo>
                  <a:lnTo>
                    <a:pt x="72" y="186"/>
                  </a:lnTo>
                  <a:lnTo>
                    <a:pt x="82" y="190"/>
                  </a:lnTo>
                  <a:lnTo>
                    <a:pt x="94" y="194"/>
                  </a:lnTo>
                  <a:lnTo>
                    <a:pt x="94" y="194"/>
                  </a:lnTo>
                  <a:lnTo>
                    <a:pt x="108" y="200"/>
                  </a:lnTo>
                  <a:lnTo>
                    <a:pt x="122" y="204"/>
                  </a:lnTo>
                  <a:lnTo>
                    <a:pt x="144" y="212"/>
                  </a:lnTo>
                  <a:lnTo>
                    <a:pt x="156" y="216"/>
                  </a:lnTo>
                  <a:lnTo>
                    <a:pt x="166" y="214"/>
                  </a:lnTo>
                  <a:lnTo>
                    <a:pt x="178" y="212"/>
                  </a:lnTo>
                  <a:lnTo>
                    <a:pt x="192" y="204"/>
                  </a:lnTo>
                  <a:lnTo>
                    <a:pt x="192" y="204"/>
                  </a:lnTo>
                  <a:lnTo>
                    <a:pt x="206" y="194"/>
                  </a:lnTo>
                  <a:lnTo>
                    <a:pt x="222" y="188"/>
                  </a:lnTo>
                  <a:lnTo>
                    <a:pt x="234" y="184"/>
                  </a:lnTo>
                  <a:lnTo>
                    <a:pt x="246" y="182"/>
                  </a:lnTo>
                  <a:lnTo>
                    <a:pt x="254" y="182"/>
                  </a:lnTo>
                  <a:lnTo>
                    <a:pt x="258" y="182"/>
                  </a:lnTo>
                  <a:lnTo>
                    <a:pt x="256" y="184"/>
                  </a:lnTo>
                  <a:lnTo>
                    <a:pt x="250" y="186"/>
                  </a:lnTo>
                  <a:lnTo>
                    <a:pt x="250" y="186"/>
                  </a:lnTo>
                  <a:lnTo>
                    <a:pt x="224" y="194"/>
                  </a:lnTo>
                  <a:lnTo>
                    <a:pt x="212" y="200"/>
                  </a:lnTo>
                  <a:lnTo>
                    <a:pt x="204" y="206"/>
                  </a:lnTo>
                  <a:lnTo>
                    <a:pt x="202" y="208"/>
                  </a:lnTo>
                  <a:lnTo>
                    <a:pt x="202" y="210"/>
                  </a:lnTo>
                  <a:lnTo>
                    <a:pt x="204" y="214"/>
                  </a:lnTo>
                  <a:lnTo>
                    <a:pt x="208" y="216"/>
                  </a:lnTo>
                  <a:lnTo>
                    <a:pt x="224" y="220"/>
                  </a:lnTo>
                  <a:lnTo>
                    <a:pt x="254" y="224"/>
                  </a:lnTo>
                  <a:lnTo>
                    <a:pt x="254" y="224"/>
                  </a:lnTo>
                  <a:lnTo>
                    <a:pt x="284" y="224"/>
                  </a:lnTo>
                  <a:lnTo>
                    <a:pt x="304" y="224"/>
                  </a:lnTo>
                  <a:lnTo>
                    <a:pt x="318" y="220"/>
                  </a:lnTo>
                  <a:lnTo>
                    <a:pt x="326" y="216"/>
                  </a:lnTo>
                  <a:lnTo>
                    <a:pt x="334" y="210"/>
                  </a:lnTo>
                  <a:lnTo>
                    <a:pt x="338" y="210"/>
                  </a:lnTo>
                  <a:lnTo>
                    <a:pt x="346" y="214"/>
                  </a:lnTo>
                  <a:lnTo>
                    <a:pt x="346" y="214"/>
                  </a:lnTo>
                  <a:lnTo>
                    <a:pt x="358" y="218"/>
                  </a:lnTo>
                  <a:lnTo>
                    <a:pt x="374" y="218"/>
                  </a:lnTo>
                  <a:lnTo>
                    <a:pt x="394" y="216"/>
                  </a:lnTo>
                  <a:lnTo>
                    <a:pt x="418" y="212"/>
                  </a:lnTo>
                  <a:lnTo>
                    <a:pt x="442" y="206"/>
                  </a:lnTo>
                  <a:lnTo>
                    <a:pt x="468" y="196"/>
                  </a:lnTo>
                  <a:lnTo>
                    <a:pt x="494" y="186"/>
                  </a:lnTo>
                  <a:lnTo>
                    <a:pt x="520" y="174"/>
                  </a:lnTo>
                  <a:lnTo>
                    <a:pt x="520" y="174"/>
                  </a:lnTo>
                  <a:lnTo>
                    <a:pt x="546" y="160"/>
                  </a:lnTo>
                  <a:lnTo>
                    <a:pt x="544" y="162"/>
                  </a:lnTo>
                  <a:lnTo>
                    <a:pt x="540" y="168"/>
                  </a:lnTo>
                  <a:lnTo>
                    <a:pt x="536" y="176"/>
                  </a:lnTo>
                  <a:lnTo>
                    <a:pt x="534" y="180"/>
                  </a:lnTo>
                  <a:lnTo>
                    <a:pt x="534" y="184"/>
                  </a:lnTo>
                  <a:lnTo>
                    <a:pt x="536" y="186"/>
                  </a:lnTo>
                  <a:lnTo>
                    <a:pt x="540" y="190"/>
                  </a:lnTo>
                  <a:lnTo>
                    <a:pt x="548" y="192"/>
                  </a:lnTo>
                  <a:lnTo>
                    <a:pt x="558" y="192"/>
                  </a:lnTo>
                  <a:lnTo>
                    <a:pt x="558" y="192"/>
                  </a:lnTo>
                  <a:lnTo>
                    <a:pt x="576" y="194"/>
                  </a:lnTo>
                  <a:lnTo>
                    <a:pt x="584" y="196"/>
                  </a:lnTo>
                  <a:lnTo>
                    <a:pt x="584" y="196"/>
                  </a:lnTo>
                  <a:lnTo>
                    <a:pt x="580" y="198"/>
                  </a:lnTo>
                  <a:lnTo>
                    <a:pt x="570" y="200"/>
                  </a:lnTo>
                  <a:lnTo>
                    <a:pt x="524" y="208"/>
                  </a:lnTo>
                  <a:lnTo>
                    <a:pt x="450" y="222"/>
                  </a:lnTo>
                  <a:lnTo>
                    <a:pt x="450" y="222"/>
                  </a:lnTo>
                  <a:lnTo>
                    <a:pt x="388" y="236"/>
                  </a:lnTo>
                  <a:lnTo>
                    <a:pt x="370" y="238"/>
                  </a:lnTo>
                  <a:lnTo>
                    <a:pt x="360" y="242"/>
                  </a:lnTo>
                  <a:lnTo>
                    <a:pt x="358" y="242"/>
                  </a:lnTo>
                  <a:lnTo>
                    <a:pt x="358" y="244"/>
                  </a:lnTo>
                  <a:lnTo>
                    <a:pt x="362" y="248"/>
                  </a:lnTo>
                  <a:lnTo>
                    <a:pt x="386" y="264"/>
                  </a:lnTo>
                  <a:lnTo>
                    <a:pt x="386" y="264"/>
                  </a:lnTo>
                  <a:lnTo>
                    <a:pt x="402" y="274"/>
                  </a:lnTo>
                  <a:lnTo>
                    <a:pt x="418" y="282"/>
                  </a:lnTo>
                  <a:lnTo>
                    <a:pt x="442" y="292"/>
                  </a:lnTo>
                  <a:lnTo>
                    <a:pt x="450" y="296"/>
                  </a:lnTo>
                  <a:lnTo>
                    <a:pt x="452" y="298"/>
                  </a:lnTo>
                  <a:lnTo>
                    <a:pt x="448" y="302"/>
                  </a:lnTo>
                  <a:lnTo>
                    <a:pt x="436" y="304"/>
                  </a:lnTo>
                  <a:lnTo>
                    <a:pt x="436" y="304"/>
                  </a:lnTo>
                  <a:lnTo>
                    <a:pt x="422" y="304"/>
                  </a:lnTo>
                  <a:lnTo>
                    <a:pt x="410" y="302"/>
                  </a:lnTo>
                  <a:lnTo>
                    <a:pt x="402" y="298"/>
                  </a:lnTo>
                  <a:lnTo>
                    <a:pt x="394" y="292"/>
                  </a:lnTo>
                  <a:lnTo>
                    <a:pt x="378" y="276"/>
                  </a:lnTo>
                  <a:lnTo>
                    <a:pt x="368" y="268"/>
                  </a:lnTo>
                  <a:lnTo>
                    <a:pt x="356" y="260"/>
                  </a:lnTo>
                  <a:lnTo>
                    <a:pt x="356" y="260"/>
                  </a:lnTo>
                  <a:lnTo>
                    <a:pt x="338" y="254"/>
                  </a:lnTo>
                  <a:lnTo>
                    <a:pt x="316" y="248"/>
                  </a:lnTo>
                  <a:lnTo>
                    <a:pt x="292" y="244"/>
                  </a:lnTo>
                  <a:lnTo>
                    <a:pt x="268" y="242"/>
                  </a:lnTo>
                  <a:lnTo>
                    <a:pt x="246" y="240"/>
                  </a:lnTo>
                  <a:lnTo>
                    <a:pt x="228" y="242"/>
                  </a:lnTo>
                  <a:lnTo>
                    <a:pt x="220" y="244"/>
                  </a:lnTo>
                  <a:lnTo>
                    <a:pt x="216" y="246"/>
                  </a:lnTo>
                  <a:lnTo>
                    <a:pt x="212" y="250"/>
                  </a:lnTo>
                  <a:lnTo>
                    <a:pt x="210" y="254"/>
                  </a:lnTo>
                  <a:lnTo>
                    <a:pt x="210" y="254"/>
                  </a:lnTo>
                  <a:lnTo>
                    <a:pt x="210" y="270"/>
                  </a:lnTo>
                  <a:lnTo>
                    <a:pt x="212" y="274"/>
                  </a:lnTo>
                  <a:lnTo>
                    <a:pt x="214" y="278"/>
                  </a:lnTo>
                  <a:lnTo>
                    <a:pt x="226" y="284"/>
                  </a:lnTo>
                  <a:lnTo>
                    <a:pt x="250" y="292"/>
                  </a:lnTo>
                  <a:lnTo>
                    <a:pt x="250" y="292"/>
                  </a:lnTo>
                  <a:lnTo>
                    <a:pt x="262" y="298"/>
                  </a:lnTo>
                  <a:lnTo>
                    <a:pt x="276" y="304"/>
                  </a:lnTo>
                  <a:lnTo>
                    <a:pt x="294" y="318"/>
                  </a:lnTo>
                  <a:lnTo>
                    <a:pt x="300" y="326"/>
                  </a:lnTo>
                  <a:lnTo>
                    <a:pt x="302" y="330"/>
                  </a:lnTo>
                  <a:lnTo>
                    <a:pt x="302" y="334"/>
                  </a:lnTo>
                  <a:lnTo>
                    <a:pt x="296" y="336"/>
                  </a:lnTo>
                  <a:lnTo>
                    <a:pt x="296" y="336"/>
                  </a:lnTo>
                  <a:lnTo>
                    <a:pt x="290" y="338"/>
                  </a:lnTo>
                  <a:lnTo>
                    <a:pt x="286" y="340"/>
                  </a:lnTo>
                  <a:lnTo>
                    <a:pt x="284" y="344"/>
                  </a:lnTo>
                  <a:lnTo>
                    <a:pt x="286" y="346"/>
                  </a:lnTo>
                  <a:lnTo>
                    <a:pt x="290" y="348"/>
                  </a:lnTo>
                  <a:lnTo>
                    <a:pt x="296" y="352"/>
                  </a:lnTo>
                  <a:lnTo>
                    <a:pt x="308" y="354"/>
                  </a:lnTo>
                  <a:lnTo>
                    <a:pt x="320" y="356"/>
                  </a:lnTo>
                  <a:lnTo>
                    <a:pt x="320" y="356"/>
                  </a:lnTo>
                  <a:lnTo>
                    <a:pt x="336" y="356"/>
                  </a:lnTo>
                  <a:lnTo>
                    <a:pt x="348" y="360"/>
                  </a:lnTo>
                  <a:lnTo>
                    <a:pt x="356" y="362"/>
                  </a:lnTo>
                  <a:lnTo>
                    <a:pt x="362" y="366"/>
                  </a:lnTo>
                  <a:lnTo>
                    <a:pt x="364" y="368"/>
                  </a:lnTo>
                  <a:lnTo>
                    <a:pt x="360" y="368"/>
                  </a:lnTo>
                  <a:lnTo>
                    <a:pt x="352" y="368"/>
                  </a:lnTo>
                  <a:lnTo>
                    <a:pt x="340" y="368"/>
                  </a:lnTo>
                  <a:lnTo>
                    <a:pt x="340" y="368"/>
                  </a:lnTo>
                  <a:lnTo>
                    <a:pt x="320" y="366"/>
                  </a:lnTo>
                  <a:lnTo>
                    <a:pt x="298" y="364"/>
                  </a:lnTo>
                  <a:lnTo>
                    <a:pt x="250" y="366"/>
                  </a:lnTo>
                  <a:lnTo>
                    <a:pt x="228" y="368"/>
                  </a:lnTo>
                  <a:lnTo>
                    <a:pt x="208" y="372"/>
                  </a:lnTo>
                  <a:lnTo>
                    <a:pt x="192" y="376"/>
                  </a:lnTo>
                  <a:lnTo>
                    <a:pt x="182" y="382"/>
                  </a:lnTo>
                  <a:lnTo>
                    <a:pt x="182" y="382"/>
                  </a:lnTo>
                  <a:lnTo>
                    <a:pt x="176" y="388"/>
                  </a:lnTo>
                  <a:lnTo>
                    <a:pt x="172" y="394"/>
                  </a:lnTo>
                  <a:lnTo>
                    <a:pt x="170" y="402"/>
                  </a:lnTo>
                  <a:lnTo>
                    <a:pt x="168" y="410"/>
                  </a:lnTo>
                  <a:lnTo>
                    <a:pt x="170" y="416"/>
                  </a:lnTo>
                  <a:lnTo>
                    <a:pt x="176" y="420"/>
                  </a:lnTo>
                  <a:lnTo>
                    <a:pt x="184" y="422"/>
                  </a:lnTo>
                  <a:lnTo>
                    <a:pt x="196" y="420"/>
                  </a:lnTo>
                  <a:lnTo>
                    <a:pt x="196" y="420"/>
                  </a:lnTo>
                  <a:lnTo>
                    <a:pt x="208" y="418"/>
                  </a:lnTo>
                  <a:lnTo>
                    <a:pt x="216" y="418"/>
                  </a:lnTo>
                  <a:lnTo>
                    <a:pt x="220" y="418"/>
                  </a:lnTo>
                  <a:lnTo>
                    <a:pt x="224" y="420"/>
                  </a:lnTo>
                  <a:lnTo>
                    <a:pt x="226" y="422"/>
                  </a:lnTo>
                  <a:lnTo>
                    <a:pt x="230" y="424"/>
                  </a:lnTo>
                  <a:lnTo>
                    <a:pt x="236" y="424"/>
                  </a:lnTo>
                  <a:lnTo>
                    <a:pt x="246" y="424"/>
                  </a:lnTo>
                  <a:lnTo>
                    <a:pt x="246" y="424"/>
                  </a:lnTo>
                  <a:lnTo>
                    <a:pt x="256" y="422"/>
                  </a:lnTo>
                  <a:lnTo>
                    <a:pt x="260" y="422"/>
                  </a:lnTo>
                  <a:lnTo>
                    <a:pt x="260" y="424"/>
                  </a:lnTo>
                  <a:lnTo>
                    <a:pt x="260" y="428"/>
                  </a:lnTo>
                  <a:lnTo>
                    <a:pt x="258" y="434"/>
                  </a:lnTo>
                  <a:lnTo>
                    <a:pt x="256" y="440"/>
                  </a:lnTo>
                  <a:lnTo>
                    <a:pt x="258" y="450"/>
                  </a:lnTo>
                  <a:lnTo>
                    <a:pt x="266" y="460"/>
                  </a:lnTo>
                  <a:lnTo>
                    <a:pt x="266" y="460"/>
                  </a:lnTo>
                  <a:lnTo>
                    <a:pt x="270" y="464"/>
                  </a:lnTo>
                  <a:lnTo>
                    <a:pt x="276" y="468"/>
                  </a:lnTo>
                  <a:lnTo>
                    <a:pt x="282" y="470"/>
                  </a:lnTo>
                  <a:lnTo>
                    <a:pt x="288" y="472"/>
                  </a:lnTo>
                  <a:lnTo>
                    <a:pt x="302" y="470"/>
                  </a:lnTo>
                  <a:lnTo>
                    <a:pt x="316" y="466"/>
                  </a:lnTo>
                  <a:lnTo>
                    <a:pt x="330" y="460"/>
                  </a:lnTo>
                  <a:lnTo>
                    <a:pt x="342" y="450"/>
                  </a:lnTo>
                  <a:lnTo>
                    <a:pt x="354" y="442"/>
                  </a:lnTo>
                  <a:lnTo>
                    <a:pt x="366" y="432"/>
                  </a:lnTo>
                  <a:lnTo>
                    <a:pt x="366" y="432"/>
                  </a:lnTo>
                  <a:lnTo>
                    <a:pt x="372" y="426"/>
                  </a:lnTo>
                  <a:lnTo>
                    <a:pt x="372" y="428"/>
                  </a:lnTo>
                  <a:lnTo>
                    <a:pt x="372" y="430"/>
                  </a:lnTo>
                  <a:lnTo>
                    <a:pt x="366" y="440"/>
                  </a:lnTo>
                  <a:lnTo>
                    <a:pt x="356" y="452"/>
                  </a:lnTo>
                  <a:lnTo>
                    <a:pt x="342" y="464"/>
                  </a:lnTo>
                  <a:lnTo>
                    <a:pt x="326" y="476"/>
                  </a:lnTo>
                  <a:lnTo>
                    <a:pt x="316" y="482"/>
                  </a:lnTo>
                  <a:lnTo>
                    <a:pt x="306" y="484"/>
                  </a:lnTo>
                  <a:lnTo>
                    <a:pt x="296" y="486"/>
                  </a:lnTo>
                  <a:lnTo>
                    <a:pt x="286" y="486"/>
                  </a:lnTo>
                  <a:lnTo>
                    <a:pt x="286" y="486"/>
                  </a:lnTo>
                  <a:lnTo>
                    <a:pt x="270" y="482"/>
                  </a:lnTo>
                  <a:lnTo>
                    <a:pt x="256" y="476"/>
                  </a:lnTo>
                  <a:lnTo>
                    <a:pt x="246" y="468"/>
                  </a:lnTo>
                  <a:lnTo>
                    <a:pt x="238" y="460"/>
                  </a:lnTo>
                  <a:lnTo>
                    <a:pt x="228" y="452"/>
                  </a:lnTo>
                  <a:lnTo>
                    <a:pt x="218" y="446"/>
                  </a:lnTo>
                  <a:lnTo>
                    <a:pt x="206" y="440"/>
                  </a:lnTo>
                  <a:lnTo>
                    <a:pt x="190" y="438"/>
                  </a:lnTo>
                  <a:lnTo>
                    <a:pt x="190" y="438"/>
                  </a:lnTo>
                  <a:lnTo>
                    <a:pt x="160" y="440"/>
                  </a:lnTo>
                  <a:lnTo>
                    <a:pt x="150" y="440"/>
                  </a:lnTo>
                  <a:lnTo>
                    <a:pt x="144" y="444"/>
                  </a:lnTo>
                  <a:lnTo>
                    <a:pt x="140" y="446"/>
                  </a:lnTo>
                  <a:lnTo>
                    <a:pt x="140" y="450"/>
                  </a:lnTo>
                  <a:lnTo>
                    <a:pt x="144" y="456"/>
                  </a:lnTo>
                  <a:lnTo>
                    <a:pt x="150" y="462"/>
                  </a:lnTo>
                  <a:lnTo>
                    <a:pt x="150" y="462"/>
                  </a:lnTo>
                  <a:lnTo>
                    <a:pt x="166" y="476"/>
                  </a:lnTo>
                  <a:lnTo>
                    <a:pt x="182" y="490"/>
                  </a:lnTo>
                  <a:lnTo>
                    <a:pt x="184" y="494"/>
                  </a:lnTo>
                  <a:lnTo>
                    <a:pt x="184" y="496"/>
                  </a:lnTo>
                  <a:lnTo>
                    <a:pt x="182" y="498"/>
                  </a:lnTo>
                  <a:lnTo>
                    <a:pt x="174" y="500"/>
                  </a:lnTo>
                  <a:lnTo>
                    <a:pt x="160" y="502"/>
                  </a:lnTo>
                  <a:lnTo>
                    <a:pt x="160" y="502"/>
                  </a:lnTo>
                  <a:lnTo>
                    <a:pt x="142" y="502"/>
                  </a:lnTo>
                  <a:lnTo>
                    <a:pt x="124" y="506"/>
                  </a:lnTo>
                  <a:lnTo>
                    <a:pt x="110" y="512"/>
                  </a:lnTo>
                  <a:lnTo>
                    <a:pt x="98" y="518"/>
                  </a:lnTo>
                  <a:lnTo>
                    <a:pt x="90" y="526"/>
                  </a:lnTo>
                  <a:lnTo>
                    <a:pt x="88" y="534"/>
                  </a:lnTo>
                  <a:lnTo>
                    <a:pt x="88" y="538"/>
                  </a:lnTo>
                  <a:lnTo>
                    <a:pt x="88" y="542"/>
                  </a:lnTo>
                  <a:lnTo>
                    <a:pt x="92" y="546"/>
                  </a:lnTo>
                  <a:lnTo>
                    <a:pt x="96" y="550"/>
                  </a:lnTo>
                  <a:lnTo>
                    <a:pt x="96" y="550"/>
                  </a:lnTo>
                  <a:lnTo>
                    <a:pt x="100" y="552"/>
                  </a:lnTo>
                  <a:lnTo>
                    <a:pt x="104" y="552"/>
                  </a:lnTo>
                  <a:lnTo>
                    <a:pt x="114" y="552"/>
                  </a:lnTo>
                  <a:lnTo>
                    <a:pt x="124" y="552"/>
                  </a:lnTo>
                  <a:lnTo>
                    <a:pt x="130" y="554"/>
                  </a:lnTo>
                  <a:lnTo>
                    <a:pt x="138" y="558"/>
                  </a:lnTo>
                  <a:lnTo>
                    <a:pt x="138" y="558"/>
                  </a:lnTo>
                  <a:lnTo>
                    <a:pt x="146" y="562"/>
                  </a:lnTo>
                  <a:lnTo>
                    <a:pt x="154" y="566"/>
                  </a:lnTo>
                  <a:lnTo>
                    <a:pt x="162" y="566"/>
                  </a:lnTo>
                  <a:lnTo>
                    <a:pt x="170" y="564"/>
                  </a:lnTo>
                  <a:lnTo>
                    <a:pt x="186" y="560"/>
                  </a:lnTo>
                  <a:lnTo>
                    <a:pt x="200" y="552"/>
                  </a:lnTo>
                  <a:lnTo>
                    <a:pt x="200" y="552"/>
                  </a:lnTo>
                  <a:lnTo>
                    <a:pt x="206" y="552"/>
                  </a:lnTo>
                  <a:lnTo>
                    <a:pt x="212" y="552"/>
                  </a:lnTo>
                  <a:lnTo>
                    <a:pt x="226" y="556"/>
                  </a:lnTo>
                  <a:lnTo>
                    <a:pt x="244" y="562"/>
                  </a:lnTo>
                  <a:lnTo>
                    <a:pt x="256" y="566"/>
                  </a:lnTo>
                  <a:lnTo>
                    <a:pt x="272" y="566"/>
                  </a:lnTo>
                  <a:lnTo>
                    <a:pt x="272" y="566"/>
                  </a:lnTo>
                  <a:lnTo>
                    <a:pt x="286" y="566"/>
                  </a:lnTo>
                  <a:lnTo>
                    <a:pt x="294" y="564"/>
                  </a:lnTo>
                  <a:lnTo>
                    <a:pt x="298" y="560"/>
                  </a:lnTo>
                  <a:lnTo>
                    <a:pt x="302" y="556"/>
                  </a:lnTo>
                  <a:lnTo>
                    <a:pt x="306" y="554"/>
                  </a:lnTo>
                  <a:lnTo>
                    <a:pt x="312" y="552"/>
                  </a:lnTo>
                  <a:lnTo>
                    <a:pt x="322" y="552"/>
                  </a:lnTo>
                  <a:lnTo>
                    <a:pt x="336" y="558"/>
                  </a:lnTo>
                  <a:lnTo>
                    <a:pt x="336" y="558"/>
                  </a:lnTo>
                  <a:lnTo>
                    <a:pt x="346" y="560"/>
                  </a:lnTo>
                  <a:lnTo>
                    <a:pt x="356" y="560"/>
                  </a:lnTo>
                  <a:lnTo>
                    <a:pt x="376" y="560"/>
                  </a:lnTo>
                  <a:lnTo>
                    <a:pt x="394" y="556"/>
                  </a:lnTo>
                  <a:lnTo>
                    <a:pt x="412" y="552"/>
                  </a:lnTo>
                  <a:lnTo>
                    <a:pt x="426" y="548"/>
                  </a:lnTo>
                  <a:lnTo>
                    <a:pt x="436" y="548"/>
                  </a:lnTo>
                  <a:lnTo>
                    <a:pt x="438" y="548"/>
                  </a:lnTo>
                  <a:lnTo>
                    <a:pt x="440" y="550"/>
                  </a:lnTo>
                  <a:lnTo>
                    <a:pt x="442" y="554"/>
                  </a:lnTo>
                  <a:lnTo>
                    <a:pt x="440" y="560"/>
                  </a:lnTo>
                  <a:lnTo>
                    <a:pt x="440" y="560"/>
                  </a:lnTo>
                  <a:lnTo>
                    <a:pt x="438" y="564"/>
                  </a:lnTo>
                  <a:lnTo>
                    <a:pt x="438" y="570"/>
                  </a:lnTo>
                  <a:lnTo>
                    <a:pt x="440" y="572"/>
                  </a:lnTo>
                  <a:lnTo>
                    <a:pt x="442" y="576"/>
                  </a:lnTo>
                  <a:lnTo>
                    <a:pt x="450" y="578"/>
                  </a:lnTo>
                  <a:lnTo>
                    <a:pt x="462" y="578"/>
                  </a:lnTo>
                  <a:lnTo>
                    <a:pt x="474" y="574"/>
                  </a:lnTo>
                  <a:lnTo>
                    <a:pt x="486" y="570"/>
                  </a:lnTo>
                  <a:lnTo>
                    <a:pt x="510" y="558"/>
                  </a:lnTo>
                  <a:lnTo>
                    <a:pt x="510" y="558"/>
                  </a:lnTo>
                  <a:lnTo>
                    <a:pt x="518" y="552"/>
                  </a:lnTo>
                  <a:lnTo>
                    <a:pt x="528" y="552"/>
                  </a:lnTo>
                  <a:lnTo>
                    <a:pt x="544" y="550"/>
                  </a:lnTo>
                  <a:lnTo>
                    <a:pt x="550" y="550"/>
                  </a:lnTo>
                  <a:lnTo>
                    <a:pt x="556" y="546"/>
                  </a:lnTo>
                  <a:lnTo>
                    <a:pt x="560" y="538"/>
                  </a:lnTo>
                  <a:lnTo>
                    <a:pt x="562" y="526"/>
                  </a:lnTo>
                  <a:lnTo>
                    <a:pt x="562" y="526"/>
                  </a:lnTo>
                  <a:lnTo>
                    <a:pt x="562" y="520"/>
                  </a:lnTo>
                  <a:lnTo>
                    <a:pt x="560" y="518"/>
                  </a:lnTo>
                  <a:lnTo>
                    <a:pt x="558" y="514"/>
                  </a:lnTo>
                  <a:lnTo>
                    <a:pt x="556" y="514"/>
                  </a:lnTo>
                  <a:lnTo>
                    <a:pt x="546" y="512"/>
                  </a:lnTo>
                  <a:lnTo>
                    <a:pt x="536" y="512"/>
                  </a:lnTo>
                  <a:lnTo>
                    <a:pt x="526" y="514"/>
                  </a:lnTo>
                  <a:lnTo>
                    <a:pt x="518" y="514"/>
                  </a:lnTo>
                  <a:lnTo>
                    <a:pt x="512" y="512"/>
                  </a:lnTo>
                  <a:lnTo>
                    <a:pt x="510" y="510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10" y="500"/>
                  </a:lnTo>
                  <a:lnTo>
                    <a:pt x="512" y="494"/>
                  </a:lnTo>
                  <a:lnTo>
                    <a:pt x="514" y="490"/>
                  </a:lnTo>
                  <a:lnTo>
                    <a:pt x="520" y="488"/>
                  </a:lnTo>
                  <a:lnTo>
                    <a:pt x="532" y="482"/>
                  </a:lnTo>
                  <a:lnTo>
                    <a:pt x="550" y="472"/>
                  </a:lnTo>
                  <a:lnTo>
                    <a:pt x="550" y="472"/>
                  </a:lnTo>
                  <a:lnTo>
                    <a:pt x="554" y="468"/>
                  </a:lnTo>
                  <a:lnTo>
                    <a:pt x="556" y="464"/>
                  </a:lnTo>
                  <a:lnTo>
                    <a:pt x="556" y="460"/>
                  </a:lnTo>
                  <a:lnTo>
                    <a:pt x="556" y="456"/>
                  </a:lnTo>
                  <a:lnTo>
                    <a:pt x="552" y="448"/>
                  </a:lnTo>
                  <a:lnTo>
                    <a:pt x="548" y="442"/>
                  </a:lnTo>
                  <a:lnTo>
                    <a:pt x="546" y="436"/>
                  </a:lnTo>
                  <a:lnTo>
                    <a:pt x="548" y="434"/>
                  </a:lnTo>
                  <a:lnTo>
                    <a:pt x="550" y="432"/>
                  </a:lnTo>
                  <a:lnTo>
                    <a:pt x="560" y="430"/>
                  </a:lnTo>
                  <a:lnTo>
                    <a:pt x="582" y="434"/>
                  </a:lnTo>
                  <a:lnTo>
                    <a:pt x="582" y="434"/>
                  </a:lnTo>
                  <a:lnTo>
                    <a:pt x="602" y="436"/>
                  </a:lnTo>
                  <a:lnTo>
                    <a:pt x="620" y="434"/>
                  </a:lnTo>
                  <a:lnTo>
                    <a:pt x="636" y="430"/>
                  </a:lnTo>
                  <a:lnTo>
                    <a:pt x="650" y="424"/>
                  </a:lnTo>
                  <a:lnTo>
                    <a:pt x="660" y="418"/>
                  </a:lnTo>
                  <a:lnTo>
                    <a:pt x="666" y="410"/>
                  </a:lnTo>
                  <a:lnTo>
                    <a:pt x="668" y="402"/>
                  </a:lnTo>
                  <a:lnTo>
                    <a:pt x="668" y="400"/>
                  </a:lnTo>
                  <a:lnTo>
                    <a:pt x="666" y="396"/>
                  </a:lnTo>
                  <a:lnTo>
                    <a:pt x="666" y="396"/>
                  </a:lnTo>
                  <a:lnTo>
                    <a:pt x="664" y="394"/>
                  </a:lnTo>
                  <a:lnTo>
                    <a:pt x="664" y="392"/>
                  </a:lnTo>
                  <a:lnTo>
                    <a:pt x="666" y="388"/>
                  </a:lnTo>
                  <a:lnTo>
                    <a:pt x="680" y="382"/>
                  </a:lnTo>
                  <a:lnTo>
                    <a:pt x="684" y="378"/>
                  </a:lnTo>
                  <a:lnTo>
                    <a:pt x="684" y="376"/>
                  </a:lnTo>
                  <a:lnTo>
                    <a:pt x="684" y="372"/>
                  </a:lnTo>
                  <a:lnTo>
                    <a:pt x="678" y="366"/>
                  </a:lnTo>
                  <a:lnTo>
                    <a:pt x="662" y="356"/>
                  </a:lnTo>
                  <a:lnTo>
                    <a:pt x="662" y="356"/>
                  </a:lnTo>
                  <a:lnTo>
                    <a:pt x="648" y="350"/>
                  </a:lnTo>
                  <a:lnTo>
                    <a:pt x="644" y="348"/>
                  </a:lnTo>
                  <a:lnTo>
                    <a:pt x="644" y="346"/>
                  </a:lnTo>
                  <a:lnTo>
                    <a:pt x="650" y="346"/>
                  </a:lnTo>
                  <a:lnTo>
                    <a:pt x="662" y="348"/>
                  </a:lnTo>
                  <a:lnTo>
                    <a:pt x="674" y="348"/>
                  </a:lnTo>
                  <a:lnTo>
                    <a:pt x="686" y="348"/>
                  </a:lnTo>
                  <a:lnTo>
                    <a:pt x="690" y="348"/>
                  </a:lnTo>
                  <a:lnTo>
                    <a:pt x="694" y="346"/>
                  </a:lnTo>
                  <a:lnTo>
                    <a:pt x="696" y="344"/>
                  </a:lnTo>
                  <a:lnTo>
                    <a:pt x="694" y="340"/>
                  </a:lnTo>
                  <a:lnTo>
                    <a:pt x="694" y="340"/>
                  </a:lnTo>
                  <a:lnTo>
                    <a:pt x="690" y="332"/>
                  </a:lnTo>
                  <a:lnTo>
                    <a:pt x="684" y="328"/>
                  </a:lnTo>
                  <a:lnTo>
                    <a:pt x="680" y="324"/>
                  </a:lnTo>
                  <a:lnTo>
                    <a:pt x="674" y="324"/>
                  </a:lnTo>
                  <a:lnTo>
                    <a:pt x="658" y="326"/>
                  </a:lnTo>
                  <a:lnTo>
                    <a:pt x="638" y="328"/>
                  </a:lnTo>
                  <a:lnTo>
                    <a:pt x="638" y="328"/>
                  </a:lnTo>
                  <a:lnTo>
                    <a:pt x="614" y="328"/>
                  </a:lnTo>
                  <a:lnTo>
                    <a:pt x="592" y="328"/>
                  </a:lnTo>
                  <a:lnTo>
                    <a:pt x="584" y="328"/>
                  </a:lnTo>
                  <a:lnTo>
                    <a:pt x="578" y="326"/>
                  </a:lnTo>
                  <a:lnTo>
                    <a:pt x="576" y="324"/>
                  </a:lnTo>
                  <a:lnTo>
                    <a:pt x="580" y="320"/>
                  </a:lnTo>
                  <a:lnTo>
                    <a:pt x="580" y="320"/>
                  </a:lnTo>
                  <a:lnTo>
                    <a:pt x="588" y="318"/>
                  </a:lnTo>
                  <a:lnTo>
                    <a:pt x="602" y="314"/>
                  </a:lnTo>
                  <a:lnTo>
                    <a:pt x="644" y="312"/>
                  </a:lnTo>
                  <a:lnTo>
                    <a:pt x="692" y="310"/>
                  </a:lnTo>
                  <a:lnTo>
                    <a:pt x="730" y="306"/>
                  </a:lnTo>
                  <a:lnTo>
                    <a:pt x="730" y="306"/>
                  </a:lnTo>
                  <a:lnTo>
                    <a:pt x="742" y="304"/>
                  </a:lnTo>
                  <a:lnTo>
                    <a:pt x="750" y="300"/>
                  </a:lnTo>
                  <a:lnTo>
                    <a:pt x="752" y="296"/>
                  </a:lnTo>
                  <a:lnTo>
                    <a:pt x="752" y="290"/>
                  </a:lnTo>
                  <a:lnTo>
                    <a:pt x="752" y="284"/>
                  </a:lnTo>
                  <a:lnTo>
                    <a:pt x="754" y="284"/>
                  </a:lnTo>
                  <a:lnTo>
                    <a:pt x="762" y="286"/>
                  </a:lnTo>
                  <a:lnTo>
                    <a:pt x="762" y="286"/>
                  </a:lnTo>
                  <a:lnTo>
                    <a:pt x="770" y="290"/>
                  </a:lnTo>
                  <a:lnTo>
                    <a:pt x="780" y="292"/>
                  </a:lnTo>
                  <a:lnTo>
                    <a:pt x="790" y="294"/>
                  </a:lnTo>
                  <a:lnTo>
                    <a:pt x="800" y="292"/>
                  </a:lnTo>
                  <a:lnTo>
                    <a:pt x="812" y="290"/>
                  </a:lnTo>
                  <a:lnTo>
                    <a:pt x="822" y="286"/>
                  </a:lnTo>
                  <a:lnTo>
                    <a:pt x="832" y="278"/>
                  </a:lnTo>
                  <a:lnTo>
                    <a:pt x="842" y="270"/>
                  </a:lnTo>
                  <a:lnTo>
                    <a:pt x="842" y="270"/>
                  </a:lnTo>
                  <a:lnTo>
                    <a:pt x="852" y="260"/>
                  </a:lnTo>
                  <a:lnTo>
                    <a:pt x="866" y="248"/>
                  </a:lnTo>
                  <a:lnTo>
                    <a:pt x="882" y="238"/>
                  </a:lnTo>
                  <a:lnTo>
                    <a:pt x="902" y="228"/>
                  </a:lnTo>
                  <a:lnTo>
                    <a:pt x="954" y="204"/>
                  </a:lnTo>
                  <a:lnTo>
                    <a:pt x="1020" y="178"/>
                  </a:lnTo>
                  <a:lnTo>
                    <a:pt x="1020" y="178"/>
                  </a:lnTo>
                  <a:lnTo>
                    <a:pt x="1076" y="154"/>
                  </a:lnTo>
                  <a:lnTo>
                    <a:pt x="1092" y="146"/>
                  </a:lnTo>
                  <a:lnTo>
                    <a:pt x="1098" y="142"/>
                  </a:lnTo>
                  <a:lnTo>
                    <a:pt x="1098" y="140"/>
                  </a:lnTo>
                  <a:lnTo>
                    <a:pt x="1094" y="140"/>
                  </a:lnTo>
                  <a:lnTo>
                    <a:pt x="1084" y="140"/>
                  </a:lnTo>
                  <a:lnTo>
                    <a:pt x="1038" y="142"/>
                  </a:lnTo>
                  <a:lnTo>
                    <a:pt x="1038" y="142"/>
                  </a:lnTo>
                  <a:lnTo>
                    <a:pt x="1014" y="144"/>
                  </a:lnTo>
                  <a:lnTo>
                    <a:pt x="1002" y="144"/>
                  </a:lnTo>
                  <a:lnTo>
                    <a:pt x="1000" y="142"/>
                  </a:lnTo>
                  <a:lnTo>
                    <a:pt x="1000" y="142"/>
                  </a:lnTo>
                  <a:lnTo>
                    <a:pt x="1006" y="138"/>
                  </a:lnTo>
                  <a:lnTo>
                    <a:pt x="1034" y="130"/>
                  </a:lnTo>
                  <a:lnTo>
                    <a:pt x="1072" y="122"/>
                  </a:lnTo>
                  <a:lnTo>
                    <a:pt x="1072" y="122"/>
                  </a:lnTo>
                  <a:lnTo>
                    <a:pt x="1118" y="112"/>
                  </a:lnTo>
                  <a:lnTo>
                    <a:pt x="1172" y="100"/>
                  </a:lnTo>
                  <a:lnTo>
                    <a:pt x="1198" y="92"/>
                  </a:lnTo>
                  <a:lnTo>
                    <a:pt x="1218" y="84"/>
                  </a:lnTo>
                  <a:lnTo>
                    <a:pt x="1232" y="76"/>
                  </a:lnTo>
                  <a:lnTo>
                    <a:pt x="1236" y="72"/>
                  </a:lnTo>
                  <a:lnTo>
                    <a:pt x="1236" y="68"/>
                  </a:lnTo>
                  <a:lnTo>
                    <a:pt x="1236" y="68"/>
                  </a:lnTo>
                  <a:lnTo>
                    <a:pt x="1236" y="64"/>
                  </a:lnTo>
                  <a:lnTo>
                    <a:pt x="1234" y="62"/>
                  </a:lnTo>
                  <a:lnTo>
                    <a:pt x="1224" y="58"/>
                  </a:lnTo>
                  <a:lnTo>
                    <a:pt x="1210" y="58"/>
                  </a:lnTo>
                  <a:lnTo>
                    <a:pt x="1196" y="56"/>
                  </a:lnTo>
                  <a:lnTo>
                    <a:pt x="1182" y="56"/>
                  </a:lnTo>
                  <a:lnTo>
                    <a:pt x="1168" y="54"/>
                  </a:lnTo>
                  <a:lnTo>
                    <a:pt x="1160" y="50"/>
                  </a:lnTo>
                  <a:lnTo>
                    <a:pt x="1158" y="48"/>
                  </a:lnTo>
                  <a:lnTo>
                    <a:pt x="1156" y="44"/>
                  </a:lnTo>
                  <a:lnTo>
                    <a:pt x="1156" y="44"/>
                  </a:lnTo>
                  <a:lnTo>
                    <a:pt x="1156" y="40"/>
                  </a:lnTo>
                  <a:lnTo>
                    <a:pt x="1154" y="36"/>
                  </a:lnTo>
                  <a:lnTo>
                    <a:pt x="1146" y="30"/>
                  </a:lnTo>
                  <a:lnTo>
                    <a:pt x="1136" y="26"/>
                  </a:lnTo>
                  <a:lnTo>
                    <a:pt x="1122" y="24"/>
                  </a:lnTo>
                  <a:lnTo>
                    <a:pt x="1094" y="20"/>
                  </a:lnTo>
                  <a:lnTo>
                    <a:pt x="1078" y="20"/>
                  </a:lnTo>
                  <a:lnTo>
                    <a:pt x="1078" y="20"/>
                  </a:lnTo>
                  <a:lnTo>
                    <a:pt x="1062" y="22"/>
                  </a:lnTo>
                  <a:lnTo>
                    <a:pt x="1050" y="22"/>
                  </a:lnTo>
                  <a:lnTo>
                    <a:pt x="1038" y="22"/>
                  </a:lnTo>
                  <a:lnTo>
                    <a:pt x="1018" y="30"/>
                  </a:lnTo>
                  <a:lnTo>
                    <a:pt x="1018" y="30"/>
                  </a:lnTo>
                  <a:lnTo>
                    <a:pt x="1004" y="34"/>
                  </a:lnTo>
                  <a:lnTo>
                    <a:pt x="990" y="38"/>
                  </a:lnTo>
                  <a:lnTo>
                    <a:pt x="962" y="40"/>
                  </a:lnTo>
                  <a:lnTo>
                    <a:pt x="948" y="40"/>
                  </a:lnTo>
                  <a:lnTo>
                    <a:pt x="948" y="40"/>
                  </a:lnTo>
                  <a:lnTo>
                    <a:pt x="948" y="38"/>
                  </a:lnTo>
                  <a:lnTo>
                    <a:pt x="958" y="36"/>
                  </a:lnTo>
                  <a:lnTo>
                    <a:pt x="958" y="36"/>
                  </a:lnTo>
                  <a:lnTo>
                    <a:pt x="986" y="30"/>
                  </a:lnTo>
                  <a:lnTo>
                    <a:pt x="1004" y="24"/>
                  </a:lnTo>
                  <a:lnTo>
                    <a:pt x="1008" y="22"/>
                  </a:lnTo>
                  <a:lnTo>
                    <a:pt x="1008" y="20"/>
                  </a:lnTo>
                  <a:lnTo>
                    <a:pt x="1006" y="20"/>
                  </a:lnTo>
                  <a:lnTo>
                    <a:pt x="998" y="18"/>
                  </a:lnTo>
                  <a:lnTo>
                    <a:pt x="980" y="16"/>
                  </a:lnTo>
                  <a:lnTo>
                    <a:pt x="980" y="16"/>
                  </a:lnTo>
                  <a:lnTo>
                    <a:pt x="958" y="16"/>
                  </a:lnTo>
                  <a:lnTo>
                    <a:pt x="942" y="14"/>
                  </a:lnTo>
                  <a:lnTo>
                    <a:pt x="912" y="6"/>
                  </a:lnTo>
                  <a:lnTo>
                    <a:pt x="900" y="2"/>
                  </a:lnTo>
                  <a:lnTo>
                    <a:pt x="888" y="0"/>
                  </a:lnTo>
                  <a:lnTo>
                    <a:pt x="874" y="0"/>
                  </a:lnTo>
                  <a:lnTo>
                    <a:pt x="858" y="2"/>
                  </a:lnTo>
                  <a:lnTo>
                    <a:pt x="858" y="2"/>
                  </a:lnTo>
                  <a:lnTo>
                    <a:pt x="830" y="4"/>
                  </a:lnTo>
                  <a:lnTo>
                    <a:pt x="808" y="4"/>
                  </a:lnTo>
                  <a:lnTo>
                    <a:pt x="788" y="4"/>
                  </a:lnTo>
                  <a:lnTo>
                    <a:pt x="776" y="6"/>
                  </a:lnTo>
                  <a:lnTo>
                    <a:pt x="762" y="10"/>
                  </a:lnTo>
                  <a:lnTo>
                    <a:pt x="762" y="10"/>
                  </a:lnTo>
                  <a:lnTo>
                    <a:pt x="746" y="14"/>
                  </a:lnTo>
                  <a:lnTo>
                    <a:pt x="728" y="14"/>
                  </a:lnTo>
                  <a:lnTo>
                    <a:pt x="690" y="10"/>
                  </a:lnTo>
                  <a:lnTo>
                    <a:pt x="666" y="10"/>
                  </a:lnTo>
                  <a:lnTo>
                    <a:pt x="640" y="10"/>
                  </a:lnTo>
                  <a:lnTo>
                    <a:pt x="608" y="12"/>
                  </a:lnTo>
                  <a:lnTo>
                    <a:pt x="574" y="20"/>
                  </a:lnTo>
                  <a:lnTo>
                    <a:pt x="574" y="20"/>
                  </a:lnTo>
                  <a:lnTo>
                    <a:pt x="556" y="22"/>
                  </a:lnTo>
                  <a:lnTo>
                    <a:pt x="540" y="22"/>
                  </a:lnTo>
                  <a:lnTo>
                    <a:pt x="526" y="20"/>
                  </a:lnTo>
                  <a:lnTo>
                    <a:pt x="514" y="16"/>
                  </a:lnTo>
                  <a:lnTo>
                    <a:pt x="500" y="14"/>
                  </a:lnTo>
                  <a:lnTo>
                    <a:pt x="490" y="12"/>
                  </a:lnTo>
                  <a:lnTo>
                    <a:pt x="478" y="14"/>
                  </a:lnTo>
                  <a:lnTo>
                    <a:pt x="466" y="18"/>
                  </a:lnTo>
                  <a:lnTo>
                    <a:pt x="466" y="18"/>
                  </a:lnTo>
                  <a:lnTo>
                    <a:pt x="454" y="22"/>
                  </a:lnTo>
                  <a:lnTo>
                    <a:pt x="442" y="24"/>
                  </a:lnTo>
                  <a:lnTo>
                    <a:pt x="432" y="24"/>
                  </a:lnTo>
                  <a:lnTo>
                    <a:pt x="422" y="24"/>
                  </a:lnTo>
                  <a:lnTo>
                    <a:pt x="416" y="22"/>
                  </a:lnTo>
                  <a:lnTo>
                    <a:pt x="412" y="24"/>
                  </a:lnTo>
                  <a:lnTo>
                    <a:pt x="416" y="28"/>
                  </a:lnTo>
                  <a:lnTo>
                    <a:pt x="424" y="36"/>
                  </a:lnTo>
                  <a:lnTo>
                    <a:pt x="424" y="36"/>
                  </a:lnTo>
                  <a:lnTo>
                    <a:pt x="430" y="44"/>
                  </a:lnTo>
                  <a:lnTo>
                    <a:pt x="430" y="46"/>
                  </a:lnTo>
                  <a:lnTo>
                    <a:pt x="430" y="48"/>
                  </a:lnTo>
                  <a:lnTo>
                    <a:pt x="424" y="48"/>
                  </a:lnTo>
                  <a:lnTo>
                    <a:pt x="414" y="46"/>
                  </a:lnTo>
                  <a:lnTo>
                    <a:pt x="404" y="44"/>
                  </a:lnTo>
                  <a:lnTo>
                    <a:pt x="392" y="42"/>
                  </a:lnTo>
                  <a:lnTo>
                    <a:pt x="384" y="44"/>
                  </a:lnTo>
                  <a:lnTo>
                    <a:pt x="380" y="46"/>
                  </a:lnTo>
                  <a:lnTo>
                    <a:pt x="378" y="50"/>
                  </a:lnTo>
                  <a:lnTo>
                    <a:pt x="378" y="50"/>
                  </a:lnTo>
                  <a:lnTo>
                    <a:pt x="376" y="58"/>
                  </a:lnTo>
                  <a:lnTo>
                    <a:pt x="372" y="62"/>
                  </a:lnTo>
                  <a:lnTo>
                    <a:pt x="366" y="66"/>
                  </a:lnTo>
                  <a:lnTo>
                    <a:pt x="360" y="68"/>
                  </a:lnTo>
                  <a:lnTo>
                    <a:pt x="352" y="70"/>
                  </a:lnTo>
                  <a:lnTo>
                    <a:pt x="340" y="70"/>
                  </a:lnTo>
                  <a:lnTo>
                    <a:pt x="312" y="68"/>
                  </a:lnTo>
                  <a:lnTo>
                    <a:pt x="312" y="68"/>
                  </a:lnTo>
                  <a:lnTo>
                    <a:pt x="300" y="66"/>
                  </a:lnTo>
                  <a:lnTo>
                    <a:pt x="292" y="64"/>
                  </a:lnTo>
                  <a:lnTo>
                    <a:pt x="290" y="60"/>
                  </a:lnTo>
                  <a:lnTo>
                    <a:pt x="290" y="58"/>
                  </a:lnTo>
                  <a:lnTo>
                    <a:pt x="290" y="56"/>
                  </a:lnTo>
                  <a:lnTo>
                    <a:pt x="288" y="54"/>
                  </a:lnTo>
                  <a:lnTo>
                    <a:pt x="280" y="52"/>
                  </a:lnTo>
                  <a:lnTo>
                    <a:pt x="264" y="52"/>
                  </a:lnTo>
                  <a:lnTo>
                    <a:pt x="264" y="52"/>
                  </a:lnTo>
                  <a:lnTo>
                    <a:pt x="250" y="52"/>
                  </a:lnTo>
                  <a:lnTo>
                    <a:pt x="244" y="52"/>
                  </a:lnTo>
                  <a:lnTo>
                    <a:pt x="244" y="56"/>
                  </a:lnTo>
                  <a:lnTo>
                    <a:pt x="246" y="60"/>
                  </a:lnTo>
                  <a:lnTo>
                    <a:pt x="248" y="64"/>
                  </a:lnTo>
                  <a:lnTo>
                    <a:pt x="248" y="66"/>
                  </a:lnTo>
                  <a:lnTo>
                    <a:pt x="248" y="68"/>
                  </a:lnTo>
                  <a:lnTo>
                    <a:pt x="240" y="72"/>
                  </a:lnTo>
                  <a:lnTo>
                    <a:pt x="224" y="76"/>
                  </a:lnTo>
                  <a:lnTo>
                    <a:pt x="224" y="76"/>
                  </a:lnTo>
                  <a:lnTo>
                    <a:pt x="208" y="78"/>
                  </a:lnTo>
                  <a:lnTo>
                    <a:pt x="206" y="78"/>
                  </a:lnTo>
                  <a:lnTo>
                    <a:pt x="206" y="80"/>
                  </a:lnTo>
                  <a:lnTo>
                    <a:pt x="212" y="82"/>
                  </a:lnTo>
                  <a:lnTo>
                    <a:pt x="224" y="86"/>
                  </a:lnTo>
                  <a:lnTo>
                    <a:pt x="248" y="92"/>
                  </a:lnTo>
                  <a:lnTo>
                    <a:pt x="254" y="94"/>
                  </a:lnTo>
                  <a:lnTo>
                    <a:pt x="252" y="96"/>
                  </a:lnTo>
                  <a:lnTo>
                    <a:pt x="248" y="98"/>
                  </a:lnTo>
                  <a:lnTo>
                    <a:pt x="248" y="98"/>
                  </a:lnTo>
                  <a:lnTo>
                    <a:pt x="238" y="98"/>
                  </a:lnTo>
                  <a:lnTo>
                    <a:pt x="228" y="98"/>
                  </a:lnTo>
                  <a:lnTo>
                    <a:pt x="206" y="92"/>
                  </a:lnTo>
                  <a:lnTo>
                    <a:pt x="194" y="90"/>
                  </a:lnTo>
                  <a:lnTo>
                    <a:pt x="180" y="88"/>
                  </a:lnTo>
                  <a:lnTo>
                    <a:pt x="166" y="86"/>
                  </a:lnTo>
                  <a:lnTo>
                    <a:pt x="146" y="88"/>
                  </a:lnTo>
                  <a:lnTo>
                    <a:pt x="146" y="88"/>
                  </a:lnTo>
                  <a:lnTo>
                    <a:pt x="130" y="92"/>
                  </a:lnTo>
                  <a:lnTo>
                    <a:pt x="120" y="94"/>
                  </a:lnTo>
                  <a:lnTo>
                    <a:pt x="112" y="98"/>
                  </a:lnTo>
                  <a:lnTo>
                    <a:pt x="108" y="102"/>
                  </a:lnTo>
                  <a:lnTo>
                    <a:pt x="104" y="106"/>
                  </a:lnTo>
                  <a:lnTo>
                    <a:pt x="100" y="106"/>
                  </a:lnTo>
                  <a:lnTo>
                    <a:pt x="92" y="108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66" y="104"/>
                  </a:lnTo>
                  <a:lnTo>
                    <a:pt x="50" y="104"/>
                  </a:lnTo>
                  <a:lnTo>
                    <a:pt x="36" y="108"/>
                  </a:lnTo>
                  <a:lnTo>
                    <a:pt x="22" y="112"/>
                  </a:lnTo>
                  <a:lnTo>
                    <a:pt x="12" y="118"/>
                  </a:lnTo>
                  <a:lnTo>
                    <a:pt x="4" y="124"/>
                  </a:lnTo>
                  <a:lnTo>
                    <a:pt x="0" y="130"/>
                  </a:lnTo>
                  <a:lnTo>
                    <a:pt x="2" y="134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8" y="142"/>
                  </a:lnTo>
                  <a:lnTo>
                    <a:pt x="12" y="144"/>
                  </a:lnTo>
                  <a:lnTo>
                    <a:pt x="16" y="144"/>
                  </a:lnTo>
                  <a:lnTo>
                    <a:pt x="22" y="144"/>
                  </a:lnTo>
                  <a:lnTo>
                    <a:pt x="32" y="144"/>
                  </a:lnTo>
                  <a:lnTo>
                    <a:pt x="36" y="144"/>
                  </a:lnTo>
                  <a:lnTo>
                    <a:pt x="44" y="148"/>
                  </a:lnTo>
                  <a:lnTo>
                    <a:pt x="44" y="14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05" name="Freeform 6107">
              <a:extLst>
                <a:ext uri="{FF2B5EF4-FFF2-40B4-BE49-F238E27FC236}">
                  <a16:creationId xmlns:a16="http://schemas.microsoft.com/office/drawing/2014/main" id="{2ABAC5FB-33C4-4655-8DFF-B965AB8EE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530" y="1211263"/>
              <a:ext cx="121920" cy="48260"/>
            </a:xfrm>
            <a:custGeom>
              <a:avLst/>
              <a:gdLst/>
              <a:ahLst/>
              <a:cxnLst>
                <a:cxn ang="0">
                  <a:pos x="2" y="16"/>
                </a:cxn>
                <a:cxn ang="0">
                  <a:pos x="2" y="16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6" y="34"/>
                </a:cxn>
                <a:cxn ang="0">
                  <a:pos x="18" y="38"/>
                </a:cxn>
                <a:cxn ang="0">
                  <a:pos x="18" y="38"/>
                </a:cxn>
                <a:cxn ang="0">
                  <a:pos x="22" y="42"/>
                </a:cxn>
                <a:cxn ang="0">
                  <a:pos x="26" y="46"/>
                </a:cxn>
                <a:cxn ang="0">
                  <a:pos x="26" y="52"/>
                </a:cxn>
                <a:cxn ang="0">
                  <a:pos x="28" y="56"/>
                </a:cxn>
                <a:cxn ang="0">
                  <a:pos x="30" y="62"/>
                </a:cxn>
                <a:cxn ang="0">
                  <a:pos x="36" y="66"/>
                </a:cxn>
                <a:cxn ang="0">
                  <a:pos x="46" y="72"/>
                </a:cxn>
                <a:cxn ang="0">
                  <a:pos x="46" y="72"/>
                </a:cxn>
                <a:cxn ang="0">
                  <a:pos x="56" y="76"/>
                </a:cxn>
                <a:cxn ang="0">
                  <a:pos x="66" y="76"/>
                </a:cxn>
                <a:cxn ang="0">
                  <a:pos x="72" y="76"/>
                </a:cxn>
                <a:cxn ang="0">
                  <a:pos x="80" y="74"/>
                </a:cxn>
                <a:cxn ang="0">
                  <a:pos x="94" y="68"/>
                </a:cxn>
                <a:cxn ang="0">
                  <a:pos x="104" y="66"/>
                </a:cxn>
                <a:cxn ang="0">
                  <a:pos x="118" y="68"/>
                </a:cxn>
                <a:cxn ang="0">
                  <a:pos x="118" y="68"/>
                </a:cxn>
                <a:cxn ang="0">
                  <a:pos x="148" y="70"/>
                </a:cxn>
                <a:cxn ang="0">
                  <a:pos x="176" y="72"/>
                </a:cxn>
                <a:cxn ang="0">
                  <a:pos x="184" y="70"/>
                </a:cxn>
                <a:cxn ang="0">
                  <a:pos x="192" y="68"/>
                </a:cxn>
                <a:cxn ang="0">
                  <a:pos x="192" y="66"/>
                </a:cxn>
                <a:cxn ang="0">
                  <a:pos x="192" y="62"/>
                </a:cxn>
                <a:cxn ang="0">
                  <a:pos x="188" y="58"/>
                </a:cxn>
                <a:cxn ang="0">
                  <a:pos x="188" y="58"/>
                </a:cxn>
                <a:cxn ang="0">
                  <a:pos x="174" y="42"/>
                </a:cxn>
                <a:cxn ang="0">
                  <a:pos x="166" y="34"/>
                </a:cxn>
                <a:cxn ang="0">
                  <a:pos x="156" y="26"/>
                </a:cxn>
                <a:cxn ang="0">
                  <a:pos x="144" y="18"/>
                </a:cxn>
                <a:cxn ang="0">
                  <a:pos x="130" y="12"/>
                </a:cxn>
                <a:cxn ang="0">
                  <a:pos x="114" y="10"/>
                </a:cxn>
                <a:cxn ang="0">
                  <a:pos x="96" y="10"/>
                </a:cxn>
                <a:cxn ang="0">
                  <a:pos x="96" y="10"/>
                </a:cxn>
                <a:cxn ang="0">
                  <a:pos x="76" y="8"/>
                </a:cxn>
                <a:cxn ang="0">
                  <a:pos x="58" y="6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10" y="2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2" y="16"/>
                </a:cxn>
                <a:cxn ang="0">
                  <a:pos x="2" y="16"/>
                </a:cxn>
              </a:cxnLst>
              <a:rect l="0" t="0" r="r" b="b"/>
              <a:pathLst>
                <a:path w="192" h="76">
                  <a:moveTo>
                    <a:pt x="2" y="16"/>
                  </a:moveTo>
                  <a:lnTo>
                    <a:pt x="2" y="16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34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2" y="42"/>
                  </a:lnTo>
                  <a:lnTo>
                    <a:pt x="26" y="46"/>
                  </a:lnTo>
                  <a:lnTo>
                    <a:pt x="26" y="52"/>
                  </a:lnTo>
                  <a:lnTo>
                    <a:pt x="28" y="56"/>
                  </a:lnTo>
                  <a:lnTo>
                    <a:pt x="30" y="62"/>
                  </a:lnTo>
                  <a:lnTo>
                    <a:pt x="36" y="66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56" y="76"/>
                  </a:lnTo>
                  <a:lnTo>
                    <a:pt x="66" y="76"/>
                  </a:lnTo>
                  <a:lnTo>
                    <a:pt x="72" y="76"/>
                  </a:lnTo>
                  <a:lnTo>
                    <a:pt x="80" y="74"/>
                  </a:lnTo>
                  <a:lnTo>
                    <a:pt x="94" y="68"/>
                  </a:lnTo>
                  <a:lnTo>
                    <a:pt x="104" y="66"/>
                  </a:lnTo>
                  <a:lnTo>
                    <a:pt x="118" y="68"/>
                  </a:lnTo>
                  <a:lnTo>
                    <a:pt x="118" y="68"/>
                  </a:lnTo>
                  <a:lnTo>
                    <a:pt x="148" y="70"/>
                  </a:lnTo>
                  <a:lnTo>
                    <a:pt x="176" y="72"/>
                  </a:lnTo>
                  <a:lnTo>
                    <a:pt x="184" y="70"/>
                  </a:lnTo>
                  <a:lnTo>
                    <a:pt x="192" y="68"/>
                  </a:lnTo>
                  <a:lnTo>
                    <a:pt x="192" y="66"/>
                  </a:lnTo>
                  <a:lnTo>
                    <a:pt x="192" y="62"/>
                  </a:lnTo>
                  <a:lnTo>
                    <a:pt x="188" y="58"/>
                  </a:lnTo>
                  <a:lnTo>
                    <a:pt x="188" y="58"/>
                  </a:lnTo>
                  <a:lnTo>
                    <a:pt x="174" y="42"/>
                  </a:lnTo>
                  <a:lnTo>
                    <a:pt x="166" y="34"/>
                  </a:lnTo>
                  <a:lnTo>
                    <a:pt x="156" y="26"/>
                  </a:lnTo>
                  <a:lnTo>
                    <a:pt x="144" y="18"/>
                  </a:lnTo>
                  <a:lnTo>
                    <a:pt x="130" y="12"/>
                  </a:lnTo>
                  <a:lnTo>
                    <a:pt x="114" y="10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76" y="8"/>
                  </a:lnTo>
                  <a:lnTo>
                    <a:pt x="58" y="6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8" y="4"/>
                  </a:lnTo>
                  <a:lnTo>
                    <a:pt x="4" y="6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06" name="Freeform 6108">
              <a:extLst>
                <a:ext uri="{FF2B5EF4-FFF2-40B4-BE49-F238E27FC236}">
                  <a16:creationId xmlns:a16="http://schemas.microsoft.com/office/drawing/2014/main" id="{FB1D45F1-2D7D-414B-A592-A53B58BD1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2760" y="1103313"/>
              <a:ext cx="29210" cy="11430"/>
            </a:xfrm>
            <a:custGeom>
              <a:avLst/>
              <a:gdLst/>
              <a:ahLst/>
              <a:cxnLst>
                <a:cxn ang="0">
                  <a:pos x="2" y="18"/>
                </a:cxn>
                <a:cxn ang="0">
                  <a:pos x="2" y="18"/>
                </a:cxn>
                <a:cxn ang="0">
                  <a:pos x="8" y="18"/>
                </a:cxn>
                <a:cxn ang="0">
                  <a:pos x="14" y="18"/>
                </a:cxn>
                <a:cxn ang="0">
                  <a:pos x="30" y="12"/>
                </a:cxn>
                <a:cxn ang="0">
                  <a:pos x="42" y="4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44" y="0"/>
                </a:cxn>
                <a:cxn ang="0">
                  <a:pos x="32" y="2"/>
                </a:cxn>
                <a:cxn ang="0">
                  <a:pos x="16" y="6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2" y="18"/>
                </a:cxn>
              </a:cxnLst>
              <a:rect l="0" t="0" r="r" b="b"/>
              <a:pathLst>
                <a:path w="46" h="18">
                  <a:moveTo>
                    <a:pt x="2" y="18"/>
                  </a:moveTo>
                  <a:lnTo>
                    <a:pt x="2" y="18"/>
                  </a:lnTo>
                  <a:lnTo>
                    <a:pt x="8" y="18"/>
                  </a:lnTo>
                  <a:lnTo>
                    <a:pt x="14" y="18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2" y="2"/>
                  </a:lnTo>
                  <a:lnTo>
                    <a:pt x="16" y="6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07" name="Freeform 6109">
              <a:extLst>
                <a:ext uri="{FF2B5EF4-FFF2-40B4-BE49-F238E27FC236}">
                  <a16:creationId xmlns:a16="http://schemas.microsoft.com/office/drawing/2014/main" id="{4C107E4B-2550-4612-BDED-8BAF032C9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530" y="1190943"/>
              <a:ext cx="138430" cy="102870"/>
            </a:xfrm>
            <a:custGeom>
              <a:avLst/>
              <a:gdLst/>
              <a:ahLst/>
              <a:cxnLst>
                <a:cxn ang="0">
                  <a:pos x="166" y="92"/>
                </a:cxn>
                <a:cxn ang="0">
                  <a:pos x="186" y="66"/>
                </a:cxn>
                <a:cxn ang="0">
                  <a:pos x="216" y="36"/>
                </a:cxn>
                <a:cxn ang="0">
                  <a:pos x="218" y="28"/>
                </a:cxn>
                <a:cxn ang="0">
                  <a:pos x="216" y="22"/>
                </a:cxn>
                <a:cxn ang="0">
                  <a:pos x="204" y="16"/>
                </a:cxn>
                <a:cxn ang="0">
                  <a:pos x="190" y="12"/>
                </a:cxn>
                <a:cxn ang="0">
                  <a:pos x="172" y="12"/>
                </a:cxn>
                <a:cxn ang="0">
                  <a:pos x="156" y="16"/>
                </a:cxn>
                <a:cxn ang="0">
                  <a:pos x="140" y="12"/>
                </a:cxn>
                <a:cxn ang="0">
                  <a:pos x="122" y="4"/>
                </a:cxn>
                <a:cxn ang="0">
                  <a:pos x="106" y="0"/>
                </a:cxn>
                <a:cxn ang="0">
                  <a:pos x="84" y="0"/>
                </a:cxn>
                <a:cxn ang="0">
                  <a:pos x="48" y="6"/>
                </a:cxn>
                <a:cxn ang="0">
                  <a:pos x="20" y="16"/>
                </a:cxn>
                <a:cxn ang="0">
                  <a:pos x="16" y="24"/>
                </a:cxn>
                <a:cxn ang="0">
                  <a:pos x="22" y="30"/>
                </a:cxn>
                <a:cxn ang="0">
                  <a:pos x="18" y="32"/>
                </a:cxn>
                <a:cxn ang="0">
                  <a:pos x="6" y="32"/>
                </a:cxn>
                <a:cxn ang="0">
                  <a:pos x="0" y="48"/>
                </a:cxn>
                <a:cxn ang="0">
                  <a:pos x="0" y="74"/>
                </a:cxn>
                <a:cxn ang="0">
                  <a:pos x="2" y="98"/>
                </a:cxn>
                <a:cxn ang="0">
                  <a:pos x="10" y="114"/>
                </a:cxn>
                <a:cxn ang="0">
                  <a:pos x="20" y="134"/>
                </a:cxn>
                <a:cxn ang="0">
                  <a:pos x="20" y="142"/>
                </a:cxn>
                <a:cxn ang="0">
                  <a:pos x="22" y="154"/>
                </a:cxn>
                <a:cxn ang="0">
                  <a:pos x="30" y="156"/>
                </a:cxn>
                <a:cxn ang="0">
                  <a:pos x="54" y="156"/>
                </a:cxn>
                <a:cxn ang="0">
                  <a:pos x="62" y="160"/>
                </a:cxn>
                <a:cxn ang="0">
                  <a:pos x="70" y="160"/>
                </a:cxn>
                <a:cxn ang="0">
                  <a:pos x="76" y="146"/>
                </a:cxn>
                <a:cxn ang="0">
                  <a:pos x="82" y="138"/>
                </a:cxn>
                <a:cxn ang="0">
                  <a:pos x="90" y="132"/>
                </a:cxn>
                <a:cxn ang="0">
                  <a:pos x="90" y="122"/>
                </a:cxn>
                <a:cxn ang="0">
                  <a:pos x="86" y="114"/>
                </a:cxn>
                <a:cxn ang="0">
                  <a:pos x="84" y="106"/>
                </a:cxn>
                <a:cxn ang="0">
                  <a:pos x="88" y="104"/>
                </a:cxn>
                <a:cxn ang="0">
                  <a:pos x="112" y="106"/>
                </a:cxn>
                <a:cxn ang="0">
                  <a:pos x="142" y="106"/>
                </a:cxn>
                <a:cxn ang="0">
                  <a:pos x="156" y="102"/>
                </a:cxn>
                <a:cxn ang="0">
                  <a:pos x="166" y="92"/>
                </a:cxn>
              </a:cxnLst>
              <a:rect l="0" t="0" r="r" b="b"/>
              <a:pathLst>
                <a:path w="218" h="162">
                  <a:moveTo>
                    <a:pt x="166" y="92"/>
                  </a:moveTo>
                  <a:lnTo>
                    <a:pt x="166" y="92"/>
                  </a:lnTo>
                  <a:lnTo>
                    <a:pt x="176" y="80"/>
                  </a:lnTo>
                  <a:lnTo>
                    <a:pt x="186" y="66"/>
                  </a:lnTo>
                  <a:lnTo>
                    <a:pt x="208" y="46"/>
                  </a:lnTo>
                  <a:lnTo>
                    <a:pt x="216" y="36"/>
                  </a:lnTo>
                  <a:lnTo>
                    <a:pt x="218" y="32"/>
                  </a:lnTo>
                  <a:lnTo>
                    <a:pt x="218" y="28"/>
                  </a:lnTo>
                  <a:lnTo>
                    <a:pt x="218" y="24"/>
                  </a:lnTo>
                  <a:lnTo>
                    <a:pt x="216" y="22"/>
                  </a:lnTo>
                  <a:lnTo>
                    <a:pt x="210" y="18"/>
                  </a:lnTo>
                  <a:lnTo>
                    <a:pt x="204" y="16"/>
                  </a:lnTo>
                  <a:lnTo>
                    <a:pt x="204" y="16"/>
                  </a:lnTo>
                  <a:lnTo>
                    <a:pt x="190" y="12"/>
                  </a:lnTo>
                  <a:lnTo>
                    <a:pt x="180" y="12"/>
                  </a:lnTo>
                  <a:lnTo>
                    <a:pt x="172" y="12"/>
                  </a:lnTo>
                  <a:lnTo>
                    <a:pt x="166" y="14"/>
                  </a:lnTo>
                  <a:lnTo>
                    <a:pt x="156" y="16"/>
                  </a:lnTo>
                  <a:lnTo>
                    <a:pt x="148" y="16"/>
                  </a:lnTo>
                  <a:lnTo>
                    <a:pt x="140" y="12"/>
                  </a:lnTo>
                  <a:lnTo>
                    <a:pt x="140" y="12"/>
                  </a:lnTo>
                  <a:lnTo>
                    <a:pt x="122" y="4"/>
                  </a:lnTo>
                  <a:lnTo>
                    <a:pt x="114" y="2"/>
                  </a:lnTo>
                  <a:lnTo>
                    <a:pt x="106" y="0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30" y="10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6" y="24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8" y="30"/>
                  </a:lnTo>
                  <a:lnTo>
                    <a:pt x="6" y="32"/>
                  </a:lnTo>
                  <a:lnTo>
                    <a:pt x="4" y="36"/>
                  </a:lnTo>
                  <a:lnTo>
                    <a:pt x="0" y="48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88"/>
                  </a:lnTo>
                  <a:lnTo>
                    <a:pt x="2" y="98"/>
                  </a:lnTo>
                  <a:lnTo>
                    <a:pt x="6" y="108"/>
                  </a:lnTo>
                  <a:lnTo>
                    <a:pt x="10" y="114"/>
                  </a:lnTo>
                  <a:lnTo>
                    <a:pt x="18" y="126"/>
                  </a:lnTo>
                  <a:lnTo>
                    <a:pt x="20" y="134"/>
                  </a:lnTo>
                  <a:lnTo>
                    <a:pt x="20" y="142"/>
                  </a:lnTo>
                  <a:lnTo>
                    <a:pt x="20" y="142"/>
                  </a:lnTo>
                  <a:lnTo>
                    <a:pt x="20" y="150"/>
                  </a:lnTo>
                  <a:lnTo>
                    <a:pt x="22" y="154"/>
                  </a:lnTo>
                  <a:lnTo>
                    <a:pt x="26" y="156"/>
                  </a:lnTo>
                  <a:lnTo>
                    <a:pt x="30" y="156"/>
                  </a:lnTo>
                  <a:lnTo>
                    <a:pt x="46" y="156"/>
                  </a:lnTo>
                  <a:lnTo>
                    <a:pt x="54" y="156"/>
                  </a:lnTo>
                  <a:lnTo>
                    <a:pt x="62" y="160"/>
                  </a:lnTo>
                  <a:lnTo>
                    <a:pt x="62" y="160"/>
                  </a:lnTo>
                  <a:lnTo>
                    <a:pt x="68" y="162"/>
                  </a:lnTo>
                  <a:lnTo>
                    <a:pt x="70" y="160"/>
                  </a:lnTo>
                  <a:lnTo>
                    <a:pt x="76" y="146"/>
                  </a:lnTo>
                  <a:lnTo>
                    <a:pt x="76" y="146"/>
                  </a:lnTo>
                  <a:lnTo>
                    <a:pt x="78" y="140"/>
                  </a:lnTo>
                  <a:lnTo>
                    <a:pt x="82" y="138"/>
                  </a:lnTo>
                  <a:lnTo>
                    <a:pt x="88" y="134"/>
                  </a:lnTo>
                  <a:lnTo>
                    <a:pt x="90" y="132"/>
                  </a:lnTo>
                  <a:lnTo>
                    <a:pt x="90" y="128"/>
                  </a:lnTo>
                  <a:lnTo>
                    <a:pt x="90" y="122"/>
                  </a:lnTo>
                  <a:lnTo>
                    <a:pt x="86" y="114"/>
                  </a:lnTo>
                  <a:lnTo>
                    <a:pt x="86" y="114"/>
                  </a:lnTo>
                  <a:lnTo>
                    <a:pt x="84" y="110"/>
                  </a:lnTo>
                  <a:lnTo>
                    <a:pt x="84" y="106"/>
                  </a:lnTo>
                  <a:lnTo>
                    <a:pt x="86" y="104"/>
                  </a:lnTo>
                  <a:lnTo>
                    <a:pt x="88" y="104"/>
                  </a:lnTo>
                  <a:lnTo>
                    <a:pt x="98" y="104"/>
                  </a:lnTo>
                  <a:lnTo>
                    <a:pt x="112" y="106"/>
                  </a:lnTo>
                  <a:lnTo>
                    <a:pt x="128" y="108"/>
                  </a:lnTo>
                  <a:lnTo>
                    <a:pt x="142" y="106"/>
                  </a:lnTo>
                  <a:lnTo>
                    <a:pt x="150" y="106"/>
                  </a:lnTo>
                  <a:lnTo>
                    <a:pt x="156" y="102"/>
                  </a:lnTo>
                  <a:lnTo>
                    <a:pt x="162" y="98"/>
                  </a:lnTo>
                  <a:lnTo>
                    <a:pt x="166" y="92"/>
                  </a:lnTo>
                  <a:lnTo>
                    <a:pt x="166" y="9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08" name="Freeform 6110">
              <a:extLst>
                <a:ext uri="{FF2B5EF4-FFF2-40B4-BE49-F238E27FC236}">
                  <a16:creationId xmlns:a16="http://schemas.microsoft.com/office/drawing/2014/main" id="{03049B19-1652-4520-8907-6F4664714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970" y="1573213"/>
              <a:ext cx="176530" cy="121920"/>
            </a:xfrm>
            <a:custGeom>
              <a:avLst/>
              <a:gdLst/>
              <a:ahLst/>
              <a:cxnLst>
                <a:cxn ang="0">
                  <a:pos x="272" y="132"/>
                </a:cxn>
                <a:cxn ang="0">
                  <a:pos x="258" y="122"/>
                </a:cxn>
                <a:cxn ang="0">
                  <a:pos x="250" y="126"/>
                </a:cxn>
                <a:cxn ang="0">
                  <a:pos x="236" y="124"/>
                </a:cxn>
                <a:cxn ang="0">
                  <a:pos x="228" y="120"/>
                </a:cxn>
                <a:cxn ang="0">
                  <a:pos x="220" y="102"/>
                </a:cxn>
                <a:cxn ang="0">
                  <a:pos x="212" y="88"/>
                </a:cxn>
                <a:cxn ang="0">
                  <a:pos x="192" y="78"/>
                </a:cxn>
                <a:cxn ang="0">
                  <a:pos x="178" y="72"/>
                </a:cxn>
                <a:cxn ang="0">
                  <a:pos x="140" y="46"/>
                </a:cxn>
                <a:cxn ang="0">
                  <a:pos x="122" y="34"/>
                </a:cxn>
                <a:cxn ang="0">
                  <a:pos x="110" y="34"/>
                </a:cxn>
                <a:cxn ang="0">
                  <a:pos x="106" y="36"/>
                </a:cxn>
                <a:cxn ang="0">
                  <a:pos x="100" y="40"/>
                </a:cxn>
                <a:cxn ang="0">
                  <a:pos x="96" y="38"/>
                </a:cxn>
                <a:cxn ang="0">
                  <a:pos x="86" y="24"/>
                </a:cxn>
                <a:cxn ang="0">
                  <a:pos x="76" y="8"/>
                </a:cxn>
                <a:cxn ang="0">
                  <a:pos x="66" y="0"/>
                </a:cxn>
                <a:cxn ang="0">
                  <a:pos x="62" y="2"/>
                </a:cxn>
                <a:cxn ang="0">
                  <a:pos x="54" y="6"/>
                </a:cxn>
                <a:cxn ang="0">
                  <a:pos x="42" y="26"/>
                </a:cxn>
                <a:cxn ang="0">
                  <a:pos x="36" y="58"/>
                </a:cxn>
                <a:cxn ang="0">
                  <a:pos x="34" y="90"/>
                </a:cxn>
                <a:cxn ang="0">
                  <a:pos x="38" y="106"/>
                </a:cxn>
                <a:cxn ang="0">
                  <a:pos x="38" y="116"/>
                </a:cxn>
                <a:cxn ang="0">
                  <a:pos x="34" y="124"/>
                </a:cxn>
                <a:cxn ang="0">
                  <a:pos x="18" y="134"/>
                </a:cxn>
                <a:cxn ang="0">
                  <a:pos x="4" y="142"/>
                </a:cxn>
                <a:cxn ang="0">
                  <a:pos x="0" y="150"/>
                </a:cxn>
                <a:cxn ang="0">
                  <a:pos x="4" y="158"/>
                </a:cxn>
                <a:cxn ang="0">
                  <a:pos x="4" y="160"/>
                </a:cxn>
                <a:cxn ang="0">
                  <a:pos x="16" y="162"/>
                </a:cxn>
                <a:cxn ang="0">
                  <a:pos x="50" y="156"/>
                </a:cxn>
                <a:cxn ang="0">
                  <a:pos x="64" y="156"/>
                </a:cxn>
                <a:cxn ang="0">
                  <a:pos x="66" y="162"/>
                </a:cxn>
                <a:cxn ang="0">
                  <a:pos x="66" y="166"/>
                </a:cxn>
                <a:cxn ang="0">
                  <a:pos x="70" y="182"/>
                </a:cxn>
                <a:cxn ang="0">
                  <a:pos x="82" y="190"/>
                </a:cxn>
                <a:cxn ang="0">
                  <a:pos x="96" y="190"/>
                </a:cxn>
                <a:cxn ang="0">
                  <a:pos x="110" y="176"/>
                </a:cxn>
                <a:cxn ang="0">
                  <a:pos x="114" y="166"/>
                </a:cxn>
                <a:cxn ang="0">
                  <a:pos x="124" y="160"/>
                </a:cxn>
                <a:cxn ang="0">
                  <a:pos x="134" y="158"/>
                </a:cxn>
                <a:cxn ang="0">
                  <a:pos x="142" y="150"/>
                </a:cxn>
                <a:cxn ang="0">
                  <a:pos x="144" y="142"/>
                </a:cxn>
                <a:cxn ang="0">
                  <a:pos x="154" y="128"/>
                </a:cxn>
                <a:cxn ang="0">
                  <a:pos x="170" y="124"/>
                </a:cxn>
                <a:cxn ang="0">
                  <a:pos x="184" y="130"/>
                </a:cxn>
                <a:cxn ang="0">
                  <a:pos x="192" y="142"/>
                </a:cxn>
                <a:cxn ang="0">
                  <a:pos x="194" y="148"/>
                </a:cxn>
                <a:cxn ang="0">
                  <a:pos x="198" y="154"/>
                </a:cxn>
                <a:cxn ang="0">
                  <a:pos x="214" y="156"/>
                </a:cxn>
                <a:cxn ang="0">
                  <a:pos x="232" y="160"/>
                </a:cxn>
                <a:cxn ang="0">
                  <a:pos x="254" y="162"/>
                </a:cxn>
                <a:cxn ang="0">
                  <a:pos x="272" y="158"/>
                </a:cxn>
                <a:cxn ang="0">
                  <a:pos x="278" y="148"/>
                </a:cxn>
                <a:cxn ang="0">
                  <a:pos x="272" y="132"/>
                </a:cxn>
              </a:cxnLst>
              <a:rect l="0" t="0" r="r" b="b"/>
              <a:pathLst>
                <a:path w="278" h="192">
                  <a:moveTo>
                    <a:pt x="272" y="132"/>
                  </a:moveTo>
                  <a:lnTo>
                    <a:pt x="272" y="132"/>
                  </a:lnTo>
                  <a:lnTo>
                    <a:pt x="262" y="122"/>
                  </a:lnTo>
                  <a:lnTo>
                    <a:pt x="258" y="122"/>
                  </a:lnTo>
                  <a:lnTo>
                    <a:pt x="256" y="122"/>
                  </a:lnTo>
                  <a:lnTo>
                    <a:pt x="250" y="126"/>
                  </a:lnTo>
                  <a:lnTo>
                    <a:pt x="244" y="126"/>
                  </a:lnTo>
                  <a:lnTo>
                    <a:pt x="236" y="124"/>
                  </a:lnTo>
                  <a:lnTo>
                    <a:pt x="236" y="124"/>
                  </a:lnTo>
                  <a:lnTo>
                    <a:pt x="228" y="120"/>
                  </a:lnTo>
                  <a:lnTo>
                    <a:pt x="224" y="114"/>
                  </a:lnTo>
                  <a:lnTo>
                    <a:pt x="220" y="102"/>
                  </a:lnTo>
                  <a:lnTo>
                    <a:pt x="218" y="96"/>
                  </a:lnTo>
                  <a:lnTo>
                    <a:pt x="212" y="88"/>
                  </a:lnTo>
                  <a:lnTo>
                    <a:pt x="204" y="82"/>
                  </a:lnTo>
                  <a:lnTo>
                    <a:pt x="192" y="78"/>
                  </a:lnTo>
                  <a:lnTo>
                    <a:pt x="192" y="78"/>
                  </a:lnTo>
                  <a:lnTo>
                    <a:pt x="178" y="72"/>
                  </a:lnTo>
                  <a:lnTo>
                    <a:pt x="164" y="64"/>
                  </a:lnTo>
                  <a:lnTo>
                    <a:pt x="140" y="46"/>
                  </a:lnTo>
                  <a:lnTo>
                    <a:pt x="130" y="38"/>
                  </a:lnTo>
                  <a:lnTo>
                    <a:pt x="122" y="34"/>
                  </a:lnTo>
                  <a:lnTo>
                    <a:pt x="114" y="32"/>
                  </a:lnTo>
                  <a:lnTo>
                    <a:pt x="110" y="34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4" y="38"/>
                  </a:lnTo>
                  <a:lnTo>
                    <a:pt x="100" y="40"/>
                  </a:lnTo>
                  <a:lnTo>
                    <a:pt x="98" y="40"/>
                  </a:lnTo>
                  <a:lnTo>
                    <a:pt x="96" y="38"/>
                  </a:lnTo>
                  <a:lnTo>
                    <a:pt x="90" y="32"/>
                  </a:lnTo>
                  <a:lnTo>
                    <a:pt x="86" y="24"/>
                  </a:lnTo>
                  <a:lnTo>
                    <a:pt x="82" y="14"/>
                  </a:lnTo>
                  <a:lnTo>
                    <a:pt x="76" y="8"/>
                  </a:lnTo>
                  <a:lnTo>
                    <a:pt x="70" y="2"/>
                  </a:lnTo>
                  <a:lnTo>
                    <a:pt x="66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58" y="2"/>
                  </a:lnTo>
                  <a:lnTo>
                    <a:pt x="54" y="6"/>
                  </a:lnTo>
                  <a:lnTo>
                    <a:pt x="48" y="14"/>
                  </a:lnTo>
                  <a:lnTo>
                    <a:pt x="42" y="26"/>
                  </a:lnTo>
                  <a:lnTo>
                    <a:pt x="38" y="42"/>
                  </a:lnTo>
                  <a:lnTo>
                    <a:pt x="36" y="58"/>
                  </a:lnTo>
                  <a:lnTo>
                    <a:pt x="34" y="74"/>
                  </a:lnTo>
                  <a:lnTo>
                    <a:pt x="34" y="90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12"/>
                  </a:lnTo>
                  <a:lnTo>
                    <a:pt x="38" y="116"/>
                  </a:lnTo>
                  <a:lnTo>
                    <a:pt x="36" y="122"/>
                  </a:lnTo>
                  <a:lnTo>
                    <a:pt x="34" y="124"/>
                  </a:lnTo>
                  <a:lnTo>
                    <a:pt x="26" y="130"/>
                  </a:lnTo>
                  <a:lnTo>
                    <a:pt x="18" y="134"/>
                  </a:lnTo>
                  <a:lnTo>
                    <a:pt x="10" y="138"/>
                  </a:lnTo>
                  <a:lnTo>
                    <a:pt x="4" y="142"/>
                  </a:lnTo>
                  <a:lnTo>
                    <a:pt x="2" y="146"/>
                  </a:lnTo>
                  <a:lnTo>
                    <a:pt x="0" y="150"/>
                  </a:lnTo>
                  <a:lnTo>
                    <a:pt x="2" y="154"/>
                  </a:lnTo>
                  <a:lnTo>
                    <a:pt x="4" y="158"/>
                  </a:lnTo>
                  <a:lnTo>
                    <a:pt x="4" y="158"/>
                  </a:lnTo>
                  <a:lnTo>
                    <a:pt x="4" y="160"/>
                  </a:lnTo>
                  <a:lnTo>
                    <a:pt x="8" y="162"/>
                  </a:lnTo>
                  <a:lnTo>
                    <a:pt x="16" y="162"/>
                  </a:lnTo>
                  <a:lnTo>
                    <a:pt x="38" y="158"/>
                  </a:lnTo>
                  <a:lnTo>
                    <a:pt x="50" y="156"/>
                  </a:lnTo>
                  <a:lnTo>
                    <a:pt x="60" y="156"/>
                  </a:lnTo>
                  <a:lnTo>
                    <a:pt x="64" y="156"/>
                  </a:lnTo>
                  <a:lnTo>
                    <a:pt x="66" y="158"/>
                  </a:lnTo>
                  <a:lnTo>
                    <a:pt x="66" y="162"/>
                  </a:lnTo>
                  <a:lnTo>
                    <a:pt x="66" y="166"/>
                  </a:lnTo>
                  <a:lnTo>
                    <a:pt x="66" y="166"/>
                  </a:lnTo>
                  <a:lnTo>
                    <a:pt x="66" y="174"/>
                  </a:lnTo>
                  <a:lnTo>
                    <a:pt x="70" y="182"/>
                  </a:lnTo>
                  <a:lnTo>
                    <a:pt x="74" y="188"/>
                  </a:lnTo>
                  <a:lnTo>
                    <a:pt x="82" y="190"/>
                  </a:lnTo>
                  <a:lnTo>
                    <a:pt x="88" y="192"/>
                  </a:lnTo>
                  <a:lnTo>
                    <a:pt x="96" y="190"/>
                  </a:lnTo>
                  <a:lnTo>
                    <a:pt x="104" y="184"/>
                  </a:lnTo>
                  <a:lnTo>
                    <a:pt x="110" y="176"/>
                  </a:lnTo>
                  <a:lnTo>
                    <a:pt x="110" y="176"/>
                  </a:lnTo>
                  <a:lnTo>
                    <a:pt x="114" y="166"/>
                  </a:lnTo>
                  <a:lnTo>
                    <a:pt x="120" y="162"/>
                  </a:lnTo>
                  <a:lnTo>
                    <a:pt x="124" y="160"/>
                  </a:lnTo>
                  <a:lnTo>
                    <a:pt x="130" y="158"/>
                  </a:lnTo>
                  <a:lnTo>
                    <a:pt x="134" y="158"/>
                  </a:lnTo>
                  <a:lnTo>
                    <a:pt x="138" y="156"/>
                  </a:lnTo>
                  <a:lnTo>
                    <a:pt x="142" y="150"/>
                  </a:lnTo>
                  <a:lnTo>
                    <a:pt x="144" y="142"/>
                  </a:lnTo>
                  <a:lnTo>
                    <a:pt x="144" y="142"/>
                  </a:lnTo>
                  <a:lnTo>
                    <a:pt x="148" y="134"/>
                  </a:lnTo>
                  <a:lnTo>
                    <a:pt x="154" y="128"/>
                  </a:lnTo>
                  <a:lnTo>
                    <a:pt x="162" y="124"/>
                  </a:lnTo>
                  <a:lnTo>
                    <a:pt x="170" y="124"/>
                  </a:lnTo>
                  <a:lnTo>
                    <a:pt x="178" y="126"/>
                  </a:lnTo>
                  <a:lnTo>
                    <a:pt x="184" y="130"/>
                  </a:lnTo>
                  <a:lnTo>
                    <a:pt x="190" y="136"/>
                  </a:lnTo>
                  <a:lnTo>
                    <a:pt x="192" y="142"/>
                  </a:lnTo>
                  <a:lnTo>
                    <a:pt x="192" y="142"/>
                  </a:lnTo>
                  <a:lnTo>
                    <a:pt x="194" y="148"/>
                  </a:lnTo>
                  <a:lnTo>
                    <a:pt x="196" y="152"/>
                  </a:lnTo>
                  <a:lnTo>
                    <a:pt x="198" y="154"/>
                  </a:lnTo>
                  <a:lnTo>
                    <a:pt x="202" y="156"/>
                  </a:lnTo>
                  <a:lnTo>
                    <a:pt x="214" y="156"/>
                  </a:lnTo>
                  <a:lnTo>
                    <a:pt x="232" y="160"/>
                  </a:lnTo>
                  <a:lnTo>
                    <a:pt x="232" y="160"/>
                  </a:lnTo>
                  <a:lnTo>
                    <a:pt x="244" y="162"/>
                  </a:lnTo>
                  <a:lnTo>
                    <a:pt x="254" y="162"/>
                  </a:lnTo>
                  <a:lnTo>
                    <a:pt x="264" y="160"/>
                  </a:lnTo>
                  <a:lnTo>
                    <a:pt x="272" y="158"/>
                  </a:lnTo>
                  <a:lnTo>
                    <a:pt x="276" y="154"/>
                  </a:lnTo>
                  <a:lnTo>
                    <a:pt x="278" y="148"/>
                  </a:lnTo>
                  <a:lnTo>
                    <a:pt x="278" y="140"/>
                  </a:lnTo>
                  <a:lnTo>
                    <a:pt x="272" y="132"/>
                  </a:lnTo>
                  <a:lnTo>
                    <a:pt x="272" y="13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09" name="Freeform 6111">
              <a:extLst>
                <a:ext uri="{FF2B5EF4-FFF2-40B4-BE49-F238E27FC236}">
                  <a16:creationId xmlns:a16="http://schemas.microsoft.com/office/drawing/2014/main" id="{73A6963B-0694-4F7A-8CC3-C62460638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050" y="1465263"/>
              <a:ext cx="15240" cy="24130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8"/>
                </a:cxn>
                <a:cxn ang="0">
                  <a:pos x="12" y="36"/>
                </a:cxn>
                <a:cxn ang="0">
                  <a:pos x="16" y="38"/>
                </a:cxn>
                <a:cxn ang="0">
                  <a:pos x="18" y="38"/>
                </a:cxn>
                <a:cxn ang="0">
                  <a:pos x="22" y="36"/>
                </a:cxn>
                <a:cxn ang="0">
                  <a:pos x="24" y="30"/>
                </a:cxn>
                <a:cxn ang="0">
                  <a:pos x="24" y="1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0" y="2"/>
                </a:cxn>
                <a:cxn ang="0">
                  <a:pos x="6" y="6"/>
                </a:cxn>
                <a:cxn ang="0">
                  <a:pos x="2" y="10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4" y="28"/>
                </a:cxn>
                <a:cxn ang="0">
                  <a:pos x="4" y="28"/>
                </a:cxn>
              </a:cxnLst>
              <a:rect l="0" t="0" r="r" b="b"/>
              <a:pathLst>
                <a:path w="24" h="38">
                  <a:moveTo>
                    <a:pt x="4" y="28"/>
                  </a:moveTo>
                  <a:lnTo>
                    <a:pt x="4" y="28"/>
                  </a:lnTo>
                  <a:lnTo>
                    <a:pt x="12" y="36"/>
                  </a:lnTo>
                  <a:lnTo>
                    <a:pt x="16" y="38"/>
                  </a:lnTo>
                  <a:lnTo>
                    <a:pt x="18" y="38"/>
                  </a:lnTo>
                  <a:lnTo>
                    <a:pt x="22" y="36"/>
                  </a:lnTo>
                  <a:lnTo>
                    <a:pt x="24" y="30"/>
                  </a:lnTo>
                  <a:lnTo>
                    <a:pt x="24" y="1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10" name="Freeform 6112">
              <a:extLst>
                <a:ext uri="{FF2B5EF4-FFF2-40B4-BE49-F238E27FC236}">
                  <a16:creationId xmlns:a16="http://schemas.microsoft.com/office/drawing/2014/main" id="{5CBA4976-4C42-4D22-9BE3-9C59842BD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060" y="1697673"/>
              <a:ext cx="52070" cy="36830"/>
            </a:xfrm>
            <a:custGeom>
              <a:avLst/>
              <a:gdLst/>
              <a:ahLst/>
              <a:cxnLst>
                <a:cxn ang="0">
                  <a:pos x="78" y="4"/>
                </a:cxn>
                <a:cxn ang="0">
                  <a:pos x="78" y="4"/>
                </a:cxn>
                <a:cxn ang="0">
                  <a:pos x="72" y="2"/>
                </a:cxn>
                <a:cxn ang="0">
                  <a:pos x="68" y="0"/>
                </a:cxn>
                <a:cxn ang="0">
                  <a:pos x="54" y="2"/>
                </a:cxn>
                <a:cxn ang="0">
                  <a:pos x="38" y="6"/>
                </a:cxn>
                <a:cxn ang="0">
                  <a:pos x="24" y="14"/>
                </a:cxn>
                <a:cxn ang="0">
                  <a:pos x="12" y="22"/>
                </a:cxn>
                <a:cxn ang="0">
                  <a:pos x="4" y="32"/>
                </a:cxn>
                <a:cxn ang="0">
                  <a:pos x="0" y="38"/>
                </a:cxn>
                <a:cxn ang="0">
                  <a:pos x="0" y="42"/>
                </a:cxn>
                <a:cxn ang="0">
                  <a:pos x="2" y="48"/>
                </a:cxn>
                <a:cxn ang="0">
                  <a:pos x="6" y="52"/>
                </a:cxn>
                <a:cxn ang="0">
                  <a:pos x="6" y="52"/>
                </a:cxn>
                <a:cxn ang="0">
                  <a:pos x="10" y="56"/>
                </a:cxn>
                <a:cxn ang="0">
                  <a:pos x="16" y="58"/>
                </a:cxn>
                <a:cxn ang="0">
                  <a:pos x="22" y="58"/>
                </a:cxn>
                <a:cxn ang="0">
                  <a:pos x="28" y="56"/>
                </a:cxn>
                <a:cxn ang="0">
                  <a:pos x="42" y="50"/>
                </a:cxn>
                <a:cxn ang="0">
                  <a:pos x="58" y="42"/>
                </a:cxn>
                <a:cxn ang="0">
                  <a:pos x="70" y="32"/>
                </a:cxn>
                <a:cxn ang="0">
                  <a:pos x="78" y="20"/>
                </a:cxn>
                <a:cxn ang="0">
                  <a:pos x="80" y="16"/>
                </a:cxn>
                <a:cxn ang="0">
                  <a:pos x="82" y="10"/>
                </a:cxn>
                <a:cxn ang="0">
                  <a:pos x="80" y="6"/>
                </a:cxn>
                <a:cxn ang="0">
                  <a:pos x="78" y="4"/>
                </a:cxn>
                <a:cxn ang="0">
                  <a:pos x="78" y="4"/>
                </a:cxn>
              </a:cxnLst>
              <a:rect l="0" t="0" r="r" b="b"/>
              <a:pathLst>
                <a:path w="82" h="58">
                  <a:moveTo>
                    <a:pt x="78" y="4"/>
                  </a:moveTo>
                  <a:lnTo>
                    <a:pt x="78" y="4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54" y="2"/>
                  </a:lnTo>
                  <a:lnTo>
                    <a:pt x="38" y="6"/>
                  </a:lnTo>
                  <a:lnTo>
                    <a:pt x="24" y="14"/>
                  </a:lnTo>
                  <a:lnTo>
                    <a:pt x="12" y="22"/>
                  </a:lnTo>
                  <a:lnTo>
                    <a:pt x="4" y="32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10" y="56"/>
                  </a:lnTo>
                  <a:lnTo>
                    <a:pt x="16" y="58"/>
                  </a:lnTo>
                  <a:lnTo>
                    <a:pt x="22" y="58"/>
                  </a:lnTo>
                  <a:lnTo>
                    <a:pt x="28" y="56"/>
                  </a:lnTo>
                  <a:lnTo>
                    <a:pt x="42" y="50"/>
                  </a:lnTo>
                  <a:lnTo>
                    <a:pt x="58" y="42"/>
                  </a:lnTo>
                  <a:lnTo>
                    <a:pt x="70" y="32"/>
                  </a:lnTo>
                  <a:lnTo>
                    <a:pt x="78" y="20"/>
                  </a:lnTo>
                  <a:lnTo>
                    <a:pt x="80" y="16"/>
                  </a:lnTo>
                  <a:lnTo>
                    <a:pt x="82" y="10"/>
                  </a:lnTo>
                  <a:lnTo>
                    <a:pt x="80" y="6"/>
                  </a:lnTo>
                  <a:lnTo>
                    <a:pt x="78" y="4"/>
                  </a:lnTo>
                  <a:lnTo>
                    <a:pt x="78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11" name="Freeform 6113">
              <a:extLst>
                <a:ext uri="{FF2B5EF4-FFF2-40B4-BE49-F238E27FC236}">
                  <a16:creationId xmlns:a16="http://schemas.microsoft.com/office/drawing/2014/main" id="{979CA5FF-BE24-4882-A473-760287E9A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630" y="1230313"/>
              <a:ext cx="467360" cy="227330"/>
            </a:xfrm>
            <a:custGeom>
              <a:avLst/>
              <a:gdLst/>
              <a:ahLst/>
              <a:cxnLst>
                <a:cxn ang="0">
                  <a:pos x="700" y="272"/>
                </a:cxn>
                <a:cxn ang="0">
                  <a:pos x="720" y="274"/>
                </a:cxn>
                <a:cxn ang="0">
                  <a:pos x="736" y="254"/>
                </a:cxn>
                <a:cxn ang="0">
                  <a:pos x="708" y="238"/>
                </a:cxn>
                <a:cxn ang="0">
                  <a:pos x="684" y="224"/>
                </a:cxn>
                <a:cxn ang="0">
                  <a:pos x="646" y="206"/>
                </a:cxn>
                <a:cxn ang="0">
                  <a:pos x="608" y="190"/>
                </a:cxn>
                <a:cxn ang="0">
                  <a:pos x="586" y="166"/>
                </a:cxn>
                <a:cxn ang="0">
                  <a:pos x="592" y="128"/>
                </a:cxn>
                <a:cxn ang="0">
                  <a:pos x="560" y="58"/>
                </a:cxn>
                <a:cxn ang="0">
                  <a:pos x="506" y="10"/>
                </a:cxn>
                <a:cxn ang="0">
                  <a:pos x="482" y="10"/>
                </a:cxn>
                <a:cxn ang="0">
                  <a:pos x="438" y="8"/>
                </a:cxn>
                <a:cxn ang="0">
                  <a:pos x="450" y="68"/>
                </a:cxn>
                <a:cxn ang="0">
                  <a:pos x="478" y="114"/>
                </a:cxn>
                <a:cxn ang="0">
                  <a:pos x="456" y="132"/>
                </a:cxn>
                <a:cxn ang="0">
                  <a:pos x="420" y="68"/>
                </a:cxn>
                <a:cxn ang="0">
                  <a:pos x="382" y="40"/>
                </a:cxn>
                <a:cxn ang="0">
                  <a:pos x="354" y="26"/>
                </a:cxn>
                <a:cxn ang="0">
                  <a:pos x="352" y="40"/>
                </a:cxn>
                <a:cxn ang="0">
                  <a:pos x="372" y="58"/>
                </a:cxn>
                <a:cxn ang="0">
                  <a:pos x="336" y="62"/>
                </a:cxn>
                <a:cxn ang="0">
                  <a:pos x="318" y="74"/>
                </a:cxn>
                <a:cxn ang="0">
                  <a:pos x="296" y="40"/>
                </a:cxn>
                <a:cxn ang="0">
                  <a:pos x="224" y="38"/>
                </a:cxn>
                <a:cxn ang="0">
                  <a:pos x="190" y="60"/>
                </a:cxn>
                <a:cxn ang="0">
                  <a:pos x="206" y="32"/>
                </a:cxn>
                <a:cxn ang="0">
                  <a:pos x="196" y="2"/>
                </a:cxn>
                <a:cxn ang="0">
                  <a:pos x="100" y="26"/>
                </a:cxn>
                <a:cxn ang="0">
                  <a:pos x="22" y="72"/>
                </a:cxn>
                <a:cxn ang="0">
                  <a:pos x="40" y="86"/>
                </a:cxn>
                <a:cxn ang="0">
                  <a:pos x="2" y="116"/>
                </a:cxn>
                <a:cxn ang="0">
                  <a:pos x="14" y="130"/>
                </a:cxn>
                <a:cxn ang="0">
                  <a:pos x="34" y="146"/>
                </a:cxn>
                <a:cxn ang="0">
                  <a:pos x="116" y="140"/>
                </a:cxn>
                <a:cxn ang="0">
                  <a:pos x="76" y="160"/>
                </a:cxn>
                <a:cxn ang="0">
                  <a:pos x="44" y="192"/>
                </a:cxn>
                <a:cxn ang="0">
                  <a:pos x="110" y="204"/>
                </a:cxn>
                <a:cxn ang="0">
                  <a:pos x="210" y="202"/>
                </a:cxn>
                <a:cxn ang="0">
                  <a:pos x="276" y="214"/>
                </a:cxn>
                <a:cxn ang="0">
                  <a:pos x="294" y="230"/>
                </a:cxn>
                <a:cxn ang="0">
                  <a:pos x="168" y="230"/>
                </a:cxn>
                <a:cxn ang="0">
                  <a:pos x="70" y="254"/>
                </a:cxn>
                <a:cxn ang="0">
                  <a:pos x="122" y="300"/>
                </a:cxn>
                <a:cxn ang="0">
                  <a:pos x="222" y="308"/>
                </a:cxn>
                <a:cxn ang="0">
                  <a:pos x="232" y="350"/>
                </a:cxn>
                <a:cxn ang="0">
                  <a:pos x="314" y="358"/>
                </a:cxn>
                <a:cxn ang="0">
                  <a:pos x="420" y="332"/>
                </a:cxn>
                <a:cxn ang="0">
                  <a:pos x="478" y="318"/>
                </a:cxn>
                <a:cxn ang="0">
                  <a:pos x="490" y="296"/>
                </a:cxn>
                <a:cxn ang="0">
                  <a:pos x="516" y="294"/>
                </a:cxn>
                <a:cxn ang="0">
                  <a:pos x="540" y="312"/>
                </a:cxn>
                <a:cxn ang="0">
                  <a:pos x="560" y="324"/>
                </a:cxn>
                <a:cxn ang="0">
                  <a:pos x="592" y="328"/>
                </a:cxn>
                <a:cxn ang="0">
                  <a:pos x="640" y="334"/>
                </a:cxn>
                <a:cxn ang="0">
                  <a:pos x="680" y="324"/>
                </a:cxn>
                <a:cxn ang="0">
                  <a:pos x="700" y="306"/>
                </a:cxn>
                <a:cxn ang="0">
                  <a:pos x="692" y="288"/>
                </a:cxn>
                <a:cxn ang="0">
                  <a:pos x="648" y="300"/>
                </a:cxn>
                <a:cxn ang="0">
                  <a:pos x="632" y="278"/>
                </a:cxn>
                <a:cxn ang="0">
                  <a:pos x="660" y="282"/>
                </a:cxn>
                <a:cxn ang="0">
                  <a:pos x="668" y="272"/>
                </a:cxn>
              </a:cxnLst>
              <a:rect l="0" t="0" r="r" b="b"/>
              <a:pathLst>
                <a:path w="736" h="358">
                  <a:moveTo>
                    <a:pt x="674" y="264"/>
                  </a:moveTo>
                  <a:lnTo>
                    <a:pt x="674" y="264"/>
                  </a:lnTo>
                  <a:lnTo>
                    <a:pt x="682" y="262"/>
                  </a:lnTo>
                  <a:lnTo>
                    <a:pt x="686" y="262"/>
                  </a:lnTo>
                  <a:lnTo>
                    <a:pt x="690" y="264"/>
                  </a:lnTo>
                  <a:lnTo>
                    <a:pt x="694" y="268"/>
                  </a:lnTo>
                  <a:lnTo>
                    <a:pt x="700" y="272"/>
                  </a:lnTo>
                  <a:lnTo>
                    <a:pt x="702" y="274"/>
                  </a:lnTo>
                  <a:lnTo>
                    <a:pt x="704" y="272"/>
                  </a:lnTo>
                  <a:lnTo>
                    <a:pt x="704" y="272"/>
                  </a:lnTo>
                  <a:lnTo>
                    <a:pt x="710" y="268"/>
                  </a:lnTo>
                  <a:lnTo>
                    <a:pt x="714" y="268"/>
                  </a:lnTo>
                  <a:lnTo>
                    <a:pt x="718" y="272"/>
                  </a:lnTo>
                  <a:lnTo>
                    <a:pt x="720" y="274"/>
                  </a:lnTo>
                  <a:lnTo>
                    <a:pt x="726" y="274"/>
                  </a:lnTo>
                  <a:lnTo>
                    <a:pt x="726" y="274"/>
                  </a:lnTo>
                  <a:lnTo>
                    <a:pt x="730" y="274"/>
                  </a:lnTo>
                  <a:lnTo>
                    <a:pt x="734" y="272"/>
                  </a:lnTo>
                  <a:lnTo>
                    <a:pt x="736" y="268"/>
                  </a:lnTo>
                  <a:lnTo>
                    <a:pt x="736" y="264"/>
                  </a:lnTo>
                  <a:lnTo>
                    <a:pt x="736" y="254"/>
                  </a:lnTo>
                  <a:lnTo>
                    <a:pt x="734" y="244"/>
                  </a:lnTo>
                  <a:lnTo>
                    <a:pt x="734" y="244"/>
                  </a:lnTo>
                  <a:lnTo>
                    <a:pt x="732" y="240"/>
                  </a:lnTo>
                  <a:lnTo>
                    <a:pt x="728" y="238"/>
                  </a:lnTo>
                  <a:lnTo>
                    <a:pt x="720" y="238"/>
                  </a:lnTo>
                  <a:lnTo>
                    <a:pt x="712" y="238"/>
                  </a:lnTo>
                  <a:lnTo>
                    <a:pt x="708" y="238"/>
                  </a:lnTo>
                  <a:lnTo>
                    <a:pt x="708" y="234"/>
                  </a:lnTo>
                  <a:lnTo>
                    <a:pt x="708" y="234"/>
                  </a:lnTo>
                  <a:lnTo>
                    <a:pt x="706" y="230"/>
                  </a:lnTo>
                  <a:lnTo>
                    <a:pt x="704" y="230"/>
                  </a:lnTo>
                  <a:lnTo>
                    <a:pt x="698" y="228"/>
                  </a:lnTo>
                  <a:lnTo>
                    <a:pt x="692" y="228"/>
                  </a:lnTo>
                  <a:lnTo>
                    <a:pt x="684" y="224"/>
                  </a:lnTo>
                  <a:lnTo>
                    <a:pt x="674" y="218"/>
                  </a:lnTo>
                  <a:lnTo>
                    <a:pt x="660" y="210"/>
                  </a:lnTo>
                  <a:lnTo>
                    <a:pt x="660" y="210"/>
                  </a:lnTo>
                  <a:lnTo>
                    <a:pt x="652" y="204"/>
                  </a:lnTo>
                  <a:lnTo>
                    <a:pt x="648" y="200"/>
                  </a:lnTo>
                  <a:lnTo>
                    <a:pt x="644" y="202"/>
                  </a:lnTo>
                  <a:lnTo>
                    <a:pt x="646" y="206"/>
                  </a:lnTo>
                  <a:lnTo>
                    <a:pt x="646" y="206"/>
                  </a:lnTo>
                  <a:lnTo>
                    <a:pt x="646" y="208"/>
                  </a:lnTo>
                  <a:lnTo>
                    <a:pt x="642" y="210"/>
                  </a:lnTo>
                  <a:lnTo>
                    <a:pt x="632" y="208"/>
                  </a:lnTo>
                  <a:lnTo>
                    <a:pt x="618" y="200"/>
                  </a:lnTo>
                  <a:lnTo>
                    <a:pt x="612" y="196"/>
                  </a:lnTo>
                  <a:lnTo>
                    <a:pt x="608" y="190"/>
                  </a:lnTo>
                  <a:lnTo>
                    <a:pt x="608" y="190"/>
                  </a:lnTo>
                  <a:lnTo>
                    <a:pt x="602" y="184"/>
                  </a:lnTo>
                  <a:lnTo>
                    <a:pt x="598" y="180"/>
                  </a:lnTo>
                  <a:lnTo>
                    <a:pt x="590" y="174"/>
                  </a:lnTo>
                  <a:lnTo>
                    <a:pt x="586" y="172"/>
                  </a:lnTo>
                  <a:lnTo>
                    <a:pt x="584" y="168"/>
                  </a:lnTo>
                  <a:lnTo>
                    <a:pt x="586" y="166"/>
                  </a:lnTo>
                  <a:lnTo>
                    <a:pt x="588" y="162"/>
                  </a:lnTo>
                  <a:lnTo>
                    <a:pt x="588" y="162"/>
                  </a:lnTo>
                  <a:lnTo>
                    <a:pt x="594" y="152"/>
                  </a:lnTo>
                  <a:lnTo>
                    <a:pt x="596" y="146"/>
                  </a:lnTo>
                  <a:lnTo>
                    <a:pt x="596" y="140"/>
                  </a:lnTo>
                  <a:lnTo>
                    <a:pt x="594" y="134"/>
                  </a:lnTo>
                  <a:lnTo>
                    <a:pt x="592" y="128"/>
                  </a:lnTo>
                  <a:lnTo>
                    <a:pt x="588" y="124"/>
                  </a:lnTo>
                  <a:lnTo>
                    <a:pt x="582" y="118"/>
                  </a:lnTo>
                  <a:lnTo>
                    <a:pt x="582" y="118"/>
                  </a:lnTo>
                  <a:lnTo>
                    <a:pt x="576" y="112"/>
                  </a:lnTo>
                  <a:lnTo>
                    <a:pt x="572" y="102"/>
                  </a:lnTo>
                  <a:lnTo>
                    <a:pt x="566" y="82"/>
                  </a:lnTo>
                  <a:lnTo>
                    <a:pt x="560" y="58"/>
                  </a:lnTo>
                  <a:lnTo>
                    <a:pt x="554" y="48"/>
                  </a:lnTo>
                  <a:lnTo>
                    <a:pt x="548" y="38"/>
                  </a:lnTo>
                  <a:lnTo>
                    <a:pt x="548" y="38"/>
                  </a:lnTo>
                  <a:lnTo>
                    <a:pt x="540" y="28"/>
                  </a:lnTo>
                  <a:lnTo>
                    <a:pt x="532" y="24"/>
                  </a:lnTo>
                  <a:lnTo>
                    <a:pt x="522" y="20"/>
                  </a:lnTo>
                  <a:lnTo>
                    <a:pt x="506" y="10"/>
                  </a:lnTo>
                  <a:lnTo>
                    <a:pt x="506" y="10"/>
                  </a:lnTo>
                  <a:lnTo>
                    <a:pt x="498" y="6"/>
                  </a:lnTo>
                  <a:lnTo>
                    <a:pt x="492" y="4"/>
                  </a:lnTo>
                  <a:lnTo>
                    <a:pt x="490" y="4"/>
                  </a:lnTo>
                  <a:lnTo>
                    <a:pt x="488" y="6"/>
                  </a:lnTo>
                  <a:lnTo>
                    <a:pt x="486" y="8"/>
                  </a:lnTo>
                  <a:lnTo>
                    <a:pt x="482" y="10"/>
                  </a:lnTo>
                  <a:lnTo>
                    <a:pt x="476" y="10"/>
                  </a:lnTo>
                  <a:lnTo>
                    <a:pt x="464" y="6"/>
                  </a:lnTo>
                  <a:lnTo>
                    <a:pt x="464" y="6"/>
                  </a:lnTo>
                  <a:lnTo>
                    <a:pt x="450" y="2"/>
                  </a:lnTo>
                  <a:lnTo>
                    <a:pt x="446" y="2"/>
                  </a:lnTo>
                  <a:lnTo>
                    <a:pt x="440" y="4"/>
                  </a:lnTo>
                  <a:lnTo>
                    <a:pt x="438" y="8"/>
                  </a:lnTo>
                  <a:lnTo>
                    <a:pt x="436" y="12"/>
                  </a:lnTo>
                  <a:lnTo>
                    <a:pt x="436" y="20"/>
                  </a:lnTo>
                  <a:lnTo>
                    <a:pt x="440" y="28"/>
                  </a:lnTo>
                  <a:lnTo>
                    <a:pt x="440" y="28"/>
                  </a:lnTo>
                  <a:lnTo>
                    <a:pt x="444" y="38"/>
                  </a:lnTo>
                  <a:lnTo>
                    <a:pt x="446" y="48"/>
                  </a:lnTo>
                  <a:lnTo>
                    <a:pt x="450" y="68"/>
                  </a:lnTo>
                  <a:lnTo>
                    <a:pt x="454" y="78"/>
                  </a:lnTo>
                  <a:lnTo>
                    <a:pt x="458" y="88"/>
                  </a:lnTo>
                  <a:lnTo>
                    <a:pt x="464" y="98"/>
                  </a:lnTo>
                  <a:lnTo>
                    <a:pt x="472" y="106"/>
                  </a:lnTo>
                  <a:lnTo>
                    <a:pt x="472" y="106"/>
                  </a:lnTo>
                  <a:lnTo>
                    <a:pt x="476" y="110"/>
                  </a:lnTo>
                  <a:lnTo>
                    <a:pt x="478" y="114"/>
                  </a:lnTo>
                  <a:lnTo>
                    <a:pt x="478" y="116"/>
                  </a:lnTo>
                  <a:lnTo>
                    <a:pt x="474" y="118"/>
                  </a:lnTo>
                  <a:lnTo>
                    <a:pt x="468" y="122"/>
                  </a:lnTo>
                  <a:lnTo>
                    <a:pt x="462" y="128"/>
                  </a:lnTo>
                  <a:lnTo>
                    <a:pt x="462" y="128"/>
                  </a:lnTo>
                  <a:lnTo>
                    <a:pt x="458" y="130"/>
                  </a:lnTo>
                  <a:lnTo>
                    <a:pt x="456" y="132"/>
                  </a:lnTo>
                  <a:lnTo>
                    <a:pt x="452" y="130"/>
                  </a:lnTo>
                  <a:lnTo>
                    <a:pt x="446" y="122"/>
                  </a:lnTo>
                  <a:lnTo>
                    <a:pt x="434" y="104"/>
                  </a:lnTo>
                  <a:lnTo>
                    <a:pt x="434" y="104"/>
                  </a:lnTo>
                  <a:lnTo>
                    <a:pt x="430" y="94"/>
                  </a:lnTo>
                  <a:lnTo>
                    <a:pt x="426" y="84"/>
                  </a:lnTo>
                  <a:lnTo>
                    <a:pt x="420" y="68"/>
                  </a:lnTo>
                  <a:lnTo>
                    <a:pt x="418" y="62"/>
                  </a:lnTo>
                  <a:lnTo>
                    <a:pt x="412" y="56"/>
                  </a:lnTo>
                  <a:lnTo>
                    <a:pt x="406" y="50"/>
                  </a:lnTo>
                  <a:lnTo>
                    <a:pt x="396" y="46"/>
                  </a:lnTo>
                  <a:lnTo>
                    <a:pt x="396" y="46"/>
                  </a:lnTo>
                  <a:lnTo>
                    <a:pt x="384" y="42"/>
                  </a:lnTo>
                  <a:lnTo>
                    <a:pt x="382" y="40"/>
                  </a:lnTo>
                  <a:lnTo>
                    <a:pt x="384" y="38"/>
                  </a:lnTo>
                  <a:lnTo>
                    <a:pt x="384" y="36"/>
                  </a:lnTo>
                  <a:lnTo>
                    <a:pt x="384" y="34"/>
                  </a:lnTo>
                  <a:lnTo>
                    <a:pt x="380" y="32"/>
                  </a:lnTo>
                  <a:lnTo>
                    <a:pt x="372" y="30"/>
                  </a:lnTo>
                  <a:lnTo>
                    <a:pt x="372" y="30"/>
                  </a:lnTo>
                  <a:lnTo>
                    <a:pt x="354" y="26"/>
                  </a:lnTo>
                  <a:lnTo>
                    <a:pt x="340" y="26"/>
                  </a:lnTo>
                  <a:lnTo>
                    <a:pt x="338" y="28"/>
                  </a:lnTo>
                  <a:lnTo>
                    <a:pt x="338" y="30"/>
                  </a:lnTo>
                  <a:lnTo>
                    <a:pt x="340" y="32"/>
                  </a:lnTo>
                  <a:lnTo>
                    <a:pt x="346" y="36"/>
                  </a:lnTo>
                  <a:lnTo>
                    <a:pt x="346" y="36"/>
                  </a:lnTo>
                  <a:lnTo>
                    <a:pt x="352" y="40"/>
                  </a:lnTo>
                  <a:lnTo>
                    <a:pt x="356" y="44"/>
                  </a:lnTo>
                  <a:lnTo>
                    <a:pt x="358" y="46"/>
                  </a:lnTo>
                  <a:lnTo>
                    <a:pt x="356" y="48"/>
                  </a:lnTo>
                  <a:lnTo>
                    <a:pt x="356" y="52"/>
                  </a:lnTo>
                  <a:lnTo>
                    <a:pt x="362" y="54"/>
                  </a:lnTo>
                  <a:lnTo>
                    <a:pt x="362" y="54"/>
                  </a:lnTo>
                  <a:lnTo>
                    <a:pt x="372" y="58"/>
                  </a:lnTo>
                  <a:lnTo>
                    <a:pt x="376" y="62"/>
                  </a:lnTo>
                  <a:lnTo>
                    <a:pt x="376" y="64"/>
                  </a:lnTo>
                  <a:lnTo>
                    <a:pt x="372" y="64"/>
                  </a:lnTo>
                  <a:lnTo>
                    <a:pt x="354" y="60"/>
                  </a:lnTo>
                  <a:lnTo>
                    <a:pt x="354" y="60"/>
                  </a:lnTo>
                  <a:lnTo>
                    <a:pt x="344" y="60"/>
                  </a:lnTo>
                  <a:lnTo>
                    <a:pt x="336" y="62"/>
                  </a:lnTo>
                  <a:lnTo>
                    <a:pt x="332" y="66"/>
                  </a:lnTo>
                  <a:lnTo>
                    <a:pt x="330" y="70"/>
                  </a:lnTo>
                  <a:lnTo>
                    <a:pt x="328" y="76"/>
                  </a:lnTo>
                  <a:lnTo>
                    <a:pt x="326" y="78"/>
                  </a:lnTo>
                  <a:lnTo>
                    <a:pt x="322" y="78"/>
                  </a:lnTo>
                  <a:lnTo>
                    <a:pt x="318" y="74"/>
                  </a:lnTo>
                  <a:lnTo>
                    <a:pt x="318" y="74"/>
                  </a:lnTo>
                  <a:lnTo>
                    <a:pt x="314" y="68"/>
                  </a:lnTo>
                  <a:lnTo>
                    <a:pt x="314" y="64"/>
                  </a:lnTo>
                  <a:lnTo>
                    <a:pt x="318" y="56"/>
                  </a:lnTo>
                  <a:lnTo>
                    <a:pt x="318" y="52"/>
                  </a:lnTo>
                  <a:lnTo>
                    <a:pt x="316" y="48"/>
                  </a:lnTo>
                  <a:lnTo>
                    <a:pt x="310" y="44"/>
                  </a:lnTo>
                  <a:lnTo>
                    <a:pt x="296" y="40"/>
                  </a:lnTo>
                  <a:lnTo>
                    <a:pt x="296" y="40"/>
                  </a:lnTo>
                  <a:lnTo>
                    <a:pt x="268" y="34"/>
                  </a:lnTo>
                  <a:lnTo>
                    <a:pt x="250" y="30"/>
                  </a:lnTo>
                  <a:lnTo>
                    <a:pt x="238" y="32"/>
                  </a:lnTo>
                  <a:lnTo>
                    <a:pt x="230" y="36"/>
                  </a:lnTo>
                  <a:lnTo>
                    <a:pt x="230" y="36"/>
                  </a:lnTo>
                  <a:lnTo>
                    <a:pt x="224" y="38"/>
                  </a:lnTo>
                  <a:lnTo>
                    <a:pt x="224" y="42"/>
                  </a:lnTo>
                  <a:lnTo>
                    <a:pt x="226" y="46"/>
                  </a:lnTo>
                  <a:lnTo>
                    <a:pt x="224" y="48"/>
                  </a:lnTo>
                  <a:lnTo>
                    <a:pt x="220" y="50"/>
                  </a:lnTo>
                  <a:lnTo>
                    <a:pt x="198" y="58"/>
                  </a:lnTo>
                  <a:lnTo>
                    <a:pt x="198" y="58"/>
                  </a:lnTo>
                  <a:lnTo>
                    <a:pt x="190" y="60"/>
                  </a:lnTo>
                  <a:lnTo>
                    <a:pt x="186" y="60"/>
                  </a:lnTo>
                  <a:lnTo>
                    <a:pt x="192" y="54"/>
                  </a:lnTo>
                  <a:lnTo>
                    <a:pt x="204" y="44"/>
                  </a:lnTo>
                  <a:lnTo>
                    <a:pt x="206" y="40"/>
                  </a:lnTo>
                  <a:lnTo>
                    <a:pt x="206" y="36"/>
                  </a:lnTo>
                  <a:lnTo>
                    <a:pt x="206" y="36"/>
                  </a:lnTo>
                  <a:lnTo>
                    <a:pt x="206" y="32"/>
                  </a:lnTo>
                  <a:lnTo>
                    <a:pt x="206" y="28"/>
                  </a:lnTo>
                  <a:lnTo>
                    <a:pt x="208" y="20"/>
                  </a:lnTo>
                  <a:lnTo>
                    <a:pt x="208" y="16"/>
                  </a:lnTo>
                  <a:lnTo>
                    <a:pt x="208" y="12"/>
                  </a:lnTo>
                  <a:lnTo>
                    <a:pt x="204" y="8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86" y="0"/>
                  </a:lnTo>
                  <a:lnTo>
                    <a:pt x="176" y="0"/>
                  </a:lnTo>
                  <a:lnTo>
                    <a:pt x="162" y="4"/>
                  </a:lnTo>
                  <a:lnTo>
                    <a:pt x="150" y="8"/>
                  </a:lnTo>
                  <a:lnTo>
                    <a:pt x="122" y="18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82" y="32"/>
                  </a:lnTo>
                  <a:lnTo>
                    <a:pt x="66" y="4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24" y="66"/>
                  </a:lnTo>
                  <a:lnTo>
                    <a:pt x="22" y="70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6" y="78"/>
                  </a:lnTo>
                  <a:lnTo>
                    <a:pt x="40" y="80"/>
                  </a:lnTo>
                  <a:lnTo>
                    <a:pt x="42" y="82"/>
                  </a:lnTo>
                  <a:lnTo>
                    <a:pt x="42" y="82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2" y="90"/>
                  </a:lnTo>
                  <a:lnTo>
                    <a:pt x="20" y="94"/>
                  </a:lnTo>
                  <a:lnTo>
                    <a:pt x="16" y="98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4" y="110"/>
                  </a:lnTo>
                  <a:lnTo>
                    <a:pt x="2" y="116"/>
                  </a:lnTo>
                  <a:lnTo>
                    <a:pt x="0" y="122"/>
                  </a:lnTo>
                  <a:lnTo>
                    <a:pt x="0" y="126"/>
                  </a:lnTo>
                  <a:lnTo>
                    <a:pt x="2" y="130"/>
                  </a:lnTo>
                  <a:lnTo>
                    <a:pt x="6" y="132"/>
                  </a:lnTo>
                  <a:lnTo>
                    <a:pt x="10" y="132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20" y="128"/>
                  </a:lnTo>
                  <a:lnTo>
                    <a:pt x="24" y="126"/>
                  </a:lnTo>
                  <a:lnTo>
                    <a:pt x="26" y="128"/>
                  </a:lnTo>
                  <a:lnTo>
                    <a:pt x="28" y="130"/>
                  </a:lnTo>
                  <a:lnTo>
                    <a:pt x="30" y="138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38" y="150"/>
                  </a:lnTo>
                  <a:lnTo>
                    <a:pt x="44" y="150"/>
                  </a:lnTo>
                  <a:lnTo>
                    <a:pt x="64" y="150"/>
                  </a:lnTo>
                  <a:lnTo>
                    <a:pt x="88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16" y="140"/>
                  </a:lnTo>
                  <a:lnTo>
                    <a:pt x="120" y="142"/>
                  </a:lnTo>
                  <a:lnTo>
                    <a:pt x="122" y="144"/>
                  </a:lnTo>
                  <a:lnTo>
                    <a:pt x="120" y="146"/>
                  </a:lnTo>
                  <a:lnTo>
                    <a:pt x="114" y="150"/>
                  </a:lnTo>
                  <a:lnTo>
                    <a:pt x="98" y="156"/>
                  </a:lnTo>
                  <a:lnTo>
                    <a:pt x="76" y="160"/>
                  </a:lnTo>
                  <a:lnTo>
                    <a:pt x="76" y="160"/>
                  </a:lnTo>
                  <a:lnTo>
                    <a:pt x="46" y="168"/>
                  </a:lnTo>
                  <a:lnTo>
                    <a:pt x="38" y="170"/>
                  </a:lnTo>
                  <a:lnTo>
                    <a:pt x="34" y="174"/>
                  </a:lnTo>
                  <a:lnTo>
                    <a:pt x="32" y="178"/>
                  </a:lnTo>
                  <a:lnTo>
                    <a:pt x="34" y="182"/>
                  </a:lnTo>
                  <a:lnTo>
                    <a:pt x="38" y="188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56" y="202"/>
                  </a:lnTo>
                  <a:lnTo>
                    <a:pt x="66" y="206"/>
                  </a:lnTo>
                  <a:lnTo>
                    <a:pt x="76" y="206"/>
                  </a:lnTo>
                  <a:lnTo>
                    <a:pt x="94" y="204"/>
                  </a:lnTo>
                  <a:lnTo>
                    <a:pt x="94" y="204"/>
                  </a:lnTo>
                  <a:lnTo>
                    <a:pt x="110" y="204"/>
                  </a:lnTo>
                  <a:lnTo>
                    <a:pt x="120" y="206"/>
                  </a:lnTo>
                  <a:lnTo>
                    <a:pt x="132" y="208"/>
                  </a:lnTo>
                  <a:lnTo>
                    <a:pt x="152" y="208"/>
                  </a:lnTo>
                  <a:lnTo>
                    <a:pt x="152" y="208"/>
                  </a:lnTo>
                  <a:lnTo>
                    <a:pt x="176" y="206"/>
                  </a:lnTo>
                  <a:lnTo>
                    <a:pt x="194" y="202"/>
                  </a:lnTo>
                  <a:lnTo>
                    <a:pt x="210" y="202"/>
                  </a:lnTo>
                  <a:lnTo>
                    <a:pt x="220" y="202"/>
                  </a:lnTo>
                  <a:lnTo>
                    <a:pt x="232" y="204"/>
                  </a:lnTo>
                  <a:lnTo>
                    <a:pt x="232" y="204"/>
                  </a:lnTo>
                  <a:lnTo>
                    <a:pt x="250" y="208"/>
                  </a:lnTo>
                  <a:lnTo>
                    <a:pt x="262" y="210"/>
                  </a:lnTo>
                  <a:lnTo>
                    <a:pt x="268" y="210"/>
                  </a:lnTo>
                  <a:lnTo>
                    <a:pt x="276" y="214"/>
                  </a:lnTo>
                  <a:lnTo>
                    <a:pt x="276" y="214"/>
                  </a:lnTo>
                  <a:lnTo>
                    <a:pt x="290" y="220"/>
                  </a:lnTo>
                  <a:lnTo>
                    <a:pt x="302" y="226"/>
                  </a:lnTo>
                  <a:lnTo>
                    <a:pt x="306" y="228"/>
                  </a:lnTo>
                  <a:lnTo>
                    <a:pt x="306" y="230"/>
                  </a:lnTo>
                  <a:lnTo>
                    <a:pt x="294" y="230"/>
                  </a:lnTo>
                  <a:lnTo>
                    <a:pt x="294" y="230"/>
                  </a:lnTo>
                  <a:lnTo>
                    <a:pt x="280" y="230"/>
                  </a:lnTo>
                  <a:lnTo>
                    <a:pt x="276" y="232"/>
                  </a:lnTo>
                  <a:lnTo>
                    <a:pt x="268" y="232"/>
                  </a:lnTo>
                  <a:lnTo>
                    <a:pt x="246" y="230"/>
                  </a:lnTo>
                  <a:lnTo>
                    <a:pt x="246" y="230"/>
                  </a:lnTo>
                  <a:lnTo>
                    <a:pt x="210" y="228"/>
                  </a:lnTo>
                  <a:lnTo>
                    <a:pt x="168" y="230"/>
                  </a:lnTo>
                  <a:lnTo>
                    <a:pt x="126" y="234"/>
                  </a:lnTo>
                  <a:lnTo>
                    <a:pt x="90" y="240"/>
                  </a:lnTo>
                  <a:lnTo>
                    <a:pt x="90" y="240"/>
                  </a:lnTo>
                  <a:lnTo>
                    <a:pt x="76" y="244"/>
                  </a:lnTo>
                  <a:lnTo>
                    <a:pt x="70" y="250"/>
                  </a:lnTo>
                  <a:lnTo>
                    <a:pt x="70" y="252"/>
                  </a:lnTo>
                  <a:lnTo>
                    <a:pt x="70" y="254"/>
                  </a:lnTo>
                  <a:lnTo>
                    <a:pt x="72" y="262"/>
                  </a:lnTo>
                  <a:lnTo>
                    <a:pt x="78" y="268"/>
                  </a:lnTo>
                  <a:lnTo>
                    <a:pt x="86" y="274"/>
                  </a:lnTo>
                  <a:lnTo>
                    <a:pt x="100" y="290"/>
                  </a:lnTo>
                  <a:lnTo>
                    <a:pt x="100" y="290"/>
                  </a:lnTo>
                  <a:lnTo>
                    <a:pt x="110" y="296"/>
                  </a:lnTo>
                  <a:lnTo>
                    <a:pt x="122" y="300"/>
                  </a:lnTo>
                  <a:lnTo>
                    <a:pt x="138" y="302"/>
                  </a:lnTo>
                  <a:lnTo>
                    <a:pt x="156" y="304"/>
                  </a:lnTo>
                  <a:lnTo>
                    <a:pt x="190" y="304"/>
                  </a:lnTo>
                  <a:lnTo>
                    <a:pt x="214" y="304"/>
                  </a:lnTo>
                  <a:lnTo>
                    <a:pt x="214" y="304"/>
                  </a:lnTo>
                  <a:lnTo>
                    <a:pt x="220" y="306"/>
                  </a:lnTo>
                  <a:lnTo>
                    <a:pt x="222" y="308"/>
                  </a:lnTo>
                  <a:lnTo>
                    <a:pt x="224" y="314"/>
                  </a:lnTo>
                  <a:lnTo>
                    <a:pt x="224" y="320"/>
                  </a:lnTo>
                  <a:lnTo>
                    <a:pt x="222" y="332"/>
                  </a:lnTo>
                  <a:lnTo>
                    <a:pt x="222" y="338"/>
                  </a:lnTo>
                  <a:lnTo>
                    <a:pt x="224" y="342"/>
                  </a:lnTo>
                  <a:lnTo>
                    <a:pt x="224" y="342"/>
                  </a:lnTo>
                  <a:lnTo>
                    <a:pt x="232" y="350"/>
                  </a:lnTo>
                  <a:lnTo>
                    <a:pt x="238" y="356"/>
                  </a:lnTo>
                  <a:lnTo>
                    <a:pt x="246" y="358"/>
                  </a:lnTo>
                  <a:lnTo>
                    <a:pt x="260" y="358"/>
                  </a:lnTo>
                  <a:lnTo>
                    <a:pt x="260" y="358"/>
                  </a:lnTo>
                  <a:lnTo>
                    <a:pt x="282" y="358"/>
                  </a:lnTo>
                  <a:lnTo>
                    <a:pt x="300" y="358"/>
                  </a:lnTo>
                  <a:lnTo>
                    <a:pt x="314" y="358"/>
                  </a:lnTo>
                  <a:lnTo>
                    <a:pt x="324" y="356"/>
                  </a:lnTo>
                  <a:lnTo>
                    <a:pt x="324" y="356"/>
                  </a:lnTo>
                  <a:lnTo>
                    <a:pt x="342" y="352"/>
                  </a:lnTo>
                  <a:lnTo>
                    <a:pt x="370" y="348"/>
                  </a:lnTo>
                  <a:lnTo>
                    <a:pt x="398" y="342"/>
                  </a:lnTo>
                  <a:lnTo>
                    <a:pt x="412" y="338"/>
                  </a:lnTo>
                  <a:lnTo>
                    <a:pt x="420" y="332"/>
                  </a:lnTo>
                  <a:lnTo>
                    <a:pt x="420" y="332"/>
                  </a:lnTo>
                  <a:lnTo>
                    <a:pt x="428" y="328"/>
                  </a:lnTo>
                  <a:lnTo>
                    <a:pt x="436" y="326"/>
                  </a:lnTo>
                  <a:lnTo>
                    <a:pt x="450" y="326"/>
                  </a:lnTo>
                  <a:lnTo>
                    <a:pt x="462" y="324"/>
                  </a:lnTo>
                  <a:lnTo>
                    <a:pt x="470" y="322"/>
                  </a:lnTo>
                  <a:lnTo>
                    <a:pt x="478" y="318"/>
                  </a:lnTo>
                  <a:lnTo>
                    <a:pt x="478" y="318"/>
                  </a:lnTo>
                  <a:lnTo>
                    <a:pt x="486" y="312"/>
                  </a:lnTo>
                  <a:lnTo>
                    <a:pt x="488" y="308"/>
                  </a:lnTo>
                  <a:lnTo>
                    <a:pt x="490" y="304"/>
                  </a:lnTo>
                  <a:lnTo>
                    <a:pt x="490" y="302"/>
                  </a:lnTo>
                  <a:lnTo>
                    <a:pt x="490" y="300"/>
                  </a:lnTo>
                  <a:lnTo>
                    <a:pt x="490" y="296"/>
                  </a:lnTo>
                  <a:lnTo>
                    <a:pt x="494" y="294"/>
                  </a:lnTo>
                  <a:lnTo>
                    <a:pt x="500" y="290"/>
                  </a:lnTo>
                  <a:lnTo>
                    <a:pt x="500" y="290"/>
                  </a:lnTo>
                  <a:lnTo>
                    <a:pt x="506" y="288"/>
                  </a:lnTo>
                  <a:lnTo>
                    <a:pt x="512" y="290"/>
                  </a:lnTo>
                  <a:lnTo>
                    <a:pt x="514" y="292"/>
                  </a:lnTo>
                  <a:lnTo>
                    <a:pt x="516" y="294"/>
                  </a:lnTo>
                  <a:lnTo>
                    <a:pt x="514" y="304"/>
                  </a:lnTo>
                  <a:lnTo>
                    <a:pt x="514" y="304"/>
                  </a:lnTo>
                  <a:lnTo>
                    <a:pt x="514" y="312"/>
                  </a:lnTo>
                  <a:lnTo>
                    <a:pt x="514" y="312"/>
                  </a:lnTo>
                  <a:lnTo>
                    <a:pt x="518" y="312"/>
                  </a:lnTo>
                  <a:lnTo>
                    <a:pt x="530" y="310"/>
                  </a:lnTo>
                  <a:lnTo>
                    <a:pt x="540" y="312"/>
                  </a:lnTo>
                  <a:lnTo>
                    <a:pt x="554" y="314"/>
                  </a:lnTo>
                  <a:lnTo>
                    <a:pt x="554" y="314"/>
                  </a:lnTo>
                  <a:lnTo>
                    <a:pt x="564" y="318"/>
                  </a:lnTo>
                  <a:lnTo>
                    <a:pt x="568" y="320"/>
                  </a:lnTo>
                  <a:lnTo>
                    <a:pt x="568" y="322"/>
                  </a:lnTo>
                  <a:lnTo>
                    <a:pt x="566" y="322"/>
                  </a:lnTo>
                  <a:lnTo>
                    <a:pt x="560" y="324"/>
                  </a:lnTo>
                  <a:lnTo>
                    <a:pt x="562" y="326"/>
                  </a:lnTo>
                  <a:lnTo>
                    <a:pt x="568" y="330"/>
                  </a:lnTo>
                  <a:lnTo>
                    <a:pt x="568" y="330"/>
                  </a:lnTo>
                  <a:lnTo>
                    <a:pt x="576" y="332"/>
                  </a:lnTo>
                  <a:lnTo>
                    <a:pt x="582" y="332"/>
                  </a:lnTo>
                  <a:lnTo>
                    <a:pt x="588" y="330"/>
                  </a:lnTo>
                  <a:lnTo>
                    <a:pt x="592" y="328"/>
                  </a:lnTo>
                  <a:lnTo>
                    <a:pt x="596" y="328"/>
                  </a:lnTo>
                  <a:lnTo>
                    <a:pt x="602" y="328"/>
                  </a:lnTo>
                  <a:lnTo>
                    <a:pt x="612" y="332"/>
                  </a:lnTo>
                  <a:lnTo>
                    <a:pt x="612" y="332"/>
                  </a:lnTo>
                  <a:lnTo>
                    <a:pt x="628" y="336"/>
                  </a:lnTo>
                  <a:lnTo>
                    <a:pt x="636" y="336"/>
                  </a:lnTo>
                  <a:lnTo>
                    <a:pt x="640" y="334"/>
                  </a:lnTo>
                  <a:lnTo>
                    <a:pt x="648" y="336"/>
                  </a:lnTo>
                  <a:lnTo>
                    <a:pt x="648" y="336"/>
                  </a:lnTo>
                  <a:lnTo>
                    <a:pt x="654" y="336"/>
                  </a:lnTo>
                  <a:lnTo>
                    <a:pt x="658" y="336"/>
                  </a:lnTo>
                  <a:lnTo>
                    <a:pt x="668" y="332"/>
                  </a:lnTo>
                  <a:lnTo>
                    <a:pt x="676" y="326"/>
                  </a:lnTo>
                  <a:lnTo>
                    <a:pt x="680" y="324"/>
                  </a:lnTo>
                  <a:lnTo>
                    <a:pt x="686" y="324"/>
                  </a:lnTo>
                  <a:lnTo>
                    <a:pt x="686" y="324"/>
                  </a:lnTo>
                  <a:lnTo>
                    <a:pt x="694" y="322"/>
                  </a:lnTo>
                  <a:lnTo>
                    <a:pt x="700" y="316"/>
                  </a:lnTo>
                  <a:lnTo>
                    <a:pt x="702" y="314"/>
                  </a:lnTo>
                  <a:lnTo>
                    <a:pt x="702" y="310"/>
                  </a:lnTo>
                  <a:lnTo>
                    <a:pt x="700" y="306"/>
                  </a:lnTo>
                  <a:lnTo>
                    <a:pt x="696" y="304"/>
                  </a:lnTo>
                  <a:lnTo>
                    <a:pt x="696" y="304"/>
                  </a:lnTo>
                  <a:lnTo>
                    <a:pt x="692" y="300"/>
                  </a:lnTo>
                  <a:lnTo>
                    <a:pt x="690" y="298"/>
                  </a:lnTo>
                  <a:lnTo>
                    <a:pt x="692" y="294"/>
                  </a:lnTo>
                  <a:lnTo>
                    <a:pt x="694" y="290"/>
                  </a:lnTo>
                  <a:lnTo>
                    <a:pt x="692" y="288"/>
                  </a:lnTo>
                  <a:lnTo>
                    <a:pt x="688" y="286"/>
                  </a:lnTo>
                  <a:lnTo>
                    <a:pt x="688" y="286"/>
                  </a:lnTo>
                  <a:lnTo>
                    <a:pt x="682" y="286"/>
                  </a:lnTo>
                  <a:lnTo>
                    <a:pt x="674" y="288"/>
                  </a:lnTo>
                  <a:lnTo>
                    <a:pt x="660" y="296"/>
                  </a:lnTo>
                  <a:lnTo>
                    <a:pt x="648" y="300"/>
                  </a:lnTo>
                  <a:lnTo>
                    <a:pt x="648" y="300"/>
                  </a:lnTo>
                  <a:lnTo>
                    <a:pt x="650" y="296"/>
                  </a:lnTo>
                  <a:lnTo>
                    <a:pt x="650" y="296"/>
                  </a:lnTo>
                  <a:lnTo>
                    <a:pt x="652" y="290"/>
                  </a:lnTo>
                  <a:lnTo>
                    <a:pt x="650" y="286"/>
                  </a:lnTo>
                  <a:lnTo>
                    <a:pt x="646" y="284"/>
                  </a:lnTo>
                  <a:lnTo>
                    <a:pt x="642" y="280"/>
                  </a:lnTo>
                  <a:lnTo>
                    <a:pt x="632" y="278"/>
                  </a:lnTo>
                  <a:lnTo>
                    <a:pt x="630" y="276"/>
                  </a:lnTo>
                  <a:lnTo>
                    <a:pt x="632" y="274"/>
                  </a:lnTo>
                  <a:lnTo>
                    <a:pt x="632" y="274"/>
                  </a:lnTo>
                  <a:lnTo>
                    <a:pt x="634" y="272"/>
                  </a:lnTo>
                  <a:lnTo>
                    <a:pt x="638" y="272"/>
                  </a:lnTo>
                  <a:lnTo>
                    <a:pt x="650" y="278"/>
                  </a:lnTo>
                  <a:lnTo>
                    <a:pt x="660" y="282"/>
                  </a:lnTo>
                  <a:lnTo>
                    <a:pt x="666" y="282"/>
                  </a:lnTo>
                  <a:lnTo>
                    <a:pt x="670" y="280"/>
                  </a:lnTo>
                  <a:lnTo>
                    <a:pt x="670" y="280"/>
                  </a:lnTo>
                  <a:lnTo>
                    <a:pt x="672" y="278"/>
                  </a:lnTo>
                  <a:lnTo>
                    <a:pt x="672" y="276"/>
                  </a:lnTo>
                  <a:lnTo>
                    <a:pt x="670" y="272"/>
                  </a:lnTo>
                  <a:lnTo>
                    <a:pt x="668" y="272"/>
                  </a:lnTo>
                  <a:lnTo>
                    <a:pt x="668" y="270"/>
                  </a:lnTo>
                  <a:lnTo>
                    <a:pt x="670" y="266"/>
                  </a:lnTo>
                  <a:lnTo>
                    <a:pt x="674" y="264"/>
                  </a:lnTo>
                  <a:lnTo>
                    <a:pt x="674" y="26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12" name="Freeform 6115">
              <a:extLst>
                <a:ext uri="{FF2B5EF4-FFF2-40B4-BE49-F238E27FC236}">
                  <a16:creationId xmlns:a16="http://schemas.microsoft.com/office/drawing/2014/main" id="{8777B465-4277-4078-BE3B-CD814D1E1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730" y="1203643"/>
              <a:ext cx="165100" cy="125730"/>
            </a:xfrm>
            <a:custGeom>
              <a:avLst/>
              <a:gdLst/>
              <a:ahLst/>
              <a:cxnLst>
                <a:cxn ang="0">
                  <a:pos x="256" y="98"/>
                </a:cxn>
                <a:cxn ang="0">
                  <a:pos x="250" y="90"/>
                </a:cxn>
                <a:cxn ang="0">
                  <a:pos x="242" y="92"/>
                </a:cxn>
                <a:cxn ang="0">
                  <a:pos x="234" y="94"/>
                </a:cxn>
                <a:cxn ang="0">
                  <a:pos x="222" y="84"/>
                </a:cxn>
                <a:cxn ang="0">
                  <a:pos x="216" y="74"/>
                </a:cxn>
                <a:cxn ang="0">
                  <a:pos x="192" y="60"/>
                </a:cxn>
                <a:cxn ang="0">
                  <a:pos x="188" y="56"/>
                </a:cxn>
                <a:cxn ang="0">
                  <a:pos x="196" y="52"/>
                </a:cxn>
                <a:cxn ang="0">
                  <a:pos x="208" y="48"/>
                </a:cxn>
                <a:cxn ang="0">
                  <a:pos x="226" y="42"/>
                </a:cxn>
                <a:cxn ang="0">
                  <a:pos x="222" y="38"/>
                </a:cxn>
                <a:cxn ang="0">
                  <a:pos x="216" y="32"/>
                </a:cxn>
                <a:cxn ang="0">
                  <a:pos x="222" y="24"/>
                </a:cxn>
                <a:cxn ang="0">
                  <a:pos x="230" y="20"/>
                </a:cxn>
                <a:cxn ang="0">
                  <a:pos x="230" y="10"/>
                </a:cxn>
                <a:cxn ang="0">
                  <a:pos x="218" y="4"/>
                </a:cxn>
                <a:cxn ang="0">
                  <a:pos x="194" y="4"/>
                </a:cxn>
                <a:cxn ang="0">
                  <a:pos x="180" y="8"/>
                </a:cxn>
                <a:cxn ang="0">
                  <a:pos x="152" y="12"/>
                </a:cxn>
                <a:cxn ang="0">
                  <a:pos x="130" y="6"/>
                </a:cxn>
                <a:cxn ang="0">
                  <a:pos x="110" y="0"/>
                </a:cxn>
                <a:cxn ang="0">
                  <a:pos x="86" y="4"/>
                </a:cxn>
                <a:cxn ang="0">
                  <a:pos x="64" y="14"/>
                </a:cxn>
                <a:cxn ang="0">
                  <a:pos x="50" y="24"/>
                </a:cxn>
                <a:cxn ang="0">
                  <a:pos x="48" y="34"/>
                </a:cxn>
                <a:cxn ang="0">
                  <a:pos x="62" y="44"/>
                </a:cxn>
                <a:cxn ang="0">
                  <a:pos x="70" y="48"/>
                </a:cxn>
                <a:cxn ang="0">
                  <a:pos x="88" y="58"/>
                </a:cxn>
                <a:cxn ang="0">
                  <a:pos x="96" y="68"/>
                </a:cxn>
                <a:cxn ang="0">
                  <a:pos x="92" y="78"/>
                </a:cxn>
                <a:cxn ang="0">
                  <a:pos x="78" y="88"/>
                </a:cxn>
                <a:cxn ang="0">
                  <a:pos x="74" y="88"/>
                </a:cxn>
                <a:cxn ang="0">
                  <a:pos x="58" y="86"/>
                </a:cxn>
                <a:cxn ang="0">
                  <a:pos x="38" y="74"/>
                </a:cxn>
                <a:cxn ang="0">
                  <a:pos x="20" y="64"/>
                </a:cxn>
                <a:cxn ang="0">
                  <a:pos x="10" y="64"/>
                </a:cxn>
                <a:cxn ang="0">
                  <a:pos x="2" y="72"/>
                </a:cxn>
                <a:cxn ang="0">
                  <a:pos x="0" y="78"/>
                </a:cxn>
                <a:cxn ang="0">
                  <a:pos x="6" y="94"/>
                </a:cxn>
                <a:cxn ang="0">
                  <a:pos x="26" y="110"/>
                </a:cxn>
                <a:cxn ang="0">
                  <a:pos x="56" y="124"/>
                </a:cxn>
                <a:cxn ang="0">
                  <a:pos x="74" y="132"/>
                </a:cxn>
                <a:cxn ang="0">
                  <a:pos x="104" y="148"/>
                </a:cxn>
                <a:cxn ang="0">
                  <a:pos x="124" y="168"/>
                </a:cxn>
                <a:cxn ang="0">
                  <a:pos x="150" y="194"/>
                </a:cxn>
                <a:cxn ang="0">
                  <a:pos x="162" y="198"/>
                </a:cxn>
                <a:cxn ang="0">
                  <a:pos x="176" y="194"/>
                </a:cxn>
                <a:cxn ang="0">
                  <a:pos x="180" y="184"/>
                </a:cxn>
                <a:cxn ang="0">
                  <a:pos x="182" y="174"/>
                </a:cxn>
                <a:cxn ang="0">
                  <a:pos x="192" y="170"/>
                </a:cxn>
                <a:cxn ang="0">
                  <a:pos x="200" y="172"/>
                </a:cxn>
                <a:cxn ang="0">
                  <a:pos x="220" y="170"/>
                </a:cxn>
                <a:cxn ang="0">
                  <a:pos x="238" y="162"/>
                </a:cxn>
                <a:cxn ang="0">
                  <a:pos x="250" y="148"/>
                </a:cxn>
                <a:cxn ang="0">
                  <a:pos x="252" y="138"/>
                </a:cxn>
                <a:cxn ang="0">
                  <a:pos x="252" y="124"/>
                </a:cxn>
                <a:cxn ang="0">
                  <a:pos x="258" y="114"/>
                </a:cxn>
                <a:cxn ang="0">
                  <a:pos x="258" y="106"/>
                </a:cxn>
                <a:cxn ang="0">
                  <a:pos x="256" y="98"/>
                </a:cxn>
              </a:cxnLst>
              <a:rect l="0" t="0" r="r" b="b"/>
              <a:pathLst>
                <a:path w="260" h="198">
                  <a:moveTo>
                    <a:pt x="256" y="98"/>
                  </a:moveTo>
                  <a:lnTo>
                    <a:pt x="256" y="98"/>
                  </a:lnTo>
                  <a:lnTo>
                    <a:pt x="254" y="92"/>
                  </a:lnTo>
                  <a:lnTo>
                    <a:pt x="250" y="90"/>
                  </a:lnTo>
                  <a:lnTo>
                    <a:pt x="246" y="90"/>
                  </a:lnTo>
                  <a:lnTo>
                    <a:pt x="242" y="92"/>
                  </a:lnTo>
                  <a:lnTo>
                    <a:pt x="238" y="94"/>
                  </a:lnTo>
                  <a:lnTo>
                    <a:pt x="234" y="94"/>
                  </a:lnTo>
                  <a:lnTo>
                    <a:pt x="228" y="90"/>
                  </a:lnTo>
                  <a:lnTo>
                    <a:pt x="222" y="84"/>
                  </a:lnTo>
                  <a:lnTo>
                    <a:pt x="222" y="84"/>
                  </a:lnTo>
                  <a:lnTo>
                    <a:pt x="216" y="74"/>
                  </a:lnTo>
                  <a:lnTo>
                    <a:pt x="208" y="68"/>
                  </a:lnTo>
                  <a:lnTo>
                    <a:pt x="192" y="60"/>
                  </a:lnTo>
                  <a:lnTo>
                    <a:pt x="190" y="58"/>
                  </a:lnTo>
                  <a:lnTo>
                    <a:pt x="188" y="56"/>
                  </a:lnTo>
                  <a:lnTo>
                    <a:pt x="190" y="54"/>
                  </a:lnTo>
                  <a:lnTo>
                    <a:pt x="196" y="52"/>
                  </a:lnTo>
                  <a:lnTo>
                    <a:pt x="208" y="48"/>
                  </a:lnTo>
                  <a:lnTo>
                    <a:pt x="208" y="48"/>
                  </a:lnTo>
                  <a:lnTo>
                    <a:pt x="220" y="46"/>
                  </a:lnTo>
                  <a:lnTo>
                    <a:pt x="226" y="42"/>
                  </a:lnTo>
                  <a:lnTo>
                    <a:pt x="226" y="40"/>
                  </a:lnTo>
                  <a:lnTo>
                    <a:pt x="222" y="38"/>
                  </a:lnTo>
                  <a:lnTo>
                    <a:pt x="218" y="34"/>
                  </a:lnTo>
                  <a:lnTo>
                    <a:pt x="216" y="32"/>
                  </a:lnTo>
                  <a:lnTo>
                    <a:pt x="216" y="28"/>
                  </a:lnTo>
                  <a:lnTo>
                    <a:pt x="222" y="24"/>
                  </a:lnTo>
                  <a:lnTo>
                    <a:pt x="222" y="24"/>
                  </a:lnTo>
                  <a:lnTo>
                    <a:pt x="230" y="20"/>
                  </a:lnTo>
                  <a:lnTo>
                    <a:pt x="232" y="16"/>
                  </a:lnTo>
                  <a:lnTo>
                    <a:pt x="230" y="10"/>
                  </a:lnTo>
                  <a:lnTo>
                    <a:pt x="226" y="6"/>
                  </a:lnTo>
                  <a:lnTo>
                    <a:pt x="218" y="4"/>
                  </a:lnTo>
                  <a:lnTo>
                    <a:pt x="208" y="4"/>
                  </a:lnTo>
                  <a:lnTo>
                    <a:pt x="194" y="4"/>
                  </a:lnTo>
                  <a:lnTo>
                    <a:pt x="180" y="8"/>
                  </a:lnTo>
                  <a:lnTo>
                    <a:pt x="180" y="8"/>
                  </a:lnTo>
                  <a:lnTo>
                    <a:pt x="164" y="12"/>
                  </a:lnTo>
                  <a:lnTo>
                    <a:pt x="152" y="12"/>
                  </a:lnTo>
                  <a:lnTo>
                    <a:pt x="140" y="10"/>
                  </a:lnTo>
                  <a:lnTo>
                    <a:pt x="130" y="6"/>
                  </a:lnTo>
                  <a:lnTo>
                    <a:pt x="120" y="4"/>
                  </a:lnTo>
                  <a:lnTo>
                    <a:pt x="110" y="0"/>
                  </a:lnTo>
                  <a:lnTo>
                    <a:pt x="98" y="0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64" y="14"/>
                  </a:lnTo>
                  <a:lnTo>
                    <a:pt x="56" y="20"/>
                  </a:lnTo>
                  <a:lnTo>
                    <a:pt x="50" y="24"/>
                  </a:lnTo>
                  <a:lnTo>
                    <a:pt x="46" y="28"/>
                  </a:lnTo>
                  <a:lnTo>
                    <a:pt x="48" y="34"/>
                  </a:lnTo>
                  <a:lnTo>
                    <a:pt x="52" y="38"/>
                  </a:lnTo>
                  <a:lnTo>
                    <a:pt x="62" y="44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82" y="52"/>
                  </a:lnTo>
                  <a:lnTo>
                    <a:pt x="88" y="58"/>
                  </a:lnTo>
                  <a:lnTo>
                    <a:pt x="94" y="62"/>
                  </a:lnTo>
                  <a:lnTo>
                    <a:pt x="96" y="68"/>
                  </a:lnTo>
                  <a:lnTo>
                    <a:pt x="94" y="74"/>
                  </a:lnTo>
                  <a:lnTo>
                    <a:pt x="92" y="78"/>
                  </a:lnTo>
                  <a:lnTo>
                    <a:pt x="86" y="84"/>
                  </a:lnTo>
                  <a:lnTo>
                    <a:pt x="78" y="88"/>
                  </a:lnTo>
                  <a:lnTo>
                    <a:pt x="78" y="88"/>
                  </a:lnTo>
                  <a:lnTo>
                    <a:pt x="74" y="88"/>
                  </a:lnTo>
                  <a:lnTo>
                    <a:pt x="68" y="90"/>
                  </a:lnTo>
                  <a:lnTo>
                    <a:pt x="58" y="86"/>
                  </a:lnTo>
                  <a:lnTo>
                    <a:pt x="48" y="80"/>
                  </a:lnTo>
                  <a:lnTo>
                    <a:pt x="38" y="74"/>
                  </a:lnTo>
                  <a:lnTo>
                    <a:pt x="28" y="68"/>
                  </a:lnTo>
                  <a:lnTo>
                    <a:pt x="20" y="64"/>
                  </a:lnTo>
                  <a:lnTo>
                    <a:pt x="16" y="64"/>
                  </a:lnTo>
                  <a:lnTo>
                    <a:pt x="10" y="64"/>
                  </a:lnTo>
                  <a:lnTo>
                    <a:pt x="6" y="66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0" y="78"/>
                  </a:lnTo>
                  <a:lnTo>
                    <a:pt x="0" y="86"/>
                  </a:lnTo>
                  <a:lnTo>
                    <a:pt x="6" y="94"/>
                  </a:lnTo>
                  <a:lnTo>
                    <a:pt x="14" y="102"/>
                  </a:lnTo>
                  <a:lnTo>
                    <a:pt x="26" y="110"/>
                  </a:lnTo>
                  <a:lnTo>
                    <a:pt x="40" y="118"/>
                  </a:lnTo>
                  <a:lnTo>
                    <a:pt x="56" y="124"/>
                  </a:lnTo>
                  <a:lnTo>
                    <a:pt x="74" y="132"/>
                  </a:lnTo>
                  <a:lnTo>
                    <a:pt x="74" y="132"/>
                  </a:lnTo>
                  <a:lnTo>
                    <a:pt x="90" y="138"/>
                  </a:lnTo>
                  <a:lnTo>
                    <a:pt x="104" y="148"/>
                  </a:lnTo>
                  <a:lnTo>
                    <a:pt x="116" y="158"/>
                  </a:lnTo>
                  <a:lnTo>
                    <a:pt x="124" y="168"/>
                  </a:lnTo>
                  <a:lnTo>
                    <a:pt x="142" y="188"/>
                  </a:lnTo>
                  <a:lnTo>
                    <a:pt x="150" y="194"/>
                  </a:lnTo>
                  <a:lnTo>
                    <a:pt x="162" y="198"/>
                  </a:lnTo>
                  <a:lnTo>
                    <a:pt x="162" y="198"/>
                  </a:lnTo>
                  <a:lnTo>
                    <a:pt x="170" y="198"/>
                  </a:lnTo>
                  <a:lnTo>
                    <a:pt x="176" y="194"/>
                  </a:lnTo>
                  <a:lnTo>
                    <a:pt x="178" y="190"/>
                  </a:lnTo>
                  <a:lnTo>
                    <a:pt x="180" y="184"/>
                  </a:lnTo>
                  <a:lnTo>
                    <a:pt x="182" y="178"/>
                  </a:lnTo>
                  <a:lnTo>
                    <a:pt x="182" y="174"/>
                  </a:lnTo>
                  <a:lnTo>
                    <a:pt x="186" y="170"/>
                  </a:lnTo>
                  <a:lnTo>
                    <a:pt x="192" y="170"/>
                  </a:lnTo>
                  <a:lnTo>
                    <a:pt x="192" y="170"/>
                  </a:lnTo>
                  <a:lnTo>
                    <a:pt x="200" y="172"/>
                  </a:lnTo>
                  <a:lnTo>
                    <a:pt x="210" y="172"/>
                  </a:lnTo>
                  <a:lnTo>
                    <a:pt x="220" y="170"/>
                  </a:lnTo>
                  <a:lnTo>
                    <a:pt x="230" y="166"/>
                  </a:lnTo>
                  <a:lnTo>
                    <a:pt x="238" y="162"/>
                  </a:lnTo>
                  <a:lnTo>
                    <a:pt x="246" y="156"/>
                  </a:lnTo>
                  <a:lnTo>
                    <a:pt x="250" y="148"/>
                  </a:lnTo>
                  <a:lnTo>
                    <a:pt x="252" y="138"/>
                  </a:lnTo>
                  <a:lnTo>
                    <a:pt x="252" y="138"/>
                  </a:lnTo>
                  <a:lnTo>
                    <a:pt x="252" y="130"/>
                  </a:lnTo>
                  <a:lnTo>
                    <a:pt x="252" y="124"/>
                  </a:lnTo>
                  <a:lnTo>
                    <a:pt x="256" y="118"/>
                  </a:lnTo>
                  <a:lnTo>
                    <a:pt x="258" y="114"/>
                  </a:lnTo>
                  <a:lnTo>
                    <a:pt x="260" y="112"/>
                  </a:lnTo>
                  <a:lnTo>
                    <a:pt x="258" y="106"/>
                  </a:lnTo>
                  <a:lnTo>
                    <a:pt x="256" y="98"/>
                  </a:lnTo>
                  <a:lnTo>
                    <a:pt x="256" y="9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13" name="Freeform 6116">
              <a:extLst>
                <a:ext uri="{FF2B5EF4-FFF2-40B4-BE49-F238E27FC236}">
                  <a16:creationId xmlns:a16="http://schemas.microsoft.com/office/drawing/2014/main" id="{8E86972D-17F2-46E0-9B7C-9B9641A8B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060" y="1098233"/>
              <a:ext cx="34290" cy="8890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2" y="14"/>
                </a:cxn>
                <a:cxn ang="0">
                  <a:pos x="8" y="14"/>
                </a:cxn>
                <a:cxn ang="0">
                  <a:pos x="16" y="14"/>
                </a:cxn>
                <a:cxn ang="0">
                  <a:pos x="36" y="10"/>
                </a:cxn>
                <a:cxn ang="0">
                  <a:pos x="50" y="4"/>
                </a:cxn>
                <a:cxn ang="0">
                  <a:pos x="54" y="2"/>
                </a:cxn>
                <a:cxn ang="0">
                  <a:pos x="54" y="2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18" y="4"/>
                </a:cxn>
                <a:cxn ang="0">
                  <a:pos x="2" y="10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54" h="14">
                  <a:moveTo>
                    <a:pt x="2" y="14"/>
                  </a:moveTo>
                  <a:lnTo>
                    <a:pt x="2" y="14"/>
                  </a:lnTo>
                  <a:lnTo>
                    <a:pt x="8" y="14"/>
                  </a:lnTo>
                  <a:lnTo>
                    <a:pt x="16" y="14"/>
                  </a:lnTo>
                  <a:lnTo>
                    <a:pt x="36" y="10"/>
                  </a:lnTo>
                  <a:lnTo>
                    <a:pt x="50" y="4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18" y="4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14" name="Freeform 6117">
              <a:extLst>
                <a:ext uri="{FF2B5EF4-FFF2-40B4-BE49-F238E27FC236}">
                  <a16:creationId xmlns:a16="http://schemas.microsoft.com/office/drawing/2014/main" id="{B6C68B60-A92E-4D09-8671-2A09EBBCC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200" y="1394143"/>
              <a:ext cx="114300" cy="66040"/>
            </a:xfrm>
            <a:custGeom>
              <a:avLst/>
              <a:gdLst/>
              <a:ahLst/>
              <a:cxnLst>
                <a:cxn ang="0">
                  <a:pos x="42" y="32"/>
                </a:cxn>
                <a:cxn ang="0">
                  <a:pos x="42" y="32"/>
                </a:cxn>
                <a:cxn ang="0">
                  <a:pos x="32" y="42"/>
                </a:cxn>
                <a:cxn ang="0">
                  <a:pos x="24" y="50"/>
                </a:cxn>
                <a:cxn ang="0">
                  <a:pos x="14" y="52"/>
                </a:cxn>
                <a:cxn ang="0">
                  <a:pos x="8" y="54"/>
                </a:cxn>
                <a:cxn ang="0">
                  <a:pos x="2" y="56"/>
                </a:cxn>
                <a:cxn ang="0">
                  <a:pos x="0" y="58"/>
                </a:cxn>
                <a:cxn ang="0">
                  <a:pos x="2" y="62"/>
                </a:cxn>
                <a:cxn ang="0">
                  <a:pos x="10" y="68"/>
                </a:cxn>
                <a:cxn ang="0">
                  <a:pos x="10" y="68"/>
                </a:cxn>
                <a:cxn ang="0">
                  <a:pos x="20" y="74"/>
                </a:cxn>
                <a:cxn ang="0">
                  <a:pos x="34" y="78"/>
                </a:cxn>
                <a:cxn ang="0">
                  <a:pos x="72" y="86"/>
                </a:cxn>
                <a:cxn ang="0">
                  <a:pos x="72" y="86"/>
                </a:cxn>
                <a:cxn ang="0">
                  <a:pos x="84" y="88"/>
                </a:cxn>
                <a:cxn ang="0">
                  <a:pos x="94" y="92"/>
                </a:cxn>
                <a:cxn ang="0">
                  <a:pos x="112" y="100"/>
                </a:cxn>
                <a:cxn ang="0">
                  <a:pos x="120" y="102"/>
                </a:cxn>
                <a:cxn ang="0">
                  <a:pos x="128" y="104"/>
                </a:cxn>
                <a:cxn ang="0">
                  <a:pos x="136" y="102"/>
                </a:cxn>
                <a:cxn ang="0">
                  <a:pos x="142" y="96"/>
                </a:cxn>
                <a:cxn ang="0">
                  <a:pos x="142" y="96"/>
                </a:cxn>
                <a:cxn ang="0">
                  <a:pos x="150" y="90"/>
                </a:cxn>
                <a:cxn ang="0">
                  <a:pos x="156" y="88"/>
                </a:cxn>
                <a:cxn ang="0">
                  <a:pos x="164" y="86"/>
                </a:cxn>
                <a:cxn ang="0">
                  <a:pos x="170" y="86"/>
                </a:cxn>
                <a:cxn ang="0">
                  <a:pos x="174" y="84"/>
                </a:cxn>
                <a:cxn ang="0">
                  <a:pos x="178" y="78"/>
                </a:cxn>
                <a:cxn ang="0">
                  <a:pos x="178" y="78"/>
                </a:cxn>
                <a:cxn ang="0">
                  <a:pos x="180" y="74"/>
                </a:cxn>
                <a:cxn ang="0">
                  <a:pos x="180" y="72"/>
                </a:cxn>
                <a:cxn ang="0">
                  <a:pos x="174" y="72"/>
                </a:cxn>
                <a:cxn ang="0">
                  <a:pos x="170" y="72"/>
                </a:cxn>
                <a:cxn ang="0">
                  <a:pos x="164" y="70"/>
                </a:cxn>
                <a:cxn ang="0">
                  <a:pos x="158" y="66"/>
                </a:cxn>
                <a:cxn ang="0">
                  <a:pos x="152" y="58"/>
                </a:cxn>
                <a:cxn ang="0">
                  <a:pos x="152" y="58"/>
                </a:cxn>
                <a:cxn ang="0">
                  <a:pos x="148" y="50"/>
                </a:cxn>
                <a:cxn ang="0">
                  <a:pos x="144" y="44"/>
                </a:cxn>
                <a:cxn ang="0">
                  <a:pos x="140" y="42"/>
                </a:cxn>
                <a:cxn ang="0">
                  <a:pos x="136" y="42"/>
                </a:cxn>
                <a:cxn ang="0">
                  <a:pos x="124" y="36"/>
                </a:cxn>
                <a:cxn ang="0">
                  <a:pos x="116" y="30"/>
                </a:cxn>
                <a:cxn ang="0">
                  <a:pos x="106" y="20"/>
                </a:cxn>
                <a:cxn ang="0">
                  <a:pos x="106" y="20"/>
                </a:cxn>
                <a:cxn ang="0">
                  <a:pos x="94" y="10"/>
                </a:cxn>
                <a:cxn ang="0">
                  <a:pos x="86" y="2"/>
                </a:cxn>
                <a:cxn ang="0">
                  <a:pos x="78" y="0"/>
                </a:cxn>
                <a:cxn ang="0">
                  <a:pos x="70" y="0"/>
                </a:cxn>
                <a:cxn ang="0">
                  <a:pos x="64" y="4"/>
                </a:cxn>
                <a:cxn ang="0">
                  <a:pos x="56" y="10"/>
                </a:cxn>
                <a:cxn ang="0">
                  <a:pos x="42" y="32"/>
                </a:cxn>
                <a:cxn ang="0">
                  <a:pos x="42" y="32"/>
                </a:cxn>
              </a:cxnLst>
              <a:rect l="0" t="0" r="r" b="b"/>
              <a:pathLst>
                <a:path w="180" h="104">
                  <a:moveTo>
                    <a:pt x="42" y="32"/>
                  </a:moveTo>
                  <a:lnTo>
                    <a:pt x="42" y="32"/>
                  </a:lnTo>
                  <a:lnTo>
                    <a:pt x="32" y="42"/>
                  </a:lnTo>
                  <a:lnTo>
                    <a:pt x="24" y="50"/>
                  </a:lnTo>
                  <a:lnTo>
                    <a:pt x="14" y="52"/>
                  </a:lnTo>
                  <a:lnTo>
                    <a:pt x="8" y="54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2" y="62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20" y="74"/>
                  </a:lnTo>
                  <a:lnTo>
                    <a:pt x="34" y="78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84" y="88"/>
                  </a:lnTo>
                  <a:lnTo>
                    <a:pt x="94" y="92"/>
                  </a:lnTo>
                  <a:lnTo>
                    <a:pt x="112" y="100"/>
                  </a:lnTo>
                  <a:lnTo>
                    <a:pt x="120" y="102"/>
                  </a:lnTo>
                  <a:lnTo>
                    <a:pt x="128" y="104"/>
                  </a:lnTo>
                  <a:lnTo>
                    <a:pt x="136" y="102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50" y="90"/>
                  </a:lnTo>
                  <a:lnTo>
                    <a:pt x="156" y="88"/>
                  </a:lnTo>
                  <a:lnTo>
                    <a:pt x="164" y="86"/>
                  </a:lnTo>
                  <a:lnTo>
                    <a:pt x="170" y="86"/>
                  </a:lnTo>
                  <a:lnTo>
                    <a:pt x="174" y="84"/>
                  </a:lnTo>
                  <a:lnTo>
                    <a:pt x="178" y="78"/>
                  </a:lnTo>
                  <a:lnTo>
                    <a:pt x="178" y="78"/>
                  </a:lnTo>
                  <a:lnTo>
                    <a:pt x="180" y="74"/>
                  </a:lnTo>
                  <a:lnTo>
                    <a:pt x="180" y="72"/>
                  </a:lnTo>
                  <a:lnTo>
                    <a:pt x="174" y="72"/>
                  </a:lnTo>
                  <a:lnTo>
                    <a:pt x="170" y="72"/>
                  </a:lnTo>
                  <a:lnTo>
                    <a:pt x="164" y="70"/>
                  </a:lnTo>
                  <a:lnTo>
                    <a:pt x="158" y="66"/>
                  </a:lnTo>
                  <a:lnTo>
                    <a:pt x="152" y="58"/>
                  </a:lnTo>
                  <a:lnTo>
                    <a:pt x="152" y="58"/>
                  </a:lnTo>
                  <a:lnTo>
                    <a:pt x="148" y="50"/>
                  </a:lnTo>
                  <a:lnTo>
                    <a:pt x="144" y="44"/>
                  </a:lnTo>
                  <a:lnTo>
                    <a:pt x="140" y="42"/>
                  </a:lnTo>
                  <a:lnTo>
                    <a:pt x="136" y="42"/>
                  </a:lnTo>
                  <a:lnTo>
                    <a:pt x="124" y="36"/>
                  </a:lnTo>
                  <a:lnTo>
                    <a:pt x="116" y="3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94" y="10"/>
                  </a:lnTo>
                  <a:lnTo>
                    <a:pt x="86" y="2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64" y="4"/>
                  </a:lnTo>
                  <a:lnTo>
                    <a:pt x="56" y="10"/>
                  </a:lnTo>
                  <a:lnTo>
                    <a:pt x="42" y="32"/>
                  </a:lnTo>
                  <a:lnTo>
                    <a:pt x="42" y="3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  <p:sp>
          <p:nvSpPr>
            <p:cNvPr id="1815" name="Freeform 6118">
              <a:extLst>
                <a:ext uri="{FF2B5EF4-FFF2-40B4-BE49-F238E27FC236}">
                  <a16:creationId xmlns:a16="http://schemas.microsoft.com/office/drawing/2014/main" id="{634964C8-5727-48F5-831A-B19551BF0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839" y="699453"/>
              <a:ext cx="1550670" cy="1127760"/>
            </a:xfrm>
            <a:custGeom>
              <a:avLst/>
              <a:gdLst/>
              <a:ahLst/>
              <a:cxnLst>
                <a:cxn ang="0">
                  <a:pos x="220" y="296"/>
                </a:cxn>
                <a:cxn ang="0">
                  <a:pos x="150" y="400"/>
                </a:cxn>
                <a:cxn ang="0">
                  <a:pos x="96" y="502"/>
                </a:cxn>
                <a:cxn ang="0">
                  <a:pos x="62" y="558"/>
                </a:cxn>
                <a:cxn ang="0">
                  <a:pos x="228" y="618"/>
                </a:cxn>
                <a:cxn ang="0">
                  <a:pos x="350" y="620"/>
                </a:cxn>
                <a:cxn ang="0">
                  <a:pos x="584" y="666"/>
                </a:cxn>
                <a:cxn ang="0">
                  <a:pos x="674" y="786"/>
                </a:cxn>
                <a:cxn ang="0">
                  <a:pos x="706" y="902"/>
                </a:cxn>
                <a:cxn ang="0">
                  <a:pos x="744" y="990"/>
                </a:cxn>
                <a:cxn ang="0">
                  <a:pos x="836" y="1010"/>
                </a:cxn>
                <a:cxn ang="0">
                  <a:pos x="750" y="1050"/>
                </a:cxn>
                <a:cxn ang="0">
                  <a:pos x="890" y="1110"/>
                </a:cxn>
                <a:cxn ang="0">
                  <a:pos x="788" y="1212"/>
                </a:cxn>
                <a:cxn ang="0">
                  <a:pos x="782" y="1328"/>
                </a:cxn>
                <a:cxn ang="0">
                  <a:pos x="834" y="1452"/>
                </a:cxn>
                <a:cxn ang="0">
                  <a:pos x="922" y="1474"/>
                </a:cxn>
                <a:cxn ang="0">
                  <a:pos x="860" y="1502"/>
                </a:cxn>
                <a:cxn ang="0">
                  <a:pos x="908" y="1598"/>
                </a:cxn>
                <a:cxn ang="0">
                  <a:pos x="966" y="1678"/>
                </a:cxn>
                <a:cxn ang="0">
                  <a:pos x="1032" y="1712"/>
                </a:cxn>
                <a:cxn ang="0">
                  <a:pos x="1090" y="1738"/>
                </a:cxn>
                <a:cxn ang="0">
                  <a:pos x="1196" y="1768"/>
                </a:cxn>
                <a:cxn ang="0">
                  <a:pos x="1232" y="1622"/>
                </a:cxn>
                <a:cxn ang="0">
                  <a:pos x="1262" y="1566"/>
                </a:cxn>
                <a:cxn ang="0">
                  <a:pos x="1262" y="1486"/>
                </a:cxn>
                <a:cxn ang="0">
                  <a:pos x="1332" y="1420"/>
                </a:cxn>
                <a:cxn ang="0">
                  <a:pos x="1402" y="1376"/>
                </a:cxn>
                <a:cxn ang="0">
                  <a:pos x="1412" y="1372"/>
                </a:cxn>
                <a:cxn ang="0">
                  <a:pos x="1468" y="1372"/>
                </a:cxn>
                <a:cxn ang="0">
                  <a:pos x="1628" y="1238"/>
                </a:cxn>
                <a:cxn ang="0">
                  <a:pos x="1748" y="1208"/>
                </a:cxn>
                <a:cxn ang="0">
                  <a:pos x="2012" y="1102"/>
                </a:cxn>
                <a:cxn ang="0">
                  <a:pos x="1846" y="1076"/>
                </a:cxn>
                <a:cxn ang="0">
                  <a:pos x="1800" y="1058"/>
                </a:cxn>
                <a:cxn ang="0">
                  <a:pos x="1842" y="970"/>
                </a:cxn>
                <a:cxn ang="0">
                  <a:pos x="2060" y="1056"/>
                </a:cxn>
                <a:cxn ang="0">
                  <a:pos x="2054" y="956"/>
                </a:cxn>
                <a:cxn ang="0">
                  <a:pos x="1916" y="858"/>
                </a:cxn>
                <a:cxn ang="0">
                  <a:pos x="2100" y="830"/>
                </a:cxn>
                <a:cxn ang="0">
                  <a:pos x="2142" y="768"/>
                </a:cxn>
                <a:cxn ang="0">
                  <a:pos x="2154" y="698"/>
                </a:cxn>
                <a:cxn ang="0">
                  <a:pos x="2066" y="608"/>
                </a:cxn>
                <a:cxn ang="0">
                  <a:pos x="2144" y="562"/>
                </a:cxn>
                <a:cxn ang="0">
                  <a:pos x="2144" y="504"/>
                </a:cxn>
                <a:cxn ang="0">
                  <a:pos x="2096" y="408"/>
                </a:cxn>
                <a:cxn ang="0">
                  <a:pos x="2228" y="310"/>
                </a:cxn>
                <a:cxn ang="0">
                  <a:pos x="2278" y="276"/>
                </a:cxn>
                <a:cxn ang="0">
                  <a:pos x="2298" y="244"/>
                </a:cxn>
                <a:cxn ang="0">
                  <a:pos x="2322" y="150"/>
                </a:cxn>
                <a:cxn ang="0">
                  <a:pos x="2050" y="210"/>
                </a:cxn>
                <a:cxn ang="0">
                  <a:pos x="1962" y="152"/>
                </a:cxn>
                <a:cxn ang="0">
                  <a:pos x="1616" y="174"/>
                </a:cxn>
                <a:cxn ang="0">
                  <a:pos x="2034" y="78"/>
                </a:cxn>
                <a:cxn ang="0">
                  <a:pos x="1724" y="52"/>
                </a:cxn>
                <a:cxn ang="0">
                  <a:pos x="1618" y="2"/>
                </a:cxn>
                <a:cxn ang="0">
                  <a:pos x="1402" y="44"/>
                </a:cxn>
                <a:cxn ang="0">
                  <a:pos x="1048" y="56"/>
                </a:cxn>
                <a:cxn ang="0">
                  <a:pos x="1110" y="74"/>
                </a:cxn>
                <a:cxn ang="0">
                  <a:pos x="1108" y="158"/>
                </a:cxn>
                <a:cxn ang="0">
                  <a:pos x="900" y="148"/>
                </a:cxn>
                <a:cxn ang="0">
                  <a:pos x="756" y="114"/>
                </a:cxn>
              </a:cxnLst>
              <a:rect l="0" t="0" r="r" b="b"/>
              <a:pathLst>
                <a:path w="2442" h="1776">
                  <a:moveTo>
                    <a:pt x="470" y="176"/>
                  </a:moveTo>
                  <a:lnTo>
                    <a:pt x="470" y="176"/>
                  </a:lnTo>
                  <a:lnTo>
                    <a:pt x="476" y="186"/>
                  </a:lnTo>
                  <a:lnTo>
                    <a:pt x="478" y="194"/>
                  </a:lnTo>
                  <a:lnTo>
                    <a:pt x="480" y="202"/>
                  </a:lnTo>
                  <a:lnTo>
                    <a:pt x="478" y="210"/>
                  </a:lnTo>
                  <a:lnTo>
                    <a:pt x="474" y="216"/>
                  </a:lnTo>
                  <a:lnTo>
                    <a:pt x="466" y="218"/>
                  </a:lnTo>
                  <a:lnTo>
                    <a:pt x="458" y="220"/>
                  </a:lnTo>
                  <a:lnTo>
                    <a:pt x="446" y="218"/>
                  </a:lnTo>
                  <a:lnTo>
                    <a:pt x="446" y="218"/>
                  </a:lnTo>
                  <a:lnTo>
                    <a:pt x="426" y="212"/>
                  </a:lnTo>
                  <a:lnTo>
                    <a:pt x="406" y="210"/>
                  </a:lnTo>
                  <a:lnTo>
                    <a:pt x="386" y="210"/>
                  </a:lnTo>
                  <a:lnTo>
                    <a:pt x="368" y="212"/>
                  </a:lnTo>
                  <a:lnTo>
                    <a:pt x="350" y="216"/>
                  </a:lnTo>
                  <a:lnTo>
                    <a:pt x="334" y="222"/>
                  </a:lnTo>
                  <a:lnTo>
                    <a:pt x="318" y="230"/>
                  </a:lnTo>
                  <a:lnTo>
                    <a:pt x="304" y="238"/>
                  </a:lnTo>
                  <a:lnTo>
                    <a:pt x="304" y="238"/>
                  </a:lnTo>
                  <a:lnTo>
                    <a:pt x="272" y="256"/>
                  </a:lnTo>
                  <a:lnTo>
                    <a:pt x="244" y="270"/>
                  </a:lnTo>
                  <a:lnTo>
                    <a:pt x="232" y="276"/>
                  </a:lnTo>
                  <a:lnTo>
                    <a:pt x="222" y="284"/>
                  </a:lnTo>
                  <a:lnTo>
                    <a:pt x="218" y="290"/>
                  </a:lnTo>
                  <a:lnTo>
                    <a:pt x="218" y="292"/>
                  </a:lnTo>
                  <a:lnTo>
                    <a:pt x="220" y="296"/>
                  </a:lnTo>
                  <a:lnTo>
                    <a:pt x="220" y="296"/>
                  </a:lnTo>
                  <a:lnTo>
                    <a:pt x="226" y="300"/>
                  </a:lnTo>
                  <a:lnTo>
                    <a:pt x="234" y="304"/>
                  </a:lnTo>
                  <a:lnTo>
                    <a:pt x="244" y="308"/>
                  </a:lnTo>
                  <a:lnTo>
                    <a:pt x="256" y="308"/>
                  </a:lnTo>
                  <a:lnTo>
                    <a:pt x="280" y="308"/>
                  </a:lnTo>
                  <a:lnTo>
                    <a:pt x="302" y="306"/>
                  </a:lnTo>
                  <a:lnTo>
                    <a:pt x="302" y="306"/>
                  </a:lnTo>
                  <a:lnTo>
                    <a:pt x="310" y="306"/>
                  </a:lnTo>
                  <a:lnTo>
                    <a:pt x="316" y="310"/>
                  </a:lnTo>
                  <a:lnTo>
                    <a:pt x="318" y="318"/>
                  </a:lnTo>
                  <a:lnTo>
                    <a:pt x="320" y="326"/>
                  </a:lnTo>
                  <a:lnTo>
                    <a:pt x="318" y="338"/>
                  </a:lnTo>
                  <a:lnTo>
                    <a:pt x="314" y="348"/>
                  </a:lnTo>
                  <a:lnTo>
                    <a:pt x="308" y="360"/>
                  </a:lnTo>
                  <a:lnTo>
                    <a:pt x="300" y="370"/>
                  </a:lnTo>
                  <a:lnTo>
                    <a:pt x="300" y="370"/>
                  </a:lnTo>
                  <a:lnTo>
                    <a:pt x="290" y="380"/>
                  </a:lnTo>
                  <a:lnTo>
                    <a:pt x="280" y="384"/>
                  </a:lnTo>
                  <a:lnTo>
                    <a:pt x="268" y="386"/>
                  </a:lnTo>
                  <a:lnTo>
                    <a:pt x="254" y="386"/>
                  </a:lnTo>
                  <a:lnTo>
                    <a:pt x="224" y="382"/>
                  </a:lnTo>
                  <a:lnTo>
                    <a:pt x="206" y="382"/>
                  </a:lnTo>
                  <a:lnTo>
                    <a:pt x="188" y="384"/>
                  </a:lnTo>
                  <a:lnTo>
                    <a:pt x="188" y="384"/>
                  </a:lnTo>
                  <a:lnTo>
                    <a:pt x="172" y="388"/>
                  </a:lnTo>
                  <a:lnTo>
                    <a:pt x="162" y="392"/>
                  </a:lnTo>
                  <a:lnTo>
                    <a:pt x="154" y="396"/>
                  </a:lnTo>
                  <a:lnTo>
                    <a:pt x="150" y="400"/>
                  </a:lnTo>
                  <a:lnTo>
                    <a:pt x="142" y="404"/>
                  </a:lnTo>
                  <a:lnTo>
                    <a:pt x="130" y="408"/>
                  </a:lnTo>
                  <a:lnTo>
                    <a:pt x="112" y="412"/>
                  </a:lnTo>
                  <a:lnTo>
                    <a:pt x="84" y="418"/>
                  </a:lnTo>
                  <a:lnTo>
                    <a:pt x="84" y="418"/>
                  </a:lnTo>
                  <a:lnTo>
                    <a:pt x="54" y="422"/>
                  </a:lnTo>
                  <a:lnTo>
                    <a:pt x="32" y="428"/>
                  </a:lnTo>
                  <a:lnTo>
                    <a:pt x="16" y="434"/>
                  </a:lnTo>
                  <a:lnTo>
                    <a:pt x="4" y="440"/>
                  </a:lnTo>
                  <a:lnTo>
                    <a:pt x="0" y="448"/>
                  </a:lnTo>
                  <a:lnTo>
                    <a:pt x="0" y="456"/>
                  </a:lnTo>
                  <a:lnTo>
                    <a:pt x="4" y="464"/>
                  </a:lnTo>
                  <a:lnTo>
                    <a:pt x="12" y="472"/>
                  </a:lnTo>
                  <a:lnTo>
                    <a:pt x="12" y="472"/>
                  </a:lnTo>
                  <a:lnTo>
                    <a:pt x="20" y="478"/>
                  </a:lnTo>
                  <a:lnTo>
                    <a:pt x="28" y="482"/>
                  </a:lnTo>
                  <a:lnTo>
                    <a:pt x="38" y="484"/>
                  </a:lnTo>
                  <a:lnTo>
                    <a:pt x="48" y="484"/>
                  </a:lnTo>
                  <a:lnTo>
                    <a:pt x="52" y="486"/>
                  </a:lnTo>
                  <a:lnTo>
                    <a:pt x="56" y="490"/>
                  </a:lnTo>
                  <a:lnTo>
                    <a:pt x="56" y="490"/>
                  </a:lnTo>
                  <a:lnTo>
                    <a:pt x="62" y="494"/>
                  </a:lnTo>
                  <a:lnTo>
                    <a:pt x="68" y="496"/>
                  </a:lnTo>
                  <a:lnTo>
                    <a:pt x="78" y="496"/>
                  </a:lnTo>
                  <a:lnTo>
                    <a:pt x="88" y="496"/>
                  </a:lnTo>
                  <a:lnTo>
                    <a:pt x="92" y="498"/>
                  </a:lnTo>
                  <a:lnTo>
                    <a:pt x="96" y="502"/>
                  </a:lnTo>
                  <a:lnTo>
                    <a:pt x="96" y="502"/>
                  </a:lnTo>
                  <a:lnTo>
                    <a:pt x="102" y="506"/>
                  </a:lnTo>
                  <a:lnTo>
                    <a:pt x="108" y="510"/>
                  </a:lnTo>
                  <a:lnTo>
                    <a:pt x="116" y="514"/>
                  </a:lnTo>
                  <a:lnTo>
                    <a:pt x="124" y="514"/>
                  </a:lnTo>
                  <a:lnTo>
                    <a:pt x="144" y="516"/>
                  </a:lnTo>
                  <a:lnTo>
                    <a:pt x="174" y="516"/>
                  </a:lnTo>
                  <a:lnTo>
                    <a:pt x="174" y="516"/>
                  </a:lnTo>
                  <a:lnTo>
                    <a:pt x="192" y="516"/>
                  </a:lnTo>
                  <a:lnTo>
                    <a:pt x="208" y="514"/>
                  </a:lnTo>
                  <a:lnTo>
                    <a:pt x="238" y="508"/>
                  </a:lnTo>
                  <a:lnTo>
                    <a:pt x="250" y="506"/>
                  </a:lnTo>
                  <a:lnTo>
                    <a:pt x="260" y="506"/>
                  </a:lnTo>
                  <a:lnTo>
                    <a:pt x="268" y="506"/>
                  </a:lnTo>
                  <a:lnTo>
                    <a:pt x="272" y="512"/>
                  </a:lnTo>
                  <a:lnTo>
                    <a:pt x="272" y="512"/>
                  </a:lnTo>
                  <a:lnTo>
                    <a:pt x="272" y="516"/>
                  </a:lnTo>
                  <a:lnTo>
                    <a:pt x="268" y="520"/>
                  </a:lnTo>
                  <a:lnTo>
                    <a:pt x="260" y="524"/>
                  </a:lnTo>
                  <a:lnTo>
                    <a:pt x="248" y="524"/>
                  </a:lnTo>
                  <a:lnTo>
                    <a:pt x="174" y="528"/>
                  </a:lnTo>
                  <a:lnTo>
                    <a:pt x="174" y="528"/>
                  </a:lnTo>
                  <a:lnTo>
                    <a:pt x="128" y="534"/>
                  </a:lnTo>
                  <a:lnTo>
                    <a:pt x="106" y="538"/>
                  </a:lnTo>
                  <a:lnTo>
                    <a:pt x="86" y="542"/>
                  </a:lnTo>
                  <a:lnTo>
                    <a:pt x="72" y="546"/>
                  </a:lnTo>
                  <a:lnTo>
                    <a:pt x="62" y="552"/>
                  </a:lnTo>
                  <a:lnTo>
                    <a:pt x="60" y="554"/>
                  </a:lnTo>
                  <a:lnTo>
                    <a:pt x="62" y="558"/>
                  </a:lnTo>
                  <a:lnTo>
                    <a:pt x="64" y="562"/>
                  </a:lnTo>
                  <a:lnTo>
                    <a:pt x="68" y="564"/>
                  </a:lnTo>
                  <a:lnTo>
                    <a:pt x="68" y="564"/>
                  </a:lnTo>
                  <a:lnTo>
                    <a:pt x="84" y="570"/>
                  </a:lnTo>
                  <a:lnTo>
                    <a:pt x="102" y="574"/>
                  </a:lnTo>
                  <a:lnTo>
                    <a:pt x="140" y="580"/>
                  </a:lnTo>
                  <a:lnTo>
                    <a:pt x="154" y="584"/>
                  </a:lnTo>
                  <a:lnTo>
                    <a:pt x="162" y="586"/>
                  </a:lnTo>
                  <a:lnTo>
                    <a:pt x="162" y="588"/>
                  </a:lnTo>
                  <a:lnTo>
                    <a:pt x="160" y="590"/>
                  </a:lnTo>
                  <a:lnTo>
                    <a:pt x="148" y="594"/>
                  </a:lnTo>
                  <a:lnTo>
                    <a:pt x="148" y="594"/>
                  </a:lnTo>
                  <a:lnTo>
                    <a:pt x="136" y="598"/>
                  </a:lnTo>
                  <a:lnTo>
                    <a:pt x="132" y="602"/>
                  </a:lnTo>
                  <a:lnTo>
                    <a:pt x="132" y="604"/>
                  </a:lnTo>
                  <a:lnTo>
                    <a:pt x="132" y="606"/>
                  </a:lnTo>
                  <a:lnTo>
                    <a:pt x="136" y="608"/>
                  </a:lnTo>
                  <a:lnTo>
                    <a:pt x="146" y="614"/>
                  </a:lnTo>
                  <a:lnTo>
                    <a:pt x="182" y="624"/>
                  </a:lnTo>
                  <a:lnTo>
                    <a:pt x="224" y="636"/>
                  </a:lnTo>
                  <a:lnTo>
                    <a:pt x="224" y="636"/>
                  </a:lnTo>
                  <a:lnTo>
                    <a:pt x="242" y="642"/>
                  </a:lnTo>
                  <a:lnTo>
                    <a:pt x="248" y="642"/>
                  </a:lnTo>
                  <a:lnTo>
                    <a:pt x="248" y="642"/>
                  </a:lnTo>
                  <a:lnTo>
                    <a:pt x="248" y="640"/>
                  </a:lnTo>
                  <a:lnTo>
                    <a:pt x="242" y="634"/>
                  </a:lnTo>
                  <a:lnTo>
                    <a:pt x="230" y="622"/>
                  </a:lnTo>
                  <a:lnTo>
                    <a:pt x="228" y="618"/>
                  </a:lnTo>
                  <a:lnTo>
                    <a:pt x="228" y="616"/>
                  </a:lnTo>
                  <a:lnTo>
                    <a:pt x="232" y="614"/>
                  </a:lnTo>
                  <a:lnTo>
                    <a:pt x="232" y="614"/>
                  </a:lnTo>
                  <a:lnTo>
                    <a:pt x="238" y="612"/>
                  </a:lnTo>
                  <a:lnTo>
                    <a:pt x="242" y="614"/>
                  </a:lnTo>
                  <a:lnTo>
                    <a:pt x="246" y="620"/>
                  </a:lnTo>
                  <a:lnTo>
                    <a:pt x="250" y="622"/>
                  </a:lnTo>
                  <a:lnTo>
                    <a:pt x="254" y="622"/>
                  </a:lnTo>
                  <a:lnTo>
                    <a:pt x="262" y="622"/>
                  </a:lnTo>
                  <a:lnTo>
                    <a:pt x="272" y="618"/>
                  </a:lnTo>
                  <a:lnTo>
                    <a:pt x="272" y="618"/>
                  </a:lnTo>
                  <a:lnTo>
                    <a:pt x="282" y="614"/>
                  </a:lnTo>
                  <a:lnTo>
                    <a:pt x="286" y="614"/>
                  </a:lnTo>
                  <a:lnTo>
                    <a:pt x="286" y="616"/>
                  </a:lnTo>
                  <a:lnTo>
                    <a:pt x="286" y="618"/>
                  </a:lnTo>
                  <a:lnTo>
                    <a:pt x="284" y="622"/>
                  </a:lnTo>
                  <a:lnTo>
                    <a:pt x="286" y="626"/>
                  </a:lnTo>
                  <a:lnTo>
                    <a:pt x="290" y="630"/>
                  </a:lnTo>
                  <a:lnTo>
                    <a:pt x="300" y="630"/>
                  </a:lnTo>
                  <a:lnTo>
                    <a:pt x="300" y="630"/>
                  </a:lnTo>
                  <a:lnTo>
                    <a:pt x="312" y="630"/>
                  </a:lnTo>
                  <a:lnTo>
                    <a:pt x="320" y="626"/>
                  </a:lnTo>
                  <a:lnTo>
                    <a:pt x="326" y="622"/>
                  </a:lnTo>
                  <a:lnTo>
                    <a:pt x="330" y="618"/>
                  </a:lnTo>
                  <a:lnTo>
                    <a:pt x="334" y="616"/>
                  </a:lnTo>
                  <a:lnTo>
                    <a:pt x="338" y="614"/>
                  </a:lnTo>
                  <a:lnTo>
                    <a:pt x="344" y="614"/>
                  </a:lnTo>
                  <a:lnTo>
                    <a:pt x="350" y="620"/>
                  </a:lnTo>
                  <a:lnTo>
                    <a:pt x="350" y="620"/>
                  </a:lnTo>
                  <a:lnTo>
                    <a:pt x="358" y="624"/>
                  </a:lnTo>
                  <a:lnTo>
                    <a:pt x="364" y="624"/>
                  </a:lnTo>
                  <a:lnTo>
                    <a:pt x="368" y="622"/>
                  </a:lnTo>
                  <a:lnTo>
                    <a:pt x="370" y="618"/>
                  </a:lnTo>
                  <a:lnTo>
                    <a:pt x="374" y="614"/>
                  </a:lnTo>
                  <a:lnTo>
                    <a:pt x="380" y="610"/>
                  </a:lnTo>
                  <a:lnTo>
                    <a:pt x="386" y="610"/>
                  </a:lnTo>
                  <a:lnTo>
                    <a:pt x="396" y="612"/>
                  </a:lnTo>
                  <a:lnTo>
                    <a:pt x="396" y="612"/>
                  </a:lnTo>
                  <a:lnTo>
                    <a:pt x="408" y="616"/>
                  </a:lnTo>
                  <a:lnTo>
                    <a:pt x="420" y="618"/>
                  </a:lnTo>
                  <a:lnTo>
                    <a:pt x="446" y="618"/>
                  </a:lnTo>
                  <a:lnTo>
                    <a:pt x="468" y="620"/>
                  </a:lnTo>
                  <a:lnTo>
                    <a:pt x="476" y="622"/>
                  </a:lnTo>
                  <a:lnTo>
                    <a:pt x="484" y="628"/>
                  </a:lnTo>
                  <a:lnTo>
                    <a:pt x="484" y="628"/>
                  </a:lnTo>
                  <a:lnTo>
                    <a:pt x="488" y="632"/>
                  </a:lnTo>
                  <a:lnTo>
                    <a:pt x="492" y="634"/>
                  </a:lnTo>
                  <a:lnTo>
                    <a:pt x="500" y="634"/>
                  </a:lnTo>
                  <a:lnTo>
                    <a:pt x="506" y="634"/>
                  </a:lnTo>
                  <a:lnTo>
                    <a:pt x="512" y="634"/>
                  </a:lnTo>
                  <a:lnTo>
                    <a:pt x="522" y="638"/>
                  </a:lnTo>
                  <a:lnTo>
                    <a:pt x="534" y="642"/>
                  </a:lnTo>
                  <a:lnTo>
                    <a:pt x="534" y="642"/>
                  </a:lnTo>
                  <a:lnTo>
                    <a:pt x="560" y="654"/>
                  </a:lnTo>
                  <a:lnTo>
                    <a:pt x="578" y="664"/>
                  </a:lnTo>
                  <a:lnTo>
                    <a:pt x="584" y="666"/>
                  </a:lnTo>
                  <a:lnTo>
                    <a:pt x="584" y="670"/>
                  </a:lnTo>
                  <a:lnTo>
                    <a:pt x="584" y="674"/>
                  </a:lnTo>
                  <a:lnTo>
                    <a:pt x="578" y="680"/>
                  </a:lnTo>
                  <a:lnTo>
                    <a:pt x="578" y="680"/>
                  </a:lnTo>
                  <a:lnTo>
                    <a:pt x="576" y="684"/>
                  </a:lnTo>
                  <a:lnTo>
                    <a:pt x="576" y="688"/>
                  </a:lnTo>
                  <a:lnTo>
                    <a:pt x="578" y="692"/>
                  </a:lnTo>
                  <a:lnTo>
                    <a:pt x="582" y="696"/>
                  </a:lnTo>
                  <a:lnTo>
                    <a:pt x="596" y="704"/>
                  </a:lnTo>
                  <a:lnTo>
                    <a:pt x="612" y="714"/>
                  </a:lnTo>
                  <a:lnTo>
                    <a:pt x="642" y="734"/>
                  </a:lnTo>
                  <a:lnTo>
                    <a:pt x="652" y="742"/>
                  </a:lnTo>
                  <a:lnTo>
                    <a:pt x="654" y="746"/>
                  </a:lnTo>
                  <a:lnTo>
                    <a:pt x="654" y="750"/>
                  </a:lnTo>
                  <a:lnTo>
                    <a:pt x="654" y="750"/>
                  </a:lnTo>
                  <a:lnTo>
                    <a:pt x="650" y="756"/>
                  </a:lnTo>
                  <a:lnTo>
                    <a:pt x="644" y="764"/>
                  </a:lnTo>
                  <a:lnTo>
                    <a:pt x="632" y="776"/>
                  </a:lnTo>
                  <a:lnTo>
                    <a:pt x="628" y="780"/>
                  </a:lnTo>
                  <a:lnTo>
                    <a:pt x="628" y="782"/>
                  </a:lnTo>
                  <a:lnTo>
                    <a:pt x="632" y="784"/>
                  </a:lnTo>
                  <a:lnTo>
                    <a:pt x="642" y="780"/>
                  </a:lnTo>
                  <a:lnTo>
                    <a:pt x="642" y="780"/>
                  </a:lnTo>
                  <a:lnTo>
                    <a:pt x="660" y="776"/>
                  </a:lnTo>
                  <a:lnTo>
                    <a:pt x="666" y="776"/>
                  </a:lnTo>
                  <a:lnTo>
                    <a:pt x="668" y="776"/>
                  </a:lnTo>
                  <a:lnTo>
                    <a:pt x="670" y="782"/>
                  </a:lnTo>
                  <a:lnTo>
                    <a:pt x="674" y="786"/>
                  </a:lnTo>
                  <a:lnTo>
                    <a:pt x="678" y="790"/>
                  </a:lnTo>
                  <a:lnTo>
                    <a:pt x="678" y="790"/>
                  </a:lnTo>
                  <a:lnTo>
                    <a:pt x="684" y="794"/>
                  </a:lnTo>
                  <a:lnTo>
                    <a:pt x="686" y="798"/>
                  </a:lnTo>
                  <a:lnTo>
                    <a:pt x="684" y="802"/>
                  </a:lnTo>
                  <a:lnTo>
                    <a:pt x="682" y="806"/>
                  </a:lnTo>
                  <a:lnTo>
                    <a:pt x="680" y="810"/>
                  </a:lnTo>
                  <a:lnTo>
                    <a:pt x="680" y="814"/>
                  </a:lnTo>
                  <a:lnTo>
                    <a:pt x="686" y="818"/>
                  </a:lnTo>
                  <a:lnTo>
                    <a:pt x="696" y="824"/>
                  </a:lnTo>
                  <a:lnTo>
                    <a:pt x="696" y="824"/>
                  </a:lnTo>
                  <a:lnTo>
                    <a:pt x="704" y="828"/>
                  </a:lnTo>
                  <a:lnTo>
                    <a:pt x="708" y="834"/>
                  </a:lnTo>
                  <a:lnTo>
                    <a:pt x="706" y="838"/>
                  </a:lnTo>
                  <a:lnTo>
                    <a:pt x="702" y="844"/>
                  </a:lnTo>
                  <a:lnTo>
                    <a:pt x="700" y="850"/>
                  </a:lnTo>
                  <a:lnTo>
                    <a:pt x="698" y="854"/>
                  </a:lnTo>
                  <a:lnTo>
                    <a:pt x="702" y="858"/>
                  </a:lnTo>
                  <a:lnTo>
                    <a:pt x="710" y="862"/>
                  </a:lnTo>
                  <a:lnTo>
                    <a:pt x="710" y="862"/>
                  </a:lnTo>
                  <a:lnTo>
                    <a:pt x="720" y="864"/>
                  </a:lnTo>
                  <a:lnTo>
                    <a:pt x="726" y="870"/>
                  </a:lnTo>
                  <a:lnTo>
                    <a:pt x="730" y="876"/>
                  </a:lnTo>
                  <a:lnTo>
                    <a:pt x="730" y="882"/>
                  </a:lnTo>
                  <a:lnTo>
                    <a:pt x="728" y="888"/>
                  </a:lnTo>
                  <a:lnTo>
                    <a:pt x="722" y="894"/>
                  </a:lnTo>
                  <a:lnTo>
                    <a:pt x="716" y="898"/>
                  </a:lnTo>
                  <a:lnTo>
                    <a:pt x="706" y="902"/>
                  </a:lnTo>
                  <a:lnTo>
                    <a:pt x="706" y="902"/>
                  </a:lnTo>
                  <a:lnTo>
                    <a:pt x="698" y="904"/>
                  </a:lnTo>
                  <a:lnTo>
                    <a:pt x="694" y="906"/>
                  </a:lnTo>
                  <a:lnTo>
                    <a:pt x="690" y="910"/>
                  </a:lnTo>
                  <a:lnTo>
                    <a:pt x="690" y="916"/>
                  </a:lnTo>
                  <a:lnTo>
                    <a:pt x="690" y="922"/>
                  </a:lnTo>
                  <a:lnTo>
                    <a:pt x="694" y="928"/>
                  </a:lnTo>
                  <a:lnTo>
                    <a:pt x="704" y="942"/>
                  </a:lnTo>
                  <a:lnTo>
                    <a:pt x="704" y="942"/>
                  </a:lnTo>
                  <a:lnTo>
                    <a:pt x="708" y="948"/>
                  </a:lnTo>
                  <a:lnTo>
                    <a:pt x="708" y="952"/>
                  </a:lnTo>
                  <a:lnTo>
                    <a:pt x="704" y="956"/>
                  </a:lnTo>
                  <a:lnTo>
                    <a:pt x="698" y="956"/>
                  </a:lnTo>
                  <a:lnTo>
                    <a:pt x="686" y="960"/>
                  </a:lnTo>
                  <a:lnTo>
                    <a:pt x="682" y="960"/>
                  </a:lnTo>
                  <a:lnTo>
                    <a:pt x="684" y="964"/>
                  </a:lnTo>
                  <a:lnTo>
                    <a:pt x="684" y="964"/>
                  </a:lnTo>
                  <a:lnTo>
                    <a:pt x="690" y="972"/>
                  </a:lnTo>
                  <a:lnTo>
                    <a:pt x="696" y="980"/>
                  </a:lnTo>
                  <a:lnTo>
                    <a:pt x="698" y="984"/>
                  </a:lnTo>
                  <a:lnTo>
                    <a:pt x="702" y="986"/>
                  </a:lnTo>
                  <a:lnTo>
                    <a:pt x="706" y="986"/>
                  </a:lnTo>
                  <a:lnTo>
                    <a:pt x="710" y="984"/>
                  </a:lnTo>
                  <a:lnTo>
                    <a:pt x="710" y="984"/>
                  </a:lnTo>
                  <a:lnTo>
                    <a:pt x="716" y="984"/>
                  </a:lnTo>
                  <a:lnTo>
                    <a:pt x="722" y="984"/>
                  </a:lnTo>
                  <a:lnTo>
                    <a:pt x="738" y="988"/>
                  </a:lnTo>
                  <a:lnTo>
                    <a:pt x="744" y="990"/>
                  </a:lnTo>
                  <a:lnTo>
                    <a:pt x="752" y="988"/>
                  </a:lnTo>
                  <a:lnTo>
                    <a:pt x="758" y="984"/>
                  </a:lnTo>
                  <a:lnTo>
                    <a:pt x="764" y="974"/>
                  </a:lnTo>
                  <a:lnTo>
                    <a:pt x="764" y="974"/>
                  </a:lnTo>
                  <a:lnTo>
                    <a:pt x="768" y="970"/>
                  </a:lnTo>
                  <a:lnTo>
                    <a:pt x="770" y="966"/>
                  </a:lnTo>
                  <a:lnTo>
                    <a:pt x="780" y="960"/>
                  </a:lnTo>
                  <a:lnTo>
                    <a:pt x="790" y="960"/>
                  </a:lnTo>
                  <a:lnTo>
                    <a:pt x="800" y="960"/>
                  </a:lnTo>
                  <a:lnTo>
                    <a:pt x="808" y="962"/>
                  </a:lnTo>
                  <a:lnTo>
                    <a:pt x="816" y="966"/>
                  </a:lnTo>
                  <a:lnTo>
                    <a:pt x="818" y="970"/>
                  </a:lnTo>
                  <a:lnTo>
                    <a:pt x="818" y="972"/>
                  </a:lnTo>
                  <a:lnTo>
                    <a:pt x="818" y="972"/>
                  </a:lnTo>
                  <a:lnTo>
                    <a:pt x="818" y="972"/>
                  </a:lnTo>
                  <a:lnTo>
                    <a:pt x="812" y="978"/>
                  </a:lnTo>
                  <a:lnTo>
                    <a:pt x="810" y="980"/>
                  </a:lnTo>
                  <a:lnTo>
                    <a:pt x="812" y="982"/>
                  </a:lnTo>
                  <a:lnTo>
                    <a:pt x="818" y="982"/>
                  </a:lnTo>
                  <a:lnTo>
                    <a:pt x="822" y="984"/>
                  </a:lnTo>
                  <a:lnTo>
                    <a:pt x="828" y="986"/>
                  </a:lnTo>
                  <a:lnTo>
                    <a:pt x="828" y="990"/>
                  </a:lnTo>
                  <a:lnTo>
                    <a:pt x="826" y="994"/>
                  </a:lnTo>
                  <a:lnTo>
                    <a:pt x="826" y="994"/>
                  </a:lnTo>
                  <a:lnTo>
                    <a:pt x="824" y="998"/>
                  </a:lnTo>
                  <a:lnTo>
                    <a:pt x="824" y="1000"/>
                  </a:lnTo>
                  <a:lnTo>
                    <a:pt x="828" y="1006"/>
                  </a:lnTo>
                  <a:lnTo>
                    <a:pt x="836" y="1010"/>
                  </a:lnTo>
                  <a:lnTo>
                    <a:pt x="846" y="1014"/>
                  </a:lnTo>
                  <a:lnTo>
                    <a:pt x="866" y="1020"/>
                  </a:lnTo>
                  <a:lnTo>
                    <a:pt x="872" y="1022"/>
                  </a:lnTo>
                  <a:lnTo>
                    <a:pt x="874" y="1024"/>
                  </a:lnTo>
                  <a:lnTo>
                    <a:pt x="874" y="1024"/>
                  </a:lnTo>
                  <a:lnTo>
                    <a:pt x="874" y="1024"/>
                  </a:lnTo>
                  <a:lnTo>
                    <a:pt x="868" y="1034"/>
                  </a:lnTo>
                  <a:lnTo>
                    <a:pt x="866" y="1040"/>
                  </a:lnTo>
                  <a:lnTo>
                    <a:pt x="868" y="1044"/>
                  </a:lnTo>
                  <a:lnTo>
                    <a:pt x="874" y="1050"/>
                  </a:lnTo>
                  <a:lnTo>
                    <a:pt x="874" y="1050"/>
                  </a:lnTo>
                  <a:lnTo>
                    <a:pt x="874" y="1052"/>
                  </a:lnTo>
                  <a:lnTo>
                    <a:pt x="872" y="1054"/>
                  </a:lnTo>
                  <a:lnTo>
                    <a:pt x="862" y="1052"/>
                  </a:lnTo>
                  <a:lnTo>
                    <a:pt x="848" y="1048"/>
                  </a:lnTo>
                  <a:lnTo>
                    <a:pt x="832" y="1040"/>
                  </a:lnTo>
                  <a:lnTo>
                    <a:pt x="832" y="1040"/>
                  </a:lnTo>
                  <a:lnTo>
                    <a:pt x="822" y="1036"/>
                  </a:lnTo>
                  <a:lnTo>
                    <a:pt x="810" y="1032"/>
                  </a:lnTo>
                  <a:lnTo>
                    <a:pt x="784" y="1028"/>
                  </a:lnTo>
                  <a:lnTo>
                    <a:pt x="758" y="1028"/>
                  </a:lnTo>
                  <a:lnTo>
                    <a:pt x="748" y="1030"/>
                  </a:lnTo>
                  <a:lnTo>
                    <a:pt x="742" y="1032"/>
                  </a:lnTo>
                  <a:lnTo>
                    <a:pt x="742" y="1032"/>
                  </a:lnTo>
                  <a:lnTo>
                    <a:pt x="738" y="1036"/>
                  </a:lnTo>
                  <a:lnTo>
                    <a:pt x="740" y="1042"/>
                  </a:lnTo>
                  <a:lnTo>
                    <a:pt x="744" y="1046"/>
                  </a:lnTo>
                  <a:lnTo>
                    <a:pt x="750" y="1050"/>
                  </a:lnTo>
                  <a:lnTo>
                    <a:pt x="764" y="1056"/>
                  </a:lnTo>
                  <a:lnTo>
                    <a:pt x="782" y="1060"/>
                  </a:lnTo>
                  <a:lnTo>
                    <a:pt x="782" y="1060"/>
                  </a:lnTo>
                  <a:lnTo>
                    <a:pt x="796" y="1060"/>
                  </a:lnTo>
                  <a:lnTo>
                    <a:pt x="804" y="1064"/>
                  </a:lnTo>
                  <a:lnTo>
                    <a:pt x="810" y="1068"/>
                  </a:lnTo>
                  <a:lnTo>
                    <a:pt x="816" y="1072"/>
                  </a:lnTo>
                  <a:lnTo>
                    <a:pt x="820" y="1078"/>
                  </a:lnTo>
                  <a:lnTo>
                    <a:pt x="824" y="1082"/>
                  </a:lnTo>
                  <a:lnTo>
                    <a:pt x="832" y="1086"/>
                  </a:lnTo>
                  <a:lnTo>
                    <a:pt x="844" y="1088"/>
                  </a:lnTo>
                  <a:lnTo>
                    <a:pt x="844" y="1088"/>
                  </a:lnTo>
                  <a:lnTo>
                    <a:pt x="856" y="1090"/>
                  </a:lnTo>
                  <a:lnTo>
                    <a:pt x="864" y="1092"/>
                  </a:lnTo>
                  <a:lnTo>
                    <a:pt x="868" y="1096"/>
                  </a:lnTo>
                  <a:lnTo>
                    <a:pt x="870" y="1098"/>
                  </a:lnTo>
                  <a:lnTo>
                    <a:pt x="866" y="1108"/>
                  </a:lnTo>
                  <a:lnTo>
                    <a:pt x="866" y="1112"/>
                  </a:lnTo>
                  <a:lnTo>
                    <a:pt x="868" y="1118"/>
                  </a:lnTo>
                  <a:lnTo>
                    <a:pt x="868" y="1118"/>
                  </a:lnTo>
                  <a:lnTo>
                    <a:pt x="872" y="1122"/>
                  </a:lnTo>
                  <a:lnTo>
                    <a:pt x="876" y="1120"/>
                  </a:lnTo>
                  <a:lnTo>
                    <a:pt x="880" y="1118"/>
                  </a:lnTo>
                  <a:lnTo>
                    <a:pt x="882" y="1114"/>
                  </a:lnTo>
                  <a:lnTo>
                    <a:pt x="888" y="1106"/>
                  </a:lnTo>
                  <a:lnTo>
                    <a:pt x="888" y="1106"/>
                  </a:lnTo>
                  <a:lnTo>
                    <a:pt x="890" y="1110"/>
                  </a:lnTo>
                  <a:lnTo>
                    <a:pt x="890" y="1110"/>
                  </a:lnTo>
                  <a:lnTo>
                    <a:pt x="888" y="1116"/>
                  </a:lnTo>
                  <a:lnTo>
                    <a:pt x="888" y="1122"/>
                  </a:lnTo>
                  <a:lnTo>
                    <a:pt x="882" y="1134"/>
                  </a:lnTo>
                  <a:lnTo>
                    <a:pt x="876" y="1148"/>
                  </a:lnTo>
                  <a:lnTo>
                    <a:pt x="872" y="1164"/>
                  </a:lnTo>
                  <a:lnTo>
                    <a:pt x="872" y="1164"/>
                  </a:lnTo>
                  <a:lnTo>
                    <a:pt x="870" y="1170"/>
                  </a:lnTo>
                  <a:lnTo>
                    <a:pt x="872" y="1176"/>
                  </a:lnTo>
                  <a:lnTo>
                    <a:pt x="876" y="1182"/>
                  </a:lnTo>
                  <a:lnTo>
                    <a:pt x="876" y="1184"/>
                  </a:lnTo>
                  <a:lnTo>
                    <a:pt x="876" y="1186"/>
                  </a:lnTo>
                  <a:lnTo>
                    <a:pt x="866" y="1192"/>
                  </a:lnTo>
                  <a:lnTo>
                    <a:pt x="866" y="1192"/>
                  </a:lnTo>
                  <a:lnTo>
                    <a:pt x="858" y="1194"/>
                  </a:lnTo>
                  <a:lnTo>
                    <a:pt x="850" y="1196"/>
                  </a:lnTo>
                  <a:lnTo>
                    <a:pt x="838" y="1192"/>
                  </a:lnTo>
                  <a:lnTo>
                    <a:pt x="828" y="1190"/>
                  </a:lnTo>
                  <a:lnTo>
                    <a:pt x="822" y="1190"/>
                  </a:lnTo>
                  <a:lnTo>
                    <a:pt x="818" y="1194"/>
                  </a:lnTo>
                  <a:lnTo>
                    <a:pt x="818" y="1194"/>
                  </a:lnTo>
                  <a:lnTo>
                    <a:pt x="812" y="1196"/>
                  </a:lnTo>
                  <a:lnTo>
                    <a:pt x="806" y="1198"/>
                  </a:lnTo>
                  <a:lnTo>
                    <a:pt x="796" y="1202"/>
                  </a:lnTo>
                  <a:lnTo>
                    <a:pt x="788" y="1204"/>
                  </a:lnTo>
                  <a:lnTo>
                    <a:pt x="786" y="1206"/>
                  </a:lnTo>
                  <a:lnTo>
                    <a:pt x="788" y="1210"/>
                  </a:lnTo>
                  <a:lnTo>
                    <a:pt x="788" y="1210"/>
                  </a:lnTo>
                  <a:lnTo>
                    <a:pt x="788" y="1212"/>
                  </a:lnTo>
                  <a:lnTo>
                    <a:pt x="788" y="1214"/>
                  </a:lnTo>
                  <a:lnTo>
                    <a:pt x="784" y="1214"/>
                  </a:lnTo>
                  <a:lnTo>
                    <a:pt x="784" y="1216"/>
                  </a:lnTo>
                  <a:lnTo>
                    <a:pt x="784" y="1216"/>
                  </a:lnTo>
                  <a:lnTo>
                    <a:pt x="790" y="1222"/>
                  </a:lnTo>
                  <a:lnTo>
                    <a:pt x="790" y="1222"/>
                  </a:lnTo>
                  <a:lnTo>
                    <a:pt x="794" y="1226"/>
                  </a:lnTo>
                  <a:lnTo>
                    <a:pt x="794" y="1228"/>
                  </a:lnTo>
                  <a:lnTo>
                    <a:pt x="792" y="1232"/>
                  </a:lnTo>
                  <a:lnTo>
                    <a:pt x="788" y="1234"/>
                  </a:lnTo>
                  <a:lnTo>
                    <a:pt x="778" y="1240"/>
                  </a:lnTo>
                  <a:lnTo>
                    <a:pt x="774" y="1242"/>
                  </a:lnTo>
                  <a:lnTo>
                    <a:pt x="774" y="1246"/>
                  </a:lnTo>
                  <a:lnTo>
                    <a:pt x="774" y="1246"/>
                  </a:lnTo>
                  <a:lnTo>
                    <a:pt x="774" y="1252"/>
                  </a:lnTo>
                  <a:lnTo>
                    <a:pt x="772" y="1260"/>
                  </a:lnTo>
                  <a:lnTo>
                    <a:pt x="762" y="1284"/>
                  </a:lnTo>
                  <a:lnTo>
                    <a:pt x="762" y="1284"/>
                  </a:lnTo>
                  <a:lnTo>
                    <a:pt x="762" y="1292"/>
                  </a:lnTo>
                  <a:lnTo>
                    <a:pt x="762" y="1296"/>
                  </a:lnTo>
                  <a:lnTo>
                    <a:pt x="766" y="1300"/>
                  </a:lnTo>
                  <a:lnTo>
                    <a:pt x="772" y="1302"/>
                  </a:lnTo>
                  <a:lnTo>
                    <a:pt x="788" y="1306"/>
                  </a:lnTo>
                  <a:lnTo>
                    <a:pt x="810" y="1306"/>
                  </a:lnTo>
                  <a:lnTo>
                    <a:pt x="810" y="1306"/>
                  </a:lnTo>
                  <a:lnTo>
                    <a:pt x="800" y="1312"/>
                  </a:lnTo>
                  <a:lnTo>
                    <a:pt x="790" y="1320"/>
                  </a:lnTo>
                  <a:lnTo>
                    <a:pt x="782" y="1328"/>
                  </a:lnTo>
                  <a:lnTo>
                    <a:pt x="776" y="1338"/>
                  </a:lnTo>
                  <a:lnTo>
                    <a:pt x="772" y="1346"/>
                  </a:lnTo>
                  <a:lnTo>
                    <a:pt x="772" y="1354"/>
                  </a:lnTo>
                  <a:lnTo>
                    <a:pt x="774" y="1362"/>
                  </a:lnTo>
                  <a:lnTo>
                    <a:pt x="780" y="1368"/>
                  </a:lnTo>
                  <a:lnTo>
                    <a:pt x="780" y="1368"/>
                  </a:lnTo>
                  <a:lnTo>
                    <a:pt x="786" y="1374"/>
                  </a:lnTo>
                  <a:lnTo>
                    <a:pt x="790" y="1378"/>
                  </a:lnTo>
                  <a:lnTo>
                    <a:pt x="792" y="1384"/>
                  </a:lnTo>
                  <a:lnTo>
                    <a:pt x="792" y="1390"/>
                  </a:lnTo>
                  <a:lnTo>
                    <a:pt x="792" y="1392"/>
                  </a:lnTo>
                  <a:lnTo>
                    <a:pt x="796" y="1392"/>
                  </a:lnTo>
                  <a:lnTo>
                    <a:pt x="796" y="1392"/>
                  </a:lnTo>
                  <a:lnTo>
                    <a:pt x="806" y="1394"/>
                  </a:lnTo>
                  <a:lnTo>
                    <a:pt x="812" y="1400"/>
                  </a:lnTo>
                  <a:lnTo>
                    <a:pt x="818" y="1406"/>
                  </a:lnTo>
                  <a:lnTo>
                    <a:pt x="818" y="1410"/>
                  </a:lnTo>
                  <a:lnTo>
                    <a:pt x="818" y="1414"/>
                  </a:lnTo>
                  <a:lnTo>
                    <a:pt x="818" y="1414"/>
                  </a:lnTo>
                  <a:lnTo>
                    <a:pt x="818" y="1420"/>
                  </a:lnTo>
                  <a:lnTo>
                    <a:pt x="818" y="1422"/>
                  </a:lnTo>
                  <a:lnTo>
                    <a:pt x="824" y="1426"/>
                  </a:lnTo>
                  <a:lnTo>
                    <a:pt x="828" y="1430"/>
                  </a:lnTo>
                  <a:lnTo>
                    <a:pt x="830" y="1434"/>
                  </a:lnTo>
                  <a:lnTo>
                    <a:pt x="830" y="1440"/>
                  </a:lnTo>
                  <a:lnTo>
                    <a:pt x="830" y="1440"/>
                  </a:lnTo>
                  <a:lnTo>
                    <a:pt x="830" y="1450"/>
                  </a:lnTo>
                  <a:lnTo>
                    <a:pt x="834" y="1452"/>
                  </a:lnTo>
                  <a:lnTo>
                    <a:pt x="836" y="1454"/>
                  </a:lnTo>
                  <a:lnTo>
                    <a:pt x="836" y="1462"/>
                  </a:lnTo>
                  <a:lnTo>
                    <a:pt x="836" y="1462"/>
                  </a:lnTo>
                  <a:lnTo>
                    <a:pt x="836" y="1476"/>
                  </a:lnTo>
                  <a:lnTo>
                    <a:pt x="836" y="1482"/>
                  </a:lnTo>
                  <a:lnTo>
                    <a:pt x="840" y="1488"/>
                  </a:lnTo>
                  <a:lnTo>
                    <a:pt x="842" y="1490"/>
                  </a:lnTo>
                  <a:lnTo>
                    <a:pt x="848" y="1488"/>
                  </a:lnTo>
                  <a:lnTo>
                    <a:pt x="852" y="1482"/>
                  </a:lnTo>
                  <a:lnTo>
                    <a:pt x="860" y="1470"/>
                  </a:lnTo>
                  <a:lnTo>
                    <a:pt x="860" y="1470"/>
                  </a:lnTo>
                  <a:lnTo>
                    <a:pt x="870" y="1454"/>
                  </a:lnTo>
                  <a:lnTo>
                    <a:pt x="872" y="1454"/>
                  </a:lnTo>
                  <a:lnTo>
                    <a:pt x="874" y="1456"/>
                  </a:lnTo>
                  <a:lnTo>
                    <a:pt x="876" y="1462"/>
                  </a:lnTo>
                  <a:lnTo>
                    <a:pt x="878" y="1462"/>
                  </a:lnTo>
                  <a:lnTo>
                    <a:pt x="882" y="1460"/>
                  </a:lnTo>
                  <a:lnTo>
                    <a:pt x="882" y="1460"/>
                  </a:lnTo>
                  <a:lnTo>
                    <a:pt x="888" y="1456"/>
                  </a:lnTo>
                  <a:lnTo>
                    <a:pt x="894" y="1454"/>
                  </a:lnTo>
                  <a:lnTo>
                    <a:pt x="900" y="1452"/>
                  </a:lnTo>
                  <a:lnTo>
                    <a:pt x="906" y="1454"/>
                  </a:lnTo>
                  <a:lnTo>
                    <a:pt x="912" y="1456"/>
                  </a:lnTo>
                  <a:lnTo>
                    <a:pt x="916" y="1458"/>
                  </a:lnTo>
                  <a:lnTo>
                    <a:pt x="918" y="1464"/>
                  </a:lnTo>
                  <a:lnTo>
                    <a:pt x="920" y="1470"/>
                  </a:lnTo>
                  <a:lnTo>
                    <a:pt x="920" y="1470"/>
                  </a:lnTo>
                  <a:lnTo>
                    <a:pt x="922" y="1474"/>
                  </a:lnTo>
                  <a:lnTo>
                    <a:pt x="920" y="1474"/>
                  </a:lnTo>
                  <a:lnTo>
                    <a:pt x="912" y="1470"/>
                  </a:lnTo>
                  <a:lnTo>
                    <a:pt x="902" y="1464"/>
                  </a:lnTo>
                  <a:lnTo>
                    <a:pt x="896" y="1462"/>
                  </a:lnTo>
                  <a:lnTo>
                    <a:pt x="890" y="1464"/>
                  </a:lnTo>
                  <a:lnTo>
                    <a:pt x="890" y="1464"/>
                  </a:lnTo>
                  <a:lnTo>
                    <a:pt x="888" y="1466"/>
                  </a:lnTo>
                  <a:lnTo>
                    <a:pt x="888" y="1468"/>
                  </a:lnTo>
                  <a:lnTo>
                    <a:pt x="894" y="1474"/>
                  </a:lnTo>
                  <a:lnTo>
                    <a:pt x="898" y="1474"/>
                  </a:lnTo>
                  <a:lnTo>
                    <a:pt x="898" y="1476"/>
                  </a:lnTo>
                  <a:lnTo>
                    <a:pt x="896" y="1478"/>
                  </a:lnTo>
                  <a:lnTo>
                    <a:pt x="890" y="1478"/>
                  </a:lnTo>
                  <a:lnTo>
                    <a:pt x="890" y="1478"/>
                  </a:lnTo>
                  <a:lnTo>
                    <a:pt x="884" y="1480"/>
                  </a:lnTo>
                  <a:lnTo>
                    <a:pt x="880" y="1480"/>
                  </a:lnTo>
                  <a:lnTo>
                    <a:pt x="880" y="1484"/>
                  </a:lnTo>
                  <a:lnTo>
                    <a:pt x="880" y="1486"/>
                  </a:lnTo>
                  <a:lnTo>
                    <a:pt x="880" y="1488"/>
                  </a:lnTo>
                  <a:lnTo>
                    <a:pt x="880" y="1490"/>
                  </a:lnTo>
                  <a:lnTo>
                    <a:pt x="876" y="1492"/>
                  </a:lnTo>
                  <a:lnTo>
                    <a:pt x="868" y="1492"/>
                  </a:lnTo>
                  <a:lnTo>
                    <a:pt x="868" y="1492"/>
                  </a:lnTo>
                  <a:lnTo>
                    <a:pt x="856" y="1494"/>
                  </a:lnTo>
                  <a:lnTo>
                    <a:pt x="856" y="1496"/>
                  </a:lnTo>
                  <a:lnTo>
                    <a:pt x="856" y="1496"/>
                  </a:lnTo>
                  <a:lnTo>
                    <a:pt x="860" y="1500"/>
                  </a:lnTo>
                  <a:lnTo>
                    <a:pt x="860" y="1502"/>
                  </a:lnTo>
                  <a:lnTo>
                    <a:pt x="858" y="1504"/>
                  </a:lnTo>
                  <a:lnTo>
                    <a:pt x="858" y="1504"/>
                  </a:lnTo>
                  <a:lnTo>
                    <a:pt x="854" y="1506"/>
                  </a:lnTo>
                  <a:lnTo>
                    <a:pt x="854" y="1506"/>
                  </a:lnTo>
                  <a:lnTo>
                    <a:pt x="856" y="1510"/>
                  </a:lnTo>
                  <a:lnTo>
                    <a:pt x="860" y="1514"/>
                  </a:lnTo>
                  <a:lnTo>
                    <a:pt x="862" y="1516"/>
                  </a:lnTo>
                  <a:lnTo>
                    <a:pt x="860" y="1518"/>
                  </a:lnTo>
                  <a:lnTo>
                    <a:pt x="860" y="1518"/>
                  </a:lnTo>
                  <a:lnTo>
                    <a:pt x="860" y="1522"/>
                  </a:lnTo>
                  <a:lnTo>
                    <a:pt x="860" y="1526"/>
                  </a:lnTo>
                  <a:lnTo>
                    <a:pt x="862" y="1534"/>
                  </a:lnTo>
                  <a:lnTo>
                    <a:pt x="874" y="1554"/>
                  </a:lnTo>
                  <a:lnTo>
                    <a:pt x="874" y="1554"/>
                  </a:lnTo>
                  <a:lnTo>
                    <a:pt x="878" y="1558"/>
                  </a:lnTo>
                  <a:lnTo>
                    <a:pt x="882" y="1560"/>
                  </a:lnTo>
                  <a:lnTo>
                    <a:pt x="890" y="1562"/>
                  </a:lnTo>
                  <a:lnTo>
                    <a:pt x="898" y="1562"/>
                  </a:lnTo>
                  <a:lnTo>
                    <a:pt x="898" y="1564"/>
                  </a:lnTo>
                  <a:lnTo>
                    <a:pt x="898" y="1568"/>
                  </a:lnTo>
                  <a:lnTo>
                    <a:pt x="898" y="1568"/>
                  </a:lnTo>
                  <a:lnTo>
                    <a:pt x="896" y="1572"/>
                  </a:lnTo>
                  <a:lnTo>
                    <a:pt x="898" y="1576"/>
                  </a:lnTo>
                  <a:lnTo>
                    <a:pt x="902" y="1582"/>
                  </a:lnTo>
                  <a:lnTo>
                    <a:pt x="906" y="1590"/>
                  </a:lnTo>
                  <a:lnTo>
                    <a:pt x="908" y="1594"/>
                  </a:lnTo>
                  <a:lnTo>
                    <a:pt x="908" y="1598"/>
                  </a:lnTo>
                  <a:lnTo>
                    <a:pt x="908" y="1598"/>
                  </a:lnTo>
                  <a:lnTo>
                    <a:pt x="908" y="1606"/>
                  </a:lnTo>
                  <a:lnTo>
                    <a:pt x="910" y="1610"/>
                  </a:lnTo>
                  <a:lnTo>
                    <a:pt x="914" y="1614"/>
                  </a:lnTo>
                  <a:lnTo>
                    <a:pt x="926" y="1618"/>
                  </a:lnTo>
                  <a:lnTo>
                    <a:pt x="926" y="1618"/>
                  </a:lnTo>
                  <a:lnTo>
                    <a:pt x="932" y="1622"/>
                  </a:lnTo>
                  <a:lnTo>
                    <a:pt x="934" y="1626"/>
                  </a:lnTo>
                  <a:lnTo>
                    <a:pt x="936" y="1630"/>
                  </a:lnTo>
                  <a:lnTo>
                    <a:pt x="934" y="1634"/>
                  </a:lnTo>
                  <a:lnTo>
                    <a:pt x="934" y="1640"/>
                  </a:lnTo>
                  <a:lnTo>
                    <a:pt x="934" y="1640"/>
                  </a:lnTo>
                  <a:lnTo>
                    <a:pt x="938" y="1640"/>
                  </a:lnTo>
                  <a:lnTo>
                    <a:pt x="938" y="1640"/>
                  </a:lnTo>
                  <a:lnTo>
                    <a:pt x="942" y="1640"/>
                  </a:lnTo>
                  <a:lnTo>
                    <a:pt x="944" y="1640"/>
                  </a:lnTo>
                  <a:lnTo>
                    <a:pt x="946" y="1648"/>
                  </a:lnTo>
                  <a:lnTo>
                    <a:pt x="946" y="1654"/>
                  </a:lnTo>
                  <a:lnTo>
                    <a:pt x="948" y="1656"/>
                  </a:lnTo>
                  <a:lnTo>
                    <a:pt x="950" y="1656"/>
                  </a:lnTo>
                  <a:lnTo>
                    <a:pt x="950" y="1656"/>
                  </a:lnTo>
                  <a:lnTo>
                    <a:pt x="956" y="1656"/>
                  </a:lnTo>
                  <a:lnTo>
                    <a:pt x="958" y="1656"/>
                  </a:lnTo>
                  <a:lnTo>
                    <a:pt x="958" y="1662"/>
                  </a:lnTo>
                  <a:lnTo>
                    <a:pt x="954" y="1672"/>
                  </a:lnTo>
                  <a:lnTo>
                    <a:pt x="954" y="1672"/>
                  </a:lnTo>
                  <a:lnTo>
                    <a:pt x="952" y="1676"/>
                  </a:lnTo>
                  <a:lnTo>
                    <a:pt x="956" y="1678"/>
                  </a:lnTo>
                  <a:lnTo>
                    <a:pt x="966" y="1678"/>
                  </a:lnTo>
                  <a:lnTo>
                    <a:pt x="978" y="1678"/>
                  </a:lnTo>
                  <a:lnTo>
                    <a:pt x="980" y="1680"/>
                  </a:lnTo>
                  <a:lnTo>
                    <a:pt x="980" y="1684"/>
                  </a:lnTo>
                  <a:lnTo>
                    <a:pt x="980" y="1684"/>
                  </a:lnTo>
                  <a:lnTo>
                    <a:pt x="978" y="1690"/>
                  </a:lnTo>
                  <a:lnTo>
                    <a:pt x="978" y="1692"/>
                  </a:lnTo>
                  <a:lnTo>
                    <a:pt x="980" y="1694"/>
                  </a:lnTo>
                  <a:lnTo>
                    <a:pt x="982" y="1694"/>
                  </a:lnTo>
                  <a:lnTo>
                    <a:pt x="990" y="1694"/>
                  </a:lnTo>
                  <a:lnTo>
                    <a:pt x="994" y="1696"/>
                  </a:lnTo>
                  <a:lnTo>
                    <a:pt x="996" y="1698"/>
                  </a:lnTo>
                  <a:lnTo>
                    <a:pt x="996" y="1698"/>
                  </a:lnTo>
                  <a:lnTo>
                    <a:pt x="998" y="1700"/>
                  </a:lnTo>
                  <a:lnTo>
                    <a:pt x="996" y="1702"/>
                  </a:lnTo>
                  <a:lnTo>
                    <a:pt x="994" y="1704"/>
                  </a:lnTo>
                  <a:lnTo>
                    <a:pt x="990" y="1706"/>
                  </a:lnTo>
                  <a:lnTo>
                    <a:pt x="990" y="1708"/>
                  </a:lnTo>
                  <a:lnTo>
                    <a:pt x="990" y="1712"/>
                  </a:lnTo>
                  <a:lnTo>
                    <a:pt x="990" y="1712"/>
                  </a:lnTo>
                  <a:lnTo>
                    <a:pt x="992" y="1722"/>
                  </a:lnTo>
                  <a:lnTo>
                    <a:pt x="996" y="1724"/>
                  </a:lnTo>
                  <a:lnTo>
                    <a:pt x="1000" y="1726"/>
                  </a:lnTo>
                  <a:lnTo>
                    <a:pt x="1004" y="1726"/>
                  </a:lnTo>
                  <a:lnTo>
                    <a:pt x="1010" y="1726"/>
                  </a:lnTo>
                  <a:lnTo>
                    <a:pt x="1016" y="1722"/>
                  </a:lnTo>
                  <a:lnTo>
                    <a:pt x="1024" y="1718"/>
                  </a:lnTo>
                  <a:lnTo>
                    <a:pt x="1024" y="1718"/>
                  </a:lnTo>
                  <a:lnTo>
                    <a:pt x="1032" y="1712"/>
                  </a:lnTo>
                  <a:lnTo>
                    <a:pt x="1038" y="1712"/>
                  </a:lnTo>
                  <a:lnTo>
                    <a:pt x="1040" y="1712"/>
                  </a:lnTo>
                  <a:lnTo>
                    <a:pt x="1044" y="1714"/>
                  </a:lnTo>
                  <a:lnTo>
                    <a:pt x="1048" y="1716"/>
                  </a:lnTo>
                  <a:lnTo>
                    <a:pt x="1050" y="1716"/>
                  </a:lnTo>
                  <a:lnTo>
                    <a:pt x="1054" y="1714"/>
                  </a:lnTo>
                  <a:lnTo>
                    <a:pt x="1054" y="1714"/>
                  </a:lnTo>
                  <a:lnTo>
                    <a:pt x="1064" y="1708"/>
                  </a:lnTo>
                  <a:lnTo>
                    <a:pt x="1072" y="1704"/>
                  </a:lnTo>
                  <a:lnTo>
                    <a:pt x="1080" y="1700"/>
                  </a:lnTo>
                  <a:lnTo>
                    <a:pt x="1080" y="1696"/>
                  </a:lnTo>
                  <a:lnTo>
                    <a:pt x="1080" y="1692"/>
                  </a:lnTo>
                  <a:lnTo>
                    <a:pt x="1080" y="1692"/>
                  </a:lnTo>
                  <a:lnTo>
                    <a:pt x="1080" y="1688"/>
                  </a:lnTo>
                  <a:lnTo>
                    <a:pt x="1082" y="1686"/>
                  </a:lnTo>
                  <a:lnTo>
                    <a:pt x="1084" y="1688"/>
                  </a:lnTo>
                  <a:lnTo>
                    <a:pt x="1086" y="1690"/>
                  </a:lnTo>
                  <a:lnTo>
                    <a:pt x="1088" y="1694"/>
                  </a:lnTo>
                  <a:lnTo>
                    <a:pt x="1090" y="1698"/>
                  </a:lnTo>
                  <a:lnTo>
                    <a:pt x="1090" y="1704"/>
                  </a:lnTo>
                  <a:lnTo>
                    <a:pt x="1086" y="1710"/>
                  </a:lnTo>
                  <a:lnTo>
                    <a:pt x="1086" y="1710"/>
                  </a:lnTo>
                  <a:lnTo>
                    <a:pt x="1078" y="1718"/>
                  </a:lnTo>
                  <a:lnTo>
                    <a:pt x="1076" y="1726"/>
                  </a:lnTo>
                  <a:lnTo>
                    <a:pt x="1076" y="1728"/>
                  </a:lnTo>
                  <a:lnTo>
                    <a:pt x="1078" y="1732"/>
                  </a:lnTo>
                  <a:lnTo>
                    <a:pt x="1090" y="1738"/>
                  </a:lnTo>
                  <a:lnTo>
                    <a:pt x="1090" y="1738"/>
                  </a:lnTo>
                  <a:lnTo>
                    <a:pt x="1098" y="1740"/>
                  </a:lnTo>
                  <a:lnTo>
                    <a:pt x="1106" y="1740"/>
                  </a:lnTo>
                  <a:lnTo>
                    <a:pt x="1120" y="1738"/>
                  </a:lnTo>
                  <a:lnTo>
                    <a:pt x="1124" y="1738"/>
                  </a:lnTo>
                  <a:lnTo>
                    <a:pt x="1126" y="1740"/>
                  </a:lnTo>
                  <a:lnTo>
                    <a:pt x="1126" y="1744"/>
                  </a:lnTo>
                  <a:lnTo>
                    <a:pt x="1120" y="1752"/>
                  </a:lnTo>
                  <a:lnTo>
                    <a:pt x="1120" y="1752"/>
                  </a:lnTo>
                  <a:lnTo>
                    <a:pt x="1116" y="1758"/>
                  </a:lnTo>
                  <a:lnTo>
                    <a:pt x="1116" y="1762"/>
                  </a:lnTo>
                  <a:lnTo>
                    <a:pt x="1118" y="1766"/>
                  </a:lnTo>
                  <a:lnTo>
                    <a:pt x="1122" y="1768"/>
                  </a:lnTo>
                  <a:lnTo>
                    <a:pt x="1126" y="1770"/>
                  </a:lnTo>
                  <a:lnTo>
                    <a:pt x="1132" y="1770"/>
                  </a:lnTo>
                  <a:lnTo>
                    <a:pt x="1136" y="1768"/>
                  </a:lnTo>
                  <a:lnTo>
                    <a:pt x="1140" y="1766"/>
                  </a:lnTo>
                  <a:lnTo>
                    <a:pt x="1140" y="1766"/>
                  </a:lnTo>
                  <a:lnTo>
                    <a:pt x="1150" y="1760"/>
                  </a:lnTo>
                  <a:lnTo>
                    <a:pt x="1154" y="1758"/>
                  </a:lnTo>
                  <a:lnTo>
                    <a:pt x="1156" y="1758"/>
                  </a:lnTo>
                  <a:lnTo>
                    <a:pt x="1162" y="1762"/>
                  </a:lnTo>
                  <a:lnTo>
                    <a:pt x="1170" y="1770"/>
                  </a:lnTo>
                  <a:lnTo>
                    <a:pt x="1170" y="1770"/>
                  </a:lnTo>
                  <a:lnTo>
                    <a:pt x="1182" y="1776"/>
                  </a:lnTo>
                  <a:lnTo>
                    <a:pt x="1186" y="1776"/>
                  </a:lnTo>
                  <a:lnTo>
                    <a:pt x="1190" y="1776"/>
                  </a:lnTo>
                  <a:lnTo>
                    <a:pt x="1194" y="1774"/>
                  </a:lnTo>
                  <a:lnTo>
                    <a:pt x="1196" y="1768"/>
                  </a:lnTo>
                  <a:lnTo>
                    <a:pt x="1198" y="1764"/>
                  </a:lnTo>
                  <a:lnTo>
                    <a:pt x="1200" y="1756"/>
                  </a:lnTo>
                  <a:lnTo>
                    <a:pt x="1200" y="1756"/>
                  </a:lnTo>
                  <a:lnTo>
                    <a:pt x="1200" y="1750"/>
                  </a:lnTo>
                  <a:lnTo>
                    <a:pt x="1198" y="1746"/>
                  </a:lnTo>
                  <a:lnTo>
                    <a:pt x="1194" y="1746"/>
                  </a:lnTo>
                  <a:lnTo>
                    <a:pt x="1192" y="1746"/>
                  </a:lnTo>
                  <a:lnTo>
                    <a:pt x="1186" y="1746"/>
                  </a:lnTo>
                  <a:lnTo>
                    <a:pt x="1186" y="1746"/>
                  </a:lnTo>
                  <a:lnTo>
                    <a:pt x="1186" y="1744"/>
                  </a:lnTo>
                  <a:lnTo>
                    <a:pt x="1186" y="1744"/>
                  </a:lnTo>
                  <a:lnTo>
                    <a:pt x="1190" y="1740"/>
                  </a:lnTo>
                  <a:lnTo>
                    <a:pt x="1194" y="1738"/>
                  </a:lnTo>
                  <a:lnTo>
                    <a:pt x="1204" y="1734"/>
                  </a:lnTo>
                  <a:lnTo>
                    <a:pt x="1208" y="1732"/>
                  </a:lnTo>
                  <a:lnTo>
                    <a:pt x="1210" y="1728"/>
                  </a:lnTo>
                  <a:lnTo>
                    <a:pt x="1212" y="1724"/>
                  </a:lnTo>
                  <a:lnTo>
                    <a:pt x="1212" y="1718"/>
                  </a:lnTo>
                  <a:lnTo>
                    <a:pt x="1212" y="1718"/>
                  </a:lnTo>
                  <a:lnTo>
                    <a:pt x="1210" y="1712"/>
                  </a:lnTo>
                  <a:lnTo>
                    <a:pt x="1214" y="1702"/>
                  </a:lnTo>
                  <a:lnTo>
                    <a:pt x="1224" y="1676"/>
                  </a:lnTo>
                  <a:lnTo>
                    <a:pt x="1234" y="1652"/>
                  </a:lnTo>
                  <a:lnTo>
                    <a:pt x="1236" y="1640"/>
                  </a:lnTo>
                  <a:lnTo>
                    <a:pt x="1236" y="1630"/>
                  </a:lnTo>
                  <a:lnTo>
                    <a:pt x="1236" y="1630"/>
                  </a:lnTo>
                  <a:lnTo>
                    <a:pt x="1234" y="1624"/>
                  </a:lnTo>
                  <a:lnTo>
                    <a:pt x="1232" y="1622"/>
                  </a:lnTo>
                  <a:lnTo>
                    <a:pt x="1230" y="1622"/>
                  </a:lnTo>
                  <a:lnTo>
                    <a:pt x="1228" y="1622"/>
                  </a:lnTo>
                  <a:lnTo>
                    <a:pt x="1226" y="1622"/>
                  </a:lnTo>
                  <a:lnTo>
                    <a:pt x="1222" y="1622"/>
                  </a:lnTo>
                  <a:lnTo>
                    <a:pt x="1220" y="1620"/>
                  </a:lnTo>
                  <a:lnTo>
                    <a:pt x="1214" y="1616"/>
                  </a:lnTo>
                  <a:lnTo>
                    <a:pt x="1214" y="1616"/>
                  </a:lnTo>
                  <a:lnTo>
                    <a:pt x="1212" y="1610"/>
                  </a:lnTo>
                  <a:lnTo>
                    <a:pt x="1212" y="1610"/>
                  </a:lnTo>
                  <a:lnTo>
                    <a:pt x="1222" y="1612"/>
                  </a:lnTo>
                  <a:lnTo>
                    <a:pt x="1232" y="1614"/>
                  </a:lnTo>
                  <a:lnTo>
                    <a:pt x="1236" y="1614"/>
                  </a:lnTo>
                  <a:lnTo>
                    <a:pt x="1236" y="1610"/>
                  </a:lnTo>
                  <a:lnTo>
                    <a:pt x="1236" y="1610"/>
                  </a:lnTo>
                  <a:lnTo>
                    <a:pt x="1234" y="1604"/>
                  </a:lnTo>
                  <a:lnTo>
                    <a:pt x="1232" y="1602"/>
                  </a:lnTo>
                  <a:lnTo>
                    <a:pt x="1226" y="1600"/>
                  </a:lnTo>
                  <a:lnTo>
                    <a:pt x="1220" y="1598"/>
                  </a:lnTo>
                  <a:lnTo>
                    <a:pt x="1220" y="1596"/>
                  </a:lnTo>
                  <a:lnTo>
                    <a:pt x="1222" y="1592"/>
                  </a:lnTo>
                  <a:lnTo>
                    <a:pt x="1222" y="1592"/>
                  </a:lnTo>
                  <a:lnTo>
                    <a:pt x="1226" y="1590"/>
                  </a:lnTo>
                  <a:lnTo>
                    <a:pt x="1230" y="1588"/>
                  </a:lnTo>
                  <a:lnTo>
                    <a:pt x="1244" y="1584"/>
                  </a:lnTo>
                  <a:lnTo>
                    <a:pt x="1250" y="1582"/>
                  </a:lnTo>
                  <a:lnTo>
                    <a:pt x="1256" y="1580"/>
                  </a:lnTo>
                  <a:lnTo>
                    <a:pt x="1260" y="1574"/>
                  </a:lnTo>
                  <a:lnTo>
                    <a:pt x="1262" y="1566"/>
                  </a:lnTo>
                  <a:lnTo>
                    <a:pt x="1262" y="1566"/>
                  </a:lnTo>
                  <a:lnTo>
                    <a:pt x="1264" y="1560"/>
                  </a:lnTo>
                  <a:lnTo>
                    <a:pt x="1266" y="1558"/>
                  </a:lnTo>
                  <a:lnTo>
                    <a:pt x="1268" y="1558"/>
                  </a:lnTo>
                  <a:lnTo>
                    <a:pt x="1272" y="1560"/>
                  </a:lnTo>
                  <a:lnTo>
                    <a:pt x="1278" y="1562"/>
                  </a:lnTo>
                  <a:lnTo>
                    <a:pt x="1280" y="1560"/>
                  </a:lnTo>
                  <a:lnTo>
                    <a:pt x="1280" y="1556"/>
                  </a:lnTo>
                  <a:lnTo>
                    <a:pt x="1280" y="1556"/>
                  </a:lnTo>
                  <a:lnTo>
                    <a:pt x="1282" y="1550"/>
                  </a:lnTo>
                  <a:lnTo>
                    <a:pt x="1284" y="1546"/>
                  </a:lnTo>
                  <a:lnTo>
                    <a:pt x="1294" y="1538"/>
                  </a:lnTo>
                  <a:lnTo>
                    <a:pt x="1300" y="1530"/>
                  </a:lnTo>
                  <a:lnTo>
                    <a:pt x="1302" y="1526"/>
                  </a:lnTo>
                  <a:lnTo>
                    <a:pt x="1302" y="1520"/>
                  </a:lnTo>
                  <a:lnTo>
                    <a:pt x="1302" y="1520"/>
                  </a:lnTo>
                  <a:lnTo>
                    <a:pt x="1300" y="1510"/>
                  </a:lnTo>
                  <a:lnTo>
                    <a:pt x="1300" y="1502"/>
                  </a:lnTo>
                  <a:lnTo>
                    <a:pt x="1300" y="1500"/>
                  </a:lnTo>
                  <a:lnTo>
                    <a:pt x="1298" y="1500"/>
                  </a:lnTo>
                  <a:lnTo>
                    <a:pt x="1286" y="1498"/>
                  </a:lnTo>
                  <a:lnTo>
                    <a:pt x="1286" y="1498"/>
                  </a:lnTo>
                  <a:lnTo>
                    <a:pt x="1278" y="1498"/>
                  </a:lnTo>
                  <a:lnTo>
                    <a:pt x="1270" y="1496"/>
                  </a:lnTo>
                  <a:lnTo>
                    <a:pt x="1266" y="1492"/>
                  </a:lnTo>
                  <a:lnTo>
                    <a:pt x="1262" y="1490"/>
                  </a:lnTo>
                  <a:lnTo>
                    <a:pt x="1260" y="1486"/>
                  </a:lnTo>
                  <a:lnTo>
                    <a:pt x="1262" y="1486"/>
                  </a:lnTo>
                  <a:lnTo>
                    <a:pt x="1264" y="1484"/>
                  </a:lnTo>
                  <a:lnTo>
                    <a:pt x="1270" y="1486"/>
                  </a:lnTo>
                  <a:lnTo>
                    <a:pt x="1270" y="1486"/>
                  </a:lnTo>
                  <a:lnTo>
                    <a:pt x="1276" y="1486"/>
                  </a:lnTo>
                  <a:lnTo>
                    <a:pt x="1280" y="1486"/>
                  </a:lnTo>
                  <a:lnTo>
                    <a:pt x="1288" y="1484"/>
                  </a:lnTo>
                  <a:lnTo>
                    <a:pt x="1294" y="1482"/>
                  </a:lnTo>
                  <a:lnTo>
                    <a:pt x="1300" y="1482"/>
                  </a:lnTo>
                  <a:lnTo>
                    <a:pt x="1300" y="1482"/>
                  </a:lnTo>
                  <a:lnTo>
                    <a:pt x="1308" y="1482"/>
                  </a:lnTo>
                  <a:lnTo>
                    <a:pt x="1308" y="1482"/>
                  </a:lnTo>
                  <a:lnTo>
                    <a:pt x="1308" y="1478"/>
                  </a:lnTo>
                  <a:lnTo>
                    <a:pt x="1302" y="1470"/>
                  </a:lnTo>
                  <a:lnTo>
                    <a:pt x="1290" y="1454"/>
                  </a:lnTo>
                  <a:lnTo>
                    <a:pt x="1290" y="1454"/>
                  </a:lnTo>
                  <a:lnTo>
                    <a:pt x="1282" y="1448"/>
                  </a:lnTo>
                  <a:lnTo>
                    <a:pt x="1280" y="1442"/>
                  </a:lnTo>
                  <a:lnTo>
                    <a:pt x="1280" y="1438"/>
                  </a:lnTo>
                  <a:lnTo>
                    <a:pt x="1284" y="1434"/>
                  </a:lnTo>
                  <a:lnTo>
                    <a:pt x="1288" y="1434"/>
                  </a:lnTo>
                  <a:lnTo>
                    <a:pt x="1296" y="1434"/>
                  </a:lnTo>
                  <a:lnTo>
                    <a:pt x="1310" y="1438"/>
                  </a:lnTo>
                  <a:lnTo>
                    <a:pt x="1310" y="1438"/>
                  </a:lnTo>
                  <a:lnTo>
                    <a:pt x="1316" y="1438"/>
                  </a:lnTo>
                  <a:lnTo>
                    <a:pt x="1320" y="1436"/>
                  </a:lnTo>
                  <a:lnTo>
                    <a:pt x="1324" y="1434"/>
                  </a:lnTo>
                  <a:lnTo>
                    <a:pt x="1326" y="1430"/>
                  </a:lnTo>
                  <a:lnTo>
                    <a:pt x="1332" y="1420"/>
                  </a:lnTo>
                  <a:lnTo>
                    <a:pt x="1334" y="1418"/>
                  </a:lnTo>
                  <a:lnTo>
                    <a:pt x="1338" y="1418"/>
                  </a:lnTo>
                  <a:lnTo>
                    <a:pt x="1338" y="1418"/>
                  </a:lnTo>
                  <a:lnTo>
                    <a:pt x="1344" y="1420"/>
                  </a:lnTo>
                  <a:lnTo>
                    <a:pt x="1346" y="1418"/>
                  </a:lnTo>
                  <a:lnTo>
                    <a:pt x="1344" y="1414"/>
                  </a:lnTo>
                  <a:lnTo>
                    <a:pt x="1334" y="1408"/>
                  </a:lnTo>
                  <a:lnTo>
                    <a:pt x="1334" y="1408"/>
                  </a:lnTo>
                  <a:lnTo>
                    <a:pt x="1326" y="1404"/>
                  </a:lnTo>
                  <a:lnTo>
                    <a:pt x="1324" y="1404"/>
                  </a:lnTo>
                  <a:lnTo>
                    <a:pt x="1326" y="1402"/>
                  </a:lnTo>
                  <a:lnTo>
                    <a:pt x="1330" y="1402"/>
                  </a:lnTo>
                  <a:lnTo>
                    <a:pt x="1338" y="1400"/>
                  </a:lnTo>
                  <a:lnTo>
                    <a:pt x="1338" y="1400"/>
                  </a:lnTo>
                  <a:lnTo>
                    <a:pt x="1344" y="1398"/>
                  </a:lnTo>
                  <a:lnTo>
                    <a:pt x="1352" y="1398"/>
                  </a:lnTo>
                  <a:lnTo>
                    <a:pt x="1360" y="1400"/>
                  </a:lnTo>
                  <a:lnTo>
                    <a:pt x="1370" y="1398"/>
                  </a:lnTo>
                  <a:lnTo>
                    <a:pt x="1370" y="1398"/>
                  </a:lnTo>
                  <a:lnTo>
                    <a:pt x="1380" y="1396"/>
                  </a:lnTo>
                  <a:lnTo>
                    <a:pt x="1388" y="1396"/>
                  </a:lnTo>
                  <a:lnTo>
                    <a:pt x="1394" y="1396"/>
                  </a:lnTo>
                  <a:lnTo>
                    <a:pt x="1398" y="1390"/>
                  </a:lnTo>
                  <a:lnTo>
                    <a:pt x="1398" y="1390"/>
                  </a:lnTo>
                  <a:lnTo>
                    <a:pt x="1400" y="1386"/>
                  </a:lnTo>
                  <a:lnTo>
                    <a:pt x="1398" y="1384"/>
                  </a:lnTo>
                  <a:lnTo>
                    <a:pt x="1396" y="1380"/>
                  </a:lnTo>
                  <a:lnTo>
                    <a:pt x="1402" y="1376"/>
                  </a:lnTo>
                  <a:lnTo>
                    <a:pt x="1402" y="1376"/>
                  </a:lnTo>
                  <a:lnTo>
                    <a:pt x="1404" y="1372"/>
                  </a:lnTo>
                  <a:lnTo>
                    <a:pt x="1404" y="1368"/>
                  </a:lnTo>
                  <a:lnTo>
                    <a:pt x="1404" y="1364"/>
                  </a:lnTo>
                  <a:lnTo>
                    <a:pt x="1410" y="1360"/>
                  </a:lnTo>
                  <a:lnTo>
                    <a:pt x="1410" y="1360"/>
                  </a:lnTo>
                  <a:lnTo>
                    <a:pt x="1414" y="1356"/>
                  </a:lnTo>
                  <a:lnTo>
                    <a:pt x="1416" y="1354"/>
                  </a:lnTo>
                  <a:lnTo>
                    <a:pt x="1414" y="1352"/>
                  </a:lnTo>
                  <a:lnTo>
                    <a:pt x="1412" y="1350"/>
                  </a:lnTo>
                  <a:lnTo>
                    <a:pt x="1406" y="1346"/>
                  </a:lnTo>
                  <a:lnTo>
                    <a:pt x="1406" y="1344"/>
                  </a:lnTo>
                  <a:lnTo>
                    <a:pt x="1406" y="1344"/>
                  </a:lnTo>
                  <a:lnTo>
                    <a:pt x="1406" y="1344"/>
                  </a:lnTo>
                  <a:lnTo>
                    <a:pt x="1410" y="1342"/>
                  </a:lnTo>
                  <a:lnTo>
                    <a:pt x="1414" y="1344"/>
                  </a:lnTo>
                  <a:lnTo>
                    <a:pt x="1420" y="1344"/>
                  </a:lnTo>
                  <a:lnTo>
                    <a:pt x="1430" y="1344"/>
                  </a:lnTo>
                  <a:lnTo>
                    <a:pt x="1430" y="1344"/>
                  </a:lnTo>
                  <a:lnTo>
                    <a:pt x="1436" y="1344"/>
                  </a:lnTo>
                  <a:lnTo>
                    <a:pt x="1434" y="1348"/>
                  </a:lnTo>
                  <a:lnTo>
                    <a:pt x="1428" y="1352"/>
                  </a:lnTo>
                  <a:lnTo>
                    <a:pt x="1424" y="1358"/>
                  </a:lnTo>
                  <a:lnTo>
                    <a:pt x="1424" y="1358"/>
                  </a:lnTo>
                  <a:lnTo>
                    <a:pt x="1422" y="1362"/>
                  </a:lnTo>
                  <a:lnTo>
                    <a:pt x="1418" y="1364"/>
                  </a:lnTo>
                  <a:lnTo>
                    <a:pt x="1414" y="1368"/>
                  </a:lnTo>
                  <a:lnTo>
                    <a:pt x="1412" y="1372"/>
                  </a:lnTo>
                  <a:lnTo>
                    <a:pt x="1412" y="1372"/>
                  </a:lnTo>
                  <a:lnTo>
                    <a:pt x="1410" y="1378"/>
                  </a:lnTo>
                  <a:lnTo>
                    <a:pt x="1408" y="1386"/>
                  </a:lnTo>
                  <a:lnTo>
                    <a:pt x="1406" y="1392"/>
                  </a:lnTo>
                  <a:lnTo>
                    <a:pt x="1406" y="1394"/>
                  </a:lnTo>
                  <a:lnTo>
                    <a:pt x="1408" y="1396"/>
                  </a:lnTo>
                  <a:lnTo>
                    <a:pt x="1408" y="1396"/>
                  </a:lnTo>
                  <a:lnTo>
                    <a:pt x="1414" y="1398"/>
                  </a:lnTo>
                  <a:lnTo>
                    <a:pt x="1420" y="1398"/>
                  </a:lnTo>
                  <a:lnTo>
                    <a:pt x="1426" y="1396"/>
                  </a:lnTo>
                  <a:lnTo>
                    <a:pt x="1432" y="1390"/>
                  </a:lnTo>
                  <a:lnTo>
                    <a:pt x="1432" y="1390"/>
                  </a:lnTo>
                  <a:lnTo>
                    <a:pt x="1440" y="1380"/>
                  </a:lnTo>
                  <a:lnTo>
                    <a:pt x="1444" y="1380"/>
                  </a:lnTo>
                  <a:lnTo>
                    <a:pt x="1448" y="1384"/>
                  </a:lnTo>
                  <a:lnTo>
                    <a:pt x="1448" y="1384"/>
                  </a:lnTo>
                  <a:lnTo>
                    <a:pt x="1452" y="1386"/>
                  </a:lnTo>
                  <a:lnTo>
                    <a:pt x="1454" y="1384"/>
                  </a:lnTo>
                  <a:lnTo>
                    <a:pt x="1454" y="1382"/>
                  </a:lnTo>
                  <a:lnTo>
                    <a:pt x="1452" y="1378"/>
                  </a:lnTo>
                  <a:lnTo>
                    <a:pt x="1452" y="1378"/>
                  </a:lnTo>
                  <a:lnTo>
                    <a:pt x="1452" y="1376"/>
                  </a:lnTo>
                  <a:lnTo>
                    <a:pt x="1452" y="1374"/>
                  </a:lnTo>
                  <a:lnTo>
                    <a:pt x="1456" y="1372"/>
                  </a:lnTo>
                  <a:lnTo>
                    <a:pt x="1462" y="1370"/>
                  </a:lnTo>
                  <a:lnTo>
                    <a:pt x="1466" y="1370"/>
                  </a:lnTo>
                  <a:lnTo>
                    <a:pt x="1468" y="1372"/>
                  </a:lnTo>
                  <a:lnTo>
                    <a:pt x="1468" y="1372"/>
                  </a:lnTo>
                  <a:lnTo>
                    <a:pt x="1472" y="1372"/>
                  </a:lnTo>
                  <a:lnTo>
                    <a:pt x="1476" y="1372"/>
                  </a:lnTo>
                  <a:lnTo>
                    <a:pt x="1484" y="1370"/>
                  </a:lnTo>
                  <a:lnTo>
                    <a:pt x="1498" y="1362"/>
                  </a:lnTo>
                  <a:lnTo>
                    <a:pt x="1498" y="1362"/>
                  </a:lnTo>
                  <a:lnTo>
                    <a:pt x="1502" y="1360"/>
                  </a:lnTo>
                  <a:lnTo>
                    <a:pt x="1502" y="1354"/>
                  </a:lnTo>
                  <a:lnTo>
                    <a:pt x="1502" y="1350"/>
                  </a:lnTo>
                  <a:lnTo>
                    <a:pt x="1502" y="1350"/>
                  </a:lnTo>
                  <a:lnTo>
                    <a:pt x="1504" y="1350"/>
                  </a:lnTo>
                  <a:lnTo>
                    <a:pt x="1504" y="1350"/>
                  </a:lnTo>
                  <a:lnTo>
                    <a:pt x="1508" y="1350"/>
                  </a:lnTo>
                  <a:lnTo>
                    <a:pt x="1510" y="1352"/>
                  </a:lnTo>
                  <a:lnTo>
                    <a:pt x="1510" y="1354"/>
                  </a:lnTo>
                  <a:lnTo>
                    <a:pt x="1512" y="1354"/>
                  </a:lnTo>
                  <a:lnTo>
                    <a:pt x="1512" y="1354"/>
                  </a:lnTo>
                  <a:lnTo>
                    <a:pt x="1520" y="1350"/>
                  </a:lnTo>
                  <a:lnTo>
                    <a:pt x="1532" y="1344"/>
                  </a:lnTo>
                  <a:lnTo>
                    <a:pt x="1558" y="1324"/>
                  </a:lnTo>
                  <a:lnTo>
                    <a:pt x="1570" y="1314"/>
                  </a:lnTo>
                  <a:lnTo>
                    <a:pt x="1580" y="1302"/>
                  </a:lnTo>
                  <a:lnTo>
                    <a:pt x="1588" y="1290"/>
                  </a:lnTo>
                  <a:lnTo>
                    <a:pt x="1592" y="1280"/>
                  </a:lnTo>
                  <a:lnTo>
                    <a:pt x="1592" y="1280"/>
                  </a:lnTo>
                  <a:lnTo>
                    <a:pt x="1600" y="1264"/>
                  </a:lnTo>
                  <a:lnTo>
                    <a:pt x="1610" y="1250"/>
                  </a:lnTo>
                  <a:lnTo>
                    <a:pt x="1622" y="1242"/>
                  </a:lnTo>
                  <a:lnTo>
                    <a:pt x="1628" y="1238"/>
                  </a:lnTo>
                  <a:lnTo>
                    <a:pt x="1634" y="1238"/>
                  </a:lnTo>
                  <a:lnTo>
                    <a:pt x="1634" y="1238"/>
                  </a:lnTo>
                  <a:lnTo>
                    <a:pt x="1642" y="1236"/>
                  </a:lnTo>
                  <a:lnTo>
                    <a:pt x="1646" y="1234"/>
                  </a:lnTo>
                  <a:lnTo>
                    <a:pt x="1648" y="1232"/>
                  </a:lnTo>
                  <a:lnTo>
                    <a:pt x="1648" y="1228"/>
                  </a:lnTo>
                  <a:lnTo>
                    <a:pt x="1646" y="1222"/>
                  </a:lnTo>
                  <a:lnTo>
                    <a:pt x="1640" y="1214"/>
                  </a:lnTo>
                  <a:lnTo>
                    <a:pt x="1632" y="1204"/>
                  </a:lnTo>
                  <a:lnTo>
                    <a:pt x="1632" y="1204"/>
                  </a:lnTo>
                  <a:lnTo>
                    <a:pt x="1626" y="1198"/>
                  </a:lnTo>
                  <a:lnTo>
                    <a:pt x="1624" y="1194"/>
                  </a:lnTo>
                  <a:lnTo>
                    <a:pt x="1636" y="1200"/>
                  </a:lnTo>
                  <a:lnTo>
                    <a:pt x="1670" y="1222"/>
                  </a:lnTo>
                  <a:lnTo>
                    <a:pt x="1670" y="1222"/>
                  </a:lnTo>
                  <a:lnTo>
                    <a:pt x="1684" y="1226"/>
                  </a:lnTo>
                  <a:lnTo>
                    <a:pt x="1694" y="1228"/>
                  </a:lnTo>
                  <a:lnTo>
                    <a:pt x="1702" y="1228"/>
                  </a:lnTo>
                  <a:lnTo>
                    <a:pt x="1710" y="1226"/>
                  </a:lnTo>
                  <a:lnTo>
                    <a:pt x="1718" y="1224"/>
                  </a:lnTo>
                  <a:lnTo>
                    <a:pt x="1724" y="1218"/>
                  </a:lnTo>
                  <a:lnTo>
                    <a:pt x="1730" y="1212"/>
                  </a:lnTo>
                  <a:lnTo>
                    <a:pt x="1730" y="1212"/>
                  </a:lnTo>
                  <a:lnTo>
                    <a:pt x="1732" y="1206"/>
                  </a:lnTo>
                  <a:lnTo>
                    <a:pt x="1734" y="1204"/>
                  </a:lnTo>
                  <a:lnTo>
                    <a:pt x="1738" y="1204"/>
                  </a:lnTo>
                  <a:lnTo>
                    <a:pt x="1742" y="1206"/>
                  </a:lnTo>
                  <a:lnTo>
                    <a:pt x="1748" y="1208"/>
                  </a:lnTo>
                  <a:lnTo>
                    <a:pt x="1756" y="1208"/>
                  </a:lnTo>
                  <a:lnTo>
                    <a:pt x="1766" y="1208"/>
                  </a:lnTo>
                  <a:lnTo>
                    <a:pt x="1782" y="1202"/>
                  </a:lnTo>
                  <a:lnTo>
                    <a:pt x="1782" y="1202"/>
                  </a:lnTo>
                  <a:lnTo>
                    <a:pt x="1800" y="1196"/>
                  </a:lnTo>
                  <a:lnTo>
                    <a:pt x="1818" y="1190"/>
                  </a:lnTo>
                  <a:lnTo>
                    <a:pt x="1856" y="1184"/>
                  </a:lnTo>
                  <a:lnTo>
                    <a:pt x="1886" y="1178"/>
                  </a:lnTo>
                  <a:lnTo>
                    <a:pt x="1898" y="1172"/>
                  </a:lnTo>
                  <a:lnTo>
                    <a:pt x="1906" y="1166"/>
                  </a:lnTo>
                  <a:lnTo>
                    <a:pt x="1906" y="1166"/>
                  </a:lnTo>
                  <a:lnTo>
                    <a:pt x="1920" y="1154"/>
                  </a:lnTo>
                  <a:lnTo>
                    <a:pt x="1934" y="1142"/>
                  </a:lnTo>
                  <a:lnTo>
                    <a:pt x="1950" y="1132"/>
                  </a:lnTo>
                  <a:lnTo>
                    <a:pt x="1960" y="1128"/>
                  </a:lnTo>
                  <a:lnTo>
                    <a:pt x="1970" y="1128"/>
                  </a:lnTo>
                  <a:lnTo>
                    <a:pt x="1970" y="1128"/>
                  </a:lnTo>
                  <a:lnTo>
                    <a:pt x="1978" y="1126"/>
                  </a:lnTo>
                  <a:lnTo>
                    <a:pt x="1982" y="1122"/>
                  </a:lnTo>
                  <a:lnTo>
                    <a:pt x="1982" y="1120"/>
                  </a:lnTo>
                  <a:lnTo>
                    <a:pt x="1982" y="1116"/>
                  </a:lnTo>
                  <a:lnTo>
                    <a:pt x="1982" y="1112"/>
                  </a:lnTo>
                  <a:lnTo>
                    <a:pt x="1982" y="1108"/>
                  </a:lnTo>
                  <a:lnTo>
                    <a:pt x="1986" y="1106"/>
                  </a:lnTo>
                  <a:lnTo>
                    <a:pt x="1994" y="1106"/>
                  </a:lnTo>
                  <a:lnTo>
                    <a:pt x="1994" y="1106"/>
                  </a:lnTo>
                  <a:lnTo>
                    <a:pt x="2008" y="1104"/>
                  </a:lnTo>
                  <a:lnTo>
                    <a:pt x="2012" y="1102"/>
                  </a:lnTo>
                  <a:lnTo>
                    <a:pt x="2012" y="1102"/>
                  </a:lnTo>
                  <a:lnTo>
                    <a:pt x="2016" y="1096"/>
                  </a:lnTo>
                  <a:lnTo>
                    <a:pt x="2022" y="1092"/>
                  </a:lnTo>
                  <a:lnTo>
                    <a:pt x="2030" y="1088"/>
                  </a:lnTo>
                  <a:lnTo>
                    <a:pt x="2030" y="1088"/>
                  </a:lnTo>
                  <a:lnTo>
                    <a:pt x="2046" y="1080"/>
                  </a:lnTo>
                  <a:lnTo>
                    <a:pt x="2046" y="1078"/>
                  </a:lnTo>
                  <a:lnTo>
                    <a:pt x="2044" y="1076"/>
                  </a:lnTo>
                  <a:lnTo>
                    <a:pt x="2028" y="1076"/>
                  </a:lnTo>
                  <a:lnTo>
                    <a:pt x="2000" y="1080"/>
                  </a:lnTo>
                  <a:lnTo>
                    <a:pt x="2000" y="1080"/>
                  </a:lnTo>
                  <a:lnTo>
                    <a:pt x="1984" y="1080"/>
                  </a:lnTo>
                  <a:lnTo>
                    <a:pt x="1970" y="1076"/>
                  </a:lnTo>
                  <a:lnTo>
                    <a:pt x="1956" y="1070"/>
                  </a:lnTo>
                  <a:lnTo>
                    <a:pt x="1944" y="1064"/>
                  </a:lnTo>
                  <a:lnTo>
                    <a:pt x="1932" y="1058"/>
                  </a:lnTo>
                  <a:lnTo>
                    <a:pt x="1920" y="1056"/>
                  </a:lnTo>
                  <a:lnTo>
                    <a:pt x="1914" y="1056"/>
                  </a:lnTo>
                  <a:lnTo>
                    <a:pt x="1906" y="1058"/>
                  </a:lnTo>
                  <a:lnTo>
                    <a:pt x="1900" y="1060"/>
                  </a:lnTo>
                  <a:lnTo>
                    <a:pt x="1892" y="1064"/>
                  </a:lnTo>
                  <a:lnTo>
                    <a:pt x="1892" y="1064"/>
                  </a:lnTo>
                  <a:lnTo>
                    <a:pt x="1884" y="1068"/>
                  </a:lnTo>
                  <a:lnTo>
                    <a:pt x="1878" y="1070"/>
                  </a:lnTo>
                  <a:lnTo>
                    <a:pt x="1866" y="1070"/>
                  </a:lnTo>
                  <a:lnTo>
                    <a:pt x="1860" y="1070"/>
                  </a:lnTo>
                  <a:lnTo>
                    <a:pt x="1854" y="1072"/>
                  </a:lnTo>
                  <a:lnTo>
                    <a:pt x="1846" y="1076"/>
                  </a:lnTo>
                  <a:lnTo>
                    <a:pt x="1838" y="1082"/>
                  </a:lnTo>
                  <a:lnTo>
                    <a:pt x="1838" y="1082"/>
                  </a:lnTo>
                  <a:lnTo>
                    <a:pt x="1834" y="1086"/>
                  </a:lnTo>
                  <a:lnTo>
                    <a:pt x="1828" y="1090"/>
                  </a:lnTo>
                  <a:lnTo>
                    <a:pt x="1824" y="1090"/>
                  </a:lnTo>
                  <a:lnTo>
                    <a:pt x="1820" y="1090"/>
                  </a:lnTo>
                  <a:lnTo>
                    <a:pt x="1818" y="1088"/>
                  </a:lnTo>
                  <a:lnTo>
                    <a:pt x="1820" y="1084"/>
                  </a:lnTo>
                  <a:lnTo>
                    <a:pt x="1824" y="1078"/>
                  </a:lnTo>
                  <a:lnTo>
                    <a:pt x="1832" y="1070"/>
                  </a:lnTo>
                  <a:lnTo>
                    <a:pt x="1832" y="1070"/>
                  </a:lnTo>
                  <a:lnTo>
                    <a:pt x="1840" y="1064"/>
                  </a:lnTo>
                  <a:lnTo>
                    <a:pt x="1848" y="1062"/>
                  </a:lnTo>
                  <a:lnTo>
                    <a:pt x="1852" y="1062"/>
                  </a:lnTo>
                  <a:lnTo>
                    <a:pt x="1856" y="1062"/>
                  </a:lnTo>
                  <a:lnTo>
                    <a:pt x="1864" y="1064"/>
                  </a:lnTo>
                  <a:lnTo>
                    <a:pt x="1866" y="1064"/>
                  </a:lnTo>
                  <a:lnTo>
                    <a:pt x="1870" y="1062"/>
                  </a:lnTo>
                  <a:lnTo>
                    <a:pt x="1870" y="1062"/>
                  </a:lnTo>
                  <a:lnTo>
                    <a:pt x="1876" y="1058"/>
                  </a:lnTo>
                  <a:lnTo>
                    <a:pt x="1878" y="1056"/>
                  </a:lnTo>
                  <a:lnTo>
                    <a:pt x="1878" y="1054"/>
                  </a:lnTo>
                  <a:lnTo>
                    <a:pt x="1874" y="1052"/>
                  </a:lnTo>
                  <a:lnTo>
                    <a:pt x="1868" y="1052"/>
                  </a:lnTo>
                  <a:lnTo>
                    <a:pt x="1844" y="1054"/>
                  </a:lnTo>
                  <a:lnTo>
                    <a:pt x="1844" y="1054"/>
                  </a:lnTo>
                  <a:lnTo>
                    <a:pt x="1816" y="1058"/>
                  </a:lnTo>
                  <a:lnTo>
                    <a:pt x="1800" y="1058"/>
                  </a:lnTo>
                  <a:lnTo>
                    <a:pt x="1798" y="1056"/>
                  </a:lnTo>
                  <a:lnTo>
                    <a:pt x="1796" y="1052"/>
                  </a:lnTo>
                  <a:lnTo>
                    <a:pt x="1798" y="1046"/>
                  </a:lnTo>
                  <a:lnTo>
                    <a:pt x="1804" y="1038"/>
                  </a:lnTo>
                  <a:lnTo>
                    <a:pt x="1804" y="1038"/>
                  </a:lnTo>
                  <a:lnTo>
                    <a:pt x="1814" y="1022"/>
                  </a:lnTo>
                  <a:lnTo>
                    <a:pt x="1818" y="1014"/>
                  </a:lnTo>
                  <a:lnTo>
                    <a:pt x="1820" y="1012"/>
                  </a:lnTo>
                  <a:lnTo>
                    <a:pt x="1822" y="1010"/>
                  </a:lnTo>
                  <a:lnTo>
                    <a:pt x="1828" y="1016"/>
                  </a:lnTo>
                  <a:lnTo>
                    <a:pt x="1828" y="1016"/>
                  </a:lnTo>
                  <a:lnTo>
                    <a:pt x="1836" y="1022"/>
                  </a:lnTo>
                  <a:lnTo>
                    <a:pt x="1840" y="1022"/>
                  </a:lnTo>
                  <a:lnTo>
                    <a:pt x="1844" y="1022"/>
                  </a:lnTo>
                  <a:lnTo>
                    <a:pt x="1882" y="1010"/>
                  </a:lnTo>
                  <a:lnTo>
                    <a:pt x="1882" y="1010"/>
                  </a:lnTo>
                  <a:lnTo>
                    <a:pt x="1896" y="1006"/>
                  </a:lnTo>
                  <a:lnTo>
                    <a:pt x="1904" y="1000"/>
                  </a:lnTo>
                  <a:lnTo>
                    <a:pt x="1908" y="996"/>
                  </a:lnTo>
                  <a:lnTo>
                    <a:pt x="1910" y="992"/>
                  </a:lnTo>
                  <a:lnTo>
                    <a:pt x="1906" y="986"/>
                  </a:lnTo>
                  <a:lnTo>
                    <a:pt x="1898" y="984"/>
                  </a:lnTo>
                  <a:lnTo>
                    <a:pt x="1888" y="980"/>
                  </a:lnTo>
                  <a:lnTo>
                    <a:pt x="1874" y="978"/>
                  </a:lnTo>
                  <a:lnTo>
                    <a:pt x="1874" y="978"/>
                  </a:lnTo>
                  <a:lnTo>
                    <a:pt x="1850" y="974"/>
                  </a:lnTo>
                  <a:lnTo>
                    <a:pt x="1844" y="972"/>
                  </a:lnTo>
                  <a:lnTo>
                    <a:pt x="1842" y="970"/>
                  </a:lnTo>
                  <a:lnTo>
                    <a:pt x="1844" y="968"/>
                  </a:lnTo>
                  <a:lnTo>
                    <a:pt x="1850" y="966"/>
                  </a:lnTo>
                  <a:lnTo>
                    <a:pt x="1870" y="966"/>
                  </a:lnTo>
                  <a:lnTo>
                    <a:pt x="1870" y="966"/>
                  </a:lnTo>
                  <a:lnTo>
                    <a:pt x="1892" y="970"/>
                  </a:lnTo>
                  <a:lnTo>
                    <a:pt x="1906" y="976"/>
                  </a:lnTo>
                  <a:lnTo>
                    <a:pt x="1918" y="980"/>
                  </a:lnTo>
                  <a:lnTo>
                    <a:pt x="1932" y="986"/>
                  </a:lnTo>
                  <a:lnTo>
                    <a:pt x="1932" y="986"/>
                  </a:lnTo>
                  <a:lnTo>
                    <a:pt x="1946" y="992"/>
                  </a:lnTo>
                  <a:lnTo>
                    <a:pt x="1954" y="998"/>
                  </a:lnTo>
                  <a:lnTo>
                    <a:pt x="1958" y="1008"/>
                  </a:lnTo>
                  <a:lnTo>
                    <a:pt x="1960" y="1022"/>
                  </a:lnTo>
                  <a:lnTo>
                    <a:pt x="1960" y="1022"/>
                  </a:lnTo>
                  <a:lnTo>
                    <a:pt x="1964" y="1030"/>
                  </a:lnTo>
                  <a:lnTo>
                    <a:pt x="1970" y="1038"/>
                  </a:lnTo>
                  <a:lnTo>
                    <a:pt x="1978" y="1044"/>
                  </a:lnTo>
                  <a:lnTo>
                    <a:pt x="1988" y="1050"/>
                  </a:lnTo>
                  <a:lnTo>
                    <a:pt x="1998" y="1052"/>
                  </a:lnTo>
                  <a:lnTo>
                    <a:pt x="2008" y="1054"/>
                  </a:lnTo>
                  <a:lnTo>
                    <a:pt x="2016" y="1054"/>
                  </a:lnTo>
                  <a:lnTo>
                    <a:pt x="2022" y="1052"/>
                  </a:lnTo>
                  <a:lnTo>
                    <a:pt x="2022" y="1052"/>
                  </a:lnTo>
                  <a:lnTo>
                    <a:pt x="2030" y="1048"/>
                  </a:lnTo>
                  <a:lnTo>
                    <a:pt x="2036" y="1050"/>
                  </a:lnTo>
                  <a:lnTo>
                    <a:pt x="2046" y="1052"/>
                  </a:lnTo>
                  <a:lnTo>
                    <a:pt x="2060" y="1056"/>
                  </a:lnTo>
                  <a:lnTo>
                    <a:pt x="2060" y="1056"/>
                  </a:lnTo>
                  <a:lnTo>
                    <a:pt x="2068" y="1054"/>
                  </a:lnTo>
                  <a:lnTo>
                    <a:pt x="2070" y="1050"/>
                  </a:lnTo>
                  <a:lnTo>
                    <a:pt x="2072" y="1042"/>
                  </a:lnTo>
                  <a:lnTo>
                    <a:pt x="2070" y="1032"/>
                  </a:lnTo>
                  <a:lnTo>
                    <a:pt x="2066" y="1008"/>
                  </a:lnTo>
                  <a:lnTo>
                    <a:pt x="2064" y="996"/>
                  </a:lnTo>
                  <a:lnTo>
                    <a:pt x="2064" y="984"/>
                  </a:lnTo>
                  <a:lnTo>
                    <a:pt x="2064" y="984"/>
                  </a:lnTo>
                  <a:lnTo>
                    <a:pt x="2062" y="976"/>
                  </a:lnTo>
                  <a:lnTo>
                    <a:pt x="2062" y="974"/>
                  </a:lnTo>
                  <a:lnTo>
                    <a:pt x="2060" y="974"/>
                  </a:lnTo>
                  <a:lnTo>
                    <a:pt x="2056" y="976"/>
                  </a:lnTo>
                  <a:lnTo>
                    <a:pt x="2050" y="980"/>
                  </a:lnTo>
                  <a:lnTo>
                    <a:pt x="2044" y="986"/>
                  </a:lnTo>
                  <a:lnTo>
                    <a:pt x="2038" y="990"/>
                  </a:lnTo>
                  <a:lnTo>
                    <a:pt x="2032" y="990"/>
                  </a:lnTo>
                  <a:lnTo>
                    <a:pt x="2030" y="988"/>
                  </a:lnTo>
                  <a:lnTo>
                    <a:pt x="2030" y="986"/>
                  </a:lnTo>
                  <a:lnTo>
                    <a:pt x="2030" y="986"/>
                  </a:lnTo>
                  <a:lnTo>
                    <a:pt x="2028" y="976"/>
                  </a:lnTo>
                  <a:lnTo>
                    <a:pt x="2028" y="974"/>
                  </a:lnTo>
                  <a:lnTo>
                    <a:pt x="2032" y="974"/>
                  </a:lnTo>
                  <a:lnTo>
                    <a:pt x="2038" y="972"/>
                  </a:lnTo>
                  <a:lnTo>
                    <a:pt x="2044" y="968"/>
                  </a:lnTo>
                  <a:lnTo>
                    <a:pt x="2050" y="962"/>
                  </a:lnTo>
                  <a:lnTo>
                    <a:pt x="2050" y="962"/>
                  </a:lnTo>
                  <a:lnTo>
                    <a:pt x="2054" y="956"/>
                  </a:lnTo>
                  <a:lnTo>
                    <a:pt x="2054" y="956"/>
                  </a:lnTo>
                  <a:lnTo>
                    <a:pt x="2054" y="954"/>
                  </a:lnTo>
                  <a:lnTo>
                    <a:pt x="2044" y="958"/>
                  </a:lnTo>
                  <a:lnTo>
                    <a:pt x="2032" y="962"/>
                  </a:lnTo>
                  <a:lnTo>
                    <a:pt x="2030" y="960"/>
                  </a:lnTo>
                  <a:lnTo>
                    <a:pt x="2030" y="956"/>
                  </a:lnTo>
                  <a:lnTo>
                    <a:pt x="2030" y="956"/>
                  </a:lnTo>
                  <a:lnTo>
                    <a:pt x="2032" y="950"/>
                  </a:lnTo>
                  <a:lnTo>
                    <a:pt x="2030" y="944"/>
                  </a:lnTo>
                  <a:lnTo>
                    <a:pt x="2026" y="940"/>
                  </a:lnTo>
                  <a:lnTo>
                    <a:pt x="2020" y="938"/>
                  </a:lnTo>
                  <a:lnTo>
                    <a:pt x="2002" y="932"/>
                  </a:lnTo>
                  <a:lnTo>
                    <a:pt x="1980" y="926"/>
                  </a:lnTo>
                  <a:lnTo>
                    <a:pt x="1980" y="926"/>
                  </a:lnTo>
                  <a:lnTo>
                    <a:pt x="1960" y="918"/>
                  </a:lnTo>
                  <a:lnTo>
                    <a:pt x="1948" y="912"/>
                  </a:lnTo>
                  <a:lnTo>
                    <a:pt x="1944" y="908"/>
                  </a:lnTo>
                  <a:lnTo>
                    <a:pt x="1944" y="904"/>
                  </a:lnTo>
                  <a:lnTo>
                    <a:pt x="1944" y="900"/>
                  </a:lnTo>
                  <a:lnTo>
                    <a:pt x="1944" y="896"/>
                  </a:lnTo>
                  <a:lnTo>
                    <a:pt x="1942" y="892"/>
                  </a:lnTo>
                  <a:lnTo>
                    <a:pt x="1934" y="886"/>
                  </a:lnTo>
                  <a:lnTo>
                    <a:pt x="1934" y="886"/>
                  </a:lnTo>
                  <a:lnTo>
                    <a:pt x="1924" y="880"/>
                  </a:lnTo>
                  <a:lnTo>
                    <a:pt x="1922" y="874"/>
                  </a:lnTo>
                  <a:lnTo>
                    <a:pt x="1922" y="870"/>
                  </a:lnTo>
                  <a:lnTo>
                    <a:pt x="1924" y="866"/>
                  </a:lnTo>
                  <a:lnTo>
                    <a:pt x="1922" y="862"/>
                  </a:lnTo>
                  <a:lnTo>
                    <a:pt x="1916" y="858"/>
                  </a:lnTo>
                  <a:lnTo>
                    <a:pt x="1902" y="852"/>
                  </a:lnTo>
                  <a:lnTo>
                    <a:pt x="1878" y="846"/>
                  </a:lnTo>
                  <a:lnTo>
                    <a:pt x="1878" y="846"/>
                  </a:lnTo>
                  <a:lnTo>
                    <a:pt x="1888" y="846"/>
                  </a:lnTo>
                  <a:lnTo>
                    <a:pt x="1896" y="844"/>
                  </a:lnTo>
                  <a:lnTo>
                    <a:pt x="1904" y="842"/>
                  </a:lnTo>
                  <a:lnTo>
                    <a:pt x="1910" y="838"/>
                  </a:lnTo>
                  <a:lnTo>
                    <a:pt x="1926" y="828"/>
                  </a:lnTo>
                  <a:lnTo>
                    <a:pt x="1948" y="818"/>
                  </a:lnTo>
                  <a:lnTo>
                    <a:pt x="1948" y="818"/>
                  </a:lnTo>
                  <a:lnTo>
                    <a:pt x="1954" y="816"/>
                  </a:lnTo>
                  <a:lnTo>
                    <a:pt x="1960" y="816"/>
                  </a:lnTo>
                  <a:lnTo>
                    <a:pt x="1974" y="818"/>
                  </a:lnTo>
                  <a:lnTo>
                    <a:pt x="1988" y="824"/>
                  </a:lnTo>
                  <a:lnTo>
                    <a:pt x="2002" y="832"/>
                  </a:lnTo>
                  <a:lnTo>
                    <a:pt x="2016" y="838"/>
                  </a:lnTo>
                  <a:lnTo>
                    <a:pt x="2030" y="842"/>
                  </a:lnTo>
                  <a:lnTo>
                    <a:pt x="2038" y="844"/>
                  </a:lnTo>
                  <a:lnTo>
                    <a:pt x="2044" y="842"/>
                  </a:lnTo>
                  <a:lnTo>
                    <a:pt x="2052" y="840"/>
                  </a:lnTo>
                  <a:lnTo>
                    <a:pt x="2058" y="836"/>
                  </a:lnTo>
                  <a:lnTo>
                    <a:pt x="2058" y="836"/>
                  </a:lnTo>
                  <a:lnTo>
                    <a:pt x="2070" y="830"/>
                  </a:lnTo>
                  <a:lnTo>
                    <a:pt x="2078" y="826"/>
                  </a:lnTo>
                  <a:lnTo>
                    <a:pt x="2086" y="826"/>
                  </a:lnTo>
                  <a:lnTo>
                    <a:pt x="2092" y="828"/>
                  </a:lnTo>
                  <a:lnTo>
                    <a:pt x="2096" y="830"/>
                  </a:lnTo>
                  <a:lnTo>
                    <a:pt x="2100" y="830"/>
                  </a:lnTo>
                  <a:lnTo>
                    <a:pt x="2106" y="826"/>
                  </a:lnTo>
                  <a:lnTo>
                    <a:pt x="2112" y="818"/>
                  </a:lnTo>
                  <a:lnTo>
                    <a:pt x="2112" y="818"/>
                  </a:lnTo>
                  <a:lnTo>
                    <a:pt x="2118" y="810"/>
                  </a:lnTo>
                  <a:lnTo>
                    <a:pt x="2118" y="806"/>
                  </a:lnTo>
                  <a:lnTo>
                    <a:pt x="2116" y="802"/>
                  </a:lnTo>
                  <a:lnTo>
                    <a:pt x="2112" y="796"/>
                  </a:lnTo>
                  <a:lnTo>
                    <a:pt x="2104" y="792"/>
                  </a:lnTo>
                  <a:lnTo>
                    <a:pt x="2092" y="790"/>
                  </a:lnTo>
                  <a:lnTo>
                    <a:pt x="2080" y="788"/>
                  </a:lnTo>
                  <a:lnTo>
                    <a:pt x="2054" y="786"/>
                  </a:lnTo>
                  <a:lnTo>
                    <a:pt x="2054" y="786"/>
                  </a:lnTo>
                  <a:lnTo>
                    <a:pt x="2044" y="786"/>
                  </a:lnTo>
                  <a:lnTo>
                    <a:pt x="2040" y="784"/>
                  </a:lnTo>
                  <a:lnTo>
                    <a:pt x="2040" y="780"/>
                  </a:lnTo>
                  <a:lnTo>
                    <a:pt x="2040" y="776"/>
                  </a:lnTo>
                  <a:lnTo>
                    <a:pt x="2046" y="768"/>
                  </a:lnTo>
                  <a:lnTo>
                    <a:pt x="2054" y="762"/>
                  </a:lnTo>
                  <a:lnTo>
                    <a:pt x="2066" y="758"/>
                  </a:lnTo>
                  <a:lnTo>
                    <a:pt x="2078" y="754"/>
                  </a:lnTo>
                  <a:lnTo>
                    <a:pt x="2092" y="752"/>
                  </a:lnTo>
                  <a:lnTo>
                    <a:pt x="2092" y="752"/>
                  </a:lnTo>
                  <a:lnTo>
                    <a:pt x="2104" y="754"/>
                  </a:lnTo>
                  <a:lnTo>
                    <a:pt x="2112" y="758"/>
                  </a:lnTo>
                  <a:lnTo>
                    <a:pt x="2122" y="766"/>
                  </a:lnTo>
                  <a:lnTo>
                    <a:pt x="2128" y="768"/>
                  </a:lnTo>
                  <a:lnTo>
                    <a:pt x="2132" y="770"/>
                  </a:lnTo>
                  <a:lnTo>
                    <a:pt x="2142" y="768"/>
                  </a:lnTo>
                  <a:lnTo>
                    <a:pt x="2152" y="766"/>
                  </a:lnTo>
                  <a:lnTo>
                    <a:pt x="2152" y="766"/>
                  </a:lnTo>
                  <a:lnTo>
                    <a:pt x="2162" y="762"/>
                  </a:lnTo>
                  <a:lnTo>
                    <a:pt x="2164" y="758"/>
                  </a:lnTo>
                  <a:lnTo>
                    <a:pt x="2166" y="754"/>
                  </a:lnTo>
                  <a:lnTo>
                    <a:pt x="2162" y="750"/>
                  </a:lnTo>
                  <a:lnTo>
                    <a:pt x="2154" y="746"/>
                  </a:lnTo>
                  <a:lnTo>
                    <a:pt x="2146" y="742"/>
                  </a:lnTo>
                  <a:lnTo>
                    <a:pt x="2134" y="740"/>
                  </a:lnTo>
                  <a:lnTo>
                    <a:pt x="2120" y="738"/>
                  </a:lnTo>
                  <a:lnTo>
                    <a:pt x="2120" y="738"/>
                  </a:lnTo>
                  <a:lnTo>
                    <a:pt x="2112" y="738"/>
                  </a:lnTo>
                  <a:lnTo>
                    <a:pt x="2108" y="736"/>
                  </a:lnTo>
                  <a:lnTo>
                    <a:pt x="2104" y="732"/>
                  </a:lnTo>
                  <a:lnTo>
                    <a:pt x="2102" y="728"/>
                  </a:lnTo>
                  <a:lnTo>
                    <a:pt x="2100" y="718"/>
                  </a:lnTo>
                  <a:lnTo>
                    <a:pt x="2102" y="708"/>
                  </a:lnTo>
                  <a:lnTo>
                    <a:pt x="2108" y="700"/>
                  </a:lnTo>
                  <a:lnTo>
                    <a:pt x="2114" y="694"/>
                  </a:lnTo>
                  <a:lnTo>
                    <a:pt x="2118" y="692"/>
                  </a:lnTo>
                  <a:lnTo>
                    <a:pt x="2122" y="692"/>
                  </a:lnTo>
                  <a:lnTo>
                    <a:pt x="2124" y="692"/>
                  </a:lnTo>
                  <a:lnTo>
                    <a:pt x="2126" y="696"/>
                  </a:lnTo>
                  <a:lnTo>
                    <a:pt x="2126" y="696"/>
                  </a:lnTo>
                  <a:lnTo>
                    <a:pt x="2132" y="700"/>
                  </a:lnTo>
                  <a:lnTo>
                    <a:pt x="2140" y="702"/>
                  </a:lnTo>
                  <a:lnTo>
                    <a:pt x="2148" y="702"/>
                  </a:lnTo>
                  <a:lnTo>
                    <a:pt x="2154" y="698"/>
                  </a:lnTo>
                  <a:lnTo>
                    <a:pt x="2158" y="692"/>
                  </a:lnTo>
                  <a:lnTo>
                    <a:pt x="2162" y="686"/>
                  </a:lnTo>
                  <a:lnTo>
                    <a:pt x="2160" y="678"/>
                  </a:lnTo>
                  <a:lnTo>
                    <a:pt x="2156" y="670"/>
                  </a:lnTo>
                  <a:lnTo>
                    <a:pt x="2156" y="670"/>
                  </a:lnTo>
                  <a:lnTo>
                    <a:pt x="2150" y="662"/>
                  </a:lnTo>
                  <a:lnTo>
                    <a:pt x="2150" y="658"/>
                  </a:lnTo>
                  <a:lnTo>
                    <a:pt x="2154" y="656"/>
                  </a:lnTo>
                  <a:lnTo>
                    <a:pt x="2156" y="656"/>
                  </a:lnTo>
                  <a:lnTo>
                    <a:pt x="2160" y="656"/>
                  </a:lnTo>
                  <a:lnTo>
                    <a:pt x="2160" y="654"/>
                  </a:lnTo>
                  <a:lnTo>
                    <a:pt x="2144" y="646"/>
                  </a:lnTo>
                  <a:lnTo>
                    <a:pt x="2144" y="646"/>
                  </a:lnTo>
                  <a:lnTo>
                    <a:pt x="2132" y="640"/>
                  </a:lnTo>
                  <a:lnTo>
                    <a:pt x="2128" y="636"/>
                  </a:lnTo>
                  <a:lnTo>
                    <a:pt x="2128" y="634"/>
                  </a:lnTo>
                  <a:lnTo>
                    <a:pt x="2130" y="632"/>
                  </a:lnTo>
                  <a:lnTo>
                    <a:pt x="2140" y="628"/>
                  </a:lnTo>
                  <a:lnTo>
                    <a:pt x="2142" y="624"/>
                  </a:lnTo>
                  <a:lnTo>
                    <a:pt x="2142" y="620"/>
                  </a:lnTo>
                  <a:lnTo>
                    <a:pt x="2142" y="620"/>
                  </a:lnTo>
                  <a:lnTo>
                    <a:pt x="2140" y="616"/>
                  </a:lnTo>
                  <a:lnTo>
                    <a:pt x="2136" y="614"/>
                  </a:lnTo>
                  <a:lnTo>
                    <a:pt x="2126" y="612"/>
                  </a:lnTo>
                  <a:lnTo>
                    <a:pt x="2098" y="612"/>
                  </a:lnTo>
                  <a:lnTo>
                    <a:pt x="2084" y="612"/>
                  </a:lnTo>
                  <a:lnTo>
                    <a:pt x="2074" y="612"/>
                  </a:lnTo>
                  <a:lnTo>
                    <a:pt x="2066" y="608"/>
                  </a:lnTo>
                  <a:lnTo>
                    <a:pt x="2064" y="606"/>
                  </a:lnTo>
                  <a:lnTo>
                    <a:pt x="2062" y="602"/>
                  </a:lnTo>
                  <a:lnTo>
                    <a:pt x="2062" y="602"/>
                  </a:lnTo>
                  <a:lnTo>
                    <a:pt x="2062" y="598"/>
                  </a:lnTo>
                  <a:lnTo>
                    <a:pt x="2060" y="594"/>
                  </a:lnTo>
                  <a:lnTo>
                    <a:pt x="2056" y="590"/>
                  </a:lnTo>
                  <a:lnTo>
                    <a:pt x="2048" y="586"/>
                  </a:lnTo>
                  <a:lnTo>
                    <a:pt x="2040" y="582"/>
                  </a:lnTo>
                  <a:lnTo>
                    <a:pt x="2032" y="580"/>
                  </a:lnTo>
                  <a:lnTo>
                    <a:pt x="2028" y="578"/>
                  </a:lnTo>
                  <a:lnTo>
                    <a:pt x="2026" y="576"/>
                  </a:lnTo>
                  <a:lnTo>
                    <a:pt x="2028" y="574"/>
                  </a:lnTo>
                  <a:lnTo>
                    <a:pt x="2032" y="568"/>
                  </a:lnTo>
                  <a:lnTo>
                    <a:pt x="2032" y="568"/>
                  </a:lnTo>
                  <a:lnTo>
                    <a:pt x="2040" y="566"/>
                  </a:lnTo>
                  <a:lnTo>
                    <a:pt x="2046" y="566"/>
                  </a:lnTo>
                  <a:lnTo>
                    <a:pt x="2050" y="570"/>
                  </a:lnTo>
                  <a:lnTo>
                    <a:pt x="2054" y="574"/>
                  </a:lnTo>
                  <a:lnTo>
                    <a:pt x="2058" y="578"/>
                  </a:lnTo>
                  <a:lnTo>
                    <a:pt x="2064" y="580"/>
                  </a:lnTo>
                  <a:lnTo>
                    <a:pt x="2072" y="580"/>
                  </a:lnTo>
                  <a:lnTo>
                    <a:pt x="2082" y="574"/>
                  </a:lnTo>
                  <a:lnTo>
                    <a:pt x="2082" y="574"/>
                  </a:lnTo>
                  <a:lnTo>
                    <a:pt x="2094" y="566"/>
                  </a:lnTo>
                  <a:lnTo>
                    <a:pt x="2106" y="562"/>
                  </a:lnTo>
                  <a:lnTo>
                    <a:pt x="2120" y="560"/>
                  </a:lnTo>
                  <a:lnTo>
                    <a:pt x="2132" y="560"/>
                  </a:lnTo>
                  <a:lnTo>
                    <a:pt x="2144" y="562"/>
                  </a:lnTo>
                  <a:lnTo>
                    <a:pt x="2156" y="564"/>
                  </a:lnTo>
                  <a:lnTo>
                    <a:pt x="2178" y="574"/>
                  </a:lnTo>
                  <a:lnTo>
                    <a:pt x="2178" y="574"/>
                  </a:lnTo>
                  <a:lnTo>
                    <a:pt x="2188" y="576"/>
                  </a:lnTo>
                  <a:lnTo>
                    <a:pt x="2196" y="574"/>
                  </a:lnTo>
                  <a:lnTo>
                    <a:pt x="2202" y="570"/>
                  </a:lnTo>
                  <a:lnTo>
                    <a:pt x="2206" y="564"/>
                  </a:lnTo>
                  <a:lnTo>
                    <a:pt x="2208" y="556"/>
                  </a:lnTo>
                  <a:lnTo>
                    <a:pt x="2206" y="546"/>
                  </a:lnTo>
                  <a:lnTo>
                    <a:pt x="2202" y="536"/>
                  </a:lnTo>
                  <a:lnTo>
                    <a:pt x="2194" y="528"/>
                  </a:lnTo>
                  <a:lnTo>
                    <a:pt x="2194" y="528"/>
                  </a:lnTo>
                  <a:lnTo>
                    <a:pt x="2186" y="522"/>
                  </a:lnTo>
                  <a:lnTo>
                    <a:pt x="2180" y="522"/>
                  </a:lnTo>
                  <a:lnTo>
                    <a:pt x="2176" y="524"/>
                  </a:lnTo>
                  <a:lnTo>
                    <a:pt x="2172" y="528"/>
                  </a:lnTo>
                  <a:lnTo>
                    <a:pt x="2166" y="532"/>
                  </a:lnTo>
                  <a:lnTo>
                    <a:pt x="2158" y="534"/>
                  </a:lnTo>
                  <a:lnTo>
                    <a:pt x="2148" y="532"/>
                  </a:lnTo>
                  <a:lnTo>
                    <a:pt x="2132" y="524"/>
                  </a:lnTo>
                  <a:lnTo>
                    <a:pt x="2132" y="524"/>
                  </a:lnTo>
                  <a:lnTo>
                    <a:pt x="2106" y="506"/>
                  </a:lnTo>
                  <a:lnTo>
                    <a:pt x="2102" y="502"/>
                  </a:lnTo>
                  <a:lnTo>
                    <a:pt x="2102" y="500"/>
                  </a:lnTo>
                  <a:lnTo>
                    <a:pt x="2102" y="498"/>
                  </a:lnTo>
                  <a:lnTo>
                    <a:pt x="2106" y="498"/>
                  </a:lnTo>
                  <a:lnTo>
                    <a:pt x="2116" y="498"/>
                  </a:lnTo>
                  <a:lnTo>
                    <a:pt x="2144" y="504"/>
                  </a:lnTo>
                  <a:lnTo>
                    <a:pt x="2144" y="504"/>
                  </a:lnTo>
                  <a:lnTo>
                    <a:pt x="2170" y="508"/>
                  </a:lnTo>
                  <a:lnTo>
                    <a:pt x="2174" y="508"/>
                  </a:lnTo>
                  <a:lnTo>
                    <a:pt x="2174" y="506"/>
                  </a:lnTo>
                  <a:lnTo>
                    <a:pt x="2168" y="502"/>
                  </a:lnTo>
                  <a:lnTo>
                    <a:pt x="2156" y="496"/>
                  </a:lnTo>
                  <a:lnTo>
                    <a:pt x="2120" y="480"/>
                  </a:lnTo>
                  <a:lnTo>
                    <a:pt x="2120" y="480"/>
                  </a:lnTo>
                  <a:lnTo>
                    <a:pt x="2100" y="474"/>
                  </a:lnTo>
                  <a:lnTo>
                    <a:pt x="2086" y="474"/>
                  </a:lnTo>
                  <a:lnTo>
                    <a:pt x="2078" y="476"/>
                  </a:lnTo>
                  <a:lnTo>
                    <a:pt x="2074" y="482"/>
                  </a:lnTo>
                  <a:lnTo>
                    <a:pt x="2070" y="494"/>
                  </a:lnTo>
                  <a:lnTo>
                    <a:pt x="2066" y="500"/>
                  </a:lnTo>
                  <a:lnTo>
                    <a:pt x="2060" y="504"/>
                  </a:lnTo>
                  <a:lnTo>
                    <a:pt x="2060" y="504"/>
                  </a:lnTo>
                  <a:lnTo>
                    <a:pt x="2056" y="504"/>
                  </a:lnTo>
                  <a:lnTo>
                    <a:pt x="2054" y="502"/>
                  </a:lnTo>
                  <a:lnTo>
                    <a:pt x="2052" y="500"/>
                  </a:lnTo>
                  <a:lnTo>
                    <a:pt x="2052" y="498"/>
                  </a:lnTo>
                  <a:lnTo>
                    <a:pt x="2054" y="490"/>
                  </a:lnTo>
                  <a:lnTo>
                    <a:pt x="2060" y="478"/>
                  </a:lnTo>
                  <a:lnTo>
                    <a:pt x="2072" y="454"/>
                  </a:lnTo>
                  <a:lnTo>
                    <a:pt x="2080" y="440"/>
                  </a:lnTo>
                  <a:lnTo>
                    <a:pt x="2086" y="426"/>
                  </a:lnTo>
                  <a:lnTo>
                    <a:pt x="2086" y="426"/>
                  </a:lnTo>
                  <a:lnTo>
                    <a:pt x="2090" y="414"/>
                  </a:lnTo>
                  <a:lnTo>
                    <a:pt x="2096" y="408"/>
                  </a:lnTo>
                  <a:lnTo>
                    <a:pt x="2104" y="404"/>
                  </a:lnTo>
                  <a:lnTo>
                    <a:pt x="2110" y="404"/>
                  </a:lnTo>
                  <a:lnTo>
                    <a:pt x="2124" y="404"/>
                  </a:lnTo>
                  <a:lnTo>
                    <a:pt x="2130" y="404"/>
                  </a:lnTo>
                  <a:lnTo>
                    <a:pt x="2134" y="402"/>
                  </a:lnTo>
                  <a:lnTo>
                    <a:pt x="2134" y="402"/>
                  </a:lnTo>
                  <a:lnTo>
                    <a:pt x="2146" y="392"/>
                  </a:lnTo>
                  <a:lnTo>
                    <a:pt x="2160" y="382"/>
                  </a:lnTo>
                  <a:lnTo>
                    <a:pt x="2166" y="376"/>
                  </a:lnTo>
                  <a:lnTo>
                    <a:pt x="2168" y="372"/>
                  </a:lnTo>
                  <a:lnTo>
                    <a:pt x="2168" y="370"/>
                  </a:lnTo>
                  <a:lnTo>
                    <a:pt x="2166" y="368"/>
                  </a:lnTo>
                  <a:lnTo>
                    <a:pt x="2160" y="366"/>
                  </a:lnTo>
                  <a:lnTo>
                    <a:pt x="2160" y="366"/>
                  </a:lnTo>
                  <a:lnTo>
                    <a:pt x="2152" y="362"/>
                  </a:lnTo>
                  <a:lnTo>
                    <a:pt x="2146" y="358"/>
                  </a:lnTo>
                  <a:lnTo>
                    <a:pt x="2144" y="354"/>
                  </a:lnTo>
                  <a:lnTo>
                    <a:pt x="2144" y="348"/>
                  </a:lnTo>
                  <a:lnTo>
                    <a:pt x="2146" y="344"/>
                  </a:lnTo>
                  <a:lnTo>
                    <a:pt x="2150" y="338"/>
                  </a:lnTo>
                  <a:lnTo>
                    <a:pt x="2158" y="336"/>
                  </a:lnTo>
                  <a:lnTo>
                    <a:pt x="2168" y="334"/>
                  </a:lnTo>
                  <a:lnTo>
                    <a:pt x="2168" y="334"/>
                  </a:lnTo>
                  <a:lnTo>
                    <a:pt x="2190" y="334"/>
                  </a:lnTo>
                  <a:lnTo>
                    <a:pt x="2204" y="330"/>
                  </a:lnTo>
                  <a:lnTo>
                    <a:pt x="2216" y="322"/>
                  </a:lnTo>
                  <a:lnTo>
                    <a:pt x="2228" y="310"/>
                  </a:lnTo>
                  <a:lnTo>
                    <a:pt x="2228" y="310"/>
                  </a:lnTo>
                  <a:lnTo>
                    <a:pt x="2230" y="306"/>
                  </a:lnTo>
                  <a:lnTo>
                    <a:pt x="2230" y="304"/>
                  </a:lnTo>
                  <a:lnTo>
                    <a:pt x="2228" y="302"/>
                  </a:lnTo>
                  <a:lnTo>
                    <a:pt x="2226" y="300"/>
                  </a:lnTo>
                  <a:lnTo>
                    <a:pt x="2214" y="300"/>
                  </a:lnTo>
                  <a:lnTo>
                    <a:pt x="2200" y="300"/>
                  </a:lnTo>
                  <a:lnTo>
                    <a:pt x="2162" y="308"/>
                  </a:lnTo>
                  <a:lnTo>
                    <a:pt x="2142" y="312"/>
                  </a:lnTo>
                  <a:lnTo>
                    <a:pt x="2124" y="318"/>
                  </a:lnTo>
                  <a:lnTo>
                    <a:pt x="2124" y="318"/>
                  </a:lnTo>
                  <a:lnTo>
                    <a:pt x="2112" y="322"/>
                  </a:lnTo>
                  <a:lnTo>
                    <a:pt x="2108" y="320"/>
                  </a:lnTo>
                  <a:lnTo>
                    <a:pt x="2106" y="320"/>
                  </a:lnTo>
                  <a:lnTo>
                    <a:pt x="2106" y="316"/>
                  </a:lnTo>
                  <a:lnTo>
                    <a:pt x="2108" y="314"/>
                  </a:lnTo>
                  <a:lnTo>
                    <a:pt x="2114" y="306"/>
                  </a:lnTo>
                  <a:lnTo>
                    <a:pt x="2124" y="298"/>
                  </a:lnTo>
                  <a:lnTo>
                    <a:pt x="2138" y="292"/>
                  </a:lnTo>
                  <a:lnTo>
                    <a:pt x="2152" y="288"/>
                  </a:lnTo>
                  <a:lnTo>
                    <a:pt x="2160" y="288"/>
                  </a:lnTo>
                  <a:lnTo>
                    <a:pt x="2168" y="288"/>
                  </a:lnTo>
                  <a:lnTo>
                    <a:pt x="2168" y="288"/>
                  </a:lnTo>
                  <a:lnTo>
                    <a:pt x="2182" y="292"/>
                  </a:lnTo>
                  <a:lnTo>
                    <a:pt x="2198" y="292"/>
                  </a:lnTo>
                  <a:lnTo>
                    <a:pt x="2214" y="292"/>
                  </a:lnTo>
                  <a:lnTo>
                    <a:pt x="2228" y="290"/>
                  </a:lnTo>
                  <a:lnTo>
                    <a:pt x="2256" y="284"/>
                  </a:lnTo>
                  <a:lnTo>
                    <a:pt x="2278" y="276"/>
                  </a:lnTo>
                  <a:lnTo>
                    <a:pt x="2278" y="276"/>
                  </a:lnTo>
                  <a:lnTo>
                    <a:pt x="2284" y="270"/>
                  </a:lnTo>
                  <a:lnTo>
                    <a:pt x="2286" y="268"/>
                  </a:lnTo>
                  <a:lnTo>
                    <a:pt x="2284" y="268"/>
                  </a:lnTo>
                  <a:lnTo>
                    <a:pt x="2280" y="264"/>
                  </a:lnTo>
                  <a:lnTo>
                    <a:pt x="2270" y="262"/>
                  </a:lnTo>
                  <a:lnTo>
                    <a:pt x="2244" y="260"/>
                  </a:lnTo>
                  <a:lnTo>
                    <a:pt x="2232" y="260"/>
                  </a:lnTo>
                  <a:lnTo>
                    <a:pt x="2220" y="262"/>
                  </a:lnTo>
                  <a:lnTo>
                    <a:pt x="2220" y="262"/>
                  </a:lnTo>
                  <a:lnTo>
                    <a:pt x="2206" y="264"/>
                  </a:lnTo>
                  <a:lnTo>
                    <a:pt x="2188" y="264"/>
                  </a:lnTo>
                  <a:lnTo>
                    <a:pt x="2154" y="262"/>
                  </a:lnTo>
                  <a:lnTo>
                    <a:pt x="2134" y="258"/>
                  </a:lnTo>
                  <a:lnTo>
                    <a:pt x="2150" y="258"/>
                  </a:lnTo>
                  <a:lnTo>
                    <a:pt x="2150" y="258"/>
                  </a:lnTo>
                  <a:lnTo>
                    <a:pt x="2168" y="260"/>
                  </a:lnTo>
                  <a:lnTo>
                    <a:pt x="2182" y="258"/>
                  </a:lnTo>
                  <a:lnTo>
                    <a:pt x="2192" y="256"/>
                  </a:lnTo>
                  <a:lnTo>
                    <a:pt x="2200" y="252"/>
                  </a:lnTo>
                  <a:lnTo>
                    <a:pt x="2214" y="248"/>
                  </a:lnTo>
                  <a:lnTo>
                    <a:pt x="2222" y="246"/>
                  </a:lnTo>
                  <a:lnTo>
                    <a:pt x="2232" y="248"/>
                  </a:lnTo>
                  <a:lnTo>
                    <a:pt x="2232" y="248"/>
                  </a:lnTo>
                  <a:lnTo>
                    <a:pt x="2244" y="250"/>
                  </a:lnTo>
                  <a:lnTo>
                    <a:pt x="2254" y="250"/>
                  </a:lnTo>
                  <a:lnTo>
                    <a:pt x="2274" y="248"/>
                  </a:lnTo>
                  <a:lnTo>
                    <a:pt x="2298" y="244"/>
                  </a:lnTo>
                  <a:lnTo>
                    <a:pt x="2330" y="242"/>
                  </a:lnTo>
                  <a:lnTo>
                    <a:pt x="2330" y="242"/>
                  </a:lnTo>
                  <a:lnTo>
                    <a:pt x="2342" y="240"/>
                  </a:lnTo>
                  <a:lnTo>
                    <a:pt x="2344" y="238"/>
                  </a:lnTo>
                  <a:lnTo>
                    <a:pt x="2344" y="238"/>
                  </a:lnTo>
                  <a:lnTo>
                    <a:pt x="2342" y="232"/>
                  </a:lnTo>
                  <a:lnTo>
                    <a:pt x="2336" y="228"/>
                  </a:lnTo>
                  <a:lnTo>
                    <a:pt x="2330" y="224"/>
                  </a:lnTo>
                  <a:lnTo>
                    <a:pt x="2328" y="220"/>
                  </a:lnTo>
                  <a:lnTo>
                    <a:pt x="2330" y="220"/>
                  </a:lnTo>
                  <a:lnTo>
                    <a:pt x="2334" y="218"/>
                  </a:lnTo>
                  <a:lnTo>
                    <a:pt x="2348" y="218"/>
                  </a:lnTo>
                  <a:lnTo>
                    <a:pt x="2348" y="218"/>
                  </a:lnTo>
                  <a:lnTo>
                    <a:pt x="2360" y="216"/>
                  </a:lnTo>
                  <a:lnTo>
                    <a:pt x="2372" y="214"/>
                  </a:lnTo>
                  <a:lnTo>
                    <a:pt x="2382" y="212"/>
                  </a:lnTo>
                  <a:lnTo>
                    <a:pt x="2392" y="206"/>
                  </a:lnTo>
                  <a:lnTo>
                    <a:pt x="2412" y="196"/>
                  </a:lnTo>
                  <a:lnTo>
                    <a:pt x="2436" y="182"/>
                  </a:lnTo>
                  <a:lnTo>
                    <a:pt x="2436" y="182"/>
                  </a:lnTo>
                  <a:lnTo>
                    <a:pt x="2440" y="180"/>
                  </a:lnTo>
                  <a:lnTo>
                    <a:pt x="2442" y="176"/>
                  </a:lnTo>
                  <a:lnTo>
                    <a:pt x="2438" y="174"/>
                  </a:lnTo>
                  <a:lnTo>
                    <a:pt x="2434" y="170"/>
                  </a:lnTo>
                  <a:lnTo>
                    <a:pt x="2414" y="164"/>
                  </a:lnTo>
                  <a:lnTo>
                    <a:pt x="2388" y="158"/>
                  </a:lnTo>
                  <a:lnTo>
                    <a:pt x="2356" y="154"/>
                  </a:lnTo>
                  <a:lnTo>
                    <a:pt x="2322" y="150"/>
                  </a:lnTo>
                  <a:lnTo>
                    <a:pt x="2292" y="148"/>
                  </a:lnTo>
                  <a:lnTo>
                    <a:pt x="2264" y="150"/>
                  </a:lnTo>
                  <a:lnTo>
                    <a:pt x="2264" y="150"/>
                  </a:lnTo>
                  <a:lnTo>
                    <a:pt x="2244" y="152"/>
                  </a:lnTo>
                  <a:lnTo>
                    <a:pt x="2230" y="158"/>
                  </a:lnTo>
                  <a:lnTo>
                    <a:pt x="2220" y="164"/>
                  </a:lnTo>
                  <a:lnTo>
                    <a:pt x="2214" y="172"/>
                  </a:lnTo>
                  <a:lnTo>
                    <a:pt x="2210" y="180"/>
                  </a:lnTo>
                  <a:lnTo>
                    <a:pt x="2204" y="184"/>
                  </a:lnTo>
                  <a:lnTo>
                    <a:pt x="2198" y="186"/>
                  </a:lnTo>
                  <a:lnTo>
                    <a:pt x="2188" y="186"/>
                  </a:lnTo>
                  <a:lnTo>
                    <a:pt x="2188" y="186"/>
                  </a:lnTo>
                  <a:lnTo>
                    <a:pt x="2176" y="184"/>
                  </a:lnTo>
                  <a:lnTo>
                    <a:pt x="2162" y="182"/>
                  </a:lnTo>
                  <a:lnTo>
                    <a:pt x="2140" y="184"/>
                  </a:lnTo>
                  <a:lnTo>
                    <a:pt x="2126" y="184"/>
                  </a:lnTo>
                  <a:lnTo>
                    <a:pt x="2126" y="182"/>
                  </a:lnTo>
                  <a:lnTo>
                    <a:pt x="2126" y="182"/>
                  </a:lnTo>
                  <a:lnTo>
                    <a:pt x="2130" y="178"/>
                  </a:lnTo>
                  <a:lnTo>
                    <a:pt x="2130" y="178"/>
                  </a:lnTo>
                  <a:lnTo>
                    <a:pt x="2134" y="172"/>
                  </a:lnTo>
                  <a:lnTo>
                    <a:pt x="2134" y="170"/>
                  </a:lnTo>
                  <a:lnTo>
                    <a:pt x="2128" y="170"/>
                  </a:lnTo>
                  <a:lnTo>
                    <a:pt x="2120" y="172"/>
                  </a:lnTo>
                  <a:lnTo>
                    <a:pt x="2108" y="176"/>
                  </a:lnTo>
                  <a:lnTo>
                    <a:pt x="2092" y="184"/>
                  </a:lnTo>
                  <a:lnTo>
                    <a:pt x="2074" y="196"/>
                  </a:lnTo>
                  <a:lnTo>
                    <a:pt x="2050" y="210"/>
                  </a:lnTo>
                  <a:lnTo>
                    <a:pt x="2050" y="210"/>
                  </a:lnTo>
                  <a:lnTo>
                    <a:pt x="2028" y="224"/>
                  </a:lnTo>
                  <a:lnTo>
                    <a:pt x="2010" y="234"/>
                  </a:lnTo>
                  <a:lnTo>
                    <a:pt x="1996" y="242"/>
                  </a:lnTo>
                  <a:lnTo>
                    <a:pt x="1986" y="244"/>
                  </a:lnTo>
                  <a:lnTo>
                    <a:pt x="1984" y="244"/>
                  </a:lnTo>
                  <a:lnTo>
                    <a:pt x="1982" y="244"/>
                  </a:lnTo>
                  <a:lnTo>
                    <a:pt x="1984" y="238"/>
                  </a:lnTo>
                  <a:lnTo>
                    <a:pt x="1992" y="228"/>
                  </a:lnTo>
                  <a:lnTo>
                    <a:pt x="2008" y="216"/>
                  </a:lnTo>
                  <a:lnTo>
                    <a:pt x="2008" y="216"/>
                  </a:lnTo>
                  <a:lnTo>
                    <a:pt x="2026" y="200"/>
                  </a:lnTo>
                  <a:lnTo>
                    <a:pt x="2040" y="186"/>
                  </a:lnTo>
                  <a:lnTo>
                    <a:pt x="2050" y="172"/>
                  </a:lnTo>
                  <a:lnTo>
                    <a:pt x="2052" y="166"/>
                  </a:lnTo>
                  <a:lnTo>
                    <a:pt x="2052" y="160"/>
                  </a:lnTo>
                  <a:lnTo>
                    <a:pt x="2052" y="156"/>
                  </a:lnTo>
                  <a:lnTo>
                    <a:pt x="2050" y="150"/>
                  </a:lnTo>
                  <a:lnTo>
                    <a:pt x="2048" y="146"/>
                  </a:lnTo>
                  <a:lnTo>
                    <a:pt x="2042" y="144"/>
                  </a:lnTo>
                  <a:lnTo>
                    <a:pt x="2036" y="140"/>
                  </a:lnTo>
                  <a:lnTo>
                    <a:pt x="2028" y="138"/>
                  </a:lnTo>
                  <a:lnTo>
                    <a:pt x="2004" y="138"/>
                  </a:lnTo>
                  <a:lnTo>
                    <a:pt x="2004" y="138"/>
                  </a:lnTo>
                  <a:lnTo>
                    <a:pt x="1984" y="138"/>
                  </a:lnTo>
                  <a:lnTo>
                    <a:pt x="1972" y="142"/>
                  </a:lnTo>
                  <a:lnTo>
                    <a:pt x="1964" y="146"/>
                  </a:lnTo>
                  <a:lnTo>
                    <a:pt x="1962" y="152"/>
                  </a:lnTo>
                  <a:lnTo>
                    <a:pt x="1960" y="156"/>
                  </a:lnTo>
                  <a:lnTo>
                    <a:pt x="1958" y="162"/>
                  </a:lnTo>
                  <a:lnTo>
                    <a:pt x="1952" y="168"/>
                  </a:lnTo>
                  <a:lnTo>
                    <a:pt x="1940" y="172"/>
                  </a:lnTo>
                  <a:lnTo>
                    <a:pt x="1940" y="172"/>
                  </a:lnTo>
                  <a:lnTo>
                    <a:pt x="1910" y="178"/>
                  </a:lnTo>
                  <a:lnTo>
                    <a:pt x="1886" y="182"/>
                  </a:lnTo>
                  <a:lnTo>
                    <a:pt x="1878" y="182"/>
                  </a:lnTo>
                  <a:lnTo>
                    <a:pt x="1876" y="180"/>
                  </a:lnTo>
                  <a:lnTo>
                    <a:pt x="1880" y="176"/>
                  </a:lnTo>
                  <a:lnTo>
                    <a:pt x="1890" y="172"/>
                  </a:lnTo>
                  <a:lnTo>
                    <a:pt x="1890" y="172"/>
                  </a:lnTo>
                  <a:lnTo>
                    <a:pt x="1916" y="160"/>
                  </a:lnTo>
                  <a:lnTo>
                    <a:pt x="1922" y="154"/>
                  </a:lnTo>
                  <a:lnTo>
                    <a:pt x="1924" y="152"/>
                  </a:lnTo>
                  <a:lnTo>
                    <a:pt x="1924" y="150"/>
                  </a:lnTo>
                  <a:lnTo>
                    <a:pt x="1924" y="148"/>
                  </a:lnTo>
                  <a:lnTo>
                    <a:pt x="1920" y="148"/>
                  </a:lnTo>
                  <a:lnTo>
                    <a:pt x="1906" y="144"/>
                  </a:lnTo>
                  <a:lnTo>
                    <a:pt x="1884" y="142"/>
                  </a:lnTo>
                  <a:lnTo>
                    <a:pt x="1852" y="140"/>
                  </a:lnTo>
                  <a:lnTo>
                    <a:pt x="1852" y="140"/>
                  </a:lnTo>
                  <a:lnTo>
                    <a:pt x="1812" y="142"/>
                  </a:lnTo>
                  <a:lnTo>
                    <a:pt x="1770" y="146"/>
                  </a:lnTo>
                  <a:lnTo>
                    <a:pt x="1730" y="152"/>
                  </a:lnTo>
                  <a:lnTo>
                    <a:pt x="1694" y="160"/>
                  </a:lnTo>
                  <a:lnTo>
                    <a:pt x="1636" y="172"/>
                  </a:lnTo>
                  <a:lnTo>
                    <a:pt x="1616" y="174"/>
                  </a:lnTo>
                  <a:lnTo>
                    <a:pt x="1610" y="174"/>
                  </a:lnTo>
                  <a:lnTo>
                    <a:pt x="1608" y="174"/>
                  </a:lnTo>
                  <a:lnTo>
                    <a:pt x="1608" y="174"/>
                  </a:lnTo>
                  <a:lnTo>
                    <a:pt x="1604" y="170"/>
                  </a:lnTo>
                  <a:lnTo>
                    <a:pt x="1602" y="168"/>
                  </a:lnTo>
                  <a:lnTo>
                    <a:pt x="1604" y="164"/>
                  </a:lnTo>
                  <a:lnTo>
                    <a:pt x="1606" y="162"/>
                  </a:lnTo>
                  <a:lnTo>
                    <a:pt x="1618" y="156"/>
                  </a:lnTo>
                  <a:lnTo>
                    <a:pt x="1636" y="152"/>
                  </a:lnTo>
                  <a:lnTo>
                    <a:pt x="1686" y="142"/>
                  </a:lnTo>
                  <a:lnTo>
                    <a:pt x="1744" y="134"/>
                  </a:lnTo>
                  <a:lnTo>
                    <a:pt x="1744" y="134"/>
                  </a:lnTo>
                  <a:lnTo>
                    <a:pt x="1772" y="130"/>
                  </a:lnTo>
                  <a:lnTo>
                    <a:pt x="1802" y="130"/>
                  </a:lnTo>
                  <a:lnTo>
                    <a:pt x="1864" y="130"/>
                  </a:lnTo>
                  <a:lnTo>
                    <a:pt x="1926" y="130"/>
                  </a:lnTo>
                  <a:lnTo>
                    <a:pt x="1956" y="128"/>
                  </a:lnTo>
                  <a:lnTo>
                    <a:pt x="1984" y="124"/>
                  </a:lnTo>
                  <a:lnTo>
                    <a:pt x="1984" y="124"/>
                  </a:lnTo>
                  <a:lnTo>
                    <a:pt x="2020" y="114"/>
                  </a:lnTo>
                  <a:lnTo>
                    <a:pt x="2054" y="104"/>
                  </a:lnTo>
                  <a:lnTo>
                    <a:pt x="2066" y="98"/>
                  </a:lnTo>
                  <a:lnTo>
                    <a:pt x="2072" y="92"/>
                  </a:lnTo>
                  <a:lnTo>
                    <a:pt x="2072" y="90"/>
                  </a:lnTo>
                  <a:lnTo>
                    <a:pt x="2070" y="88"/>
                  </a:lnTo>
                  <a:lnTo>
                    <a:pt x="2062" y="84"/>
                  </a:lnTo>
                  <a:lnTo>
                    <a:pt x="2062" y="84"/>
                  </a:lnTo>
                  <a:lnTo>
                    <a:pt x="2034" y="78"/>
                  </a:lnTo>
                  <a:lnTo>
                    <a:pt x="2004" y="72"/>
                  </a:lnTo>
                  <a:lnTo>
                    <a:pt x="1988" y="70"/>
                  </a:lnTo>
                  <a:lnTo>
                    <a:pt x="1970" y="68"/>
                  </a:lnTo>
                  <a:lnTo>
                    <a:pt x="1952" y="70"/>
                  </a:lnTo>
                  <a:lnTo>
                    <a:pt x="1932" y="72"/>
                  </a:lnTo>
                  <a:lnTo>
                    <a:pt x="1932" y="72"/>
                  </a:lnTo>
                  <a:lnTo>
                    <a:pt x="1914" y="76"/>
                  </a:lnTo>
                  <a:lnTo>
                    <a:pt x="1916" y="74"/>
                  </a:lnTo>
                  <a:lnTo>
                    <a:pt x="1922" y="70"/>
                  </a:lnTo>
                  <a:lnTo>
                    <a:pt x="1930" y="64"/>
                  </a:lnTo>
                  <a:lnTo>
                    <a:pt x="1936" y="58"/>
                  </a:lnTo>
                  <a:lnTo>
                    <a:pt x="1938" y="56"/>
                  </a:lnTo>
                  <a:lnTo>
                    <a:pt x="1938" y="52"/>
                  </a:lnTo>
                  <a:lnTo>
                    <a:pt x="1936" y="50"/>
                  </a:lnTo>
                  <a:lnTo>
                    <a:pt x="1932" y="46"/>
                  </a:lnTo>
                  <a:lnTo>
                    <a:pt x="1932" y="46"/>
                  </a:lnTo>
                  <a:lnTo>
                    <a:pt x="1922" y="42"/>
                  </a:lnTo>
                  <a:lnTo>
                    <a:pt x="1912" y="42"/>
                  </a:lnTo>
                  <a:lnTo>
                    <a:pt x="1898" y="42"/>
                  </a:lnTo>
                  <a:lnTo>
                    <a:pt x="1884" y="46"/>
                  </a:lnTo>
                  <a:lnTo>
                    <a:pt x="1866" y="48"/>
                  </a:lnTo>
                  <a:lnTo>
                    <a:pt x="1846" y="50"/>
                  </a:lnTo>
                  <a:lnTo>
                    <a:pt x="1822" y="52"/>
                  </a:lnTo>
                  <a:lnTo>
                    <a:pt x="1794" y="50"/>
                  </a:lnTo>
                  <a:lnTo>
                    <a:pt x="1794" y="50"/>
                  </a:lnTo>
                  <a:lnTo>
                    <a:pt x="1766" y="48"/>
                  </a:lnTo>
                  <a:lnTo>
                    <a:pt x="1744" y="48"/>
                  </a:lnTo>
                  <a:lnTo>
                    <a:pt x="1724" y="52"/>
                  </a:lnTo>
                  <a:lnTo>
                    <a:pt x="1708" y="54"/>
                  </a:lnTo>
                  <a:lnTo>
                    <a:pt x="1678" y="60"/>
                  </a:lnTo>
                  <a:lnTo>
                    <a:pt x="1660" y="60"/>
                  </a:lnTo>
                  <a:lnTo>
                    <a:pt x="1638" y="60"/>
                  </a:lnTo>
                  <a:lnTo>
                    <a:pt x="1638" y="60"/>
                  </a:lnTo>
                  <a:lnTo>
                    <a:pt x="1622" y="58"/>
                  </a:lnTo>
                  <a:lnTo>
                    <a:pt x="1616" y="56"/>
                  </a:lnTo>
                  <a:lnTo>
                    <a:pt x="1618" y="54"/>
                  </a:lnTo>
                  <a:lnTo>
                    <a:pt x="1628" y="52"/>
                  </a:lnTo>
                  <a:lnTo>
                    <a:pt x="1692" y="46"/>
                  </a:lnTo>
                  <a:lnTo>
                    <a:pt x="1692" y="46"/>
                  </a:lnTo>
                  <a:lnTo>
                    <a:pt x="1734" y="44"/>
                  </a:lnTo>
                  <a:lnTo>
                    <a:pt x="1794" y="42"/>
                  </a:lnTo>
                  <a:lnTo>
                    <a:pt x="1852" y="38"/>
                  </a:lnTo>
                  <a:lnTo>
                    <a:pt x="1894" y="34"/>
                  </a:lnTo>
                  <a:lnTo>
                    <a:pt x="1894" y="34"/>
                  </a:lnTo>
                  <a:lnTo>
                    <a:pt x="1900" y="32"/>
                  </a:lnTo>
                  <a:lnTo>
                    <a:pt x="1902" y="32"/>
                  </a:lnTo>
                  <a:lnTo>
                    <a:pt x="1902" y="30"/>
                  </a:lnTo>
                  <a:lnTo>
                    <a:pt x="1898" y="28"/>
                  </a:lnTo>
                  <a:lnTo>
                    <a:pt x="1882" y="24"/>
                  </a:lnTo>
                  <a:lnTo>
                    <a:pt x="1858" y="20"/>
                  </a:lnTo>
                  <a:lnTo>
                    <a:pt x="1798" y="12"/>
                  </a:lnTo>
                  <a:lnTo>
                    <a:pt x="1732" y="6"/>
                  </a:lnTo>
                  <a:lnTo>
                    <a:pt x="1732" y="6"/>
                  </a:lnTo>
                  <a:lnTo>
                    <a:pt x="1686" y="2"/>
                  </a:lnTo>
                  <a:lnTo>
                    <a:pt x="1648" y="0"/>
                  </a:lnTo>
                  <a:lnTo>
                    <a:pt x="1618" y="2"/>
                  </a:lnTo>
                  <a:lnTo>
                    <a:pt x="1594" y="2"/>
                  </a:lnTo>
                  <a:lnTo>
                    <a:pt x="1552" y="6"/>
                  </a:lnTo>
                  <a:lnTo>
                    <a:pt x="1528" y="8"/>
                  </a:lnTo>
                  <a:lnTo>
                    <a:pt x="1504" y="6"/>
                  </a:lnTo>
                  <a:lnTo>
                    <a:pt x="1504" y="6"/>
                  </a:lnTo>
                  <a:lnTo>
                    <a:pt x="1480" y="6"/>
                  </a:lnTo>
                  <a:lnTo>
                    <a:pt x="1466" y="8"/>
                  </a:lnTo>
                  <a:lnTo>
                    <a:pt x="1460" y="10"/>
                  </a:lnTo>
                  <a:lnTo>
                    <a:pt x="1458" y="14"/>
                  </a:lnTo>
                  <a:lnTo>
                    <a:pt x="1458" y="16"/>
                  </a:lnTo>
                  <a:lnTo>
                    <a:pt x="1458" y="18"/>
                  </a:lnTo>
                  <a:lnTo>
                    <a:pt x="1452" y="18"/>
                  </a:lnTo>
                  <a:lnTo>
                    <a:pt x="1442" y="16"/>
                  </a:lnTo>
                  <a:lnTo>
                    <a:pt x="1442" y="16"/>
                  </a:lnTo>
                  <a:lnTo>
                    <a:pt x="1420" y="12"/>
                  </a:lnTo>
                  <a:lnTo>
                    <a:pt x="1410" y="14"/>
                  </a:lnTo>
                  <a:lnTo>
                    <a:pt x="1400" y="16"/>
                  </a:lnTo>
                  <a:lnTo>
                    <a:pt x="1384" y="18"/>
                  </a:lnTo>
                  <a:lnTo>
                    <a:pt x="1384" y="18"/>
                  </a:lnTo>
                  <a:lnTo>
                    <a:pt x="1374" y="18"/>
                  </a:lnTo>
                  <a:lnTo>
                    <a:pt x="1368" y="20"/>
                  </a:lnTo>
                  <a:lnTo>
                    <a:pt x="1366" y="24"/>
                  </a:lnTo>
                  <a:lnTo>
                    <a:pt x="1366" y="28"/>
                  </a:lnTo>
                  <a:lnTo>
                    <a:pt x="1370" y="32"/>
                  </a:lnTo>
                  <a:lnTo>
                    <a:pt x="1378" y="36"/>
                  </a:lnTo>
                  <a:lnTo>
                    <a:pt x="1388" y="40"/>
                  </a:lnTo>
                  <a:lnTo>
                    <a:pt x="1402" y="44"/>
                  </a:lnTo>
                  <a:lnTo>
                    <a:pt x="1402" y="44"/>
                  </a:lnTo>
                  <a:lnTo>
                    <a:pt x="1412" y="46"/>
                  </a:lnTo>
                  <a:lnTo>
                    <a:pt x="1416" y="46"/>
                  </a:lnTo>
                  <a:lnTo>
                    <a:pt x="1412" y="48"/>
                  </a:lnTo>
                  <a:lnTo>
                    <a:pt x="1406" y="50"/>
                  </a:lnTo>
                  <a:lnTo>
                    <a:pt x="1386" y="52"/>
                  </a:lnTo>
                  <a:lnTo>
                    <a:pt x="1378" y="54"/>
                  </a:lnTo>
                  <a:lnTo>
                    <a:pt x="1372" y="56"/>
                  </a:lnTo>
                  <a:lnTo>
                    <a:pt x="1372" y="56"/>
                  </a:lnTo>
                  <a:lnTo>
                    <a:pt x="1356" y="62"/>
                  </a:lnTo>
                  <a:lnTo>
                    <a:pt x="1332" y="64"/>
                  </a:lnTo>
                  <a:lnTo>
                    <a:pt x="1318" y="66"/>
                  </a:lnTo>
                  <a:lnTo>
                    <a:pt x="1304" y="64"/>
                  </a:lnTo>
                  <a:lnTo>
                    <a:pt x="1290" y="62"/>
                  </a:lnTo>
                  <a:lnTo>
                    <a:pt x="1278" y="56"/>
                  </a:lnTo>
                  <a:lnTo>
                    <a:pt x="1278" y="56"/>
                  </a:lnTo>
                  <a:lnTo>
                    <a:pt x="1254" y="46"/>
                  </a:lnTo>
                  <a:lnTo>
                    <a:pt x="1242" y="42"/>
                  </a:lnTo>
                  <a:lnTo>
                    <a:pt x="1228" y="38"/>
                  </a:lnTo>
                  <a:lnTo>
                    <a:pt x="1212" y="36"/>
                  </a:lnTo>
                  <a:lnTo>
                    <a:pt x="1194" y="34"/>
                  </a:lnTo>
                  <a:lnTo>
                    <a:pt x="1176" y="36"/>
                  </a:lnTo>
                  <a:lnTo>
                    <a:pt x="1154" y="38"/>
                  </a:lnTo>
                  <a:lnTo>
                    <a:pt x="1154" y="38"/>
                  </a:lnTo>
                  <a:lnTo>
                    <a:pt x="1114" y="44"/>
                  </a:lnTo>
                  <a:lnTo>
                    <a:pt x="1078" y="48"/>
                  </a:lnTo>
                  <a:lnTo>
                    <a:pt x="1064" y="50"/>
                  </a:lnTo>
                  <a:lnTo>
                    <a:pt x="1054" y="54"/>
                  </a:lnTo>
                  <a:lnTo>
                    <a:pt x="1048" y="56"/>
                  </a:lnTo>
                  <a:lnTo>
                    <a:pt x="1048" y="58"/>
                  </a:lnTo>
                  <a:lnTo>
                    <a:pt x="1048" y="60"/>
                  </a:lnTo>
                  <a:lnTo>
                    <a:pt x="1048" y="60"/>
                  </a:lnTo>
                  <a:lnTo>
                    <a:pt x="1054" y="64"/>
                  </a:lnTo>
                  <a:lnTo>
                    <a:pt x="1062" y="66"/>
                  </a:lnTo>
                  <a:lnTo>
                    <a:pt x="1092" y="68"/>
                  </a:lnTo>
                  <a:lnTo>
                    <a:pt x="1128" y="66"/>
                  </a:lnTo>
                  <a:lnTo>
                    <a:pt x="1170" y="66"/>
                  </a:lnTo>
                  <a:lnTo>
                    <a:pt x="1170" y="66"/>
                  </a:lnTo>
                  <a:lnTo>
                    <a:pt x="1208" y="68"/>
                  </a:lnTo>
                  <a:lnTo>
                    <a:pt x="1246" y="72"/>
                  </a:lnTo>
                  <a:lnTo>
                    <a:pt x="1280" y="76"/>
                  </a:lnTo>
                  <a:lnTo>
                    <a:pt x="1314" y="82"/>
                  </a:lnTo>
                  <a:lnTo>
                    <a:pt x="1314" y="82"/>
                  </a:lnTo>
                  <a:lnTo>
                    <a:pt x="1326" y="86"/>
                  </a:lnTo>
                  <a:lnTo>
                    <a:pt x="1332" y="88"/>
                  </a:lnTo>
                  <a:lnTo>
                    <a:pt x="1332" y="90"/>
                  </a:lnTo>
                  <a:lnTo>
                    <a:pt x="1332" y="90"/>
                  </a:lnTo>
                  <a:lnTo>
                    <a:pt x="1326" y="92"/>
                  </a:lnTo>
                  <a:lnTo>
                    <a:pt x="1308" y="92"/>
                  </a:lnTo>
                  <a:lnTo>
                    <a:pt x="1294" y="90"/>
                  </a:lnTo>
                  <a:lnTo>
                    <a:pt x="1282" y="88"/>
                  </a:lnTo>
                  <a:lnTo>
                    <a:pt x="1282" y="88"/>
                  </a:lnTo>
                  <a:lnTo>
                    <a:pt x="1268" y="84"/>
                  </a:lnTo>
                  <a:lnTo>
                    <a:pt x="1252" y="82"/>
                  </a:lnTo>
                  <a:lnTo>
                    <a:pt x="1214" y="78"/>
                  </a:lnTo>
                  <a:lnTo>
                    <a:pt x="1110" y="74"/>
                  </a:lnTo>
                  <a:lnTo>
                    <a:pt x="1110" y="74"/>
                  </a:lnTo>
                  <a:lnTo>
                    <a:pt x="1092" y="76"/>
                  </a:lnTo>
                  <a:lnTo>
                    <a:pt x="1090" y="76"/>
                  </a:lnTo>
                  <a:lnTo>
                    <a:pt x="1092" y="78"/>
                  </a:lnTo>
                  <a:lnTo>
                    <a:pt x="1106" y="84"/>
                  </a:lnTo>
                  <a:lnTo>
                    <a:pt x="1126" y="92"/>
                  </a:lnTo>
                  <a:lnTo>
                    <a:pt x="1148" y="100"/>
                  </a:lnTo>
                  <a:lnTo>
                    <a:pt x="1164" y="108"/>
                  </a:lnTo>
                  <a:lnTo>
                    <a:pt x="1168" y="110"/>
                  </a:lnTo>
                  <a:lnTo>
                    <a:pt x="1168" y="114"/>
                  </a:lnTo>
                  <a:lnTo>
                    <a:pt x="1164" y="116"/>
                  </a:lnTo>
                  <a:lnTo>
                    <a:pt x="1154" y="116"/>
                  </a:lnTo>
                  <a:lnTo>
                    <a:pt x="1154" y="116"/>
                  </a:lnTo>
                  <a:lnTo>
                    <a:pt x="1146" y="118"/>
                  </a:lnTo>
                  <a:lnTo>
                    <a:pt x="1142" y="120"/>
                  </a:lnTo>
                  <a:lnTo>
                    <a:pt x="1138" y="122"/>
                  </a:lnTo>
                  <a:lnTo>
                    <a:pt x="1138" y="126"/>
                  </a:lnTo>
                  <a:lnTo>
                    <a:pt x="1136" y="132"/>
                  </a:lnTo>
                  <a:lnTo>
                    <a:pt x="1138" y="140"/>
                  </a:lnTo>
                  <a:lnTo>
                    <a:pt x="1142" y="148"/>
                  </a:lnTo>
                  <a:lnTo>
                    <a:pt x="1142" y="156"/>
                  </a:lnTo>
                  <a:lnTo>
                    <a:pt x="1142" y="158"/>
                  </a:lnTo>
                  <a:lnTo>
                    <a:pt x="1140" y="160"/>
                  </a:lnTo>
                  <a:lnTo>
                    <a:pt x="1136" y="162"/>
                  </a:lnTo>
                  <a:lnTo>
                    <a:pt x="1132" y="164"/>
                  </a:lnTo>
                  <a:lnTo>
                    <a:pt x="1132" y="164"/>
                  </a:lnTo>
                  <a:lnTo>
                    <a:pt x="1122" y="164"/>
                  </a:lnTo>
                  <a:lnTo>
                    <a:pt x="1114" y="162"/>
                  </a:lnTo>
                  <a:lnTo>
                    <a:pt x="1108" y="158"/>
                  </a:lnTo>
                  <a:lnTo>
                    <a:pt x="1102" y="152"/>
                  </a:lnTo>
                  <a:lnTo>
                    <a:pt x="1094" y="146"/>
                  </a:lnTo>
                  <a:lnTo>
                    <a:pt x="1084" y="142"/>
                  </a:lnTo>
                  <a:lnTo>
                    <a:pt x="1070" y="136"/>
                  </a:lnTo>
                  <a:lnTo>
                    <a:pt x="1052" y="132"/>
                  </a:lnTo>
                  <a:lnTo>
                    <a:pt x="1052" y="132"/>
                  </a:lnTo>
                  <a:lnTo>
                    <a:pt x="1034" y="128"/>
                  </a:lnTo>
                  <a:lnTo>
                    <a:pt x="1016" y="124"/>
                  </a:lnTo>
                  <a:lnTo>
                    <a:pt x="986" y="114"/>
                  </a:lnTo>
                  <a:lnTo>
                    <a:pt x="954" y="104"/>
                  </a:lnTo>
                  <a:lnTo>
                    <a:pt x="936" y="100"/>
                  </a:lnTo>
                  <a:lnTo>
                    <a:pt x="916" y="98"/>
                  </a:lnTo>
                  <a:lnTo>
                    <a:pt x="916" y="98"/>
                  </a:lnTo>
                  <a:lnTo>
                    <a:pt x="896" y="98"/>
                  </a:lnTo>
                  <a:lnTo>
                    <a:pt x="884" y="100"/>
                  </a:lnTo>
                  <a:lnTo>
                    <a:pt x="876" y="102"/>
                  </a:lnTo>
                  <a:lnTo>
                    <a:pt x="874" y="104"/>
                  </a:lnTo>
                  <a:lnTo>
                    <a:pt x="874" y="106"/>
                  </a:lnTo>
                  <a:lnTo>
                    <a:pt x="876" y="112"/>
                  </a:lnTo>
                  <a:lnTo>
                    <a:pt x="884" y="118"/>
                  </a:lnTo>
                  <a:lnTo>
                    <a:pt x="914" y="138"/>
                  </a:lnTo>
                  <a:lnTo>
                    <a:pt x="914" y="138"/>
                  </a:lnTo>
                  <a:lnTo>
                    <a:pt x="926" y="146"/>
                  </a:lnTo>
                  <a:lnTo>
                    <a:pt x="928" y="148"/>
                  </a:lnTo>
                  <a:lnTo>
                    <a:pt x="928" y="150"/>
                  </a:lnTo>
                  <a:lnTo>
                    <a:pt x="922" y="150"/>
                  </a:lnTo>
                  <a:lnTo>
                    <a:pt x="912" y="148"/>
                  </a:lnTo>
                  <a:lnTo>
                    <a:pt x="900" y="148"/>
                  </a:lnTo>
                  <a:lnTo>
                    <a:pt x="888" y="148"/>
                  </a:lnTo>
                  <a:lnTo>
                    <a:pt x="884" y="148"/>
                  </a:lnTo>
                  <a:lnTo>
                    <a:pt x="882" y="150"/>
                  </a:lnTo>
                  <a:lnTo>
                    <a:pt x="882" y="154"/>
                  </a:lnTo>
                  <a:lnTo>
                    <a:pt x="884" y="158"/>
                  </a:lnTo>
                  <a:lnTo>
                    <a:pt x="884" y="158"/>
                  </a:lnTo>
                  <a:lnTo>
                    <a:pt x="886" y="160"/>
                  </a:lnTo>
                  <a:lnTo>
                    <a:pt x="886" y="162"/>
                  </a:lnTo>
                  <a:lnTo>
                    <a:pt x="878" y="160"/>
                  </a:lnTo>
                  <a:lnTo>
                    <a:pt x="866" y="156"/>
                  </a:lnTo>
                  <a:lnTo>
                    <a:pt x="850" y="150"/>
                  </a:lnTo>
                  <a:lnTo>
                    <a:pt x="834" y="148"/>
                  </a:lnTo>
                  <a:lnTo>
                    <a:pt x="824" y="148"/>
                  </a:lnTo>
                  <a:lnTo>
                    <a:pt x="814" y="148"/>
                  </a:lnTo>
                  <a:lnTo>
                    <a:pt x="806" y="152"/>
                  </a:lnTo>
                  <a:lnTo>
                    <a:pt x="796" y="156"/>
                  </a:lnTo>
                  <a:lnTo>
                    <a:pt x="788" y="164"/>
                  </a:lnTo>
                  <a:lnTo>
                    <a:pt x="782" y="172"/>
                  </a:lnTo>
                  <a:lnTo>
                    <a:pt x="782" y="172"/>
                  </a:lnTo>
                  <a:lnTo>
                    <a:pt x="770" y="190"/>
                  </a:lnTo>
                  <a:lnTo>
                    <a:pt x="772" y="180"/>
                  </a:lnTo>
                  <a:lnTo>
                    <a:pt x="776" y="168"/>
                  </a:lnTo>
                  <a:lnTo>
                    <a:pt x="776" y="154"/>
                  </a:lnTo>
                  <a:lnTo>
                    <a:pt x="774" y="138"/>
                  </a:lnTo>
                  <a:lnTo>
                    <a:pt x="772" y="132"/>
                  </a:lnTo>
                  <a:lnTo>
                    <a:pt x="766" y="124"/>
                  </a:lnTo>
                  <a:lnTo>
                    <a:pt x="766" y="124"/>
                  </a:lnTo>
                  <a:lnTo>
                    <a:pt x="756" y="114"/>
                  </a:lnTo>
                  <a:lnTo>
                    <a:pt x="746" y="108"/>
                  </a:lnTo>
                  <a:lnTo>
                    <a:pt x="732" y="108"/>
                  </a:lnTo>
                  <a:lnTo>
                    <a:pt x="716" y="110"/>
                  </a:lnTo>
                  <a:lnTo>
                    <a:pt x="672" y="120"/>
                  </a:lnTo>
                  <a:lnTo>
                    <a:pt x="640" y="126"/>
                  </a:lnTo>
                  <a:lnTo>
                    <a:pt x="598" y="130"/>
                  </a:lnTo>
                  <a:lnTo>
                    <a:pt x="598" y="130"/>
                  </a:lnTo>
                  <a:lnTo>
                    <a:pt x="558" y="136"/>
                  </a:lnTo>
                  <a:lnTo>
                    <a:pt x="526" y="140"/>
                  </a:lnTo>
                  <a:lnTo>
                    <a:pt x="502" y="146"/>
                  </a:lnTo>
                  <a:lnTo>
                    <a:pt x="484" y="152"/>
                  </a:lnTo>
                  <a:lnTo>
                    <a:pt x="472" y="156"/>
                  </a:lnTo>
                  <a:lnTo>
                    <a:pt x="466" y="164"/>
                  </a:lnTo>
                  <a:lnTo>
                    <a:pt x="466" y="166"/>
                  </a:lnTo>
                  <a:lnTo>
                    <a:pt x="466" y="170"/>
                  </a:lnTo>
                  <a:lnTo>
                    <a:pt x="470" y="176"/>
                  </a:lnTo>
                  <a:lnTo>
                    <a:pt x="470" y="17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s-CO" b="1" dirty="0">
                <a:latin typeface="Helvetica" panose="020B0504020202030204" pitchFamily="34" charset="0"/>
              </a:endParaRPr>
            </a:p>
          </p:txBody>
        </p:sp>
      </p:grpSp>
      <p:sp>
        <p:nvSpPr>
          <p:cNvPr id="1755" name="Freeform 6134">
            <a:extLst>
              <a:ext uri="{FF2B5EF4-FFF2-40B4-BE49-F238E27FC236}">
                <a16:creationId xmlns:a16="http://schemas.microsoft.com/office/drawing/2014/main" id="{0E1FC435-6DD2-469B-A75C-B448C5B99A0C}"/>
              </a:ext>
            </a:extLst>
          </p:cNvPr>
          <p:cNvSpPr>
            <a:spLocks/>
          </p:cNvSpPr>
          <p:nvPr/>
        </p:nvSpPr>
        <p:spPr bwMode="auto">
          <a:xfrm>
            <a:off x="4203818" y="4195355"/>
            <a:ext cx="3898" cy="5055"/>
          </a:xfrm>
          <a:custGeom>
            <a:avLst/>
            <a:gdLst/>
            <a:ahLst/>
            <a:cxnLst>
              <a:cxn ang="0">
                <a:pos x="2" y="8"/>
              </a:cxn>
              <a:cxn ang="0">
                <a:pos x="2" y="8"/>
              </a:cxn>
              <a:cxn ang="0">
                <a:pos x="4" y="8"/>
              </a:cxn>
              <a:cxn ang="0">
                <a:pos x="6" y="4"/>
              </a:cxn>
              <a:cxn ang="0">
                <a:pos x="6" y="2"/>
              </a:cxn>
              <a:cxn ang="0">
                <a:pos x="6" y="0"/>
              </a:cxn>
              <a:cxn ang="0">
                <a:pos x="6" y="0"/>
              </a:cxn>
              <a:cxn ang="0">
                <a:pos x="4" y="2"/>
              </a:cxn>
              <a:cxn ang="0">
                <a:pos x="2" y="4"/>
              </a:cxn>
              <a:cxn ang="0">
                <a:pos x="0" y="6"/>
              </a:cxn>
              <a:cxn ang="0">
                <a:pos x="2" y="8"/>
              </a:cxn>
              <a:cxn ang="0">
                <a:pos x="2" y="8"/>
              </a:cxn>
            </a:cxnLst>
            <a:rect l="0" t="0" r="r" b="b"/>
            <a:pathLst>
              <a:path w="6" h="8">
                <a:moveTo>
                  <a:pt x="2" y="8"/>
                </a:moveTo>
                <a:lnTo>
                  <a:pt x="2" y="8"/>
                </a:lnTo>
                <a:lnTo>
                  <a:pt x="4" y="8"/>
                </a:lnTo>
                <a:lnTo>
                  <a:pt x="6" y="4"/>
                </a:lnTo>
                <a:lnTo>
                  <a:pt x="6" y="2"/>
                </a:lnTo>
                <a:lnTo>
                  <a:pt x="6" y="0"/>
                </a:lnTo>
                <a:lnTo>
                  <a:pt x="6" y="0"/>
                </a:lnTo>
                <a:lnTo>
                  <a:pt x="4" y="2"/>
                </a:lnTo>
                <a:lnTo>
                  <a:pt x="2" y="4"/>
                </a:lnTo>
                <a:lnTo>
                  <a:pt x="0" y="6"/>
                </a:lnTo>
                <a:lnTo>
                  <a:pt x="2" y="8"/>
                </a:lnTo>
                <a:lnTo>
                  <a:pt x="2" y="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756" name="Freeform 6135">
            <a:extLst>
              <a:ext uri="{FF2B5EF4-FFF2-40B4-BE49-F238E27FC236}">
                <a16:creationId xmlns:a16="http://schemas.microsoft.com/office/drawing/2014/main" id="{6B7155C4-102D-43F8-82D1-0650564C4824}"/>
              </a:ext>
            </a:extLst>
          </p:cNvPr>
          <p:cNvSpPr>
            <a:spLocks/>
          </p:cNvSpPr>
          <p:nvPr/>
        </p:nvSpPr>
        <p:spPr bwMode="auto">
          <a:xfrm>
            <a:off x="4209310" y="4187119"/>
            <a:ext cx="1624" cy="158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4"/>
              </a:cxn>
              <a:cxn ang="0">
                <a:pos x="2" y="4"/>
              </a:cxn>
              <a:cxn ang="0">
                <a:pos x="4" y="2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0" y="4"/>
                </a:lnTo>
                <a:lnTo>
                  <a:pt x="2" y="4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767" name="Freeform 6136">
            <a:extLst>
              <a:ext uri="{FF2B5EF4-FFF2-40B4-BE49-F238E27FC236}">
                <a16:creationId xmlns:a16="http://schemas.microsoft.com/office/drawing/2014/main" id="{18B921CC-33FA-45B7-A14C-63529FA901CF}"/>
              </a:ext>
            </a:extLst>
          </p:cNvPr>
          <p:cNvSpPr>
            <a:spLocks/>
          </p:cNvSpPr>
          <p:nvPr/>
        </p:nvSpPr>
        <p:spPr bwMode="auto">
          <a:xfrm>
            <a:off x="4197320" y="4186508"/>
            <a:ext cx="3898" cy="5055"/>
          </a:xfrm>
          <a:custGeom>
            <a:avLst/>
            <a:gdLst/>
            <a:ahLst/>
            <a:cxnLst>
              <a:cxn ang="0">
                <a:pos x="6" y="2"/>
              </a:cxn>
              <a:cxn ang="0">
                <a:pos x="6" y="2"/>
              </a:cxn>
              <a:cxn ang="0">
                <a:pos x="4" y="0"/>
              </a:cxn>
              <a:cxn ang="0">
                <a:pos x="0" y="2"/>
              </a:cxn>
              <a:cxn ang="0">
                <a:pos x="0" y="6"/>
              </a:cxn>
              <a:cxn ang="0">
                <a:pos x="0" y="8"/>
              </a:cxn>
              <a:cxn ang="0">
                <a:pos x="0" y="8"/>
              </a:cxn>
              <a:cxn ang="0">
                <a:pos x="4" y="6"/>
              </a:cxn>
              <a:cxn ang="0">
                <a:pos x="6" y="4"/>
              </a:cxn>
              <a:cxn ang="0">
                <a:pos x="6" y="2"/>
              </a:cxn>
              <a:cxn ang="0">
                <a:pos x="6" y="2"/>
              </a:cxn>
            </a:cxnLst>
            <a:rect l="0" t="0" r="r" b="b"/>
            <a:pathLst>
              <a:path w="6" h="8">
                <a:moveTo>
                  <a:pt x="6" y="2"/>
                </a:moveTo>
                <a:lnTo>
                  <a:pt x="6" y="2"/>
                </a:lnTo>
                <a:lnTo>
                  <a:pt x="4" y="0"/>
                </a:lnTo>
                <a:lnTo>
                  <a:pt x="0" y="2"/>
                </a:lnTo>
                <a:lnTo>
                  <a:pt x="0" y="6"/>
                </a:lnTo>
                <a:lnTo>
                  <a:pt x="0" y="8"/>
                </a:lnTo>
                <a:lnTo>
                  <a:pt x="0" y="8"/>
                </a:lnTo>
                <a:lnTo>
                  <a:pt x="4" y="6"/>
                </a:lnTo>
                <a:lnTo>
                  <a:pt x="6" y="4"/>
                </a:lnTo>
                <a:lnTo>
                  <a:pt x="6" y="2"/>
                </a:lnTo>
                <a:lnTo>
                  <a:pt x="6" y="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768" name="Freeform 6138">
            <a:extLst>
              <a:ext uri="{FF2B5EF4-FFF2-40B4-BE49-F238E27FC236}">
                <a16:creationId xmlns:a16="http://schemas.microsoft.com/office/drawing/2014/main" id="{9B1AED03-3835-4D1F-915C-29BB93DD86DA}"/>
              </a:ext>
            </a:extLst>
          </p:cNvPr>
          <p:cNvSpPr>
            <a:spLocks/>
          </p:cNvSpPr>
          <p:nvPr/>
        </p:nvSpPr>
        <p:spPr bwMode="auto">
          <a:xfrm>
            <a:off x="4198620" y="4199148"/>
            <a:ext cx="2599" cy="3792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2"/>
              </a:cxn>
              <a:cxn ang="0">
                <a:pos x="0" y="4"/>
              </a:cxn>
              <a:cxn ang="0">
                <a:pos x="2" y="6"/>
              </a:cxn>
              <a:cxn ang="0">
                <a:pos x="2" y="6"/>
              </a:cxn>
              <a:cxn ang="0">
                <a:pos x="4" y="6"/>
              </a:cxn>
              <a:cxn ang="0">
                <a:pos x="4" y="4"/>
              </a:cxn>
              <a:cxn ang="0">
                <a:pos x="4" y="2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4" h="6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6"/>
                </a:lnTo>
                <a:lnTo>
                  <a:pt x="2" y="6"/>
                </a:lnTo>
                <a:lnTo>
                  <a:pt x="4" y="6"/>
                </a:ln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769" name="Freeform 6144">
            <a:extLst>
              <a:ext uri="{FF2B5EF4-FFF2-40B4-BE49-F238E27FC236}">
                <a16:creationId xmlns:a16="http://schemas.microsoft.com/office/drawing/2014/main" id="{B2613932-6F5F-46AE-8237-26E31C2E732A}"/>
              </a:ext>
            </a:extLst>
          </p:cNvPr>
          <p:cNvSpPr>
            <a:spLocks/>
          </p:cNvSpPr>
          <p:nvPr/>
        </p:nvSpPr>
        <p:spPr bwMode="auto">
          <a:xfrm>
            <a:off x="4194723" y="4177661"/>
            <a:ext cx="5198" cy="3792"/>
          </a:xfrm>
          <a:custGeom>
            <a:avLst/>
            <a:gdLst/>
            <a:ahLst/>
            <a:cxnLst>
              <a:cxn ang="0">
                <a:pos x="8" y="2"/>
              </a:cxn>
              <a:cxn ang="0">
                <a:pos x="8" y="2"/>
              </a:cxn>
              <a:cxn ang="0">
                <a:pos x="8" y="0"/>
              </a:cxn>
              <a:cxn ang="0">
                <a:pos x="6" y="0"/>
              </a:cxn>
              <a:cxn ang="0">
                <a:pos x="4" y="0"/>
              </a:cxn>
              <a:cxn ang="0">
                <a:pos x="0" y="2"/>
              </a:cxn>
              <a:cxn ang="0">
                <a:pos x="0" y="4"/>
              </a:cxn>
              <a:cxn ang="0">
                <a:pos x="0" y="6"/>
              </a:cxn>
              <a:cxn ang="0">
                <a:pos x="0" y="6"/>
              </a:cxn>
              <a:cxn ang="0">
                <a:pos x="4" y="6"/>
              </a:cxn>
              <a:cxn ang="0">
                <a:pos x="8" y="2"/>
              </a:cxn>
              <a:cxn ang="0">
                <a:pos x="8" y="2"/>
              </a:cxn>
            </a:cxnLst>
            <a:rect l="0" t="0" r="r" b="b"/>
            <a:pathLst>
              <a:path w="8" h="6">
                <a:moveTo>
                  <a:pt x="8" y="2"/>
                </a:moveTo>
                <a:lnTo>
                  <a:pt x="8" y="2"/>
                </a:lnTo>
                <a:lnTo>
                  <a:pt x="8" y="0"/>
                </a:lnTo>
                <a:lnTo>
                  <a:pt x="6" y="0"/>
                </a:lnTo>
                <a:lnTo>
                  <a:pt x="4" y="0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0" y="6"/>
                </a:lnTo>
                <a:lnTo>
                  <a:pt x="4" y="6"/>
                </a:lnTo>
                <a:lnTo>
                  <a:pt x="8" y="2"/>
                </a:lnTo>
                <a:lnTo>
                  <a:pt x="8" y="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770" name="Freeform 6149">
            <a:extLst>
              <a:ext uri="{FF2B5EF4-FFF2-40B4-BE49-F238E27FC236}">
                <a16:creationId xmlns:a16="http://schemas.microsoft.com/office/drawing/2014/main" id="{F9CA7468-210C-4093-A013-88BF06A14D0B}"/>
              </a:ext>
            </a:extLst>
          </p:cNvPr>
          <p:cNvSpPr>
            <a:spLocks/>
          </p:cNvSpPr>
          <p:nvPr/>
        </p:nvSpPr>
        <p:spPr bwMode="auto">
          <a:xfrm>
            <a:off x="4188194" y="4187119"/>
            <a:ext cx="3249" cy="158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4"/>
              </a:cxn>
              <a:cxn ang="0">
                <a:pos x="2" y="4"/>
              </a:cxn>
              <a:cxn ang="0">
                <a:pos x="6" y="2"/>
              </a:cxn>
              <a:cxn ang="0">
                <a:pos x="6" y="2"/>
              </a:cxn>
              <a:cxn ang="0">
                <a:pos x="6" y="0"/>
              </a:cxn>
              <a:cxn ang="0">
                <a:pos x="2" y="2"/>
              </a:cxn>
              <a:cxn ang="0">
                <a:pos x="0" y="2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6" h="4">
                <a:moveTo>
                  <a:pt x="0" y="4"/>
                </a:moveTo>
                <a:lnTo>
                  <a:pt x="0" y="4"/>
                </a:lnTo>
                <a:lnTo>
                  <a:pt x="2" y="4"/>
                </a:lnTo>
                <a:lnTo>
                  <a:pt x="6" y="2"/>
                </a:lnTo>
                <a:lnTo>
                  <a:pt x="6" y="2"/>
                </a:lnTo>
                <a:lnTo>
                  <a:pt x="6" y="0"/>
                </a:lnTo>
                <a:lnTo>
                  <a:pt x="2" y="2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771" name="Freeform 6150">
            <a:extLst>
              <a:ext uri="{FF2B5EF4-FFF2-40B4-BE49-F238E27FC236}">
                <a16:creationId xmlns:a16="http://schemas.microsoft.com/office/drawing/2014/main" id="{21879B47-17C9-4B28-864B-D5E4ADA8D608}"/>
              </a:ext>
            </a:extLst>
          </p:cNvPr>
          <p:cNvSpPr>
            <a:spLocks/>
          </p:cNvSpPr>
          <p:nvPr/>
        </p:nvSpPr>
        <p:spPr bwMode="auto">
          <a:xfrm>
            <a:off x="4190824" y="4195355"/>
            <a:ext cx="3898" cy="252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4" y="0"/>
              </a:cxn>
              <a:cxn ang="0">
                <a:pos x="2" y="2"/>
              </a:cxn>
              <a:cxn ang="0">
                <a:pos x="0" y="2"/>
              </a:cxn>
              <a:cxn ang="0">
                <a:pos x="2" y="4"/>
              </a:cxn>
              <a:cxn ang="0">
                <a:pos x="4" y="4"/>
              </a:cxn>
              <a:cxn ang="0">
                <a:pos x="4" y="4"/>
              </a:cxn>
              <a:cxn ang="0">
                <a:pos x="6" y="2"/>
              </a:cxn>
              <a:cxn ang="0">
                <a:pos x="6" y="2"/>
              </a:cxn>
              <a:cxn ang="0">
                <a:pos x="4" y="0"/>
              </a:cxn>
              <a:cxn ang="0">
                <a:pos x="4" y="0"/>
              </a:cxn>
            </a:cxnLst>
            <a:rect l="0" t="0" r="r" b="b"/>
            <a:pathLst>
              <a:path w="6" h="4">
                <a:moveTo>
                  <a:pt x="4" y="0"/>
                </a:moveTo>
                <a:lnTo>
                  <a:pt x="4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  <a:lnTo>
                  <a:pt x="4" y="4"/>
                </a:lnTo>
                <a:lnTo>
                  <a:pt x="4" y="4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noFill/>
            <a:round/>
            <a:headEnd/>
            <a:tailEnd/>
          </a:ln>
        </p:spPr>
        <p:txBody>
          <a:bodyPr/>
          <a:lstStyle/>
          <a:p>
            <a:endParaRPr lang="es-CO" b="1" dirty="0">
              <a:latin typeface="Helvetica" panose="020B0504020202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313219E-FBE3-403C-AA46-F9EE721FE221}"/>
              </a:ext>
            </a:extLst>
          </p:cNvPr>
          <p:cNvSpPr/>
          <p:nvPr/>
        </p:nvSpPr>
        <p:spPr>
          <a:xfrm>
            <a:off x="1673263" y="2153984"/>
            <a:ext cx="410991" cy="3842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grpSp>
        <p:nvGrpSpPr>
          <p:cNvPr id="1824" name="Group 1823">
            <a:extLst>
              <a:ext uri="{FF2B5EF4-FFF2-40B4-BE49-F238E27FC236}">
                <a16:creationId xmlns:a16="http://schemas.microsoft.com/office/drawing/2014/main" id="{B14A1FF4-465F-4804-99F3-9559D10F543A}"/>
              </a:ext>
            </a:extLst>
          </p:cNvPr>
          <p:cNvGrpSpPr/>
          <p:nvPr/>
        </p:nvGrpSpPr>
        <p:grpSpPr>
          <a:xfrm>
            <a:off x="891336" y="2019027"/>
            <a:ext cx="238672" cy="232160"/>
            <a:chOff x="334963" y="769938"/>
            <a:chExt cx="276225" cy="276225"/>
          </a:xfrm>
          <a:solidFill>
            <a:schemeClr val="bg1"/>
          </a:solidFill>
        </p:grpSpPr>
        <p:sp>
          <p:nvSpPr>
            <p:cNvPr id="1826" name="Freeform 55">
              <a:extLst>
                <a:ext uri="{FF2B5EF4-FFF2-40B4-BE49-F238E27FC236}">
                  <a16:creationId xmlns:a16="http://schemas.microsoft.com/office/drawing/2014/main" id="{F7DF6714-0EB7-4C8A-A613-2C9F4837E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3" y="9032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1 h 30"/>
                <a:gd name="T6" fmla="*/ 8 w 90"/>
                <a:gd name="T7" fmla="*/ 2 h 30"/>
                <a:gd name="T8" fmla="*/ 6 w 90"/>
                <a:gd name="T9" fmla="*/ 3 h 30"/>
                <a:gd name="T10" fmla="*/ 4 w 90"/>
                <a:gd name="T11" fmla="*/ 5 h 30"/>
                <a:gd name="T12" fmla="*/ 2 w 90"/>
                <a:gd name="T13" fmla="*/ 8 h 30"/>
                <a:gd name="T14" fmla="*/ 1 w 90"/>
                <a:gd name="T15" fmla="*/ 10 h 30"/>
                <a:gd name="T16" fmla="*/ 0 w 90"/>
                <a:gd name="T17" fmla="*/ 13 h 30"/>
                <a:gd name="T18" fmla="*/ 0 w 90"/>
                <a:gd name="T19" fmla="*/ 15 h 30"/>
                <a:gd name="T20" fmla="*/ 0 w 90"/>
                <a:gd name="T21" fmla="*/ 18 h 30"/>
                <a:gd name="T22" fmla="*/ 1 w 90"/>
                <a:gd name="T23" fmla="*/ 21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5 w 90"/>
                <a:gd name="T45" fmla="*/ 26 h 30"/>
                <a:gd name="T46" fmla="*/ 86 w 90"/>
                <a:gd name="T47" fmla="*/ 24 h 30"/>
                <a:gd name="T48" fmla="*/ 89 w 90"/>
                <a:gd name="T49" fmla="*/ 21 h 30"/>
                <a:gd name="T50" fmla="*/ 90 w 90"/>
                <a:gd name="T51" fmla="*/ 18 h 30"/>
                <a:gd name="T52" fmla="*/ 90 w 90"/>
                <a:gd name="T53" fmla="*/ 15 h 30"/>
                <a:gd name="T54" fmla="*/ 90 w 90"/>
                <a:gd name="T55" fmla="*/ 13 h 30"/>
                <a:gd name="T56" fmla="*/ 89 w 90"/>
                <a:gd name="T57" fmla="*/ 10 h 30"/>
                <a:gd name="T58" fmla="*/ 86 w 90"/>
                <a:gd name="T59" fmla="*/ 8 h 30"/>
                <a:gd name="T60" fmla="*/ 85 w 90"/>
                <a:gd name="T61" fmla="*/ 5 h 30"/>
                <a:gd name="T62" fmla="*/ 83 w 90"/>
                <a:gd name="T63" fmla="*/ 3 h 30"/>
                <a:gd name="T64" fmla="*/ 80 w 90"/>
                <a:gd name="T65" fmla="*/ 2 h 30"/>
                <a:gd name="T66" fmla="*/ 78 w 90"/>
                <a:gd name="T67" fmla="*/ 1 h 30"/>
                <a:gd name="T68" fmla="*/ 75 w 90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5" y="26"/>
                  </a:lnTo>
                  <a:lnTo>
                    <a:pt x="86" y="24"/>
                  </a:lnTo>
                  <a:lnTo>
                    <a:pt x="89" y="21"/>
                  </a:lnTo>
                  <a:lnTo>
                    <a:pt x="90" y="18"/>
                  </a:lnTo>
                  <a:lnTo>
                    <a:pt x="90" y="15"/>
                  </a:lnTo>
                  <a:lnTo>
                    <a:pt x="90" y="13"/>
                  </a:lnTo>
                  <a:lnTo>
                    <a:pt x="89" y="10"/>
                  </a:lnTo>
                  <a:lnTo>
                    <a:pt x="86" y="8"/>
                  </a:lnTo>
                  <a:lnTo>
                    <a:pt x="85" y="5"/>
                  </a:lnTo>
                  <a:lnTo>
                    <a:pt x="83" y="3"/>
                  </a:lnTo>
                  <a:lnTo>
                    <a:pt x="80" y="2"/>
                  </a:lnTo>
                  <a:lnTo>
                    <a:pt x="78" y="1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>
                <a:latin typeface="Helvetica" panose="020B0504020202030204" pitchFamily="34" charset="0"/>
              </a:endParaRPr>
            </a:p>
          </p:txBody>
        </p:sp>
        <p:sp>
          <p:nvSpPr>
            <p:cNvPr id="1827" name="Freeform 56">
              <a:extLst>
                <a:ext uri="{FF2B5EF4-FFF2-40B4-BE49-F238E27FC236}">
                  <a16:creationId xmlns:a16="http://schemas.microsoft.com/office/drawing/2014/main" id="{081AAD3F-34BD-4888-959E-8C2089773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3" y="769938"/>
              <a:ext cx="9525" cy="28575"/>
            </a:xfrm>
            <a:custGeom>
              <a:avLst/>
              <a:gdLst>
                <a:gd name="T0" fmla="*/ 15 w 30"/>
                <a:gd name="T1" fmla="*/ 89 h 89"/>
                <a:gd name="T2" fmla="*/ 18 w 30"/>
                <a:gd name="T3" fmla="*/ 89 h 89"/>
                <a:gd name="T4" fmla="*/ 21 w 30"/>
                <a:gd name="T5" fmla="*/ 88 h 89"/>
                <a:gd name="T6" fmla="*/ 24 w 30"/>
                <a:gd name="T7" fmla="*/ 87 h 89"/>
                <a:gd name="T8" fmla="*/ 26 w 30"/>
                <a:gd name="T9" fmla="*/ 85 h 89"/>
                <a:gd name="T10" fmla="*/ 28 w 30"/>
                <a:gd name="T11" fmla="*/ 83 h 89"/>
                <a:gd name="T12" fmla="*/ 29 w 30"/>
                <a:gd name="T13" fmla="*/ 81 h 89"/>
                <a:gd name="T14" fmla="*/ 30 w 30"/>
                <a:gd name="T15" fmla="*/ 78 h 89"/>
                <a:gd name="T16" fmla="*/ 30 w 30"/>
                <a:gd name="T17" fmla="*/ 74 h 89"/>
                <a:gd name="T18" fmla="*/ 30 w 30"/>
                <a:gd name="T19" fmla="*/ 14 h 89"/>
                <a:gd name="T20" fmla="*/ 30 w 30"/>
                <a:gd name="T21" fmla="*/ 11 h 89"/>
                <a:gd name="T22" fmla="*/ 29 w 30"/>
                <a:gd name="T23" fmla="*/ 9 h 89"/>
                <a:gd name="T24" fmla="*/ 28 w 30"/>
                <a:gd name="T25" fmla="*/ 6 h 89"/>
                <a:gd name="T26" fmla="*/ 26 w 30"/>
                <a:gd name="T27" fmla="*/ 4 h 89"/>
                <a:gd name="T28" fmla="*/ 24 w 30"/>
                <a:gd name="T29" fmla="*/ 2 h 89"/>
                <a:gd name="T30" fmla="*/ 21 w 30"/>
                <a:gd name="T31" fmla="*/ 1 h 89"/>
                <a:gd name="T32" fmla="*/ 18 w 30"/>
                <a:gd name="T33" fmla="*/ 0 h 89"/>
                <a:gd name="T34" fmla="*/ 15 w 30"/>
                <a:gd name="T35" fmla="*/ 0 h 89"/>
                <a:gd name="T36" fmla="*/ 13 w 30"/>
                <a:gd name="T37" fmla="*/ 0 h 89"/>
                <a:gd name="T38" fmla="*/ 10 w 30"/>
                <a:gd name="T39" fmla="*/ 1 h 89"/>
                <a:gd name="T40" fmla="*/ 7 w 30"/>
                <a:gd name="T41" fmla="*/ 2 h 89"/>
                <a:gd name="T42" fmla="*/ 4 w 30"/>
                <a:gd name="T43" fmla="*/ 4 h 89"/>
                <a:gd name="T44" fmla="*/ 3 w 30"/>
                <a:gd name="T45" fmla="*/ 6 h 89"/>
                <a:gd name="T46" fmla="*/ 1 w 30"/>
                <a:gd name="T47" fmla="*/ 9 h 89"/>
                <a:gd name="T48" fmla="*/ 1 w 30"/>
                <a:gd name="T49" fmla="*/ 11 h 89"/>
                <a:gd name="T50" fmla="*/ 0 w 30"/>
                <a:gd name="T51" fmla="*/ 14 h 89"/>
                <a:gd name="T52" fmla="*/ 0 w 30"/>
                <a:gd name="T53" fmla="*/ 74 h 89"/>
                <a:gd name="T54" fmla="*/ 1 w 30"/>
                <a:gd name="T55" fmla="*/ 78 h 89"/>
                <a:gd name="T56" fmla="*/ 1 w 30"/>
                <a:gd name="T57" fmla="*/ 81 h 89"/>
                <a:gd name="T58" fmla="*/ 3 w 30"/>
                <a:gd name="T59" fmla="*/ 83 h 89"/>
                <a:gd name="T60" fmla="*/ 4 w 30"/>
                <a:gd name="T61" fmla="*/ 85 h 89"/>
                <a:gd name="T62" fmla="*/ 7 w 30"/>
                <a:gd name="T63" fmla="*/ 87 h 89"/>
                <a:gd name="T64" fmla="*/ 10 w 30"/>
                <a:gd name="T65" fmla="*/ 88 h 89"/>
                <a:gd name="T66" fmla="*/ 13 w 30"/>
                <a:gd name="T67" fmla="*/ 89 h 89"/>
                <a:gd name="T68" fmla="*/ 15 w 30"/>
                <a:gd name="T6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89">
                  <a:moveTo>
                    <a:pt x="15" y="89"/>
                  </a:moveTo>
                  <a:lnTo>
                    <a:pt x="18" y="89"/>
                  </a:lnTo>
                  <a:lnTo>
                    <a:pt x="21" y="88"/>
                  </a:lnTo>
                  <a:lnTo>
                    <a:pt x="24" y="87"/>
                  </a:lnTo>
                  <a:lnTo>
                    <a:pt x="26" y="85"/>
                  </a:lnTo>
                  <a:lnTo>
                    <a:pt x="28" y="83"/>
                  </a:lnTo>
                  <a:lnTo>
                    <a:pt x="29" y="81"/>
                  </a:lnTo>
                  <a:lnTo>
                    <a:pt x="30" y="78"/>
                  </a:lnTo>
                  <a:lnTo>
                    <a:pt x="30" y="74"/>
                  </a:lnTo>
                  <a:lnTo>
                    <a:pt x="30" y="14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74"/>
                  </a:lnTo>
                  <a:lnTo>
                    <a:pt x="1" y="78"/>
                  </a:lnTo>
                  <a:lnTo>
                    <a:pt x="1" y="81"/>
                  </a:lnTo>
                  <a:lnTo>
                    <a:pt x="3" y="83"/>
                  </a:lnTo>
                  <a:lnTo>
                    <a:pt x="4" y="85"/>
                  </a:lnTo>
                  <a:lnTo>
                    <a:pt x="7" y="87"/>
                  </a:lnTo>
                  <a:lnTo>
                    <a:pt x="10" y="88"/>
                  </a:lnTo>
                  <a:lnTo>
                    <a:pt x="13" y="89"/>
                  </a:lnTo>
                  <a:lnTo>
                    <a:pt x="15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>
                <a:latin typeface="Helvetica" panose="020B0504020202030204" pitchFamily="34" charset="0"/>
              </a:endParaRPr>
            </a:p>
          </p:txBody>
        </p:sp>
        <p:sp>
          <p:nvSpPr>
            <p:cNvPr id="1828" name="Freeform 57">
              <a:extLst>
                <a:ext uri="{FF2B5EF4-FFF2-40B4-BE49-F238E27FC236}">
                  <a16:creationId xmlns:a16="http://schemas.microsoft.com/office/drawing/2014/main" id="{37607E35-CCBE-437E-B6C2-F51D0E08E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3" y="9032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1 h 30"/>
                <a:gd name="T6" fmla="*/ 9 w 90"/>
                <a:gd name="T7" fmla="*/ 2 h 30"/>
                <a:gd name="T8" fmla="*/ 7 w 90"/>
                <a:gd name="T9" fmla="*/ 3 h 30"/>
                <a:gd name="T10" fmla="*/ 5 w 90"/>
                <a:gd name="T11" fmla="*/ 5 h 30"/>
                <a:gd name="T12" fmla="*/ 3 w 90"/>
                <a:gd name="T13" fmla="*/ 8 h 30"/>
                <a:gd name="T14" fmla="*/ 1 w 90"/>
                <a:gd name="T15" fmla="*/ 10 h 30"/>
                <a:gd name="T16" fmla="*/ 0 w 90"/>
                <a:gd name="T17" fmla="*/ 13 h 30"/>
                <a:gd name="T18" fmla="*/ 0 w 90"/>
                <a:gd name="T19" fmla="*/ 15 h 30"/>
                <a:gd name="T20" fmla="*/ 0 w 90"/>
                <a:gd name="T21" fmla="*/ 18 h 30"/>
                <a:gd name="T22" fmla="*/ 1 w 90"/>
                <a:gd name="T23" fmla="*/ 21 h 30"/>
                <a:gd name="T24" fmla="*/ 3 w 90"/>
                <a:gd name="T25" fmla="*/ 24 h 30"/>
                <a:gd name="T26" fmla="*/ 5 w 90"/>
                <a:gd name="T27" fmla="*/ 26 h 30"/>
                <a:gd name="T28" fmla="*/ 7 w 90"/>
                <a:gd name="T29" fmla="*/ 28 h 30"/>
                <a:gd name="T30" fmla="*/ 9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9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1 h 30"/>
                <a:gd name="T50" fmla="*/ 90 w 90"/>
                <a:gd name="T51" fmla="*/ 18 h 30"/>
                <a:gd name="T52" fmla="*/ 90 w 90"/>
                <a:gd name="T53" fmla="*/ 15 h 30"/>
                <a:gd name="T54" fmla="*/ 90 w 90"/>
                <a:gd name="T55" fmla="*/ 13 h 30"/>
                <a:gd name="T56" fmla="*/ 89 w 90"/>
                <a:gd name="T57" fmla="*/ 10 h 30"/>
                <a:gd name="T58" fmla="*/ 87 w 90"/>
                <a:gd name="T59" fmla="*/ 8 h 30"/>
                <a:gd name="T60" fmla="*/ 86 w 90"/>
                <a:gd name="T61" fmla="*/ 5 h 30"/>
                <a:gd name="T62" fmla="*/ 84 w 90"/>
                <a:gd name="T63" fmla="*/ 3 h 30"/>
                <a:gd name="T64" fmla="*/ 81 w 90"/>
                <a:gd name="T65" fmla="*/ 2 h 30"/>
                <a:gd name="T66" fmla="*/ 79 w 90"/>
                <a:gd name="T67" fmla="*/ 1 h 30"/>
                <a:gd name="T68" fmla="*/ 75 w 90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9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1"/>
                  </a:lnTo>
                  <a:lnTo>
                    <a:pt x="90" y="18"/>
                  </a:lnTo>
                  <a:lnTo>
                    <a:pt x="90" y="15"/>
                  </a:lnTo>
                  <a:lnTo>
                    <a:pt x="90" y="13"/>
                  </a:lnTo>
                  <a:lnTo>
                    <a:pt x="89" y="10"/>
                  </a:lnTo>
                  <a:lnTo>
                    <a:pt x="87" y="8"/>
                  </a:lnTo>
                  <a:lnTo>
                    <a:pt x="86" y="5"/>
                  </a:lnTo>
                  <a:lnTo>
                    <a:pt x="84" y="3"/>
                  </a:lnTo>
                  <a:lnTo>
                    <a:pt x="81" y="2"/>
                  </a:lnTo>
                  <a:lnTo>
                    <a:pt x="79" y="1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>
                <a:latin typeface="Helvetica" panose="020B0504020202030204" pitchFamily="34" charset="0"/>
              </a:endParaRPr>
            </a:p>
          </p:txBody>
        </p:sp>
        <p:sp>
          <p:nvSpPr>
            <p:cNvPr id="1829" name="Freeform 58">
              <a:extLst>
                <a:ext uri="{FF2B5EF4-FFF2-40B4-BE49-F238E27FC236}">
                  <a16:creationId xmlns:a16="http://schemas.microsoft.com/office/drawing/2014/main" id="{F18C2FEF-C9EE-41E7-A822-5928A8FC0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3" y="1017588"/>
              <a:ext cx="9525" cy="28575"/>
            </a:xfrm>
            <a:custGeom>
              <a:avLst/>
              <a:gdLst>
                <a:gd name="T0" fmla="*/ 15 w 30"/>
                <a:gd name="T1" fmla="*/ 0 h 90"/>
                <a:gd name="T2" fmla="*/ 13 w 30"/>
                <a:gd name="T3" fmla="*/ 0 h 90"/>
                <a:gd name="T4" fmla="*/ 10 w 30"/>
                <a:gd name="T5" fmla="*/ 1 h 90"/>
                <a:gd name="T6" fmla="*/ 7 w 30"/>
                <a:gd name="T7" fmla="*/ 2 h 90"/>
                <a:gd name="T8" fmla="*/ 4 w 30"/>
                <a:gd name="T9" fmla="*/ 4 h 90"/>
                <a:gd name="T10" fmla="*/ 3 w 30"/>
                <a:gd name="T11" fmla="*/ 6 h 90"/>
                <a:gd name="T12" fmla="*/ 1 w 30"/>
                <a:gd name="T13" fmla="*/ 9 h 90"/>
                <a:gd name="T14" fmla="*/ 1 w 30"/>
                <a:gd name="T15" fmla="*/ 11 h 90"/>
                <a:gd name="T16" fmla="*/ 0 w 30"/>
                <a:gd name="T17" fmla="*/ 15 h 90"/>
                <a:gd name="T18" fmla="*/ 0 w 30"/>
                <a:gd name="T19" fmla="*/ 75 h 90"/>
                <a:gd name="T20" fmla="*/ 1 w 30"/>
                <a:gd name="T21" fmla="*/ 78 h 90"/>
                <a:gd name="T22" fmla="*/ 1 w 30"/>
                <a:gd name="T23" fmla="*/ 81 h 90"/>
                <a:gd name="T24" fmla="*/ 3 w 30"/>
                <a:gd name="T25" fmla="*/ 83 h 90"/>
                <a:gd name="T26" fmla="*/ 4 w 30"/>
                <a:gd name="T27" fmla="*/ 85 h 90"/>
                <a:gd name="T28" fmla="*/ 7 w 30"/>
                <a:gd name="T29" fmla="*/ 87 h 90"/>
                <a:gd name="T30" fmla="*/ 10 w 30"/>
                <a:gd name="T31" fmla="*/ 89 h 90"/>
                <a:gd name="T32" fmla="*/ 13 w 30"/>
                <a:gd name="T33" fmla="*/ 90 h 90"/>
                <a:gd name="T34" fmla="*/ 15 w 30"/>
                <a:gd name="T35" fmla="*/ 90 h 90"/>
                <a:gd name="T36" fmla="*/ 18 w 30"/>
                <a:gd name="T37" fmla="*/ 90 h 90"/>
                <a:gd name="T38" fmla="*/ 21 w 30"/>
                <a:gd name="T39" fmla="*/ 89 h 90"/>
                <a:gd name="T40" fmla="*/ 24 w 30"/>
                <a:gd name="T41" fmla="*/ 87 h 90"/>
                <a:gd name="T42" fmla="*/ 26 w 30"/>
                <a:gd name="T43" fmla="*/ 85 h 90"/>
                <a:gd name="T44" fmla="*/ 28 w 30"/>
                <a:gd name="T45" fmla="*/ 83 h 90"/>
                <a:gd name="T46" fmla="*/ 29 w 30"/>
                <a:gd name="T47" fmla="*/ 81 h 90"/>
                <a:gd name="T48" fmla="*/ 30 w 30"/>
                <a:gd name="T49" fmla="*/ 78 h 90"/>
                <a:gd name="T50" fmla="*/ 30 w 30"/>
                <a:gd name="T51" fmla="*/ 75 h 90"/>
                <a:gd name="T52" fmla="*/ 30 w 30"/>
                <a:gd name="T53" fmla="*/ 15 h 90"/>
                <a:gd name="T54" fmla="*/ 30 w 30"/>
                <a:gd name="T55" fmla="*/ 11 h 90"/>
                <a:gd name="T56" fmla="*/ 29 w 30"/>
                <a:gd name="T57" fmla="*/ 9 h 90"/>
                <a:gd name="T58" fmla="*/ 28 w 30"/>
                <a:gd name="T59" fmla="*/ 6 h 90"/>
                <a:gd name="T60" fmla="*/ 26 w 30"/>
                <a:gd name="T61" fmla="*/ 4 h 90"/>
                <a:gd name="T62" fmla="*/ 24 w 30"/>
                <a:gd name="T63" fmla="*/ 2 h 90"/>
                <a:gd name="T64" fmla="*/ 21 w 30"/>
                <a:gd name="T65" fmla="*/ 1 h 90"/>
                <a:gd name="T66" fmla="*/ 18 w 30"/>
                <a:gd name="T67" fmla="*/ 0 h 90"/>
                <a:gd name="T68" fmla="*/ 15 w 30"/>
                <a:gd name="T6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90">
                  <a:moveTo>
                    <a:pt x="15" y="0"/>
                  </a:moveTo>
                  <a:lnTo>
                    <a:pt x="13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1" y="81"/>
                  </a:lnTo>
                  <a:lnTo>
                    <a:pt x="3" y="83"/>
                  </a:lnTo>
                  <a:lnTo>
                    <a:pt x="4" y="85"/>
                  </a:lnTo>
                  <a:lnTo>
                    <a:pt x="7" y="87"/>
                  </a:lnTo>
                  <a:lnTo>
                    <a:pt x="10" y="89"/>
                  </a:lnTo>
                  <a:lnTo>
                    <a:pt x="13" y="90"/>
                  </a:lnTo>
                  <a:lnTo>
                    <a:pt x="15" y="90"/>
                  </a:lnTo>
                  <a:lnTo>
                    <a:pt x="18" y="90"/>
                  </a:lnTo>
                  <a:lnTo>
                    <a:pt x="21" y="89"/>
                  </a:lnTo>
                  <a:lnTo>
                    <a:pt x="24" y="87"/>
                  </a:lnTo>
                  <a:lnTo>
                    <a:pt x="26" y="85"/>
                  </a:lnTo>
                  <a:lnTo>
                    <a:pt x="28" y="83"/>
                  </a:lnTo>
                  <a:lnTo>
                    <a:pt x="29" y="81"/>
                  </a:lnTo>
                  <a:lnTo>
                    <a:pt x="30" y="78"/>
                  </a:lnTo>
                  <a:lnTo>
                    <a:pt x="30" y="7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8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>
                <a:latin typeface="Helvetica" panose="020B0504020202030204" pitchFamily="34" charset="0"/>
              </a:endParaRPr>
            </a:p>
          </p:txBody>
        </p:sp>
        <p:sp>
          <p:nvSpPr>
            <p:cNvPr id="1830" name="Freeform 59">
              <a:extLst>
                <a:ext uri="{FF2B5EF4-FFF2-40B4-BE49-F238E27FC236}">
                  <a16:creationId xmlns:a16="http://schemas.microsoft.com/office/drawing/2014/main" id="{8A091DFC-669A-4E59-851F-0C89D5B6E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275" y="809625"/>
              <a:ext cx="22225" cy="22225"/>
            </a:xfrm>
            <a:custGeom>
              <a:avLst/>
              <a:gdLst>
                <a:gd name="T0" fmla="*/ 46 w 72"/>
                <a:gd name="T1" fmla="*/ 4 h 72"/>
                <a:gd name="T2" fmla="*/ 4 w 72"/>
                <a:gd name="T3" fmla="*/ 47 h 72"/>
                <a:gd name="T4" fmla="*/ 2 w 72"/>
                <a:gd name="T5" fmla="*/ 49 h 72"/>
                <a:gd name="T6" fmla="*/ 1 w 72"/>
                <a:gd name="T7" fmla="*/ 52 h 72"/>
                <a:gd name="T8" fmla="*/ 0 w 72"/>
                <a:gd name="T9" fmla="*/ 54 h 72"/>
                <a:gd name="T10" fmla="*/ 0 w 72"/>
                <a:gd name="T11" fmla="*/ 57 h 72"/>
                <a:gd name="T12" fmla="*/ 0 w 72"/>
                <a:gd name="T13" fmla="*/ 61 h 72"/>
                <a:gd name="T14" fmla="*/ 1 w 72"/>
                <a:gd name="T15" fmla="*/ 63 h 72"/>
                <a:gd name="T16" fmla="*/ 2 w 72"/>
                <a:gd name="T17" fmla="*/ 66 h 72"/>
                <a:gd name="T18" fmla="*/ 4 w 72"/>
                <a:gd name="T19" fmla="*/ 68 h 72"/>
                <a:gd name="T20" fmla="*/ 6 w 72"/>
                <a:gd name="T21" fmla="*/ 70 h 72"/>
                <a:gd name="T22" fmla="*/ 8 w 72"/>
                <a:gd name="T23" fmla="*/ 71 h 72"/>
                <a:gd name="T24" fmla="*/ 12 w 72"/>
                <a:gd name="T25" fmla="*/ 72 h 72"/>
                <a:gd name="T26" fmla="*/ 15 w 72"/>
                <a:gd name="T27" fmla="*/ 72 h 72"/>
                <a:gd name="T28" fmla="*/ 17 w 72"/>
                <a:gd name="T29" fmla="*/ 72 h 72"/>
                <a:gd name="T30" fmla="*/ 20 w 72"/>
                <a:gd name="T31" fmla="*/ 71 h 72"/>
                <a:gd name="T32" fmla="*/ 22 w 72"/>
                <a:gd name="T33" fmla="*/ 70 h 72"/>
                <a:gd name="T34" fmla="*/ 25 w 72"/>
                <a:gd name="T35" fmla="*/ 68 h 72"/>
                <a:gd name="T36" fmla="*/ 67 w 72"/>
                <a:gd name="T37" fmla="*/ 24 h 72"/>
                <a:gd name="T38" fmla="*/ 69 w 72"/>
                <a:gd name="T39" fmla="*/ 22 h 72"/>
                <a:gd name="T40" fmla="*/ 70 w 72"/>
                <a:gd name="T41" fmla="*/ 20 h 72"/>
                <a:gd name="T42" fmla="*/ 72 w 72"/>
                <a:gd name="T43" fmla="*/ 18 h 72"/>
                <a:gd name="T44" fmla="*/ 72 w 72"/>
                <a:gd name="T45" fmla="*/ 15 h 72"/>
                <a:gd name="T46" fmla="*/ 72 w 72"/>
                <a:gd name="T47" fmla="*/ 11 h 72"/>
                <a:gd name="T48" fmla="*/ 70 w 72"/>
                <a:gd name="T49" fmla="*/ 9 h 72"/>
                <a:gd name="T50" fmla="*/ 69 w 72"/>
                <a:gd name="T51" fmla="*/ 6 h 72"/>
                <a:gd name="T52" fmla="*/ 67 w 72"/>
                <a:gd name="T53" fmla="*/ 4 h 72"/>
                <a:gd name="T54" fmla="*/ 65 w 72"/>
                <a:gd name="T55" fmla="*/ 2 h 72"/>
                <a:gd name="T56" fmla="*/ 62 w 72"/>
                <a:gd name="T57" fmla="*/ 1 h 72"/>
                <a:gd name="T58" fmla="*/ 60 w 72"/>
                <a:gd name="T59" fmla="*/ 0 h 72"/>
                <a:gd name="T60" fmla="*/ 57 w 72"/>
                <a:gd name="T61" fmla="*/ 0 h 72"/>
                <a:gd name="T62" fmla="*/ 53 w 72"/>
                <a:gd name="T63" fmla="*/ 0 h 72"/>
                <a:gd name="T64" fmla="*/ 51 w 72"/>
                <a:gd name="T65" fmla="*/ 1 h 72"/>
                <a:gd name="T66" fmla="*/ 48 w 72"/>
                <a:gd name="T67" fmla="*/ 2 h 72"/>
                <a:gd name="T68" fmla="*/ 46 w 72"/>
                <a:gd name="T69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" h="72">
                  <a:moveTo>
                    <a:pt x="46" y="4"/>
                  </a:moveTo>
                  <a:lnTo>
                    <a:pt x="4" y="47"/>
                  </a:lnTo>
                  <a:lnTo>
                    <a:pt x="2" y="49"/>
                  </a:lnTo>
                  <a:lnTo>
                    <a:pt x="1" y="52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2" y="66"/>
                  </a:lnTo>
                  <a:lnTo>
                    <a:pt x="4" y="68"/>
                  </a:lnTo>
                  <a:lnTo>
                    <a:pt x="6" y="70"/>
                  </a:lnTo>
                  <a:lnTo>
                    <a:pt x="8" y="71"/>
                  </a:lnTo>
                  <a:lnTo>
                    <a:pt x="12" y="72"/>
                  </a:lnTo>
                  <a:lnTo>
                    <a:pt x="15" y="72"/>
                  </a:lnTo>
                  <a:lnTo>
                    <a:pt x="17" y="72"/>
                  </a:lnTo>
                  <a:lnTo>
                    <a:pt x="20" y="71"/>
                  </a:lnTo>
                  <a:lnTo>
                    <a:pt x="22" y="70"/>
                  </a:lnTo>
                  <a:lnTo>
                    <a:pt x="25" y="68"/>
                  </a:lnTo>
                  <a:lnTo>
                    <a:pt x="67" y="24"/>
                  </a:lnTo>
                  <a:lnTo>
                    <a:pt x="69" y="22"/>
                  </a:lnTo>
                  <a:lnTo>
                    <a:pt x="70" y="20"/>
                  </a:lnTo>
                  <a:lnTo>
                    <a:pt x="72" y="18"/>
                  </a:lnTo>
                  <a:lnTo>
                    <a:pt x="72" y="15"/>
                  </a:lnTo>
                  <a:lnTo>
                    <a:pt x="72" y="11"/>
                  </a:lnTo>
                  <a:lnTo>
                    <a:pt x="70" y="9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2" y="1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1" y="1"/>
                  </a:lnTo>
                  <a:lnTo>
                    <a:pt x="48" y="2"/>
                  </a:lnTo>
                  <a:lnTo>
                    <a:pt x="4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>
                <a:latin typeface="Helvetica" panose="020B0504020202030204" pitchFamily="34" charset="0"/>
              </a:endParaRPr>
            </a:p>
          </p:txBody>
        </p:sp>
        <p:sp>
          <p:nvSpPr>
            <p:cNvPr id="1831" name="Freeform 60">
              <a:extLst>
                <a:ext uri="{FF2B5EF4-FFF2-40B4-BE49-F238E27FC236}">
                  <a16:creationId xmlns:a16="http://schemas.microsoft.com/office/drawing/2014/main" id="{B2F555B3-07FC-4F18-80C6-BB799C395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" y="809625"/>
              <a:ext cx="22225" cy="22225"/>
            </a:xfrm>
            <a:custGeom>
              <a:avLst/>
              <a:gdLst>
                <a:gd name="T0" fmla="*/ 46 w 71"/>
                <a:gd name="T1" fmla="*/ 68 h 72"/>
                <a:gd name="T2" fmla="*/ 48 w 71"/>
                <a:gd name="T3" fmla="*/ 70 h 72"/>
                <a:gd name="T4" fmla="*/ 51 w 71"/>
                <a:gd name="T5" fmla="*/ 71 h 72"/>
                <a:gd name="T6" fmla="*/ 53 w 71"/>
                <a:gd name="T7" fmla="*/ 72 h 72"/>
                <a:gd name="T8" fmla="*/ 56 w 71"/>
                <a:gd name="T9" fmla="*/ 72 h 72"/>
                <a:gd name="T10" fmla="*/ 59 w 71"/>
                <a:gd name="T11" fmla="*/ 72 h 72"/>
                <a:gd name="T12" fmla="*/ 62 w 71"/>
                <a:gd name="T13" fmla="*/ 71 h 72"/>
                <a:gd name="T14" fmla="*/ 65 w 71"/>
                <a:gd name="T15" fmla="*/ 70 h 72"/>
                <a:gd name="T16" fmla="*/ 67 w 71"/>
                <a:gd name="T17" fmla="*/ 68 h 72"/>
                <a:gd name="T18" fmla="*/ 69 w 71"/>
                <a:gd name="T19" fmla="*/ 66 h 72"/>
                <a:gd name="T20" fmla="*/ 70 w 71"/>
                <a:gd name="T21" fmla="*/ 63 h 72"/>
                <a:gd name="T22" fmla="*/ 71 w 71"/>
                <a:gd name="T23" fmla="*/ 61 h 72"/>
                <a:gd name="T24" fmla="*/ 71 w 71"/>
                <a:gd name="T25" fmla="*/ 57 h 72"/>
                <a:gd name="T26" fmla="*/ 71 w 71"/>
                <a:gd name="T27" fmla="*/ 54 h 72"/>
                <a:gd name="T28" fmla="*/ 70 w 71"/>
                <a:gd name="T29" fmla="*/ 52 h 72"/>
                <a:gd name="T30" fmla="*/ 69 w 71"/>
                <a:gd name="T31" fmla="*/ 50 h 72"/>
                <a:gd name="T32" fmla="*/ 67 w 71"/>
                <a:gd name="T33" fmla="*/ 47 h 72"/>
                <a:gd name="T34" fmla="*/ 24 w 71"/>
                <a:gd name="T35" fmla="*/ 4 h 72"/>
                <a:gd name="T36" fmla="*/ 22 w 71"/>
                <a:gd name="T37" fmla="*/ 2 h 72"/>
                <a:gd name="T38" fmla="*/ 20 w 71"/>
                <a:gd name="T39" fmla="*/ 1 h 72"/>
                <a:gd name="T40" fmla="*/ 17 w 71"/>
                <a:gd name="T41" fmla="*/ 0 h 72"/>
                <a:gd name="T42" fmla="*/ 14 w 71"/>
                <a:gd name="T43" fmla="*/ 0 h 72"/>
                <a:gd name="T44" fmla="*/ 11 w 71"/>
                <a:gd name="T45" fmla="*/ 0 h 72"/>
                <a:gd name="T46" fmla="*/ 8 w 71"/>
                <a:gd name="T47" fmla="*/ 1 h 72"/>
                <a:gd name="T48" fmla="*/ 6 w 71"/>
                <a:gd name="T49" fmla="*/ 2 h 72"/>
                <a:gd name="T50" fmla="*/ 4 w 71"/>
                <a:gd name="T51" fmla="*/ 4 h 72"/>
                <a:gd name="T52" fmla="*/ 2 w 71"/>
                <a:gd name="T53" fmla="*/ 6 h 72"/>
                <a:gd name="T54" fmla="*/ 1 w 71"/>
                <a:gd name="T55" fmla="*/ 9 h 72"/>
                <a:gd name="T56" fmla="*/ 0 w 71"/>
                <a:gd name="T57" fmla="*/ 11 h 72"/>
                <a:gd name="T58" fmla="*/ 0 w 71"/>
                <a:gd name="T59" fmla="*/ 15 h 72"/>
                <a:gd name="T60" fmla="*/ 0 w 71"/>
                <a:gd name="T61" fmla="*/ 18 h 72"/>
                <a:gd name="T62" fmla="*/ 1 w 71"/>
                <a:gd name="T63" fmla="*/ 20 h 72"/>
                <a:gd name="T64" fmla="*/ 2 w 71"/>
                <a:gd name="T65" fmla="*/ 23 h 72"/>
                <a:gd name="T66" fmla="*/ 4 w 71"/>
                <a:gd name="T67" fmla="*/ 24 h 72"/>
                <a:gd name="T68" fmla="*/ 46 w 71"/>
                <a:gd name="T69" fmla="*/ 6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72">
                  <a:moveTo>
                    <a:pt x="46" y="68"/>
                  </a:moveTo>
                  <a:lnTo>
                    <a:pt x="48" y="70"/>
                  </a:lnTo>
                  <a:lnTo>
                    <a:pt x="51" y="71"/>
                  </a:lnTo>
                  <a:lnTo>
                    <a:pt x="53" y="72"/>
                  </a:lnTo>
                  <a:lnTo>
                    <a:pt x="56" y="72"/>
                  </a:lnTo>
                  <a:lnTo>
                    <a:pt x="59" y="72"/>
                  </a:lnTo>
                  <a:lnTo>
                    <a:pt x="62" y="71"/>
                  </a:lnTo>
                  <a:lnTo>
                    <a:pt x="65" y="70"/>
                  </a:lnTo>
                  <a:lnTo>
                    <a:pt x="67" y="68"/>
                  </a:lnTo>
                  <a:lnTo>
                    <a:pt x="69" y="66"/>
                  </a:lnTo>
                  <a:lnTo>
                    <a:pt x="70" y="63"/>
                  </a:lnTo>
                  <a:lnTo>
                    <a:pt x="71" y="61"/>
                  </a:lnTo>
                  <a:lnTo>
                    <a:pt x="71" y="57"/>
                  </a:lnTo>
                  <a:lnTo>
                    <a:pt x="71" y="54"/>
                  </a:lnTo>
                  <a:lnTo>
                    <a:pt x="70" y="52"/>
                  </a:lnTo>
                  <a:lnTo>
                    <a:pt x="69" y="50"/>
                  </a:lnTo>
                  <a:lnTo>
                    <a:pt x="67" y="47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6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>
                <a:latin typeface="Helvetica" panose="020B0504020202030204" pitchFamily="34" charset="0"/>
              </a:endParaRPr>
            </a:p>
          </p:txBody>
        </p:sp>
        <p:sp>
          <p:nvSpPr>
            <p:cNvPr id="1832" name="Freeform 61">
              <a:extLst>
                <a:ext uri="{FF2B5EF4-FFF2-40B4-BE49-F238E27FC236}">
                  <a16:creationId xmlns:a16="http://schemas.microsoft.com/office/drawing/2014/main" id="{590D03FD-6E35-4BE2-AAE2-367F69BAB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" y="984250"/>
              <a:ext cx="22225" cy="22225"/>
            </a:xfrm>
            <a:custGeom>
              <a:avLst/>
              <a:gdLst>
                <a:gd name="T0" fmla="*/ 46 w 71"/>
                <a:gd name="T1" fmla="*/ 4 h 71"/>
                <a:gd name="T2" fmla="*/ 4 w 71"/>
                <a:gd name="T3" fmla="*/ 46 h 71"/>
                <a:gd name="T4" fmla="*/ 2 w 71"/>
                <a:gd name="T5" fmla="*/ 49 h 71"/>
                <a:gd name="T6" fmla="*/ 1 w 71"/>
                <a:gd name="T7" fmla="*/ 51 h 71"/>
                <a:gd name="T8" fmla="*/ 0 w 71"/>
                <a:gd name="T9" fmla="*/ 54 h 71"/>
                <a:gd name="T10" fmla="*/ 0 w 71"/>
                <a:gd name="T11" fmla="*/ 58 h 71"/>
                <a:gd name="T12" fmla="*/ 0 w 71"/>
                <a:gd name="T13" fmla="*/ 60 h 71"/>
                <a:gd name="T14" fmla="*/ 1 w 71"/>
                <a:gd name="T15" fmla="*/ 63 h 71"/>
                <a:gd name="T16" fmla="*/ 2 w 71"/>
                <a:gd name="T17" fmla="*/ 65 h 71"/>
                <a:gd name="T18" fmla="*/ 4 w 71"/>
                <a:gd name="T19" fmla="*/ 67 h 71"/>
                <a:gd name="T20" fmla="*/ 6 w 71"/>
                <a:gd name="T21" fmla="*/ 69 h 71"/>
                <a:gd name="T22" fmla="*/ 8 w 71"/>
                <a:gd name="T23" fmla="*/ 70 h 71"/>
                <a:gd name="T24" fmla="*/ 11 w 71"/>
                <a:gd name="T25" fmla="*/ 71 h 71"/>
                <a:gd name="T26" fmla="*/ 14 w 71"/>
                <a:gd name="T27" fmla="*/ 71 h 71"/>
                <a:gd name="T28" fmla="*/ 17 w 71"/>
                <a:gd name="T29" fmla="*/ 71 h 71"/>
                <a:gd name="T30" fmla="*/ 20 w 71"/>
                <a:gd name="T31" fmla="*/ 70 h 71"/>
                <a:gd name="T32" fmla="*/ 22 w 71"/>
                <a:gd name="T33" fmla="*/ 69 h 71"/>
                <a:gd name="T34" fmla="*/ 24 w 71"/>
                <a:gd name="T35" fmla="*/ 67 h 71"/>
                <a:gd name="T36" fmla="*/ 67 w 71"/>
                <a:gd name="T37" fmla="*/ 25 h 71"/>
                <a:gd name="T38" fmla="*/ 69 w 71"/>
                <a:gd name="T39" fmla="*/ 23 h 71"/>
                <a:gd name="T40" fmla="*/ 70 w 71"/>
                <a:gd name="T41" fmla="*/ 20 h 71"/>
                <a:gd name="T42" fmla="*/ 71 w 71"/>
                <a:gd name="T43" fmla="*/ 18 h 71"/>
                <a:gd name="T44" fmla="*/ 71 w 71"/>
                <a:gd name="T45" fmla="*/ 15 h 71"/>
                <a:gd name="T46" fmla="*/ 71 w 71"/>
                <a:gd name="T47" fmla="*/ 12 h 71"/>
                <a:gd name="T48" fmla="*/ 70 w 71"/>
                <a:gd name="T49" fmla="*/ 9 h 71"/>
                <a:gd name="T50" fmla="*/ 69 w 71"/>
                <a:gd name="T51" fmla="*/ 6 h 71"/>
                <a:gd name="T52" fmla="*/ 67 w 71"/>
                <a:gd name="T53" fmla="*/ 4 h 71"/>
                <a:gd name="T54" fmla="*/ 65 w 71"/>
                <a:gd name="T55" fmla="*/ 2 h 71"/>
                <a:gd name="T56" fmla="*/ 62 w 71"/>
                <a:gd name="T57" fmla="*/ 1 h 71"/>
                <a:gd name="T58" fmla="*/ 59 w 71"/>
                <a:gd name="T59" fmla="*/ 0 h 71"/>
                <a:gd name="T60" fmla="*/ 56 w 71"/>
                <a:gd name="T61" fmla="*/ 0 h 71"/>
                <a:gd name="T62" fmla="*/ 53 w 71"/>
                <a:gd name="T63" fmla="*/ 0 h 71"/>
                <a:gd name="T64" fmla="*/ 51 w 71"/>
                <a:gd name="T65" fmla="*/ 1 h 71"/>
                <a:gd name="T66" fmla="*/ 48 w 71"/>
                <a:gd name="T67" fmla="*/ 2 h 71"/>
                <a:gd name="T68" fmla="*/ 46 w 71"/>
                <a:gd name="T69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71">
                  <a:moveTo>
                    <a:pt x="46" y="4"/>
                  </a:moveTo>
                  <a:lnTo>
                    <a:pt x="4" y="46"/>
                  </a:lnTo>
                  <a:lnTo>
                    <a:pt x="2" y="49"/>
                  </a:lnTo>
                  <a:lnTo>
                    <a:pt x="1" y="51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3"/>
                  </a:lnTo>
                  <a:lnTo>
                    <a:pt x="2" y="65"/>
                  </a:lnTo>
                  <a:lnTo>
                    <a:pt x="4" y="67"/>
                  </a:lnTo>
                  <a:lnTo>
                    <a:pt x="6" y="69"/>
                  </a:lnTo>
                  <a:lnTo>
                    <a:pt x="8" y="70"/>
                  </a:lnTo>
                  <a:lnTo>
                    <a:pt x="11" y="71"/>
                  </a:lnTo>
                  <a:lnTo>
                    <a:pt x="14" y="71"/>
                  </a:lnTo>
                  <a:lnTo>
                    <a:pt x="17" y="71"/>
                  </a:lnTo>
                  <a:lnTo>
                    <a:pt x="20" y="70"/>
                  </a:lnTo>
                  <a:lnTo>
                    <a:pt x="22" y="69"/>
                  </a:lnTo>
                  <a:lnTo>
                    <a:pt x="24" y="67"/>
                  </a:lnTo>
                  <a:lnTo>
                    <a:pt x="67" y="25"/>
                  </a:lnTo>
                  <a:lnTo>
                    <a:pt x="69" y="23"/>
                  </a:lnTo>
                  <a:lnTo>
                    <a:pt x="70" y="20"/>
                  </a:lnTo>
                  <a:lnTo>
                    <a:pt x="71" y="18"/>
                  </a:lnTo>
                  <a:lnTo>
                    <a:pt x="71" y="15"/>
                  </a:lnTo>
                  <a:lnTo>
                    <a:pt x="71" y="12"/>
                  </a:lnTo>
                  <a:lnTo>
                    <a:pt x="70" y="9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2" y="1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53" y="0"/>
                  </a:lnTo>
                  <a:lnTo>
                    <a:pt x="51" y="1"/>
                  </a:lnTo>
                  <a:lnTo>
                    <a:pt x="48" y="2"/>
                  </a:lnTo>
                  <a:lnTo>
                    <a:pt x="4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>
                <a:latin typeface="Helvetica" panose="020B0504020202030204" pitchFamily="34" charset="0"/>
              </a:endParaRPr>
            </a:p>
          </p:txBody>
        </p:sp>
        <p:sp>
          <p:nvSpPr>
            <p:cNvPr id="1833" name="Freeform 62">
              <a:extLst>
                <a:ext uri="{FF2B5EF4-FFF2-40B4-BE49-F238E27FC236}">
                  <a16:creationId xmlns:a16="http://schemas.microsoft.com/office/drawing/2014/main" id="{A1A11592-84D3-4770-9D22-1AB8AD5DC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275" y="984250"/>
              <a:ext cx="22225" cy="22225"/>
            </a:xfrm>
            <a:custGeom>
              <a:avLst/>
              <a:gdLst>
                <a:gd name="T0" fmla="*/ 25 w 72"/>
                <a:gd name="T1" fmla="*/ 4 h 71"/>
                <a:gd name="T2" fmla="*/ 22 w 72"/>
                <a:gd name="T3" fmla="*/ 2 h 71"/>
                <a:gd name="T4" fmla="*/ 20 w 72"/>
                <a:gd name="T5" fmla="*/ 1 h 71"/>
                <a:gd name="T6" fmla="*/ 17 w 72"/>
                <a:gd name="T7" fmla="*/ 0 h 71"/>
                <a:gd name="T8" fmla="*/ 15 w 72"/>
                <a:gd name="T9" fmla="*/ 0 h 71"/>
                <a:gd name="T10" fmla="*/ 12 w 72"/>
                <a:gd name="T11" fmla="*/ 0 h 71"/>
                <a:gd name="T12" fmla="*/ 8 w 72"/>
                <a:gd name="T13" fmla="*/ 1 h 71"/>
                <a:gd name="T14" fmla="*/ 6 w 72"/>
                <a:gd name="T15" fmla="*/ 2 h 71"/>
                <a:gd name="T16" fmla="*/ 4 w 72"/>
                <a:gd name="T17" fmla="*/ 4 h 71"/>
                <a:gd name="T18" fmla="*/ 2 w 72"/>
                <a:gd name="T19" fmla="*/ 6 h 71"/>
                <a:gd name="T20" fmla="*/ 1 w 72"/>
                <a:gd name="T21" fmla="*/ 9 h 71"/>
                <a:gd name="T22" fmla="*/ 0 w 72"/>
                <a:gd name="T23" fmla="*/ 12 h 71"/>
                <a:gd name="T24" fmla="*/ 0 w 72"/>
                <a:gd name="T25" fmla="*/ 15 h 71"/>
                <a:gd name="T26" fmla="*/ 0 w 72"/>
                <a:gd name="T27" fmla="*/ 18 h 71"/>
                <a:gd name="T28" fmla="*/ 1 w 72"/>
                <a:gd name="T29" fmla="*/ 20 h 71"/>
                <a:gd name="T30" fmla="*/ 2 w 72"/>
                <a:gd name="T31" fmla="*/ 23 h 71"/>
                <a:gd name="T32" fmla="*/ 4 w 72"/>
                <a:gd name="T33" fmla="*/ 25 h 71"/>
                <a:gd name="T34" fmla="*/ 46 w 72"/>
                <a:gd name="T35" fmla="*/ 67 h 71"/>
                <a:gd name="T36" fmla="*/ 48 w 72"/>
                <a:gd name="T37" fmla="*/ 69 h 71"/>
                <a:gd name="T38" fmla="*/ 51 w 72"/>
                <a:gd name="T39" fmla="*/ 70 h 71"/>
                <a:gd name="T40" fmla="*/ 53 w 72"/>
                <a:gd name="T41" fmla="*/ 71 h 71"/>
                <a:gd name="T42" fmla="*/ 57 w 72"/>
                <a:gd name="T43" fmla="*/ 71 h 71"/>
                <a:gd name="T44" fmla="*/ 60 w 72"/>
                <a:gd name="T45" fmla="*/ 71 h 71"/>
                <a:gd name="T46" fmla="*/ 62 w 72"/>
                <a:gd name="T47" fmla="*/ 70 h 71"/>
                <a:gd name="T48" fmla="*/ 65 w 72"/>
                <a:gd name="T49" fmla="*/ 69 h 71"/>
                <a:gd name="T50" fmla="*/ 67 w 72"/>
                <a:gd name="T51" fmla="*/ 67 h 71"/>
                <a:gd name="T52" fmla="*/ 69 w 72"/>
                <a:gd name="T53" fmla="*/ 65 h 71"/>
                <a:gd name="T54" fmla="*/ 70 w 72"/>
                <a:gd name="T55" fmla="*/ 63 h 71"/>
                <a:gd name="T56" fmla="*/ 72 w 72"/>
                <a:gd name="T57" fmla="*/ 60 h 71"/>
                <a:gd name="T58" fmla="*/ 72 w 72"/>
                <a:gd name="T59" fmla="*/ 58 h 71"/>
                <a:gd name="T60" fmla="*/ 72 w 72"/>
                <a:gd name="T61" fmla="*/ 54 h 71"/>
                <a:gd name="T62" fmla="*/ 70 w 72"/>
                <a:gd name="T63" fmla="*/ 51 h 71"/>
                <a:gd name="T64" fmla="*/ 69 w 72"/>
                <a:gd name="T65" fmla="*/ 49 h 71"/>
                <a:gd name="T66" fmla="*/ 67 w 72"/>
                <a:gd name="T67" fmla="*/ 46 h 71"/>
                <a:gd name="T68" fmla="*/ 25 w 72"/>
                <a:gd name="T69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" h="71">
                  <a:moveTo>
                    <a:pt x="25" y="4"/>
                  </a:moveTo>
                  <a:lnTo>
                    <a:pt x="22" y="2"/>
                  </a:lnTo>
                  <a:lnTo>
                    <a:pt x="20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46" y="67"/>
                  </a:lnTo>
                  <a:lnTo>
                    <a:pt x="48" y="69"/>
                  </a:lnTo>
                  <a:lnTo>
                    <a:pt x="51" y="70"/>
                  </a:lnTo>
                  <a:lnTo>
                    <a:pt x="53" y="71"/>
                  </a:lnTo>
                  <a:lnTo>
                    <a:pt x="57" y="71"/>
                  </a:lnTo>
                  <a:lnTo>
                    <a:pt x="60" y="71"/>
                  </a:lnTo>
                  <a:lnTo>
                    <a:pt x="62" y="70"/>
                  </a:lnTo>
                  <a:lnTo>
                    <a:pt x="65" y="69"/>
                  </a:lnTo>
                  <a:lnTo>
                    <a:pt x="67" y="67"/>
                  </a:lnTo>
                  <a:lnTo>
                    <a:pt x="69" y="65"/>
                  </a:lnTo>
                  <a:lnTo>
                    <a:pt x="70" y="63"/>
                  </a:lnTo>
                  <a:lnTo>
                    <a:pt x="72" y="60"/>
                  </a:lnTo>
                  <a:lnTo>
                    <a:pt x="72" y="58"/>
                  </a:lnTo>
                  <a:lnTo>
                    <a:pt x="72" y="54"/>
                  </a:lnTo>
                  <a:lnTo>
                    <a:pt x="70" y="51"/>
                  </a:lnTo>
                  <a:lnTo>
                    <a:pt x="69" y="49"/>
                  </a:lnTo>
                  <a:lnTo>
                    <a:pt x="67" y="46"/>
                  </a:lnTo>
                  <a:lnTo>
                    <a:pt x="2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>
                <a:latin typeface="Helvetica" panose="020B0504020202030204" pitchFamily="34" charset="0"/>
              </a:endParaRPr>
            </a:p>
          </p:txBody>
        </p:sp>
      </p:grpSp>
      <p:grpSp>
        <p:nvGrpSpPr>
          <p:cNvPr id="1923" name="Group 1922">
            <a:extLst>
              <a:ext uri="{FF2B5EF4-FFF2-40B4-BE49-F238E27FC236}">
                <a16:creationId xmlns:a16="http://schemas.microsoft.com/office/drawing/2014/main" id="{F95549D4-B493-4AB5-B9E5-224702DD377F}"/>
              </a:ext>
            </a:extLst>
          </p:cNvPr>
          <p:cNvGrpSpPr/>
          <p:nvPr/>
        </p:nvGrpSpPr>
        <p:grpSpPr>
          <a:xfrm>
            <a:off x="8121037" y="5031902"/>
            <a:ext cx="393382" cy="384218"/>
            <a:chOff x="4747002" y="3515391"/>
            <a:chExt cx="418315" cy="418315"/>
          </a:xfrm>
          <a:solidFill>
            <a:schemeClr val="tx2"/>
          </a:solidFill>
        </p:grpSpPr>
        <p:grpSp>
          <p:nvGrpSpPr>
            <p:cNvPr id="1925" name="Group 1924">
              <a:extLst>
                <a:ext uri="{FF2B5EF4-FFF2-40B4-BE49-F238E27FC236}">
                  <a16:creationId xmlns:a16="http://schemas.microsoft.com/office/drawing/2014/main" id="{E1E42703-54F5-49F4-9A4D-9011B174326A}"/>
                </a:ext>
              </a:extLst>
            </p:cNvPr>
            <p:cNvGrpSpPr/>
            <p:nvPr/>
          </p:nvGrpSpPr>
          <p:grpSpPr>
            <a:xfrm>
              <a:off x="4867938" y="3635834"/>
              <a:ext cx="176442" cy="177428"/>
              <a:chOff x="906463" y="769938"/>
              <a:chExt cx="284162" cy="285750"/>
            </a:xfrm>
            <a:grpFill/>
          </p:grpSpPr>
          <p:sp>
            <p:nvSpPr>
              <p:cNvPr id="1926" name="Freeform 63">
                <a:extLst>
                  <a:ext uri="{FF2B5EF4-FFF2-40B4-BE49-F238E27FC236}">
                    <a16:creationId xmlns:a16="http://schemas.microsoft.com/office/drawing/2014/main" id="{9253B891-5254-4372-A620-7BEC236C9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50" y="769938"/>
                <a:ext cx="9525" cy="19050"/>
              </a:xfrm>
              <a:custGeom>
                <a:avLst/>
                <a:gdLst>
                  <a:gd name="T0" fmla="*/ 15 w 30"/>
                  <a:gd name="T1" fmla="*/ 59 h 59"/>
                  <a:gd name="T2" fmla="*/ 18 w 30"/>
                  <a:gd name="T3" fmla="*/ 59 h 59"/>
                  <a:gd name="T4" fmla="*/ 21 w 30"/>
                  <a:gd name="T5" fmla="*/ 58 h 59"/>
                  <a:gd name="T6" fmla="*/ 23 w 30"/>
                  <a:gd name="T7" fmla="*/ 57 h 59"/>
                  <a:gd name="T8" fmla="*/ 25 w 30"/>
                  <a:gd name="T9" fmla="*/ 55 h 59"/>
                  <a:gd name="T10" fmla="*/ 27 w 30"/>
                  <a:gd name="T11" fmla="*/ 53 h 59"/>
                  <a:gd name="T12" fmla="*/ 28 w 30"/>
                  <a:gd name="T13" fmla="*/ 51 h 59"/>
                  <a:gd name="T14" fmla="*/ 30 w 30"/>
                  <a:gd name="T15" fmla="*/ 48 h 59"/>
                  <a:gd name="T16" fmla="*/ 30 w 30"/>
                  <a:gd name="T17" fmla="*/ 44 h 59"/>
                  <a:gd name="T18" fmla="*/ 30 w 30"/>
                  <a:gd name="T19" fmla="*/ 14 h 59"/>
                  <a:gd name="T20" fmla="*/ 30 w 30"/>
                  <a:gd name="T21" fmla="*/ 11 h 59"/>
                  <a:gd name="T22" fmla="*/ 28 w 30"/>
                  <a:gd name="T23" fmla="*/ 9 h 59"/>
                  <a:gd name="T24" fmla="*/ 27 w 30"/>
                  <a:gd name="T25" fmla="*/ 6 h 59"/>
                  <a:gd name="T26" fmla="*/ 25 w 30"/>
                  <a:gd name="T27" fmla="*/ 4 h 59"/>
                  <a:gd name="T28" fmla="*/ 23 w 30"/>
                  <a:gd name="T29" fmla="*/ 2 h 59"/>
                  <a:gd name="T30" fmla="*/ 21 w 30"/>
                  <a:gd name="T31" fmla="*/ 1 h 59"/>
                  <a:gd name="T32" fmla="*/ 18 w 30"/>
                  <a:gd name="T33" fmla="*/ 0 h 59"/>
                  <a:gd name="T34" fmla="*/ 15 w 30"/>
                  <a:gd name="T35" fmla="*/ 0 h 59"/>
                  <a:gd name="T36" fmla="*/ 11 w 30"/>
                  <a:gd name="T37" fmla="*/ 0 h 59"/>
                  <a:gd name="T38" fmla="*/ 9 w 30"/>
                  <a:gd name="T39" fmla="*/ 1 h 59"/>
                  <a:gd name="T40" fmla="*/ 6 w 30"/>
                  <a:gd name="T41" fmla="*/ 2 h 59"/>
                  <a:gd name="T42" fmla="*/ 4 w 30"/>
                  <a:gd name="T43" fmla="*/ 4 h 59"/>
                  <a:gd name="T44" fmla="*/ 3 w 30"/>
                  <a:gd name="T45" fmla="*/ 6 h 59"/>
                  <a:gd name="T46" fmla="*/ 1 w 30"/>
                  <a:gd name="T47" fmla="*/ 9 h 59"/>
                  <a:gd name="T48" fmla="*/ 0 w 30"/>
                  <a:gd name="T49" fmla="*/ 11 h 59"/>
                  <a:gd name="T50" fmla="*/ 0 w 30"/>
                  <a:gd name="T51" fmla="*/ 14 h 59"/>
                  <a:gd name="T52" fmla="*/ 0 w 30"/>
                  <a:gd name="T53" fmla="*/ 44 h 59"/>
                  <a:gd name="T54" fmla="*/ 0 w 30"/>
                  <a:gd name="T55" fmla="*/ 48 h 59"/>
                  <a:gd name="T56" fmla="*/ 1 w 30"/>
                  <a:gd name="T57" fmla="*/ 51 h 59"/>
                  <a:gd name="T58" fmla="*/ 3 w 30"/>
                  <a:gd name="T59" fmla="*/ 53 h 59"/>
                  <a:gd name="T60" fmla="*/ 4 w 30"/>
                  <a:gd name="T61" fmla="*/ 55 h 59"/>
                  <a:gd name="T62" fmla="*/ 6 w 30"/>
                  <a:gd name="T63" fmla="*/ 57 h 59"/>
                  <a:gd name="T64" fmla="*/ 9 w 30"/>
                  <a:gd name="T65" fmla="*/ 58 h 59"/>
                  <a:gd name="T66" fmla="*/ 11 w 30"/>
                  <a:gd name="T67" fmla="*/ 59 h 59"/>
                  <a:gd name="T68" fmla="*/ 15 w 30"/>
                  <a:gd name="T6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" h="59">
                    <a:moveTo>
                      <a:pt x="15" y="59"/>
                    </a:moveTo>
                    <a:lnTo>
                      <a:pt x="18" y="59"/>
                    </a:lnTo>
                    <a:lnTo>
                      <a:pt x="21" y="58"/>
                    </a:lnTo>
                    <a:lnTo>
                      <a:pt x="23" y="57"/>
                    </a:lnTo>
                    <a:lnTo>
                      <a:pt x="25" y="55"/>
                    </a:lnTo>
                    <a:lnTo>
                      <a:pt x="27" y="53"/>
                    </a:lnTo>
                    <a:lnTo>
                      <a:pt x="28" y="51"/>
                    </a:lnTo>
                    <a:lnTo>
                      <a:pt x="30" y="48"/>
                    </a:lnTo>
                    <a:lnTo>
                      <a:pt x="30" y="44"/>
                    </a:lnTo>
                    <a:lnTo>
                      <a:pt x="30" y="14"/>
                    </a:lnTo>
                    <a:lnTo>
                      <a:pt x="30" y="11"/>
                    </a:lnTo>
                    <a:lnTo>
                      <a:pt x="28" y="9"/>
                    </a:lnTo>
                    <a:lnTo>
                      <a:pt x="27" y="6"/>
                    </a:lnTo>
                    <a:lnTo>
                      <a:pt x="25" y="4"/>
                    </a:lnTo>
                    <a:lnTo>
                      <a:pt x="23" y="2"/>
                    </a:lnTo>
                    <a:lnTo>
                      <a:pt x="21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44"/>
                    </a:lnTo>
                    <a:lnTo>
                      <a:pt x="0" y="48"/>
                    </a:lnTo>
                    <a:lnTo>
                      <a:pt x="1" y="51"/>
                    </a:lnTo>
                    <a:lnTo>
                      <a:pt x="3" y="53"/>
                    </a:lnTo>
                    <a:lnTo>
                      <a:pt x="4" y="55"/>
                    </a:lnTo>
                    <a:lnTo>
                      <a:pt x="6" y="57"/>
                    </a:lnTo>
                    <a:lnTo>
                      <a:pt x="9" y="58"/>
                    </a:lnTo>
                    <a:lnTo>
                      <a:pt x="11" y="59"/>
                    </a:lnTo>
                    <a:lnTo>
                      <a:pt x="15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  <p:sp>
            <p:nvSpPr>
              <p:cNvPr id="1927" name="Freeform 64">
                <a:extLst>
                  <a:ext uri="{FF2B5EF4-FFF2-40B4-BE49-F238E27FC236}">
                    <a16:creationId xmlns:a16="http://schemas.microsoft.com/office/drawing/2014/main" id="{29E49F21-0536-47A2-83FD-6A5047813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513" y="788988"/>
                <a:ext cx="17463" cy="19050"/>
              </a:xfrm>
              <a:custGeom>
                <a:avLst/>
                <a:gdLst>
                  <a:gd name="T0" fmla="*/ 44 w 59"/>
                  <a:gd name="T1" fmla="*/ 60 h 60"/>
                  <a:gd name="T2" fmla="*/ 47 w 59"/>
                  <a:gd name="T3" fmla="*/ 59 h 60"/>
                  <a:gd name="T4" fmla="*/ 50 w 59"/>
                  <a:gd name="T5" fmla="*/ 59 h 60"/>
                  <a:gd name="T6" fmla="*/ 52 w 59"/>
                  <a:gd name="T7" fmla="*/ 57 h 60"/>
                  <a:gd name="T8" fmla="*/ 54 w 59"/>
                  <a:gd name="T9" fmla="*/ 56 h 60"/>
                  <a:gd name="T10" fmla="*/ 57 w 59"/>
                  <a:gd name="T11" fmla="*/ 54 h 60"/>
                  <a:gd name="T12" fmla="*/ 58 w 59"/>
                  <a:gd name="T13" fmla="*/ 52 h 60"/>
                  <a:gd name="T14" fmla="*/ 59 w 59"/>
                  <a:gd name="T15" fmla="*/ 49 h 60"/>
                  <a:gd name="T16" fmla="*/ 59 w 59"/>
                  <a:gd name="T17" fmla="*/ 45 h 60"/>
                  <a:gd name="T18" fmla="*/ 59 w 59"/>
                  <a:gd name="T19" fmla="*/ 43 h 60"/>
                  <a:gd name="T20" fmla="*/ 58 w 59"/>
                  <a:gd name="T21" fmla="*/ 40 h 60"/>
                  <a:gd name="T22" fmla="*/ 57 w 59"/>
                  <a:gd name="T23" fmla="*/ 37 h 60"/>
                  <a:gd name="T24" fmla="*/ 54 w 59"/>
                  <a:gd name="T25" fmla="*/ 35 h 60"/>
                  <a:gd name="T26" fmla="*/ 24 w 59"/>
                  <a:gd name="T27" fmla="*/ 5 h 60"/>
                  <a:gd name="T28" fmla="*/ 22 w 59"/>
                  <a:gd name="T29" fmla="*/ 3 h 60"/>
                  <a:gd name="T30" fmla="*/ 20 w 59"/>
                  <a:gd name="T31" fmla="*/ 2 h 60"/>
                  <a:gd name="T32" fmla="*/ 17 w 59"/>
                  <a:gd name="T33" fmla="*/ 0 h 60"/>
                  <a:gd name="T34" fmla="*/ 15 w 59"/>
                  <a:gd name="T35" fmla="*/ 0 h 60"/>
                  <a:gd name="T36" fmla="*/ 12 w 59"/>
                  <a:gd name="T37" fmla="*/ 0 h 60"/>
                  <a:gd name="T38" fmla="*/ 8 w 59"/>
                  <a:gd name="T39" fmla="*/ 2 h 60"/>
                  <a:gd name="T40" fmla="*/ 6 w 59"/>
                  <a:gd name="T41" fmla="*/ 3 h 60"/>
                  <a:gd name="T42" fmla="*/ 4 w 59"/>
                  <a:gd name="T43" fmla="*/ 5 h 60"/>
                  <a:gd name="T44" fmla="*/ 2 w 59"/>
                  <a:gd name="T45" fmla="*/ 7 h 60"/>
                  <a:gd name="T46" fmla="*/ 1 w 59"/>
                  <a:gd name="T47" fmla="*/ 10 h 60"/>
                  <a:gd name="T48" fmla="*/ 0 w 59"/>
                  <a:gd name="T49" fmla="*/ 13 h 60"/>
                  <a:gd name="T50" fmla="*/ 0 w 59"/>
                  <a:gd name="T51" fmla="*/ 15 h 60"/>
                  <a:gd name="T52" fmla="*/ 0 w 59"/>
                  <a:gd name="T53" fmla="*/ 19 h 60"/>
                  <a:gd name="T54" fmla="*/ 1 w 59"/>
                  <a:gd name="T55" fmla="*/ 22 h 60"/>
                  <a:gd name="T56" fmla="*/ 2 w 59"/>
                  <a:gd name="T57" fmla="*/ 24 h 60"/>
                  <a:gd name="T58" fmla="*/ 4 w 59"/>
                  <a:gd name="T59" fmla="*/ 26 h 60"/>
                  <a:gd name="T60" fmla="*/ 34 w 59"/>
                  <a:gd name="T61" fmla="*/ 56 h 60"/>
                  <a:gd name="T62" fmla="*/ 36 w 59"/>
                  <a:gd name="T63" fmla="*/ 57 h 60"/>
                  <a:gd name="T64" fmla="*/ 38 w 59"/>
                  <a:gd name="T65" fmla="*/ 59 h 60"/>
                  <a:gd name="T66" fmla="*/ 42 w 59"/>
                  <a:gd name="T67" fmla="*/ 59 h 60"/>
                  <a:gd name="T68" fmla="*/ 44 w 59"/>
                  <a:gd name="T6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60">
                    <a:moveTo>
                      <a:pt x="44" y="60"/>
                    </a:moveTo>
                    <a:lnTo>
                      <a:pt x="47" y="59"/>
                    </a:lnTo>
                    <a:lnTo>
                      <a:pt x="50" y="59"/>
                    </a:lnTo>
                    <a:lnTo>
                      <a:pt x="52" y="57"/>
                    </a:lnTo>
                    <a:lnTo>
                      <a:pt x="54" y="56"/>
                    </a:lnTo>
                    <a:lnTo>
                      <a:pt x="57" y="54"/>
                    </a:lnTo>
                    <a:lnTo>
                      <a:pt x="58" y="52"/>
                    </a:lnTo>
                    <a:lnTo>
                      <a:pt x="59" y="49"/>
                    </a:lnTo>
                    <a:lnTo>
                      <a:pt x="59" y="45"/>
                    </a:lnTo>
                    <a:lnTo>
                      <a:pt x="59" y="43"/>
                    </a:lnTo>
                    <a:lnTo>
                      <a:pt x="58" y="40"/>
                    </a:lnTo>
                    <a:lnTo>
                      <a:pt x="57" y="37"/>
                    </a:lnTo>
                    <a:lnTo>
                      <a:pt x="54" y="35"/>
                    </a:lnTo>
                    <a:lnTo>
                      <a:pt x="24" y="5"/>
                    </a:lnTo>
                    <a:lnTo>
                      <a:pt x="22" y="3"/>
                    </a:lnTo>
                    <a:lnTo>
                      <a:pt x="2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4" y="26"/>
                    </a:lnTo>
                    <a:lnTo>
                      <a:pt x="34" y="56"/>
                    </a:lnTo>
                    <a:lnTo>
                      <a:pt x="36" y="57"/>
                    </a:lnTo>
                    <a:lnTo>
                      <a:pt x="38" y="59"/>
                    </a:lnTo>
                    <a:lnTo>
                      <a:pt x="42" y="59"/>
                    </a:lnTo>
                    <a:lnTo>
                      <a:pt x="44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  <p:sp>
            <p:nvSpPr>
              <p:cNvPr id="1928" name="Freeform 65">
                <a:extLst>
                  <a:ext uri="{FF2B5EF4-FFF2-40B4-BE49-F238E27FC236}">
                    <a16:creationId xmlns:a16="http://schemas.microsoft.com/office/drawing/2014/main" id="{75C1859F-3FD1-43DB-BAE9-45EFE42B7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850" y="793750"/>
                <a:ext cx="19050" cy="19050"/>
              </a:xfrm>
              <a:custGeom>
                <a:avLst/>
                <a:gdLst>
                  <a:gd name="T0" fmla="*/ 15 w 60"/>
                  <a:gd name="T1" fmla="*/ 60 h 60"/>
                  <a:gd name="T2" fmla="*/ 19 w 60"/>
                  <a:gd name="T3" fmla="*/ 59 h 60"/>
                  <a:gd name="T4" fmla="*/ 21 w 60"/>
                  <a:gd name="T5" fmla="*/ 59 h 60"/>
                  <a:gd name="T6" fmla="*/ 24 w 60"/>
                  <a:gd name="T7" fmla="*/ 57 h 60"/>
                  <a:gd name="T8" fmla="*/ 26 w 60"/>
                  <a:gd name="T9" fmla="*/ 56 h 60"/>
                  <a:gd name="T10" fmla="*/ 56 w 60"/>
                  <a:gd name="T11" fmla="*/ 26 h 60"/>
                  <a:gd name="T12" fmla="*/ 58 w 60"/>
                  <a:gd name="T13" fmla="*/ 24 h 60"/>
                  <a:gd name="T14" fmla="*/ 59 w 60"/>
                  <a:gd name="T15" fmla="*/ 22 h 60"/>
                  <a:gd name="T16" fmla="*/ 60 w 60"/>
                  <a:gd name="T17" fmla="*/ 19 h 60"/>
                  <a:gd name="T18" fmla="*/ 60 w 60"/>
                  <a:gd name="T19" fmla="*/ 15 h 60"/>
                  <a:gd name="T20" fmla="*/ 60 w 60"/>
                  <a:gd name="T21" fmla="*/ 13 h 60"/>
                  <a:gd name="T22" fmla="*/ 59 w 60"/>
                  <a:gd name="T23" fmla="*/ 10 h 60"/>
                  <a:gd name="T24" fmla="*/ 58 w 60"/>
                  <a:gd name="T25" fmla="*/ 7 h 60"/>
                  <a:gd name="T26" fmla="*/ 56 w 60"/>
                  <a:gd name="T27" fmla="*/ 5 h 60"/>
                  <a:gd name="T28" fmla="*/ 54 w 60"/>
                  <a:gd name="T29" fmla="*/ 3 h 60"/>
                  <a:gd name="T30" fmla="*/ 51 w 60"/>
                  <a:gd name="T31" fmla="*/ 2 h 60"/>
                  <a:gd name="T32" fmla="*/ 49 w 60"/>
                  <a:gd name="T33" fmla="*/ 0 h 60"/>
                  <a:gd name="T34" fmla="*/ 45 w 60"/>
                  <a:gd name="T35" fmla="*/ 0 h 60"/>
                  <a:gd name="T36" fmla="*/ 42 w 60"/>
                  <a:gd name="T37" fmla="*/ 0 h 60"/>
                  <a:gd name="T38" fmla="*/ 40 w 60"/>
                  <a:gd name="T39" fmla="*/ 2 h 60"/>
                  <a:gd name="T40" fmla="*/ 37 w 60"/>
                  <a:gd name="T41" fmla="*/ 3 h 60"/>
                  <a:gd name="T42" fmla="*/ 35 w 60"/>
                  <a:gd name="T43" fmla="*/ 5 h 60"/>
                  <a:gd name="T44" fmla="*/ 5 w 60"/>
                  <a:gd name="T45" fmla="*/ 35 h 60"/>
                  <a:gd name="T46" fmla="*/ 3 w 60"/>
                  <a:gd name="T47" fmla="*/ 37 h 60"/>
                  <a:gd name="T48" fmla="*/ 1 w 60"/>
                  <a:gd name="T49" fmla="*/ 40 h 60"/>
                  <a:gd name="T50" fmla="*/ 0 w 60"/>
                  <a:gd name="T51" fmla="*/ 43 h 60"/>
                  <a:gd name="T52" fmla="*/ 0 w 60"/>
                  <a:gd name="T53" fmla="*/ 45 h 60"/>
                  <a:gd name="T54" fmla="*/ 0 w 60"/>
                  <a:gd name="T55" fmla="*/ 49 h 60"/>
                  <a:gd name="T56" fmla="*/ 1 w 60"/>
                  <a:gd name="T57" fmla="*/ 52 h 60"/>
                  <a:gd name="T58" fmla="*/ 3 w 60"/>
                  <a:gd name="T59" fmla="*/ 54 h 60"/>
                  <a:gd name="T60" fmla="*/ 5 w 60"/>
                  <a:gd name="T61" fmla="*/ 56 h 60"/>
                  <a:gd name="T62" fmla="*/ 7 w 60"/>
                  <a:gd name="T63" fmla="*/ 57 h 60"/>
                  <a:gd name="T64" fmla="*/ 10 w 60"/>
                  <a:gd name="T65" fmla="*/ 59 h 60"/>
                  <a:gd name="T66" fmla="*/ 12 w 60"/>
                  <a:gd name="T67" fmla="*/ 59 h 60"/>
                  <a:gd name="T68" fmla="*/ 15 w 60"/>
                  <a:gd name="T6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60">
                    <a:moveTo>
                      <a:pt x="15" y="60"/>
                    </a:moveTo>
                    <a:lnTo>
                      <a:pt x="19" y="59"/>
                    </a:lnTo>
                    <a:lnTo>
                      <a:pt x="21" y="59"/>
                    </a:lnTo>
                    <a:lnTo>
                      <a:pt x="24" y="57"/>
                    </a:lnTo>
                    <a:lnTo>
                      <a:pt x="26" y="56"/>
                    </a:lnTo>
                    <a:lnTo>
                      <a:pt x="56" y="26"/>
                    </a:lnTo>
                    <a:lnTo>
                      <a:pt x="58" y="24"/>
                    </a:lnTo>
                    <a:lnTo>
                      <a:pt x="59" y="22"/>
                    </a:lnTo>
                    <a:lnTo>
                      <a:pt x="60" y="19"/>
                    </a:lnTo>
                    <a:lnTo>
                      <a:pt x="60" y="15"/>
                    </a:lnTo>
                    <a:lnTo>
                      <a:pt x="60" y="13"/>
                    </a:lnTo>
                    <a:lnTo>
                      <a:pt x="59" y="10"/>
                    </a:lnTo>
                    <a:lnTo>
                      <a:pt x="58" y="7"/>
                    </a:lnTo>
                    <a:lnTo>
                      <a:pt x="56" y="5"/>
                    </a:lnTo>
                    <a:lnTo>
                      <a:pt x="54" y="3"/>
                    </a:lnTo>
                    <a:lnTo>
                      <a:pt x="51" y="2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2"/>
                    </a:lnTo>
                    <a:lnTo>
                      <a:pt x="37" y="3"/>
                    </a:lnTo>
                    <a:lnTo>
                      <a:pt x="35" y="5"/>
                    </a:lnTo>
                    <a:lnTo>
                      <a:pt x="5" y="35"/>
                    </a:lnTo>
                    <a:lnTo>
                      <a:pt x="3" y="37"/>
                    </a:lnTo>
                    <a:lnTo>
                      <a:pt x="1" y="40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0" y="49"/>
                    </a:lnTo>
                    <a:lnTo>
                      <a:pt x="1" y="52"/>
                    </a:lnTo>
                    <a:lnTo>
                      <a:pt x="3" y="54"/>
                    </a:lnTo>
                    <a:lnTo>
                      <a:pt x="5" y="56"/>
                    </a:lnTo>
                    <a:lnTo>
                      <a:pt x="7" y="57"/>
                    </a:lnTo>
                    <a:lnTo>
                      <a:pt x="10" y="59"/>
                    </a:lnTo>
                    <a:lnTo>
                      <a:pt x="12" y="59"/>
                    </a:lnTo>
                    <a:lnTo>
                      <a:pt x="15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  <p:sp>
            <p:nvSpPr>
              <p:cNvPr id="1929" name="Freeform 66">
                <a:extLst>
                  <a:ext uri="{FF2B5EF4-FFF2-40B4-BE49-F238E27FC236}">
                    <a16:creationId xmlns:a16="http://schemas.microsoft.com/office/drawing/2014/main" id="{A21993FA-9EA9-43B9-928D-6350BFAD9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874713"/>
                <a:ext cx="19050" cy="9525"/>
              </a:xfrm>
              <a:custGeom>
                <a:avLst/>
                <a:gdLst>
                  <a:gd name="T0" fmla="*/ 45 w 60"/>
                  <a:gd name="T1" fmla="*/ 0 h 30"/>
                  <a:gd name="T2" fmla="*/ 15 w 60"/>
                  <a:gd name="T3" fmla="*/ 0 h 30"/>
                  <a:gd name="T4" fmla="*/ 12 w 60"/>
                  <a:gd name="T5" fmla="*/ 1 h 30"/>
                  <a:gd name="T6" fmla="*/ 8 w 60"/>
                  <a:gd name="T7" fmla="*/ 2 h 30"/>
                  <a:gd name="T8" fmla="*/ 6 w 60"/>
                  <a:gd name="T9" fmla="*/ 3 h 30"/>
                  <a:gd name="T10" fmla="*/ 4 w 60"/>
                  <a:gd name="T11" fmla="*/ 5 h 30"/>
                  <a:gd name="T12" fmla="*/ 2 w 60"/>
                  <a:gd name="T13" fmla="*/ 8 h 30"/>
                  <a:gd name="T14" fmla="*/ 1 w 60"/>
                  <a:gd name="T15" fmla="*/ 10 h 30"/>
                  <a:gd name="T16" fmla="*/ 0 w 60"/>
                  <a:gd name="T17" fmla="*/ 13 h 30"/>
                  <a:gd name="T18" fmla="*/ 0 w 60"/>
                  <a:gd name="T19" fmla="*/ 15 h 30"/>
                  <a:gd name="T20" fmla="*/ 0 w 60"/>
                  <a:gd name="T21" fmla="*/ 18 h 30"/>
                  <a:gd name="T22" fmla="*/ 1 w 60"/>
                  <a:gd name="T23" fmla="*/ 22 h 30"/>
                  <a:gd name="T24" fmla="*/ 2 w 60"/>
                  <a:gd name="T25" fmla="*/ 25 h 30"/>
                  <a:gd name="T26" fmla="*/ 4 w 60"/>
                  <a:gd name="T27" fmla="*/ 27 h 30"/>
                  <a:gd name="T28" fmla="*/ 6 w 60"/>
                  <a:gd name="T29" fmla="*/ 28 h 30"/>
                  <a:gd name="T30" fmla="*/ 8 w 60"/>
                  <a:gd name="T31" fmla="*/ 29 h 30"/>
                  <a:gd name="T32" fmla="*/ 12 w 60"/>
                  <a:gd name="T33" fmla="*/ 30 h 30"/>
                  <a:gd name="T34" fmla="*/ 15 w 60"/>
                  <a:gd name="T35" fmla="*/ 30 h 30"/>
                  <a:gd name="T36" fmla="*/ 45 w 60"/>
                  <a:gd name="T37" fmla="*/ 30 h 30"/>
                  <a:gd name="T38" fmla="*/ 47 w 60"/>
                  <a:gd name="T39" fmla="*/ 30 h 30"/>
                  <a:gd name="T40" fmla="*/ 50 w 60"/>
                  <a:gd name="T41" fmla="*/ 29 h 30"/>
                  <a:gd name="T42" fmla="*/ 52 w 60"/>
                  <a:gd name="T43" fmla="*/ 28 h 30"/>
                  <a:gd name="T44" fmla="*/ 54 w 60"/>
                  <a:gd name="T45" fmla="*/ 27 h 30"/>
                  <a:gd name="T46" fmla="*/ 57 w 60"/>
                  <a:gd name="T47" fmla="*/ 25 h 30"/>
                  <a:gd name="T48" fmla="*/ 58 w 60"/>
                  <a:gd name="T49" fmla="*/ 22 h 30"/>
                  <a:gd name="T50" fmla="*/ 59 w 60"/>
                  <a:gd name="T51" fmla="*/ 18 h 30"/>
                  <a:gd name="T52" fmla="*/ 60 w 60"/>
                  <a:gd name="T53" fmla="*/ 15 h 30"/>
                  <a:gd name="T54" fmla="*/ 59 w 60"/>
                  <a:gd name="T55" fmla="*/ 13 h 30"/>
                  <a:gd name="T56" fmla="*/ 58 w 60"/>
                  <a:gd name="T57" fmla="*/ 10 h 30"/>
                  <a:gd name="T58" fmla="*/ 57 w 60"/>
                  <a:gd name="T59" fmla="*/ 8 h 30"/>
                  <a:gd name="T60" fmla="*/ 54 w 60"/>
                  <a:gd name="T61" fmla="*/ 5 h 30"/>
                  <a:gd name="T62" fmla="*/ 52 w 60"/>
                  <a:gd name="T63" fmla="*/ 3 h 30"/>
                  <a:gd name="T64" fmla="*/ 50 w 60"/>
                  <a:gd name="T65" fmla="*/ 2 h 30"/>
                  <a:gd name="T66" fmla="*/ 47 w 60"/>
                  <a:gd name="T67" fmla="*/ 1 h 30"/>
                  <a:gd name="T68" fmla="*/ 45 w 60"/>
                  <a:gd name="T6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30">
                    <a:moveTo>
                      <a:pt x="45" y="0"/>
                    </a:moveTo>
                    <a:lnTo>
                      <a:pt x="15" y="0"/>
                    </a:lnTo>
                    <a:lnTo>
                      <a:pt x="12" y="1"/>
                    </a:lnTo>
                    <a:lnTo>
                      <a:pt x="8" y="2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2"/>
                    </a:lnTo>
                    <a:lnTo>
                      <a:pt x="2" y="25"/>
                    </a:lnTo>
                    <a:lnTo>
                      <a:pt x="4" y="27"/>
                    </a:lnTo>
                    <a:lnTo>
                      <a:pt x="6" y="28"/>
                    </a:lnTo>
                    <a:lnTo>
                      <a:pt x="8" y="29"/>
                    </a:lnTo>
                    <a:lnTo>
                      <a:pt x="12" y="30"/>
                    </a:lnTo>
                    <a:lnTo>
                      <a:pt x="15" y="30"/>
                    </a:lnTo>
                    <a:lnTo>
                      <a:pt x="45" y="30"/>
                    </a:lnTo>
                    <a:lnTo>
                      <a:pt x="47" y="30"/>
                    </a:lnTo>
                    <a:lnTo>
                      <a:pt x="50" y="29"/>
                    </a:lnTo>
                    <a:lnTo>
                      <a:pt x="52" y="28"/>
                    </a:lnTo>
                    <a:lnTo>
                      <a:pt x="54" y="27"/>
                    </a:lnTo>
                    <a:lnTo>
                      <a:pt x="57" y="25"/>
                    </a:lnTo>
                    <a:lnTo>
                      <a:pt x="58" y="22"/>
                    </a:lnTo>
                    <a:lnTo>
                      <a:pt x="59" y="18"/>
                    </a:lnTo>
                    <a:lnTo>
                      <a:pt x="60" y="15"/>
                    </a:lnTo>
                    <a:lnTo>
                      <a:pt x="59" y="13"/>
                    </a:lnTo>
                    <a:lnTo>
                      <a:pt x="58" y="10"/>
                    </a:lnTo>
                    <a:lnTo>
                      <a:pt x="57" y="8"/>
                    </a:lnTo>
                    <a:lnTo>
                      <a:pt x="54" y="5"/>
                    </a:lnTo>
                    <a:lnTo>
                      <a:pt x="52" y="3"/>
                    </a:lnTo>
                    <a:lnTo>
                      <a:pt x="50" y="2"/>
                    </a:lnTo>
                    <a:lnTo>
                      <a:pt x="47" y="1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  <p:sp>
            <p:nvSpPr>
              <p:cNvPr id="1930" name="Freeform 67">
                <a:extLst>
                  <a:ext uri="{FF2B5EF4-FFF2-40B4-BE49-F238E27FC236}">
                    <a16:creationId xmlns:a16="http://schemas.microsoft.com/office/drawing/2014/main" id="{20BE5B34-A5FD-4A9D-99EC-0682E48B62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3450" y="865188"/>
                <a:ext cx="257175" cy="190500"/>
              </a:xfrm>
              <a:custGeom>
                <a:avLst/>
                <a:gdLst>
                  <a:gd name="T0" fmla="*/ 174 w 808"/>
                  <a:gd name="T1" fmla="*/ 564 h 599"/>
                  <a:gd name="T2" fmla="*/ 111 w 808"/>
                  <a:gd name="T3" fmla="*/ 536 h 599"/>
                  <a:gd name="T4" fmla="*/ 62 w 808"/>
                  <a:gd name="T5" fmla="*/ 487 h 599"/>
                  <a:gd name="T6" fmla="*/ 34 w 808"/>
                  <a:gd name="T7" fmla="*/ 424 h 599"/>
                  <a:gd name="T8" fmla="*/ 34 w 808"/>
                  <a:gd name="T9" fmla="*/ 356 h 599"/>
                  <a:gd name="T10" fmla="*/ 59 w 808"/>
                  <a:gd name="T11" fmla="*/ 296 h 599"/>
                  <a:gd name="T12" fmla="*/ 105 w 808"/>
                  <a:gd name="T13" fmla="*/ 246 h 599"/>
                  <a:gd name="T14" fmla="*/ 164 w 808"/>
                  <a:gd name="T15" fmla="*/ 215 h 599"/>
                  <a:gd name="T16" fmla="*/ 205 w 808"/>
                  <a:gd name="T17" fmla="*/ 206 h 599"/>
                  <a:gd name="T18" fmla="*/ 213 w 808"/>
                  <a:gd name="T19" fmla="*/ 177 h 599"/>
                  <a:gd name="T20" fmla="*/ 233 w 808"/>
                  <a:gd name="T21" fmla="*/ 127 h 599"/>
                  <a:gd name="T22" fmla="*/ 282 w 808"/>
                  <a:gd name="T23" fmla="*/ 74 h 599"/>
                  <a:gd name="T24" fmla="*/ 348 w 808"/>
                  <a:gd name="T25" fmla="*/ 41 h 599"/>
                  <a:gd name="T26" fmla="*/ 419 w 808"/>
                  <a:gd name="T27" fmla="*/ 29 h 599"/>
                  <a:gd name="T28" fmla="*/ 479 w 808"/>
                  <a:gd name="T29" fmla="*/ 42 h 599"/>
                  <a:gd name="T30" fmla="*/ 531 w 808"/>
                  <a:gd name="T31" fmla="*/ 74 h 599"/>
                  <a:gd name="T32" fmla="*/ 573 w 808"/>
                  <a:gd name="T33" fmla="*/ 119 h 599"/>
                  <a:gd name="T34" fmla="*/ 600 w 808"/>
                  <a:gd name="T35" fmla="*/ 170 h 599"/>
                  <a:gd name="T36" fmla="*/ 615 w 808"/>
                  <a:gd name="T37" fmla="*/ 179 h 599"/>
                  <a:gd name="T38" fmla="*/ 675 w 808"/>
                  <a:gd name="T39" fmla="*/ 186 h 599"/>
                  <a:gd name="T40" fmla="*/ 709 w 808"/>
                  <a:gd name="T41" fmla="*/ 208 h 599"/>
                  <a:gd name="T42" fmla="*/ 725 w 808"/>
                  <a:gd name="T43" fmla="*/ 235 h 599"/>
                  <a:gd name="T44" fmla="*/ 727 w 808"/>
                  <a:gd name="T45" fmla="*/ 273 h 599"/>
                  <a:gd name="T46" fmla="*/ 719 w 808"/>
                  <a:gd name="T47" fmla="*/ 304 h 599"/>
                  <a:gd name="T48" fmla="*/ 737 w 808"/>
                  <a:gd name="T49" fmla="*/ 321 h 599"/>
                  <a:gd name="T50" fmla="*/ 764 w 808"/>
                  <a:gd name="T51" fmla="*/ 361 h 599"/>
                  <a:gd name="T52" fmla="*/ 778 w 808"/>
                  <a:gd name="T53" fmla="*/ 434 h 599"/>
                  <a:gd name="T54" fmla="*/ 767 w 808"/>
                  <a:gd name="T55" fmla="*/ 486 h 599"/>
                  <a:gd name="T56" fmla="*/ 738 w 808"/>
                  <a:gd name="T57" fmla="*/ 529 h 599"/>
                  <a:gd name="T58" fmla="*/ 696 w 808"/>
                  <a:gd name="T59" fmla="*/ 558 h 599"/>
                  <a:gd name="T60" fmla="*/ 642 w 808"/>
                  <a:gd name="T61" fmla="*/ 569 h 599"/>
                  <a:gd name="T62" fmla="*/ 758 w 808"/>
                  <a:gd name="T63" fmla="*/ 258 h 599"/>
                  <a:gd name="T64" fmla="*/ 747 w 808"/>
                  <a:gd name="T65" fmla="*/ 212 h 599"/>
                  <a:gd name="T66" fmla="*/ 727 w 808"/>
                  <a:gd name="T67" fmla="*/ 183 h 599"/>
                  <a:gd name="T68" fmla="*/ 700 w 808"/>
                  <a:gd name="T69" fmla="*/ 165 h 599"/>
                  <a:gd name="T70" fmla="*/ 642 w 808"/>
                  <a:gd name="T71" fmla="*/ 149 h 599"/>
                  <a:gd name="T72" fmla="*/ 601 w 808"/>
                  <a:gd name="T73" fmla="*/ 108 h 599"/>
                  <a:gd name="T74" fmla="*/ 559 w 808"/>
                  <a:gd name="T75" fmla="*/ 58 h 599"/>
                  <a:gd name="T76" fmla="*/ 503 w 808"/>
                  <a:gd name="T77" fmla="*/ 19 h 599"/>
                  <a:gd name="T78" fmla="*/ 438 w 808"/>
                  <a:gd name="T79" fmla="*/ 0 h 599"/>
                  <a:gd name="T80" fmla="*/ 349 w 808"/>
                  <a:gd name="T81" fmla="*/ 9 h 599"/>
                  <a:gd name="T82" fmla="*/ 272 w 808"/>
                  <a:gd name="T83" fmla="*/ 44 h 599"/>
                  <a:gd name="T84" fmla="*/ 216 w 808"/>
                  <a:gd name="T85" fmla="*/ 99 h 599"/>
                  <a:gd name="T86" fmla="*/ 185 w 808"/>
                  <a:gd name="T87" fmla="*/ 164 h 599"/>
                  <a:gd name="T88" fmla="*/ 128 w 808"/>
                  <a:gd name="T89" fmla="*/ 197 h 599"/>
                  <a:gd name="T90" fmla="*/ 66 w 808"/>
                  <a:gd name="T91" fmla="*/ 240 h 599"/>
                  <a:gd name="T92" fmla="*/ 22 w 808"/>
                  <a:gd name="T93" fmla="*/ 300 h 599"/>
                  <a:gd name="T94" fmla="*/ 1 w 808"/>
                  <a:gd name="T95" fmla="*/ 371 h 599"/>
                  <a:gd name="T96" fmla="*/ 3 w 808"/>
                  <a:gd name="T97" fmla="*/ 420 h 599"/>
                  <a:gd name="T98" fmla="*/ 27 w 808"/>
                  <a:gd name="T99" fmla="*/ 487 h 599"/>
                  <a:gd name="T100" fmla="*/ 78 w 808"/>
                  <a:gd name="T101" fmla="*/ 549 h 599"/>
                  <a:gd name="T102" fmla="*/ 149 w 808"/>
                  <a:gd name="T103" fmla="*/ 589 h 599"/>
                  <a:gd name="T104" fmla="*/ 199 w 808"/>
                  <a:gd name="T105" fmla="*/ 597 h 599"/>
                  <a:gd name="T106" fmla="*/ 676 w 808"/>
                  <a:gd name="T107" fmla="*/ 595 h 599"/>
                  <a:gd name="T108" fmla="*/ 735 w 808"/>
                  <a:gd name="T109" fmla="*/ 571 h 599"/>
                  <a:gd name="T110" fmla="*/ 780 w 808"/>
                  <a:gd name="T111" fmla="*/ 526 h 599"/>
                  <a:gd name="T112" fmla="*/ 805 w 808"/>
                  <a:gd name="T113" fmla="*/ 467 h 599"/>
                  <a:gd name="T114" fmla="*/ 806 w 808"/>
                  <a:gd name="T115" fmla="*/ 397 h 599"/>
                  <a:gd name="T116" fmla="*/ 788 w 808"/>
                  <a:gd name="T117" fmla="*/ 342 h 599"/>
                  <a:gd name="T118" fmla="*/ 766 w 808"/>
                  <a:gd name="T119" fmla="*/ 308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08" h="599">
                    <a:moveTo>
                      <a:pt x="642" y="569"/>
                    </a:moveTo>
                    <a:lnTo>
                      <a:pt x="210" y="569"/>
                    </a:lnTo>
                    <a:lnTo>
                      <a:pt x="192" y="568"/>
                    </a:lnTo>
                    <a:lnTo>
                      <a:pt x="174" y="564"/>
                    </a:lnTo>
                    <a:lnTo>
                      <a:pt x="158" y="560"/>
                    </a:lnTo>
                    <a:lnTo>
                      <a:pt x="141" y="554"/>
                    </a:lnTo>
                    <a:lnTo>
                      <a:pt x="126" y="546"/>
                    </a:lnTo>
                    <a:lnTo>
                      <a:pt x="111" y="536"/>
                    </a:lnTo>
                    <a:lnTo>
                      <a:pt x="97" y="526"/>
                    </a:lnTo>
                    <a:lnTo>
                      <a:pt x="84" y="514"/>
                    </a:lnTo>
                    <a:lnTo>
                      <a:pt x="73" y="501"/>
                    </a:lnTo>
                    <a:lnTo>
                      <a:pt x="62" y="487"/>
                    </a:lnTo>
                    <a:lnTo>
                      <a:pt x="52" y="473"/>
                    </a:lnTo>
                    <a:lnTo>
                      <a:pt x="45" y="457"/>
                    </a:lnTo>
                    <a:lnTo>
                      <a:pt x="38" y="441"/>
                    </a:lnTo>
                    <a:lnTo>
                      <a:pt x="34" y="424"/>
                    </a:lnTo>
                    <a:lnTo>
                      <a:pt x="31" y="407"/>
                    </a:lnTo>
                    <a:lnTo>
                      <a:pt x="30" y="389"/>
                    </a:lnTo>
                    <a:lnTo>
                      <a:pt x="31" y="373"/>
                    </a:lnTo>
                    <a:lnTo>
                      <a:pt x="34" y="356"/>
                    </a:lnTo>
                    <a:lnTo>
                      <a:pt x="38" y="341"/>
                    </a:lnTo>
                    <a:lnTo>
                      <a:pt x="44" y="325"/>
                    </a:lnTo>
                    <a:lnTo>
                      <a:pt x="50" y="310"/>
                    </a:lnTo>
                    <a:lnTo>
                      <a:pt x="59" y="296"/>
                    </a:lnTo>
                    <a:lnTo>
                      <a:pt x="68" y="282"/>
                    </a:lnTo>
                    <a:lnTo>
                      <a:pt x="79" y="269"/>
                    </a:lnTo>
                    <a:lnTo>
                      <a:pt x="92" y="257"/>
                    </a:lnTo>
                    <a:lnTo>
                      <a:pt x="105" y="246"/>
                    </a:lnTo>
                    <a:lnTo>
                      <a:pt x="118" y="237"/>
                    </a:lnTo>
                    <a:lnTo>
                      <a:pt x="133" y="228"/>
                    </a:lnTo>
                    <a:lnTo>
                      <a:pt x="147" y="222"/>
                    </a:lnTo>
                    <a:lnTo>
                      <a:pt x="164" y="215"/>
                    </a:lnTo>
                    <a:lnTo>
                      <a:pt x="180" y="212"/>
                    </a:lnTo>
                    <a:lnTo>
                      <a:pt x="197" y="209"/>
                    </a:lnTo>
                    <a:lnTo>
                      <a:pt x="201" y="208"/>
                    </a:lnTo>
                    <a:lnTo>
                      <a:pt x="205" y="206"/>
                    </a:lnTo>
                    <a:lnTo>
                      <a:pt x="209" y="201"/>
                    </a:lnTo>
                    <a:lnTo>
                      <a:pt x="210" y="196"/>
                    </a:lnTo>
                    <a:lnTo>
                      <a:pt x="211" y="186"/>
                    </a:lnTo>
                    <a:lnTo>
                      <a:pt x="213" y="177"/>
                    </a:lnTo>
                    <a:lnTo>
                      <a:pt x="215" y="168"/>
                    </a:lnTo>
                    <a:lnTo>
                      <a:pt x="217" y="160"/>
                    </a:lnTo>
                    <a:lnTo>
                      <a:pt x="225" y="143"/>
                    </a:lnTo>
                    <a:lnTo>
                      <a:pt x="233" y="127"/>
                    </a:lnTo>
                    <a:lnTo>
                      <a:pt x="244" y="113"/>
                    </a:lnTo>
                    <a:lnTo>
                      <a:pt x="256" y="99"/>
                    </a:lnTo>
                    <a:lnTo>
                      <a:pt x="268" y="86"/>
                    </a:lnTo>
                    <a:lnTo>
                      <a:pt x="282" y="74"/>
                    </a:lnTo>
                    <a:lnTo>
                      <a:pt x="298" y="64"/>
                    </a:lnTo>
                    <a:lnTo>
                      <a:pt x="315" y="56"/>
                    </a:lnTo>
                    <a:lnTo>
                      <a:pt x="331" y="47"/>
                    </a:lnTo>
                    <a:lnTo>
                      <a:pt x="348" y="41"/>
                    </a:lnTo>
                    <a:lnTo>
                      <a:pt x="366" y="37"/>
                    </a:lnTo>
                    <a:lnTo>
                      <a:pt x="384" y="32"/>
                    </a:lnTo>
                    <a:lnTo>
                      <a:pt x="401" y="30"/>
                    </a:lnTo>
                    <a:lnTo>
                      <a:pt x="419" y="29"/>
                    </a:lnTo>
                    <a:lnTo>
                      <a:pt x="434" y="30"/>
                    </a:lnTo>
                    <a:lnTo>
                      <a:pt x="449" y="32"/>
                    </a:lnTo>
                    <a:lnTo>
                      <a:pt x="464" y="37"/>
                    </a:lnTo>
                    <a:lnTo>
                      <a:pt x="479" y="42"/>
                    </a:lnTo>
                    <a:lnTo>
                      <a:pt x="492" y="48"/>
                    </a:lnTo>
                    <a:lnTo>
                      <a:pt x="506" y="56"/>
                    </a:lnTo>
                    <a:lnTo>
                      <a:pt x="519" y="64"/>
                    </a:lnTo>
                    <a:lnTo>
                      <a:pt x="531" y="74"/>
                    </a:lnTo>
                    <a:lnTo>
                      <a:pt x="543" y="84"/>
                    </a:lnTo>
                    <a:lnTo>
                      <a:pt x="553" y="94"/>
                    </a:lnTo>
                    <a:lnTo>
                      <a:pt x="563" y="106"/>
                    </a:lnTo>
                    <a:lnTo>
                      <a:pt x="573" y="119"/>
                    </a:lnTo>
                    <a:lnTo>
                      <a:pt x="580" y="131"/>
                    </a:lnTo>
                    <a:lnTo>
                      <a:pt x="588" y="144"/>
                    </a:lnTo>
                    <a:lnTo>
                      <a:pt x="595" y="158"/>
                    </a:lnTo>
                    <a:lnTo>
                      <a:pt x="600" y="170"/>
                    </a:lnTo>
                    <a:lnTo>
                      <a:pt x="603" y="175"/>
                    </a:lnTo>
                    <a:lnTo>
                      <a:pt x="607" y="178"/>
                    </a:lnTo>
                    <a:lnTo>
                      <a:pt x="611" y="179"/>
                    </a:lnTo>
                    <a:lnTo>
                      <a:pt x="615" y="179"/>
                    </a:lnTo>
                    <a:lnTo>
                      <a:pt x="631" y="179"/>
                    </a:lnTo>
                    <a:lnTo>
                      <a:pt x="646" y="179"/>
                    </a:lnTo>
                    <a:lnTo>
                      <a:pt x="661" y="182"/>
                    </a:lnTo>
                    <a:lnTo>
                      <a:pt x="675" y="186"/>
                    </a:lnTo>
                    <a:lnTo>
                      <a:pt x="687" y="192"/>
                    </a:lnTo>
                    <a:lnTo>
                      <a:pt x="699" y="199"/>
                    </a:lnTo>
                    <a:lnTo>
                      <a:pt x="704" y="204"/>
                    </a:lnTo>
                    <a:lnTo>
                      <a:pt x="709" y="208"/>
                    </a:lnTo>
                    <a:lnTo>
                      <a:pt x="713" y="213"/>
                    </a:lnTo>
                    <a:lnTo>
                      <a:pt x="716" y="219"/>
                    </a:lnTo>
                    <a:lnTo>
                      <a:pt x="721" y="226"/>
                    </a:lnTo>
                    <a:lnTo>
                      <a:pt x="725" y="235"/>
                    </a:lnTo>
                    <a:lnTo>
                      <a:pt x="727" y="244"/>
                    </a:lnTo>
                    <a:lnTo>
                      <a:pt x="728" y="253"/>
                    </a:lnTo>
                    <a:lnTo>
                      <a:pt x="728" y="264"/>
                    </a:lnTo>
                    <a:lnTo>
                      <a:pt x="727" y="273"/>
                    </a:lnTo>
                    <a:lnTo>
                      <a:pt x="723" y="283"/>
                    </a:lnTo>
                    <a:lnTo>
                      <a:pt x="720" y="293"/>
                    </a:lnTo>
                    <a:lnTo>
                      <a:pt x="719" y="299"/>
                    </a:lnTo>
                    <a:lnTo>
                      <a:pt x="719" y="304"/>
                    </a:lnTo>
                    <a:lnTo>
                      <a:pt x="721" y="308"/>
                    </a:lnTo>
                    <a:lnTo>
                      <a:pt x="726" y="313"/>
                    </a:lnTo>
                    <a:lnTo>
                      <a:pt x="731" y="317"/>
                    </a:lnTo>
                    <a:lnTo>
                      <a:pt x="737" y="321"/>
                    </a:lnTo>
                    <a:lnTo>
                      <a:pt x="743" y="327"/>
                    </a:lnTo>
                    <a:lnTo>
                      <a:pt x="747" y="333"/>
                    </a:lnTo>
                    <a:lnTo>
                      <a:pt x="757" y="346"/>
                    </a:lnTo>
                    <a:lnTo>
                      <a:pt x="764" y="361"/>
                    </a:lnTo>
                    <a:lnTo>
                      <a:pt x="771" y="378"/>
                    </a:lnTo>
                    <a:lnTo>
                      <a:pt x="775" y="395"/>
                    </a:lnTo>
                    <a:lnTo>
                      <a:pt x="778" y="414"/>
                    </a:lnTo>
                    <a:lnTo>
                      <a:pt x="778" y="434"/>
                    </a:lnTo>
                    <a:lnTo>
                      <a:pt x="778" y="448"/>
                    </a:lnTo>
                    <a:lnTo>
                      <a:pt x="776" y="460"/>
                    </a:lnTo>
                    <a:lnTo>
                      <a:pt x="773" y="474"/>
                    </a:lnTo>
                    <a:lnTo>
                      <a:pt x="767" y="486"/>
                    </a:lnTo>
                    <a:lnTo>
                      <a:pt x="762" y="498"/>
                    </a:lnTo>
                    <a:lnTo>
                      <a:pt x="756" y="509"/>
                    </a:lnTo>
                    <a:lnTo>
                      <a:pt x="747" y="519"/>
                    </a:lnTo>
                    <a:lnTo>
                      <a:pt x="738" y="529"/>
                    </a:lnTo>
                    <a:lnTo>
                      <a:pt x="729" y="538"/>
                    </a:lnTo>
                    <a:lnTo>
                      <a:pt x="718" y="545"/>
                    </a:lnTo>
                    <a:lnTo>
                      <a:pt x="707" y="553"/>
                    </a:lnTo>
                    <a:lnTo>
                      <a:pt x="696" y="558"/>
                    </a:lnTo>
                    <a:lnTo>
                      <a:pt x="683" y="562"/>
                    </a:lnTo>
                    <a:lnTo>
                      <a:pt x="670" y="565"/>
                    </a:lnTo>
                    <a:lnTo>
                      <a:pt x="656" y="568"/>
                    </a:lnTo>
                    <a:lnTo>
                      <a:pt x="642" y="569"/>
                    </a:lnTo>
                    <a:close/>
                    <a:moveTo>
                      <a:pt x="751" y="295"/>
                    </a:moveTo>
                    <a:lnTo>
                      <a:pt x="756" y="282"/>
                    </a:lnTo>
                    <a:lnTo>
                      <a:pt x="758" y="270"/>
                    </a:lnTo>
                    <a:lnTo>
                      <a:pt x="758" y="258"/>
                    </a:lnTo>
                    <a:lnTo>
                      <a:pt x="758" y="245"/>
                    </a:lnTo>
                    <a:lnTo>
                      <a:pt x="756" y="235"/>
                    </a:lnTo>
                    <a:lnTo>
                      <a:pt x="752" y="223"/>
                    </a:lnTo>
                    <a:lnTo>
                      <a:pt x="747" y="212"/>
                    </a:lnTo>
                    <a:lnTo>
                      <a:pt x="742" y="201"/>
                    </a:lnTo>
                    <a:lnTo>
                      <a:pt x="737" y="195"/>
                    </a:lnTo>
                    <a:lnTo>
                      <a:pt x="732" y="189"/>
                    </a:lnTo>
                    <a:lnTo>
                      <a:pt x="727" y="183"/>
                    </a:lnTo>
                    <a:lnTo>
                      <a:pt x="720" y="178"/>
                    </a:lnTo>
                    <a:lnTo>
                      <a:pt x="714" y="173"/>
                    </a:lnTo>
                    <a:lnTo>
                      <a:pt x="707" y="168"/>
                    </a:lnTo>
                    <a:lnTo>
                      <a:pt x="700" y="165"/>
                    </a:lnTo>
                    <a:lnTo>
                      <a:pt x="692" y="161"/>
                    </a:lnTo>
                    <a:lnTo>
                      <a:pt x="676" y="155"/>
                    </a:lnTo>
                    <a:lnTo>
                      <a:pt x="660" y="151"/>
                    </a:lnTo>
                    <a:lnTo>
                      <a:pt x="642" y="149"/>
                    </a:lnTo>
                    <a:lnTo>
                      <a:pt x="624" y="149"/>
                    </a:lnTo>
                    <a:lnTo>
                      <a:pt x="618" y="135"/>
                    </a:lnTo>
                    <a:lnTo>
                      <a:pt x="609" y="122"/>
                    </a:lnTo>
                    <a:lnTo>
                      <a:pt x="601" y="108"/>
                    </a:lnTo>
                    <a:lnTo>
                      <a:pt x="592" y="95"/>
                    </a:lnTo>
                    <a:lnTo>
                      <a:pt x="581" y="83"/>
                    </a:lnTo>
                    <a:lnTo>
                      <a:pt x="570" y="70"/>
                    </a:lnTo>
                    <a:lnTo>
                      <a:pt x="559" y="58"/>
                    </a:lnTo>
                    <a:lnTo>
                      <a:pt x="546" y="47"/>
                    </a:lnTo>
                    <a:lnTo>
                      <a:pt x="532" y="37"/>
                    </a:lnTo>
                    <a:lnTo>
                      <a:pt x="518" y="28"/>
                    </a:lnTo>
                    <a:lnTo>
                      <a:pt x="503" y="19"/>
                    </a:lnTo>
                    <a:lnTo>
                      <a:pt x="488" y="13"/>
                    </a:lnTo>
                    <a:lnTo>
                      <a:pt x="471" y="8"/>
                    </a:lnTo>
                    <a:lnTo>
                      <a:pt x="455" y="3"/>
                    </a:lnTo>
                    <a:lnTo>
                      <a:pt x="438" y="0"/>
                    </a:lnTo>
                    <a:lnTo>
                      <a:pt x="419" y="0"/>
                    </a:lnTo>
                    <a:lnTo>
                      <a:pt x="395" y="0"/>
                    </a:lnTo>
                    <a:lnTo>
                      <a:pt x="371" y="3"/>
                    </a:lnTo>
                    <a:lnTo>
                      <a:pt x="349" y="9"/>
                    </a:lnTo>
                    <a:lnTo>
                      <a:pt x="328" y="15"/>
                    </a:lnTo>
                    <a:lnTo>
                      <a:pt x="308" y="24"/>
                    </a:lnTo>
                    <a:lnTo>
                      <a:pt x="289" y="33"/>
                    </a:lnTo>
                    <a:lnTo>
                      <a:pt x="272" y="44"/>
                    </a:lnTo>
                    <a:lnTo>
                      <a:pt x="256" y="57"/>
                    </a:lnTo>
                    <a:lnTo>
                      <a:pt x="241" y="70"/>
                    </a:lnTo>
                    <a:lnTo>
                      <a:pt x="228" y="84"/>
                    </a:lnTo>
                    <a:lnTo>
                      <a:pt x="216" y="99"/>
                    </a:lnTo>
                    <a:lnTo>
                      <a:pt x="206" y="115"/>
                    </a:lnTo>
                    <a:lnTo>
                      <a:pt x="198" y="131"/>
                    </a:lnTo>
                    <a:lnTo>
                      <a:pt x="190" y="147"/>
                    </a:lnTo>
                    <a:lnTo>
                      <a:pt x="185" y="164"/>
                    </a:lnTo>
                    <a:lnTo>
                      <a:pt x="182" y="181"/>
                    </a:lnTo>
                    <a:lnTo>
                      <a:pt x="162" y="184"/>
                    </a:lnTo>
                    <a:lnTo>
                      <a:pt x="145" y="191"/>
                    </a:lnTo>
                    <a:lnTo>
                      <a:pt x="128" y="197"/>
                    </a:lnTo>
                    <a:lnTo>
                      <a:pt x="111" y="207"/>
                    </a:lnTo>
                    <a:lnTo>
                      <a:pt x="95" y="216"/>
                    </a:lnTo>
                    <a:lnTo>
                      <a:pt x="80" y="228"/>
                    </a:lnTo>
                    <a:lnTo>
                      <a:pt x="66" y="240"/>
                    </a:lnTo>
                    <a:lnTo>
                      <a:pt x="53" y="254"/>
                    </a:lnTo>
                    <a:lnTo>
                      <a:pt x="42" y="269"/>
                    </a:lnTo>
                    <a:lnTo>
                      <a:pt x="32" y="284"/>
                    </a:lnTo>
                    <a:lnTo>
                      <a:pt x="22" y="300"/>
                    </a:lnTo>
                    <a:lnTo>
                      <a:pt x="15" y="317"/>
                    </a:lnTo>
                    <a:lnTo>
                      <a:pt x="8" y="334"/>
                    </a:lnTo>
                    <a:lnTo>
                      <a:pt x="4" y="352"/>
                    </a:lnTo>
                    <a:lnTo>
                      <a:pt x="1" y="371"/>
                    </a:lnTo>
                    <a:lnTo>
                      <a:pt x="0" y="389"/>
                    </a:lnTo>
                    <a:lnTo>
                      <a:pt x="1" y="399"/>
                    </a:lnTo>
                    <a:lnTo>
                      <a:pt x="2" y="409"/>
                    </a:lnTo>
                    <a:lnTo>
                      <a:pt x="3" y="420"/>
                    </a:lnTo>
                    <a:lnTo>
                      <a:pt x="5" y="431"/>
                    </a:lnTo>
                    <a:lnTo>
                      <a:pt x="10" y="450"/>
                    </a:lnTo>
                    <a:lnTo>
                      <a:pt x="17" y="469"/>
                    </a:lnTo>
                    <a:lnTo>
                      <a:pt x="27" y="487"/>
                    </a:lnTo>
                    <a:lnTo>
                      <a:pt x="37" y="504"/>
                    </a:lnTo>
                    <a:lnTo>
                      <a:pt x="49" y="520"/>
                    </a:lnTo>
                    <a:lnTo>
                      <a:pt x="63" y="535"/>
                    </a:lnTo>
                    <a:lnTo>
                      <a:pt x="78" y="549"/>
                    </a:lnTo>
                    <a:lnTo>
                      <a:pt x="94" y="561"/>
                    </a:lnTo>
                    <a:lnTo>
                      <a:pt x="112" y="572"/>
                    </a:lnTo>
                    <a:lnTo>
                      <a:pt x="130" y="581"/>
                    </a:lnTo>
                    <a:lnTo>
                      <a:pt x="149" y="589"/>
                    </a:lnTo>
                    <a:lnTo>
                      <a:pt x="169" y="594"/>
                    </a:lnTo>
                    <a:lnTo>
                      <a:pt x="179" y="595"/>
                    </a:lnTo>
                    <a:lnTo>
                      <a:pt x="189" y="597"/>
                    </a:lnTo>
                    <a:lnTo>
                      <a:pt x="199" y="597"/>
                    </a:lnTo>
                    <a:lnTo>
                      <a:pt x="210" y="599"/>
                    </a:lnTo>
                    <a:lnTo>
                      <a:pt x="642" y="599"/>
                    </a:lnTo>
                    <a:lnTo>
                      <a:pt x="659" y="597"/>
                    </a:lnTo>
                    <a:lnTo>
                      <a:pt x="676" y="595"/>
                    </a:lnTo>
                    <a:lnTo>
                      <a:pt x="692" y="591"/>
                    </a:lnTo>
                    <a:lnTo>
                      <a:pt x="707" y="586"/>
                    </a:lnTo>
                    <a:lnTo>
                      <a:pt x="721" y="578"/>
                    </a:lnTo>
                    <a:lnTo>
                      <a:pt x="735" y="571"/>
                    </a:lnTo>
                    <a:lnTo>
                      <a:pt x="748" y="561"/>
                    </a:lnTo>
                    <a:lnTo>
                      <a:pt x="760" y="550"/>
                    </a:lnTo>
                    <a:lnTo>
                      <a:pt x="771" y="539"/>
                    </a:lnTo>
                    <a:lnTo>
                      <a:pt x="780" y="526"/>
                    </a:lnTo>
                    <a:lnTo>
                      <a:pt x="789" y="512"/>
                    </a:lnTo>
                    <a:lnTo>
                      <a:pt x="795" y="498"/>
                    </a:lnTo>
                    <a:lnTo>
                      <a:pt x="801" y="483"/>
                    </a:lnTo>
                    <a:lnTo>
                      <a:pt x="805" y="467"/>
                    </a:lnTo>
                    <a:lnTo>
                      <a:pt x="808" y="451"/>
                    </a:lnTo>
                    <a:lnTo>
                      <a:pt x="808" y="434"/>
                    </a:lnTo>
                    <a:lnTo>
                      <a:pt x="808" y="417"/>
                    </a:lnTo>
                    <a:lnTo>
                      <a:pt x="806" y="397"/>
                    </a:lnTo>
                    <a:lnTo>
                      <a:pt x="802" y="379"/>
                    </a:lnTo>
                    <a:lnTo>
                      <a:pt x="796" y="360"/>
                    </a:lnTo>
                    <a:lnTo>
                      <a:pt x="792" y="351"/>
                    </a:lnTo>
                    <a:lnTo>
                      <a:pt x="788" y="342"/>
                    </a:lnTo>
                    <a:lnTo>
                      <a:pt x="783" y="333"/>
                    </a:lnTo>
                    <a:lnTo>
                      <a:pt x="778" y="325"/>
                    </a:lnTo>
                    <a:lnTo>
                      <a:pt x="773" y="316"/>
                    </a:lnTo>
                    <a:lnTo>
                      <a:pt x="766" y="308"/>
                    </a:lnTo>
                    <a:lnTo>
                      <a:pt x="759" y="301"/>
                    </a:lnTo>
                    <a:lnTo>
                      <a:pt x="751" y="2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  <p:sp>
            <p:nvSpPr>
              <p:cNvPr id="1931" name="Freeform 68">
                <a:extLst>
                  <a:ext uri="{FF2B5EF4-FFF2-40B4-BE49-F238E27FC236}">
                    <a16:creationId xmlns:a16="http://schemas.microsoft.com/office/drawing/2014/main" id="{816B9A66-5B7D-4D1A-B086-067ED56A1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450" y="798513"/>
                <a:ext cx="146050" cy="123825"/>
              </a:xfrm>
              <a:custGeom>
                <a:avLst/>
                <a:gdLst>
                  <a:gd name="T0" fmla="*/ 39 w 457"/>
                  <a:gd name="T1" fmla="*/ 386 h 388"/>
                  <a:gd name="T2" fmla="*/ 50 w 457"/>
                  <a:gd name="T3" fmla="*/ 388 h 388"/>
                  <a:gd name="T4" fmla="*/ 59 w 457"/>
                  <a:gd name="T5" fmla="*/ 383 h 388"/>
                  <a:gd name="T6" fmla="*/ 62 w 457"/>
                  <a:gd name="T7" fmla="*/ 374 h 388"/>
                  <a:gd name="T8" fmla="*/ 60 w 457"/>
                  <a:gd name="T9" fmla="*/ 365 h 388"/>
                  <a:gd name="T10" fmla="*/ 42 w 457"/>
                  <a:gd name="T11" fmla="*/ 326 h 388"/>
                  <a:gd name="T12" fmla="*/ 32 w 457"/>
                  <a:gd name="T13" fmla="*/ 284 h 388"/>
                  <a:gd name="T14" fmla="*/ 31 w 457"/>
                  <a:gd name="T15" fmla="*/ 243 h 388"/>
                  <a:gd name="T16" fmla="*/ 35 w 457"/>
                  <a:gd name="T17" fmla="*/ 210 h 388"/>
                  <a:gd name="T18" fmla="*/ 44 w 457"/>
                  <a:gd name="T19" fmla="*/ 178 h 388"/>
                  <a:gd name="T20" fmla="*/ 68 w 457"/>
                  <a:gd name="T21" fmla="*/ 130 h 388"/>
                  <a:gd name="T22" fmla="*/ 112 w 457"/>
                  <a:gd name="T23" fmla="*/ 82 h 388"/>
                  <a:gd name="T24" fmla="*/ 168 w 457"/>
                  <a:gd name="T25" fmla="*/ 48 h 388"/>
                  <a:gd name="T26" fmla="*/ 199 w 457"/>
                  <a:gd name="T27" fmla="*/ 37 h 388"/>
                  <a:gd name="T28" fmla="*/ 232 w 457"/>
                  <a:gd name="T29" fmla="*/ 31 h 388"/>
                  <a:gd name="T30" fmla="*/ 267 w 457"/>
                  <a:gd name="T31" fmla="*/ 30 h 388"/>
                  <a:gd name="T32" fmla="*/ 305 w 457"/>
                  <a:gd name="T33" fmla="*/ 36 h 388"/>
                  <a:gd name="T34" fmla="*/ 341 w 457"/>
                  <a:gd name="T35" fmla="*/ 48 h 388"/>
                  <a:gd name="T36" fmla="*/ 374 w 457"/>
                  <a:gd name="T37" fmla="*/ 65 h 388"/>
                  <a:gd name="T38" fmla="*/ 404 w 457"/>
                  <a:gd name="T39" fmla="*/ 87 h 388"/>
                  <a:gd name="T40" fmla="*/ 430 w 457"/>
                  <a:gd name="T41" fmla="*/ 115 h 388"/>
                  <a:gd name="T42" fmla="*/ 443 w 457"/>
                  <a:gd name="T43" fmla="*/ 121 h 388"/>
                  <a:gd name="T44" fmla="*/ 452 w 457"/>
                  <a:gd name="T45" fmla="*/ 118 h 388"/>
                  <a:gd name="T46" fmla="*/ 457 w 457"/>
                  <a:gd name="T47" fmla="*/ 105 h 388"/>
                  <a:gd name="T48" fmla="*/ 454 w 457"/>
                  <a:gd name="T49" fmla="*/ 98 h 388"/>
                  <a:gd name="T50" fmla="*/ 424 w 457"/>
                  <a:gd name="T51" fmla="*/ 66 h 388"/>
                  <a:gd name="T52" fmla="*/ 391 w 457"/>
                  <a:gd name="T53" fmla="*/ 40 h 388"/>
                  <a:gd name="T54" fmla="*/ 352 w 457"/>
                  <a:gd name="T55" fmla="*/ 20 h 388"/>
                  <a:gd name="T56" fmla="*/ 312 w 457"/>
                  <a:gd name="T57" fmla="*/ 7 h 388"/>
                  <a:gd name="T58" fmla="*/ 270 w 457"/>
                  <a:gd name="T59" fmla="*/ 0 h 388"/>
                  <a:gd name="T60" fmla="*/ 229 w 457"/>
                  <a:gd name="T61" fmla="*/ 1 h 388"/>
                  <a:gd name="T62" fmla="*/ 191 w 457"/>
                  <a:gd name="T63" fmla="*/ 8 h 388"/>
                  <a:gd name="T64" fmla="*/ 156 w 457"/>
                  <a:gd name="T65" fmla="*/ 21 h 388"/>
                  <a:gd name="T66" fmla="*/ 123 w 457"/>
                  <a:gd name="T67" fmla="*/ 37 h 388"/>
                  <a:gd name="T68" fmla="*/ 93 w 457"/>
                  <a:gd name="T69" fmla="*/ 58 h 388"/>
                  <a:gd name="T70" fmla="*/ 66 w 457"/>
                  <a:gd name="T71" fmla="*/ 84 h 388"/>
                  <a:gd name="T72" fmla="*/ 44 w 457"/>
                  <a:gd name="T73" fmla="*/ 113 h 388"/>
                  <a:gd name="T74" fmla="*/ 25 w 457"/>
                  <a:gd name="T75" fmla="*/ 145 h 388"/>
                  <a:gd name="T76" fmla="*/ 12 w 457"/>
                  <a:gd name="T77" fmla="*/ 179 h 388"/>
                  <a:gd name="T78" fmla="*/ 3 w 457"/>
                  <a:gd name="T79" fmla="*/ 217 h 388"/>
                  <a:gd name="T80" fmla="*/ 0 w 457"/>
                  <a:gd name="T81" fmla="*/ 254 h 388"/>
                  <a:gd name="T82" fmla="*/ 5 w 457"/>
                  <a:gd name="T83" fmla="*/ 304 h 388"/>
                  <a:gd name="T84" fmla="*/ 19 w 457"/>
                  <a:gd name="T85" fmla="*/ 352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7" h="388">
                    <a:moveTo>
                      <a:pt x="34" y="380"/>
                    </a:moveTo>
                    <a:lnTo>
                      <a:pt x="36" y="384"/>
                    </a:lnTo>
                    <a:lnTo>
                      <a:pt x="39" y="386"/>
                    </a:lnTo>
                    <a:lnTo>
                      <a:pt x="43" y="388"/>
                    </a:lnTo>
                    <a:lnTo>
                      <a:pt x="47" y="388"/>
                    </a:lnTo>
                    <a:lnTo>
                      <a:pt x="50" y="388"/>
                    </a:lnTo>
                    <a:lnTo>
                      <a:pt x="54" y="386"/>
                    </a:lnTo>
                    <a:lnTo>
                      <a:pt x="56" y="385"/>
                    </a:lnTo>
                    <a:lnTo>
                      <a:pt x="59" y="383"/>
                    </a:lnTo>
                    <a:lnTo>
                      <a:pt x="60" y="379"/>
                    </a:lnTo>
                    <a:lnTo>
                      <a:pt x="61" y="377"/>
                    </a:lnTo>
                    <a:lnTo>
                      <a:pt x="62" y="374"/>
                    </a:lnTo>
                    <a:lnTo>
                      <a:pt x="62" y="371"/>
                    </a:lnTo>
                    <a:lnTo>
                      <a:pt x="61" y="369"/>
                    </a:lnTo>
                    <a:lnTo>
                      <a:pt x="60" y="365"/>
                    </a:lnTo>
                    <a:lnTo>
                      <a:pt x="53" y="353"/>
                    </a:lnTo>
                    <a:lnTo>
                      <a:pt x="47" y="340"/>
                    </a:lnTo>
                    <a:lnTo>
                      <a:pt x="42" y="326"/>
                    </a:lnTo>
                    <a:lnTo>
                      <a:pt x="37" y="312"/>
                    </a:lnTo>
                    <a:lnTo>
                      <a:pt x="34" y="298"/>
                    </a:lnTo>
                    <a:lnTo>
                      <a:pt x="32" y="284"/>
                    </a:lnTo>
                    <a:lnTo>
                      <a:pt x="31" y="269"/>
                    </a:lnTo>
                    <a:lnTo>
                      <a:pt x="30" y="254"/>
                    </a:lnTo>
                    <a:lnTo>
                      <a:pt x="31" y="243"/>
                    </a:lnTo>
                    <a:lnTo>
                      <a:pt x="32" y="232"/>
                    </a:lnTo>
                    <a:lnTo>
                      <a:pt x="33" y="221"/>
                    </a:lnTo>
                    <a:lnTo>
                      <a:pt x="35" y="210"/>
                    </a:lnTo>
                    <a:lnTo>
                      <a:pt x="37" y="198"/>
                    </a:lnTo>
                    <a:lnTo>
                      <a:pt x="40" y="189"/>
                    </a:lnTo>
                    <a:lnTo>
                      <a:pt x="44" y="178"/>
                    </a:lnTo>
                    <a:lnTo>
                      <a:pt x="48" y="167"/>
                    </a:lnTo>
                    <a:lnTo>
                      <a:pt x="58" y="148"/>
                    </a:lnTo>
                    <a:lnTo>
                      <a:pt x="68" y="130"/>
                    </a:lnTo>
                    <a:lnTo>
                      <a:pt x="81" y="113"/>
                    </a:lnTo>
                    <a:lnTo>
                      <a:pt x="96" y="97"/>
                    </a:lnTo>
                    <a:lnTo>
                      <a:pt x="112" y="82"/>
                    </a:lnTo>
                    <a:lnTo>
                      <a:pt x="129" y="69"/>
                    </a:lnTo>
                    <a:lnTo>
                      <a:pt x="147" y="57"/>
                    </a:lnTo>
                    <a:lnTo>
                      <a:pt x="168" y="48"/>
                    </a:lnTo>
                    <a:lnTo>
                      <a:pt x="177" y="44"/>
                    </a:lnTo>
                    <a:lnTo>
                      <a:pt x="188" y="40"/>
                    </a:lnTo>
                    <a:lnTo>
                      <a:pt x="199" y="37"/>
                    </a:lnTo>
                    <a:lnTo>
                      <a:pt x="210" y="35"/>
                    </a:lnTo>
                    <a:lnTo>
                      <a:pt x="220" y="33"/>
                    </a:lnTo>
                    <a:lnTo>
                      <a:pt x="232" y="31"/>
                    </a:lnTo>
                    <a:lnTo>
                      <a:pt x="243" y="30"/>
                    </a:lnTo>
                    <a:lnTo>
                      <a:pt x="255" y="30"/>
                    </a:lnTo>
                    <a:lnTo>
                      <a:pt x="267" y="30"/>
                    </a:lnTo>
                    <a:lnTo>
                      <a:pt x="280" y="31"/>
                    </a:lnTo>
                    <a:lnTo>
                      <a:pt x="293" y="34"/>
                    </a:lnTo>
                    <a:lnTo>
                      <a:pt x="305" y="36"/>
                    </a:lnTo>
                    <a:lnTo>
                      <a:pt x="318" y="39"/>
                    </a:lnTo>
                    <a:lnTo>
                      <a:pt x="330" y="43"/>
                    </a:lnTo>
                    <a:lnTo>
                      <a:pt x="341" y="48"/>
                    </a:lnTo>
                    <a:lnTo>
                      <a:pt x="352" y="53"/>
                    </a:lnTo>
                    <a:lnTo>
                      <a:pt x="364" y="58"/>
                    </a:lnTo>
                    <a:lnTo>
                      <a:pt x="374" y="65"/>
                    </a:lnTo>
                    <a:lnTo>
                      <a:pt x="384" y="72"/>
                    </a:lnTo>
                    <a:lnTo>
                      <a:pt x="395" y="80"/>
                    </a:lnTo>
                    <a:lnTo>
                      <a:pt x="404" y="87"/>
                    </a:lnTo>
                    <a:lnTo>
                      <a:pt x="413" y="97"/>
                    </a:lnTo>
                    <a:lnTo>
                      <a:pt x="423" y="105"/>
                    </a:lnTo>
                    <a:lnTo>
                      <a:pt x="430" y="115"/>
                    </a:lnTo>
                    <a:lnTo>
                      <a:pt x="435" y="119"/>
                    </a:lnTo>
                    <a:lnTo>
                      <a:pt x="441" y="121"/>
                    </a:lnTo>
                    <a:lnTo>
                      <a:pt x="443" y="121"/>
                    </a:lnTo>
                    <a:lnTo>
                      <a:pt x="446" y="120"/>
                    </a:lnTo>
                    <a:lnTo>
                      <a:pt x="449" y="120"/>
                    </a:lnTo>
                    <a:lnTo>
                      <a:pt x="452" y="118"/>
                    </a:lnTo>
                    <a:lnTo>
                      <a:pt x="455" y="114"/>
                    </a:lnTo>
                    <a:lnTo>
                      <a:pt x="457" y="107"/>
                    </a:lnTo>
                    <a:lnTo>
                      <a:pt x="457" y="105"/>
                    </a:lnTo>
                    <a:lnTo>
                      <a:pt x="457" y="102"/>
                    </a:lnTo>
                    <a:lnTo>
                      <a:pt x="456" y="100"/>
                    </a:lnTo>
                    <a:lnTo>
                      <a:pt x="454" y="98"/>
                    </a:lnTo>
                    <a:lnTo>
                      <a:pt x="444" y="86"/>
                    </a:lnTo>
                    <a:lnTo>
                      <a:pt x="434" y="75"/>
                    </a:lnTo>
                    <a:lnTo>
                      <a:pt x="424" y="66"/>
                    </a:lnTo>
                    <a:lnTo>
                      <a:pt x="413" y="56"/>
                    </a:lnTo>
                    <a:lnTo>
                      <a:pt x="402" y="48"/>
                    </a:lnTo>
                    <a:lnTo>
                      <a:pt x="391" y="40"/>
                    </a:lnTo>
                    <a:lnTo>
                      <a:pt x="378" y="33"/>
                    </a:lnTo>
                    <a:lnTo>
                      <a:pt x="365" y="26"/>
                    </a:lnTo>
                    <a:lnTo>
                      <a:pt x="352" y="20"/>
                    </a:lnTo>
                    <a:lnTo>
                      <a:pt x="339" y="14"/>
                    </a:lnTo>
                    <a:lnTo>
                      <a:pt x="325" y="10"/>
                    </a:lnTo>
                    <a:lnTo>
                      <a:pt x="312" y="7"/>
                    </a:lnTo>
                    <a:lnTo>
                      <a:pt x="297" y="4"/>
                    </a:lnTo>
                    <a:lnTo>
                      <a:pt x="283" y="1"/>
                    </a:lnTo>
                    <a:lnTo>
                      <a:pt x="270" y="0"/>
                    </a:lnTo>
                    <a:lnTo>
                      <a:pt x="255" y="0"/>
                    </a:lnTo>
                    <a:lnTo>
                      <a:pt x="242" y="0"/>
                    </a:lnTo>
                    <a:lnTo>
                      <a:pt x="229" y="1"/>
                    </a:lnTo>
                    <a:lnTo>
                      <a:pt x="216" y="4"/>
                    </a:lnTo>
                    <a:lnTo>
                      <a:pt x="203" y="6"/>
                    </a:lnTo>
                    <a:lnTo>
                      <a:pt x="191" y="8"/>
                    </a:lnTo>
                    <a:lnTo>
                      <a:pt x="180" y="12"/>
                    </a:lnTo>
                    <a:lnTo>
                      <a:pt x="168" y="15"/>
                    </a:lnTo>
                    <a:lnTo>
                      <a:pt x="156" y="21"/>
                    </a:lnTo>
                    <a:lnTo>
                      <a:pt x="144" y="25"/>
                    </a:lnTo>
                    <a:lnTo>
                      <a:pt x="134" y="31"/>
                    </a:lnTo>
                    <a:lnTo>
                      <a:pt x="123" y="37"/>
                    </a:lnTo>
                    <a:lnTo>
                      <a:pt x="112" y="44"/>
                    </a:lnTo>
                    <a:lnTo>
                      <a:pt x="103" y="51"/>
                    </a:lnTo>
                    <a:lnTo>
                      <a:pt x="93" y="58"/>
                    </a:lnTo>
                    <a:lnTo>
                      <a:pt x="83" y="67"/>
                    </a:lnTo>
                    <a:lnTo>
                      <a:pt x="75" y="75"/>
                    </a:lnTo>
                    <a:lnTo>
                      <a:pt x="66" y="84"/>
                    </a:lnTo>
                    <a:lnTo>
                      <a:pt x="59" y="94"/>
                    </a:lnTo>
                    <a:lnTo>
                      <a:pt x="51" y="103"/>
                    </a:lnTo>
                    <a:lnTo>
                      <a:pt x="44" y="113"/>
                    </a:lnTo>
                    <a:lnTo>
                      <a:pt x="37" y="124"/>
                    </a:lnTo>
                    <a:lnTo>
                      <a:pt x="31" y="134"/>
                    </a:lnTo>
                    <a:lnTo>
                      <a:pt x="25" y="145"/>
                    </a:lnTo>
                    <a:lnTo>
                      <a:pt x="20" y="156"/>
                    </a:lnTo>
                    <a:lnTo>
                      <a:pt x="16" y="167"/>
                    </a:lnTo>
                    <a:lnTo>
                      <a:pt x="12" y="179"/>
                    </a:lnTo>
                    <a:lnTo>
                      <a:pt x="8" y="191"/>
                    </a:lnTo>
                    <a:lnTo>
                      <a:pt x="5" y="204"/>
                    </a:lnTo>
                    <a:lnTo>
                      <a:pt x="3" y="217"/>
                    </a:lnTo>
                    <a:lnTo>
                      <a:pt x="2" y="228"/>
                    </a:lnTo>
                    <a:lnTo>
                      <a:pt x="1" y="241"/>
                    </a:lnTo>
                    <a:lnTo>
                      <a:pt x="0" y="254"/>
                    </a:lnTo>
                    <a:lnTo>
                      <a:pt x="1" y="271"/>
                    </a:lnTo>
                    <a:lnTo>
                      <a:pt x="3" y="288"/>
                    </a:lnTo>
                    <a:lnTo>
                      <a:pt x="5" y="304"/>
                    </a:lnTo>
                    <a:lnTo>
                      <a:pt x="8" y="320"/>
                    </a:lnTo>
                    <a:lnTo>
                      <a:pt x="14" y="335"/>
                    </a:lnTo>
                    <a:lnTo>
                      <a:pt x="19" y="352"/>
                    </a:lnTo>
                    <a:lnTo>
                      <a:pt x="25" y="366"/>
                    </a:lnTo>
                    <a:lnTo>
                      <a:pt x="34" y="3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</p:grpSp>
        <p:sp>
          <p:nvSpPr>
            <p:cNvPr id="1924" name="Oval 1923">
              <a:extLst>
                <a:ext uri="{FF2B5EF4-FFF2-40B4-BE49-F238E27FC236}">
                  <a16:creationId xmlns:a16="http://schemas.microsoft.com/office/drawing/2014/main" id="{7CFD9DFD-E6EC-4020-A226-05E421E587C5}"/>
                </a:ext>
              </a:extLst>
            </p:cNvPr>
            <p:cNvSpPr/>
            <p:nvPr/>
          </p:nvSpPr>
          <p:spPr>
            <a:xfrm>
              <a:off x="4747002" y="3515391"/>
              <a:ext cx="418315" cy="41831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Helvetica" panose="020B0504020202030204" pitchFamily="34" charset="0"/>
              </a:endParaRPr>
            </a:p>
          </p:txBody>
        </p:sp>
      </p:grpSp>
      <p:sp>
        <p:nvSpPr>
          <p:cNvPr id="164" name="Marcador de número de diapositiva 2">
            <a:extLst>
              <a:ext uri="{FF2B5EF4-FFF2-40B4-BE49-F238E27FC236}">
                <a16:creationId xmlns:a16="http://schemas.microsoft.com/office/drawing/2014/main" id="{7E3B8E1D-603E-44D1-9C44-6F79D9AC3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CO" dirty="0">
                <a:latin typeface="Helvetica" panose="020B0504020202030204" pitchFamily="34" charset="0"/>
              </a:rPr>
              <a:t>13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B9CFEC-D79C-4241-8165-25624147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600" dirty="0">
                <a:latin typeface="Arial Nova Light" panose="020B0304020202020204"/>
              </a:rPr>
              <a:t>En años recientes algunos países se han embarcado en la implementación de esquemas de </a:t>
            </a:r>
            <a:r>
              <a:rPr lang="es-CO" sz="2600" dirty="0">
                <a:solidFill>
                  <a:srgbClr val="2EB7FF"/>
                </a:solidFill>
                <a:latin typeface="Arial Nova Light" panose="020B0304020202020204"/>
              </a:rPr>
              <a:t>portabilidad </a:t>
            </a:r>
            <a:r>
              <a:rPr lang="es-CO" sz="2600" dirty="0">
                <a:latin typeface="Arial Nova Light"/>
              </a:rPr>
              <a:t>o </a:t>
            </a:r>
            <a:r>
              <a:rPr lang="es-CO" sz="2600" dirty="0">
                <a:solidFill>
                  <a:srgbClr val="2EB7FF"/>
                </a:solidFill>
                <a:latin typeface="Arial Nova Light" panose="020B0304020202020204"/>
              </a:rPr>
              <a:t>banca abierta</a:t>
            </a:r>
            <a:r>
              <a:rPr lang="es-CO" sz="2600" dirty="0">
                <a:latin typeface="Arial Nova Light" panose="020B0304020202020204"/>
              </a:rPr>
              <a:t>… un significativo reto para el ecosistema digital</a:t>
            </a:r>
            <a:endParaRPr lang="es-CO" sz="2600" dirty="0"/>
          </a:p>
        </p:txBody>
      </p:sp>
      <p:sp>
        <p:nvSpPr>
          <p:cNvPr id="166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4086797" y="4870168"/>
            <a:ext cx="97364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Helvetica" panose="020B0504020202030204" pitchFamily="34" charset="0"/>
              </a:rPr>
              <a:t>Brasil</a:t>
            </a:r>
          </a:p>
        </p:txBody>
      </p:sp>
      <p:sp>
        <p:nvSpPr>
          <p:cNvPr id="167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717645" y="3115483"/>
            <a:ext cx="97364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sz="1400" b="1" dirty="0">
                <a:latin typeface="Helvetica" panose="020B0504020202030204" pitchFamily="34" charset="0"/>
              </a:rPr>
              <a:t>EE.UU.</a:t>
            </a:r>
          </a:p>
        </p:txBody>
      </p:sp>
      <p:sp>
        <p:nvSpPr>
          <p:cNvPr id="168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608895" y="2153984"/>
            <a:ext cx="97364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sz="1400" b="1" dirty="0">
                <a:latin typeface="Helvetica" panose="020B0504020202030204" pitchFamily="34" charset="0"/>
              </a:rPr>
              <a:t>Canadá</a:t>
            </a:r>
          </a:p>
        </p:txBody>
      </p:sp>
      <p:sp>
        <p:nvSpPr>
          <p:cNvPr id="204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3423943" y="2392720"/>
            <a:ext cx="741152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sz="1400" b="1" dirty="0">
                <a:latin typeface="Helvetica" panose="020B0504020202030204" pitchFamily="34" charset="0"/>
              </a:rPr>
              <a:t>UK</a:t>
            </a:r>
          </a:p>
        </p:txBody>
      </p:sp>
      <p:sp>
        <p:nvSpPr>
          <p:cNvPr id="206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5380937" y="2243890"/>
            <a:ext cx="741152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Helvetica" panose="020B0504020202030204" pitchFamily="34" charset="0"/>
              </a:rPr>
              <a:t>Unión Europea</a:t>
            </a:r>
          </a:p>
        </p:txBody>
      </p:sp>
      <p:sp>
        <p:nvSpPr>
          <p:cNvPr id="271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5733820" y="4503050"/>
            <a:ext cx="393382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Helvetica" panose="020B0504020202030204" pitchFamily="34" charset="0"/>
              </a:rPr>
              <a:t>22%</a:t>
            </a:r>
          </a:p>
        </p:txBody>
      </p:sp>
      <p:sp>
        <p:nvSpPr>
          <p:cNvPr id="273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6130377" y="3381328"/>
            <a:ext cx="741152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Helvetica" panose="020B0504020202030204" pitchFamily="34" charset="0"/>
              </a:rPr>
              <a:t>India</a:t>
            </a:r>
          </a:p>
        </p:txBody>
      </p:sp>
      <p:sp>
        <p:nvSpPr>
          <p:cNvPr id="274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8128915" y="5147960"/>
            <a:ext cx="39338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2019</a:t>
            </a:r>
          </a:p>
        </p:txBody>
      </p:sp>
      <p:sp>
        <p:nvSpPr>
          <p:cNvPr id="275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8676700" y="5015493"/>
            <a:ext cx="1301951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Helvetica" panose="020B0504020202030204" pitchFamily="34" charset="0"/>
              </a:rPr>
              <a:t>Australia y </a:t>
            </a:r>
          </a:p>
          <a:p>
            <a:r>
              <a:rPr lang="es-CO" sz="1400" b="1" dirty="0">
                <a:latin typeface="Helvetica" panose="020B0504020202030204" pitchFamily="34" charset="0"/>
              </a:rPr>
              <a:t>Nueva Zelanda</a:t>
            </a:r>
          </a:p>
        </p:txBody>
      </p:sp>
      <p:sp>
        <p:nvSpPr>
          <p:cNvPr id="277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7875311" y="4111202"/>
            <a:ext cx="912117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Helvetica" panose="020B0504020202030204" pitchFamily="34" charset="0"/>
              </a:rPr>
              <a:t>Singapur</a:t>
            </a:r>
          </a:p>
        </p:txBody>
      </p:sp>
      <p:sp>
        <p:nvSpPr>
          <p:cNvPr id="308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6231133" y="2844321"/>
            <a:ext cx="741152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Helvetica" panose="020B0504020202030204" pitchFamily="34" charset="0"/>
              </a:rPr>
              <a:t>Turquía</a:t>
            </a:r>
          </a:p>
        </p:txBody>
      </p:sp>
      <p:sp>
        <p:nvSpPr>
          <p:cNvPr id="310" name="TextBox 32">
            <a:extLst>
              <a:ext uri="{FF2B5EF4-FFF2-40B4-BE49-F238E27FC236}">
                <a16:creationId xmlns:a16="http://schemas.microsoft.com/office/drawing/2014/main" id="{27524A3C-622B-4F3B-A231-DEB22C472D68}"/>
              </a:ext>
            </a:extLst>
          </p:cNvPr>
          <p:cNvSpPr txBox="1"/>
          <p:nvPr/>
        </p:nvSpPr>
        <p:spPr>
          <a:xfrm>
            <a:off x="1855637" y="6483041"/>
            <a:ext cx="10051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00"/>
              </a:spcBef>
              <a:defRPr/>
            </a:pPr>
            <a:r>
              <a:rPr lang="es-CO" altLang="ko-KR" sz="1000" dirty="0">
                <a:solidFill>
                  <a:srgbClr val="404040"/>
                </a:solidFill>
                <a:latin typeface="Helvetica" panose="020B0504020202030204" pitchFamily="34" charset="0"/>
                <a:ea typeface="FZShuTi" pitchFamily="2" charset="-122"/>
                <a:cs typeface="Arial" pitchFamily="34" charset="0"/>
              </a:rPr>
              <a:t>Fuente: </a:t>
            </a:r>
            <a:r>
              <a:rPr lang="es-ES_tradnl" sz="1000" dirty="0">
                <a:solidFill>
                  <a:srgbClr val="3F3F3F"/>
                </a:solidFill>
                <a:latin typeface="Helvetica" panose="020B0504020202030204" pitchFamily="34" charset="0"/>
              </a:rPr>
              <a:t>BBVA, El Panorama Normativo de ‘open </a:t>
            </a:r>
            <a:r>
              <a:rPr lang="es-ES_tradnl" sz="1000" dirty="0" err="1">
                <a:solidFill>
                  <a:srgbClr val="3F3F3F"/>
                </a:solidFill>
                <a:latin typeface="Helvetica" panose="020B0504020202030204" pitchFamily="34" charset="0"/>
              </a:rPr>
              <a:t>banking</a:t>
            </a:r>
            <a:r>
              <a:rPr lang="es-ES_tradnl" sz="1000" dirty="0">
                <a:solidFill>
                  <a:srgbClr val="3F3F3F"/>
                </a:solidFill>
                <a:latin typeface="Helvetica" panose="020B0504020202030204" pitchFamily="34" charset="0"/>
              </a:rPr>
              <a:t>’ en el mundo (2020). CB </a:t>
            </a:r>
            <a:r>
              <a:rPr lang="es-ES_tradnl" sz="1000" dirty="0" err="1">
                <a:solidFill>
                  <a:srgbClr val="3F3F3F"/>
                </a:solidFill>
                <a:latin typeface="Helvetica" panose="020B0504020202030204" pitchFamily="34" charset="0"/>
              </a:rPr>
              <a:t>Insights</a:t>
            </a:r>
            <a:r>
              <a:rPr lang="es-ES_tradnl" sz="1000" dirty="0">
                <a:solidFill>
                  <a:srgbClr val="3F3F3F"/>
                </a:solidFill>
                <a:latin typeface="Helvetica" panose="020B0504020202030204" pitchFamily="34" charset="0"/>
              </a:rPr>
              <a:t> 2019Business  </a:t>
            </a:r>
          </a:p>
        </p:txBody>
      </p:sp>
      <p:sp>
        <p:nvSpPr>
          <p:cNvPr id="343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10331248" y="3819124"/>
            <a:ext cx="1209128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Helvetica" panose="020B0504020202030204" pitchFamily="34" charset="0"/>
              </a:rPr>
              <a:t>Portabilidad</a:t>
            </a:r>
          </a:p>
        </p:txBody>
      </p:sp>
      <p:grpSp>
        <p:nvGrpSpPr>
          <p:cNvPr id="344" name="Group 14">
            <a:extLst>
              <a:ext uri="{FF2B5EF4-FFF2-40B4-BE49-F238E27FC236}">
                <a16:creationId xmlns:a16="http://schemas.microsoft.com/office/drawing/2014/main" id="{717593EE-C391-4524-9B02-6900D250291B}"/>
              </a:ext>
            </a:extLst>
          </p:cNvPr>
          <p:cNvGrpSpPr/>
          <p:nvPr/>
        </p:nvGrpSpPr>
        <p:grpSpPr>
          <a:xfrm>
            <a:off x="2041690" y="2961569"/>
            <a:ext cx="405545" cy="389285"/>
            <a:chOff x="7004151" y="1986191"/>
            <a:chExt cx="418315" cy="418315"/>
          </a:xfrm>
          <a:solidFill>
            <a:schemeClr val="accent2"/>
          </a:solidFill>
        </p:grpSpPr>
        <p:grpSp>
          <p:nvGrpSpPr>
            <p:cNvPr id="345" name="Group 1818">
              <a:extLst>
                <a:ext uri="{FF2B5EF4-FFF2-40B4-BE49-F238E27FC236}">
                  <a16:creationId xmlns:a16="http://schemas.microsoft.com/office/drawing/2014/main" id="{A7189F22-D88C-415D-926A-945F50A3A06F}"/>
                </a:ext>
              </a:extLst>
            </p:cNvPr>
            <p:cNvGrpSpPr/>
            <p:nvPr/>
          </p:nvGrpSpPr>
          <p:grpSpPr>
            <a:xfrm>
              <a:off x="7133466" y="2106634"/>
              <a:ext cx="159685" cy="177428"/>
              <a:chOff x="4356100" y="769938"/>
              <a:chExt cx="257175" cy="285750"/>
            </a:xfrm>
            <a:grpFill/>
          </p:grpSpPr>
          <p:sp>
            <p:nvSpPr>
              <p:cNvPr id="347" name="Freeform 43">
                <a:extLst>
                  <a:ext uri="{FF2B5EF4-FFF2-40B4-BE49-F238E27FC236}">
                    <a16:creationId xmlns:a16="http://schemas.microsoft.com/office/drawing/2014/main" id="{E9B5B368-29A6-4130-AD20-FBBC52349B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56100" y="769938"/>
                <a:ext cx="257175" cy="190500"/>
              </a:xfrm>
              <a:custGeom>
                <a:avLst/>
                <a:gdLst>
                  <a:gd name="T0" fmla="*/ 174 w 808"/>
                  <a:gd name="T1" fmla="*/ 565 h 598"/>
                  <a:gd name="T2" fmla="*/ 110 w 808"/>
                  <a:gd name="T3" fmla="*/ 537 h 598"/>
                  <a:gd name="T4" fmla="*/ 61 w 808"/>
                  <a:gd name="T5" fmla="*/ 488 h 598"/>
                  <a:gd name="T6" fmla="*/ 33 w 808"/>
                  <a:gd name="T7" fmla="*/ 423 h 598"/>
                  <a:gd name="T8" fmla="*/ 33 w 808"/>
                  <a:gd name="T9" fmla="*/ 356 h 598"/>
                  <a:gd name="T10" fmla="*/ 59 w 808"/>
                  <a:gd name="T11" fmla="*/ 295 h 598"/>
                  <a:gd name="T12" fmla="*/ 104 w 808"/>
                  <a:gd name="T13" fmla="*/ 247 h 598"/>
                  <a:gd name="T14" fmla="*/ 163 w 808"/>
                  <a:gd name="T15" fmla="*/ 216 h 598"/>
                  <a:gd name="T16" fmla="*/ 205 w 808"/>
                  <a:gd name="T17" fmla="*/ 205 h 598"/>
                  <a:gd name="T18" fmla="*/ 212 w 808"/>
                  <a:gd name="T19" fmla="*/ 177 h 598"/>
                  <a:gd name="T20" fmla="*/ 232 w 808"/>
                  <a:gd name="T21" fmla="*/ 127 h 598"/>
                  <a:gd name="T22" fmla="*/ 282 w 808"/>
                  <a:gd name="T23" fmla="*/ 74 h 598"/>
                  <a:gd name="T24" fmla="*/ 348 w 808"/>
                  <a:gd name="T25" fmla="*/ 41 h 598"/>
                  <a:gd name="T26" fmla="*/ 418 w 808"/>
                  <a:gd name="T27" fmla="*/ 29 h 598"/>
                  <a:gd name="T28" fmla="*/ 478 w 808"/>
                  <a:gd name="T29" fmla="*/ 41 h 598"/>
                  <a:gd name="T30" fmla="*/ 530 w 808"/>
                  <a:gd name="T31" fmla="*/ 73 h 598"/>
                  <a:gd name="T32" fmla="*/ 572 w 808"/>
                  <a:gd name="T33" fmla="*/ 118 h 598"/>
                  <a:gd name="T34" fmla="*/ 599 w 808"/>
                  <a:gd name="T35" fmla="*/ 170 h 598"/>
                  <a:gd name="T36" fmla="*/ 615 w 808"/>
                  <a:gd name="T37" fmla="*/ 179 h 598"/>
                  <a:gd name="T38" fmla="*/ 674 w 808"/>
                  <a:gd name="T39" fmla="*/ 186 h 598"/>
                  <a:gd name="T40" fmla="*/ 707 w 808"/>
                  <a:gd name="T41" fmla="*/ 208 h 598"/>
                  <a:gd name="T42" fmla="*/ 724 w 808"/>
                  <a:gd name="T43" fmla="*/ 235 h 598"/>
                  <a:gd name="T44" fmla="*/ 726 w 808"/>
                  <a:gd name="T45" fmla="*/ 272 h 598"/>
                  <a:gd name="T46" fmla="*/ 719 w 808"/>
                  <a:gd name="T47" fmla="*/ 303 h 598"/>
                  <a:gd name="T48" fmla="*/ 736 w 808"/>
                  <a:gd name="T49" fmla="*/ 322 h 598"/>
                  <a:gd name="T50" fmla="*/ 763 w 808"/>
                  <a:gd name="T51" fmla="*/ 361 h 598"/>
                  <a:gd name="T52" fmla="*/ 778 w 808"/>
                  <a:gd name="T53" fmla="*/ 433 h 598"/>
                  <a:gd name="T54" fmla="*/ 767 w 808"/>
                  <a:gd name="T55" fmla="*/ 485 h 598"/>
                  <a:gd name="T56" fmla="*/ 739 w 808"/>
                  <a:gd name="T57" fmla="*/ 528 h 598"/>
                  <a:gd name="T58" fmla="*/ 695 w 808"/>
                  <a:gd name="T59" fmla="*/ 557 h 598"/>
                  <a:gd name="T60" fmla="*/ 642 w 808"/>
                  <a:gd name="T61" fmla="*/ 568 h 598"/>
                  <a:gd name="T62" fmla="*/ 758 w 808"/>
                  <a:gd name="T63" fmla="*/ 257 h 598"/>
                  <a:gd name="T64" fmla="*/ 747 w 808"/>
                  <a:gd name="T65" fmla="*/ 211 h 598"/>
                  <a:gd name="T66" fmla="*/ 726 w 808"/>
                  <a:gd name="T67" fmla="*/ 183 h 598"/>
                  <a:gd name="T68" fmla="*/ 699 w 808"/>
                  <a:gd name="T69" fmla="*/ 164 h 598"/>
                  <a:gd name="T70" fmla="*/ 641 w 808"/>
                  <a:gd name="T71" fmla="*/ 149 h 598"/>
                  <a:gd name="T72" fmla="*/ 600 w 808"/>
                  <a:gd name="T73" fmla="*/ 108 h 598"/>
                  <a:gd name="T74" fmla="*/ 558 w 808"/>
                  <a:gd name="T75" fmla="*/ 57 h 598"/>
                  <a:gd name="T76" fmla="*/ 502 w 808"/>
                  <a:gd name="T77" fmla="*/ 20 h 598"/>
                  <a:gd name="T78" fmla="*/ 437 w 808"/>
                  <a:gd name="T79" fmla="*/ 1 h 598"/>
                  <a:gd name="T80" fmla="*/ 349 w 808"/>
                  <a:gd name="T81" fmla="*/ 8 h 598"/>
                  <a:gd name="T82" fmla="*/ 271 w 808"/>
                  <a:gd name="T83" fmla="*/ 44 h 598"/>
                  <a:gd name="T84" fmla="*/ 215 w 808"/>
                  <a:gd name="T85" fmla="*/ 99 h 598"/>
                  <a:gd name="T86" fmla="*/ 184 w 808"/>
                  <a:gd name="T87" fmla="*/ 163 h 598"/>
                  <a:gd name="T88" fmla="*/ 127 w 808"/>
                  <a:gd name="T89" fmla="*/ 198 h 598"/>
                  <a:gd name="T90" fmla="*/ 66 w 808"/>
                  <a:gd name="T91" fmla="*/ 240 h 598"/>
                  <a:gd name="T92" fmla="*/ 21 w 808"/>
                  <a:gd name="T93" fmla="*/ 300 h 598"/>
                  <a:gd name="T94" fmla="*/ 1 w 808"/>
                  <a:gd name="T95" fmla="*/ 370 h 598"/>
                  <a:gd name="T96" fmla="*/ 2 w 808"/>
                  <a:gd name="T97" fmla="*/ 419 h 598"/>
                  <a:gd name="T98" fmla="*/ 25 w 808"/>
                  <a:gd name="T99" fmla="*/ 487 h 598"/>
                  <a:gd name="T100" fmla="*/ 78 w 808"/>
                  <a:gd name="T101" fmla="*/ 549 h 598"/>
                  <a:gd name="T102" fmla="*/ 149 w 808"/>
                  <a:gd name="T103" fmla="*/ 588 h 598"/>
                  <a:gd name="T104" fmla="*/ 199 w 808"/>
                  <a:gd name="T105" fmla="*/ 598 h 598"/>
                  <a:gd name="T106" fmla="*/ 675 w 808"/>
                  <a:gd name="T107" fmla="*/ 595 h 598"/>
                  <a:gd name="T108" fmla="*/ 734 w 808"/>
                  <a:gd name="T109" fmla="*/ 570 h 598"/>
                  <a:gd name="T110" fmla="*/ 779 w 808"/>
                  <a:gd name="T111" fmla="*/ 525 h 598"/>
                  <a:gd name="T112" fmla="*/ 805 w 808"/>
                  <a:gd name="T113" fmla="*/ 466 h 598"/>
                  <a:gd name="T114" fmla="*/ 805 w 808"/>
                  <a:gd name="T115" fmla="*/ 398 h 598"/>
                  <a:gd name="T116" fmla="*/ 788 w 808"/>
                  <a:gd name="T117" fmla="*/ 342 h 598"/>
                  <a:gd name="T118" fmla="*/ 765 w 808"/>
                  <a:gd name="T119" fmla="*/ 30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08" h="598">
                    <a:moveTo>
                      <a:pt x="642" y="568"/>
                    </a:moveTo>
                    <a:lnTo>
                      <a:pt x="210" y="568"/>
                    </a:lnTo>
                    <a:lnTo>
                      <a:pt x="191" y="567"/>
                    </a:lnTo>
                    <a:lnTo>
                      <a:pt x="174" y="565"/>
                    </a:lnTo>
                    <a:lnTo>
                      <a:pt x="157" y="559"/>
                    </a:lnTo>
                    <a:lnTo>
                      <a:pt x="141" y="554"/>
                    </a:lnTo>
                    <a:lnTo>
                      <a:pt x="125" y="545"/>
                    </a:lnTo>
                    <a:lnTo>
                      <a:pt x="110" y="537"/>
                    </a:lnTo>
                    <a:lnTo>
                      <a:pt x="96" y="526"/>
                    </a:lnTo>
                    <a:lnTo>
                      <a:pt x="83" y="514"/>
                    </a:lnTo>
                    <a:lnTo>
                      <a:pt x="72" y="502"/>
                    </a:lnTo>
                    <a:lnTo>
                      <a:pt x="61" y="488"/>
                    </a:lnTo>
                    <a:lnTo>
                      <a:pt x="52" y="473"/>
                    </a:lnTo>
                    <a:lnTo>
                      <a:pt x="45" y="457"/>
                    </a:lnTo>
                    <a:lnTo>
                      <a:pt x="38" y="441"/>
                    </a:lnTo>
                    <a:lnTo>
                      <a:pt x="33" y="423"/>
                    </a:lnTo>
                    <a:lnTo>
                      <a:pt x="31" y="406"/>
                    </a:lnTo>
                    <a:lnTo>
                      <a:pt x="30" y="388"/>
                    </a:lnTo>
                    <a:lnTo>
                      <a:pt x="31" y="372"/>
                    </a:lnTo>
                    <a:lnTo>
                      <a:pt x="33" y="356"/>
                    </a:lnTo>
                    <a:lnTo>
                      <a:pt x="37" y="340"/>
                    </a:lnTo>
                    <a:lnTo>
                      <a:pt x="43" y="325"/>
                    </a:lnTo>
                    <a:lnTo>
                      <a:pt x="50" y="310"/>
                    </a:lnTo>
                    <a:lnTo>
                      <a:pt x="59" y="295"/>
                    </a:lnTo>
                    <a:lnTo>
                      <a:pt x="68" y="282"/>
                    </a:lnTo>
                    <a:lnTo>
                      <a:pt x="79" y="269"/>
                    </a:lnTo>
                    <a:lnTo>
                      <a:pt x="91" y="257"/>
                    </a:lnTo>
                    <a:lnTo>
                      <a:pt x="104" y="247"/>
                    </a:lnTo>
                    <a:lnTo>
                      <a:pt x="118" y="237"/>
                    </a:lnTo>
                    <a:lnTo>
                      <a:pt x="131" y="229"/>
                    </a:lnTo>
                    <a:lnTo>
                      <a:pt x="146" y="221"/>
                    </a:lnTo>
                    <a:lnTo>
                      <a:pt x="163" y="216"/>
                    </a:lnTo>
                    <a:lnTo>
                      <a:pt x="179" y="211"/>
                    </a:lnTo>
                    <a:lnTo>
                      <a:pt x="196" y="209"/>
                    </a:lnTo>
                    <a:lnTo>
                      <a:pt x="201" y="208"/>
                    </a:lnTo>
                    <a:lnTo>
                      <a:pt x="205" y="205"/>
                    </a:lnTo>
                    <a:lnTo>
                      <a:pt x="208" y="201"/>
                    </a:lnTo>
                    <a:lnTo>
                      <a:pt x="209" y="195"/>
                    </a:lnTo>
                    <a:lnTo>
                      <a:pt x="211" y="186"/>
                    </a:lnTo>
                    <a:lnTo>
                      <a:pt x="212" y="177"/>
                    </a:lnTo>
                    <a:lnTo>
                      <a:pt x="214" y="168"/>
                    </a:lnTo>
                    <a:lnTo>
                      <a:pt x="217" y="159"/>
                    </a:lnTo>
                    <a:lnTo>
                      <a:pt x="224" y="142"/>
                    </a:lnTo>
                    <a:lnTo>
                      <a:pt x="232" y="127"/>
                    </a:lnTo>
                    <a:lnTo>
                      <a:pt x="243" y="112"/>
                    </a:lnTo>
                    <a:lnTo>
                      <a:pt x="255" y="98"/>
                    </a:lnTo>
                    <a:lnTo>
                      <a:pt x="267" y="85"/>
                    </a:lnTo>
                    <a:lnTo>
                      <a:pt x="282" y="74"/>
                    </a:lnTo>
                    <a:lnTo>
                      <a:pt x="297" y="64"/>
                    </a:lnTo>
                    <a:lnTo>
                      <a:pt x="313" y="55"/>
                    </a:lnTo>
                    <a:lnTo>
                      <a:pt x="331" y="48"/>
                    </a:lnTo>
                    <a:lnTo>
                      <a:pt x="348" y="41"/>
                    </a:lnTo>
                    <a:lnTo>
                      <a:pt x="365" y="36"/>
                    </a:lnTo>
                    <a:lnTo>
                      <a:pt x="383" y="33"/>
                    </a:lnTo>
                    <a:lnTo>
                      <a:pt x="401" y="31"/>
                    </a:lnTo>
                    <a:lnTo>
                      <a:pt x="418" y="29"/>
                    </a:lnTo>
                    <a:lnTo>
                      <a:pt x="434" y="31"/>
                    </a:lnTo>
                    <a:lnTo>
                      <a:pt x="449" y="33"/>
                    </a:lnTo>
                    <a:lnTo>
                      <a:pt x="464" y="36"/>
                    </a:lnTo>
                    <a:lnTo>
                      <a:pt x="478" y="41"/>
                    </a:lnTo>
                    <a:lnTo>
                      <a:pt x="492" y="48"/>
                    </a:lnTo>
                    <a:lnTo>
                      <a:pt x="505" y="55"/>
                    </a:lnTo>
                    <a:lnTo>
                      <a:pt x="518" y="64"/>
                    </a:lnTo>
                    <a:lnTo>
                      <a:pt x="530" y="73"/>
                    </a:lnTo>
                    <a:lnTo>
                      <a:pt x="542" y="84"/>
                    </a:lnTo>
                    <a:lnTo>
                      <a:pt x="552" y="95"/>
                    </a:lnTo>
                    <a:lnTo>
                      <a:pt x="562" y="107"/>
                    </a:lnTo>
                    <a:lnTo>
                      <a:pt x="572" y="118"/>
                    </a:lnTo>
                    <a:lnTo>
                      <a:pt x="580" y="131"/>
                    </a:lnTo>
                    <a:lnTo>
                      <a:pt x="588" y="144"/>
                    </a:lnTo>
                    <a:lnTo>
                      <a:pt x="594" y="157"/>
                    </a:lnTo>
                    <a:lnTo>
                      <a:pt x="599" y="170"/>
                    </a:lnTo>
                    <a:lnTo>
                      <a:pt x="601" y="174"/>
                    </a:lnTo>
                    <a:lnTo>
                      <a:pt x="606" y="177"/>
                    </a:lnTo>
                    <a:lnTo>
                      <a:pt x="610" y="179"/>
                    </a:lnTo>
                    <a:lnTo>
                      <a:pt x="615" y="179"/>
                    </a:lnTo>
                    <a:lnTo>
                      <a:pt x="630" y="178"/>
                    </a:lnTo>
                    <a:lnTo>
                      <a:pt x="646" y="179"/>
                    </a:lnTo>
                    <a:lnTo>
                      <a:pt x="660" y="181"/>
                    </a:lnTo>
                    <a:lnTo>
                      <a:pt x="674" y="186"/>
                    </a:lnTo>
                    <a:lnTo>
                      <a:pt x="687" y="192"/>
                    </a:lnTo>
                    <a:lnTo>
                      <a:pt x="698" y="200"/>
                    </a:lnTo>
                    <a:lnTo>
                      <a:pt x="703" y="203"/>
                    </a:lnTo>
                    <a:lnTo>
                      <a:pt x="707" y="208"/>
                    </a:lnTo>
                    <a:lnTo>
                      <a:pt x="712" y="213"/>
                    </a:lnTo>
                    <a:lnTo>
                      <a:pt x="716" y="218"/>
                    </a:lnTo>
                    <a:lnTo>
                      <a:pt x="720" y="226"/>
                    </a:lnTo>
                    <a:lnTo>
                      <a:pt x="724" y="235"/>
                    </a:lnTo>
                    <a:lnTo>
                      <a:pt x="727" y="244"/>
                    </a:lnTo>
                    <a:lnTo>
                      <a:pt x="728" y="253"/>
                    </a:lnTo>
                    <a:lnTo>
                      <a:pt x="727" y="263"/>
                    </a:lnTo>
                    <a:lnTo>
                      <a:pt x="726" y="272"/>
                    </a:lnTo>
                    <a:lnTo>
                      <a:pt x="724" y="282"/>
                    </a:lnTo>
                    <a:lnTo>
                      <a:pt x="719" y="293"/>
                    </a:lnTo>
                    <a:lnTo>
                      <a:pt x="718" y="298"/>
                    </a:lnTo>
                    <a:lnTo>
                      <a:pt x="719" y="303"/>
                    </a:lnTo>
                    <a:lnTo>
                      <a:pt x="721" y="308"/>
                    </a:lnTo>
                    <a:lnTo>
                      <a:pt x="725" y="312"/>
                    </a:lnTo>
                    <a:lnTo>
                      <a:pt x="731" y="316"/>
                    </a:lnTo>
                    <a:lnTo>
                      <a:pt x="736" y="322"/>
                    </a:lnTo>
                    <a:lnTo>
                      <a:pt x="742" y="327"/>
                    </a:lnTo>
                    <a:lnTo>
                      <a:pt x="747" y="332"/>
                    </a:lnTo>
                    <a:lnTo>
                      <a:pt x="756" y="346"/>
                    </a:lnTo>
                    <a:lnTo>
                      <a:pt x="763" y="361"/>
                    </a:lnTo>
                    <a:lnTo>
                      <a:pt x="770" y="377"/>
                    </a:lnTo>
                    <a:lnTo>
                      <a:pt x="774" y="396"/>
                    </a:lnTo>
                    <a:lnTo>
                      <a:pt x="777" y="414"/>
                    </a:lnTo>
                    <a:lnTo>
                      <a:pt x="778" y="433"/>
                    </a:lnTo>
                    <a:lnTo>
                      <a:pt x="777" y="447"/>
                    </a:lnTo>
                    <a:lnTo>
                      <a:pt x="775" y="461"/>
                    </a:lnTo>
                    <a:lnTo>
                      <a:pt x="772" y="474"/>
                    </a:lnTo>
                    <a:lnTo>
                      <a:pt x="767" y="485"/>
                    </a:lnTo>
                    <a:lnTo>
                      <a:pt x="762" y="498"/>
                    </a:lnTo>
                    <a:lnTo>
                      <a:pt x="755" y="509"/>
                    </a:lnTo>
                    <a:lnTo>
                      <a:pt x="747" y="520"/>
                    </a:lnTo>
                    <a:lnTo>
                      <a:pt x="739" y="528"/>
                    </a:lnTo>
                    <a:lnTo>
                      <a:pt x="729" y="538"/>
                    </a:lnTo>
                    <a:lnTo>
                      <a:pt x="718" y="545"/>
                    </a:lnTo>
                    <a:lnTo>
                      <a:pt x="706" y="552"/>
                    </a:lnTo>
                    <a:lnTo>
                      <a:pt x="695" y="557"/>
                    </a:lnTo>
                    <a:lnTo>
                      <a:pt x="683" y="563"/>
                    </a:lnTo>
                    <a:lnTo>
                      <a:pt x="669" y="566"/>
                    </a:lnTo>
                    <a:lnTo>
                      <a:pt x="656" y="568"/>
                    </a:lnTo>
                    <a:lnTo>
                      <a:pt x="642" y="568"/>
                    </a:lnTo>
                    <a:close/>
                    <a:moveTo>
                      <a:pt x="751" y="294"/>
                    </a:moveTo>
                    <a:lnTo>
                      <a:pt x="755" y="282"/>
                    </a:lnTo>
                    <a:lnTo>
                      <a:pt x="757" y="269"/>
                    </a:lnTo>
                    <a:lnTo>
                      <a:pt x="758" y="257"/>
                    </a:lnTo>
                    <a:lnTo>
                      <a:pt x="757" y="246"/>
                    </a:lnTo>
                    <a:lnTo>
                      <a:pt x="755" y="234"/>
                    </a:lnTo>
                    <a:lnTo>
                      <a:pt x="751" y="222"/>
                    </a:lnTo>
                    <a:lnTo>
                      <a:pt x="747" y="211"/>
                    </a:lnTo>
                    <a:lnTo>
                      <a:pt x="741" y="202"/>
                    </a:lnTo>
                    <a:lnTo>
                      <a:pt x="736" y="195"/>
                    </a:lnTo>
                    <a:lnTo>
                      <a:pt x="731" y="189"/>
                    </a:lnTo>
                    <a:lnTo>
                      <a:pt x="726" y="183"/>
                    </a:lnTo>
                    <a:lnTo>
                      <a:pt x="719" y="177"/>
                    </a:lnTo>
                    <a:lnTo>
                      <a:pt x="713" y="173"/>
                    </a:lnTo>
                    <a:lnTo>
                      <a:pt x="706" y="169"/>
                    </a:lnTo>
                    <a:lnTo>
                      <a:pt x="699" y="164"/>
                    </a:lnTo>
                    <a:lnTo>
                      <a:pt x="691" y="161"/>
                    </a:lnTo>
                    <a:lnTo>
                      <a:pt x="676" y="155"/>
                    </a:lnTo>
                    <a:lnTo>
                      <a:pt x="659" y="150"/>
                    </a:lnTo>
                    <a:lnTo>
                      <a:pt x="641" y="149"/>
                    </a:lnTo>
                    <a:lnTo>
                      <a:pt x="623" y="149"/>
                    </a:lnTo>
                    <a:lnTo>
                      <a:pt x="616" y="135"/>
                    </a:lnTo>
                    <a:lnTo>
                      <a:pt x="609" y="122"/>
                    </a:lnTo>
                    <a:lnTo>
                      <a:pt x="600" y="108"/>
                    </a:lnTo>
                    <a:lnTo>
                      <a:pt x="591" y="95"/>
                    </a:lnTo>
                    <a:lnTo>
                      <a:pt x="581" y="82"/>
                    </a:lnTo>
                    <a:lnTo>
                      <a:pt x="569" y="69"/>
                    </a:lnTo>
                    <a:lnTo>
                      <a:pt x="558" y="57"/>
                    </a:lnTo>
                    <a:lnTo>
                      <a:pt x="545" y="47"/>
                    </a:lnTo>
                    <a:lnTo>
                      <a:pt x="532" y="37"/>
                    </a:lnTo>
                    <a:lnTo>
                      <a:pt x="517" y="27"/>
                    </a:lnTo>
                    <a:lnTo>
                      <a:pt x="502" y="20"/>
                    </a:lnTo>
                    <a:lnTo>
                      <a:pt x="487" y="12"/>
                    </a:lnTo>
                    <a:lnTo>
                      <a:pt x="471" y="7"/>
                    </a:lnTo>
                    <a:lnTo>
                      <a:pt x="454" y="3"/>
                    </a:lnTo>
                    <a:lnTo>
                      <a:pt x="437" y="1"/>
                    </a:lnTo>
                    <a:lnTo>
                      <a:pt x="418" y="0"/>
                    </a:lnTo>
                    <a:lnTo>
                      <a:pt x="394" y="1"/>
                    </a:lnTo>
                    <a:lnTo>
                      <a:pt x="371" y="4"/>
                    </a:lnTo>
                    <a:lnTo>
                      <a:pt x="349" y="8"/>
                    </a:lnTo>
                    <a:lnTo>
                      <a:pt x="327" y="16"/>
                    </a:lnTo>
                    <a:lnTo>
                      <a:pt x="307" y="23"/>
                    </a:lnTo>
                    <a:lnTo>
                      <a:pt x="289" y="33"/>
                    </a:lnTo>
                    <a:lnTo>
                      <a:pt x="271" y="44"/>
                    </a:lnTo>
                    <a:lnTo>
                      <a:pt x="255" y="56"/>
                    </a:lnTo>
                    <a:lnTo>
                      <a:pt x="241" y="69"/>
                    </a:lnTo>
                    <a:lnTo>
                      <a:pt x="227" y="84"/>
                    </a:lnTo>
                    <a:lnTo>
                      <a:pt x="215" y="99"/>
                    </a:lnTo>
                    <a:lnTo>
                      <a:pt x="205" y="114"/>
                    </a:lnTo>
                    <a:lnTo>
                      <a:pt x="197" y="130"/>
                    </a:lnTo>
                    <a:lnTo>
                      <a:pt x="189" y="147"/>
                    </a:lnTo>
                    <a:lnTo>
                      <a:pt x="184" y="163"/>
                    </a:lnTo>
                    <a:lnTo>
                      <a:pt x="181" y="180"/>
                    </a:lnTo>
                    <a:lnTo>
                      <a:pt x="163" y="185"/>
                    </a:lnTo>
                    <a:lnTo>
                      <a:pt x="144" y="190"/>
                    </a:lnTo>
                    <a:lnTo>
                      <a:pt x="127" y="198"/>
                    </a:lnTo>
                    <a:lnTo>
                      <a:pt x="110" y="206"/>
                    </a:lnTo>
                    <a:lnTo>
                      <a:pt x="95" y="216"/>
                    </a:lnTo>
                    <a:lnTo>
                      <a:pt x="80" y="227"/>
                    </a:lnTo>
                    <a:lnTo>
                      <a:pt x="66" y="240"/>
                    </a:lnTo>
                    <a:lnTo>
                      <a:pt x="53" y="253"/>
                    </a:lnTo>
                    <a:lnTo>
                      <a:pt x="42" y="268"/>
                    </a:lnTo>
                    <a:lnTo>
                      <a:pt x="31" y="283"/>
                    </a:lnTo>
                    <a:lnTo>
                      <a:pt x="21" y="300"/>
                    </a:lnTo>
                    <a:lnTo>
                      <a:pt x="14" y="316"/>
                    </a:lnTo>
                    <a:lnTo>
                      <a:pt x="8" y="335"/>
                    </a:lnTo>
                    <a:lnTo>
                      <a:pt x="3" y="352"/>
                    </a:lnTo>
                    <a:lnTo>
                      <a:pt x="1" y="370"/>
                    </a:lnTo>
                    <a:lnTo>
                      <a:pt x="0" y="388"/>
                    </a:lnTo>
                    <a:lnTo>
                      <a:pt x="0" y="399"/>
                    </a:lnTo>
                    <a:lnTo>
                      <a:pt x="1" y="409"/>
                    </a:lnTo>
                    <a:lnTo>
                      <a:pt x="2" y="419"/>
                    </a:lnTo>
                    <a:lnTo>
                      <a:pt x="4" y="430"/>
                    </a:lnTo>
                    <a:lnTo>
                      <a:pt x="9" y="449"/>
                    </a:lnTo>
                    <a:lnTo>
                      <a:pt x="17" y="468"/>
                    </a:lnTo>
                    <a:lnTo>
                      <a:pt x="25" y="487"/>
                    </a:lnTo>
                    <a:lnTo>
                      <a:pt x="36" y="504"/>
                    </a:lnTo>
                    <a:lnTo>
                      <a:pt x="49" y="521"/>
                    </a:lnTo>
                    <a:lnTo>
                      <a:pt x="63" y="536"/>
                    </a:lnTo>
                    <a:lnTo>
                      <a:pt x="78" y="549"/>
                    </a:lnTo>
                    <a:lnTo>
                      <a:pt x="94" y="561"/>
                    </a:lnTo>
                    <a:lnTo>
                      <a:pt x="111" y="572"/>
                    </a:lnTo>
                    <a:lnTo>
                      <a:pt x="129" y="581"/>
                    </a:lnTo>
                    <a:lnTo>
                      <a:pt x="149" y="588"/>
                    </a:lnTo>
                    <a:lnTo>
                      <a:pt x="168" y="594"/>
                    </a:lnTo>
                    <a:lnTo>
                      <a:pt x="179" y="596"/>
                    </a:lnTo>
                    <a:lnTo>
                      <a:pt x="188" y="597"/>
                    </a:lnTo>
                    <a:lnTo>
                      <a:pt x="199" y="598"/>
                    </a:lnTo>
                    <a:lnTo>
                      <a:pt x="210" y="598"/>
                    </a:lnTo>
                    <a:lnTo>
                      <a:pt x="642" y="598"/>
                    </a:lnTo>
                    <a:lnTo>
                      <a:pt x="659" y="597"/>
                    </a:lnTo>
                    <a:lnTo>
                      <a:pt x="675" y="595"/>
                    </a:lnTo>
                    <a:lnTo>
                      <a:pt x="691" y="590"/>
                    </a:lnTo>
                    <a:lnTo>
                      <a:pt x="706" y="585"/>
                    </a:lnTo>
                    <a:lnTo>
                      <a:pt x="721" y="579"/>
                    </a:lnTo>
                    <a:lnTo>
                      <a:pt x="734" y="570"/>
                    </a:lnTo>
                    <a:lnTo>
                      <a:pt x="747" y="560"/>
                    </a:lnTo>
                    <a:lnTo>
                      <a:pt x="759" y="550"/>
                    </a:lnTo>
                    <a:lnTo>
                      <a:pt x="770" y="538"/>
                    </a:lnTo>
                    <a:lnTo>
                      <a:pt x="779" y="525"/>
                    </a:lnTo>
                    <a:lnTo>
                      <a:pt x="788" y="512"/>
                    </a:lnTo>
                    <a:lnTo>
                      <a:pt x="795" y="497"/>
                    </a:lnTo>
                    <a:lnTo>
                      <a:pt x="801" y="482"/>
                    </a:lnTo>
                    <a:lnTo>
                      <a:pt x="805" y="466"/>
                    </a:lnTo>
                    <a:lnTo>
                      <a:pt x="807" y="450"/>
                    </a:lnTo>
                    <a:lnTo>
                      <a:pt x="808" y="433"/>
                    </a:lnTo>
                    <a:lnTo>
                      <a:pt x="807" y="416"/>
                    </a:lnTo>
                    <a:lnTo>
                      <a:pt x="805" y="398"/>
                    </a:lnTo>
                    <a:lnTo>
                      <a:pt x="801" y="378"/>
                    </a:lnTo>
                    <a:lnTo>
                      <a:pt x="795" y="360"/>
                    </a:lnTo>
                    <a:lnTo>
                      <a:pt x="792" y="351"/>
                    </a:lnTo>
                    <a:lnTo>
                      <a:pt x="788" y="342"/>
                    </a:lnTo>
                    <a:lnTo>
                      <a:pt x="782" y="332"/>
                    </a:lnTo>
                    <a:lnTo>
                      <a:pt x="777" y="324"/>
                    </a:lnTo>
                    <a:lnTo>
                      <a:pt x="772" y="316"/>
                    </a:lnTo>
                    <a:lnTo>
                      <a:pt x="765" y="308"/>
                    </a:lnTo>
                    <a:lnTo>
                      <a:pt x="759" y="301"/>
                    </a:lnTo>
                    <a:lnTo>
                      <a:pt x="751" y="2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  <p:sp>
            <p:nvSpPr>
              <p:cNvPr id="348" name="Freeform 44">
                <a:extLst>
                  <a:ext uri="{FF2B5EF4-FFF2-40B4-BE49-F238E27FC236}">
                    <a16:creationId xmlns:a16="http://schemas.microsoft.com/office/drawing/2014/main" id="{DA192EF8-958C-4734-BCEB-AC60283A7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625" y="984250"/>
                <a:ext cx="71438" cy="71438"/>
              </a:xfrm>
              <a:custGeom>
                <a:avLst/>
                <a:gdLst>
                  <a:gd name="T0" fmla="*/ 198 w 223"/>
                  <a:gd name="T1" fmla="*/ 4 h 225"/>
                  <a:gd name="T2" fmla="*/ 4 w 223"/>
                  <a:gd name="T3" fmla="*/ 199 h 225"/>
                  <a:gd name="T4" fmla="*/ 2 w 223"/>
                  <a:gd name="T5" fmla="*/ 201 h 225"/>
                  <a:gd name="T6" fmla="*/ 1 w 223"/>
                  <a:gd name="T7" fmla="*/ 204 h 225"/>
                  <a:gd name="T8" fmla="*/ 0 w 223"/>
                  <a:gd name="T9" fmla="*/ 207 h 225"/>
                  <a:gd name="T10" fmla="*/ 0 w 223"/>
                  <a:gd name="T11" fmla="*/ 210 h 225"/>
                  <a:gd name="T12" fmla="*/ 0 w 223"/>
                  <a:gd name="T13" fmla="*/ 213 h 225"/>
                  <a:gd name="T14" fmla="*/ 1 w 223"/>
                  <a:gd name="T15" fmla="*/ 216 h 225"/>
                  <a:gd name="T16" fmla="*/ 2 w 223"/>
                  <a:gd name="T17" fmla="*/ 218 h 225"/>
                  <a:gd name="T18" fmla="*/ 4 w 223"/>
                  <a:gd name="T19" fmla="*/ 220 h 225"/>
                  <a:gd name="T20" fmla="*/ 6 w 223"/>
                  <a:gd name="T21" fmla="*/ 221 h 225"/>
                  <a:gd name="T22" fmla="*/ 8 w 223"/>
                  <a:gd name="T23" fmla="*/ 223 h 225"/>
                  <a:gd name="T24" fmla="*/ 11 w 223"/>
                  <a:gd name="T25" fmla="*/ 223 h 225"/>
                  <a:gd name="T26" fmla="*/ 15 w 223"/>
                  <a:gd name="T27" fmla="*/ 225 h 225"/>
                  <a:gd name="T28" fmla="*/ 17 w 223"/>
                  <a:gd name="T29" fmla="*/ 223 h 225"/>
                  <a:gd name="T30" fmla="*/ 20 w 223"/>
                  <a:gd name="T31" fmla="*/ 223 h 225"/>
                  <a:gd name="T32" fmla="*/ 22 w 223"/>
                  <a:gd name="T33" fmla="*/ 221 h 225"/>
                  <a:gd name="T34" fmla="*/ 25 w 223"/>
                  <a:gd name="T35" fmla="*/ 220 h 225"/>
                  <a:gd name="T36" fmla="*/ 219 w 223"/>
                  <a:gd name="T37" fmla="*/ 25 h 225"/>
                  <a:gd name="T38" fmla="*/ 221 w 223"/>
                  <a:gd name="T39" fmla="*/ 23 h 225"/>
                  <a:gd name="T40" fmla="*/ 222 w 223"/>
                  <a:gd name="T41" fmla="*/ 21 h 225"/>
                  <a:gd name="T42" fmla="*/ 223 w 223"/>
                  <a:gd name="T43" fmla="*/ 18 h 225"/>
                  <a:gd name="T44" fmla="*/ 223 w 223"/>
                  <a:gd name="T45" fmla="*/ 16 h 225"/>
                  <a:gd name="T46" fmla="*/ 223 w 223"/>
                  <a:gd name="T47" fmla="*/ 13 h 225"/>
                  <a:gd name="T48" fmla="*/ 222 w 223"/>
                  <a:gd name="T49" fmla="*/ 9 h 225"/>
                  <a:gd name="T50" fmla="*/ 221 w 223"/>
                  <a:gd name="T51" fmla="*/ 7 h 225"/>
                  <a:gd name="T52" fmla="*/ 219 w 223"/>
                  <a:gd name="T53" fmla="*/ 4 h 225"/>
                  <a:gd name="T54" fmla="*/ 217 w 223"/>
                  <a:gd name="T55" fmla="*/ 2 h 225"/>
                  <a:gd name="T56" fmla="*/ 215 w 223"/>
                  <a:gd name="T57" fmla="*/ 1 h 225"/>
                  <a:gd name="T58" fmla="*/ 212 w 223"/>
                  <a:gd name="T59" fmla="*/ 0 h 225"/>
                  <a:gd name="T60" fmla="*/ 208 w 223"/>
                  <a:gd name="T61" fmla="*/ 0 h 225"/>
                  <a:gd name="T62" fmla="*/ 206 w 223"/>
                  <a:gd name="T63" fmla="*/ 0 h 225"/>
                  <a:gd name="T64" fmla="*/ 203 w 223"/>
                  <a:gd name="T65" fmla="*/ 1 h 225"/>
                  <a:gd name="T66" fmla="*/ 201 w 223"/>
                  <a:gd name="T67" fmla="*/ 2 h 225"/>
                  <a:gd name="T68" fmla="*/ 198 w 223"/>
                  <a:gd name="T69" fmla="*/ 4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3" h="225">
                    <a:moveTo>
                      <a:pt x="198" y="4"/>
                    </a:moveTo>
                    <a:lnTo>
                      <a:pt x="4" y="199"/>
                    </a:lnTo>
                    <a:lnTo>
                      <a:pt x="2" y="201"/>
                    </a:lnTo>
                    <a:lnTo>
                      <a:pt x="1" y="204"/>
                    </a:lnTo>
                    <a:lnTo>
                      <a:pt x="0" y="207"/>
                    </a:lnTo>
                    <a:lnTo>
                      <a:pt x="0" y="210"/>
                    </a:lnTo>
                    <a:lnTo>
                      <a:pt x="0" y="213"/>
                    </a:lnTo>
                    <a:lnTo>
                      <a:pt x="1" y="216"/>
                    </a:lnTo>
                    <a:lnTo>
                      <a:pt x="2" y="218"/>
                    </a:lnTo>
                    <a:lnTo>
                      <a:pt x="4" y="220"/>
                    </a:lnTo>
                    <a:lnTo>
                      <a:pt x="6" y="221"/>
                    </a:lnTo>
                    <a:lnTo>
                      <a:pt x="8" y="223"/>
                    </a:lnTo>
                    <a:lnTo>
                      <a:pt x="11" y="223"/>
                    </a:lnTo>
                    <a:lnTo>
                      <a:pt x="15" y="225"/>
                    </a:lnTo>
                    <a:lnTo>
                      <a:pt x="17" y="223"/>
                    </a:lnTo>
                    <a:lnTo>
                      <a:pt x="20" y="223"/>
                    </a:lnTo>
                    <a:lnTo>
                      <a:pt x="22" y="221"/>
                    </a:lnTo>
                    <a:lnTo>
                      <a:pt x="25" y="220"/>
                    </a:lnTo>
                    <a:lnTo>
                      <a:pt x="219" y="25"/>
                    </a:lnTo>
                    <a:lnTo>
                      <a:pt x="221" y="23"/>
                    </a:lnTo>
                    <a:lnTo>
                      <a:pt x="222" y="21"/>
                    </a:lnTo>
                    <a:lnTo>
                      <a:pt x="223" y="18"/>
                    </a:lnTo>
                    <a:lnTo>
                      <a:pt x="223" y="16"/>
                    </a:lnTo>
                    <a:lnTo>
                      <a:pt x="223" y="13"/>
                    </a:lnTo>
                    <a:lnTo>
                      <a:pt x="222" y="9"/>
                    </a:lnTo>
                    <a:lnTo>
                      <a:pt x="221" y="7"/>
                    </a:lnTo>
                    <a:lnTo>
                      <a:pt x="219" y="4"/>
                    </a:lnTo>
                    <a:lnTo>
                      <a:pt x="217" y="2"/>
                    </a:lnTo>
                    <a:lnTo>
                      <a:pt x="215" y="1"/>
                    </a:lnTo>
                    <a:lnTo>
                      <a:pt x="212" y="0"/>
                    </a:lnTo>
                    <a:lnTo>
                      <a:pt x="208" y="0"/>
                    </a:lnTo>
                    <a:lnTo>
                      <a:pt x="206" y="0"/>
                    </a:lnTo>
                    <a:lnTo>
                      <a:pt x="203" y="1"/>
                    </a:lnTo>
                    <a:lnTo>
                      <a:pt x="201" y="2"/>
                    </a:lnTo>
                    <a:lnTo>
                      <a:pt x="19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  <p:sp>
            <p:nvSpPr>
              <p:cNvPr id="349" name="Freeform 45">
                <a:extLst>
                  <a:ext uri="{FF2B5EF4-FFF2-40B4-BE49-F238E27FC236}">
                    <a16:creationId xmlns:a16="http://schemas.microsoft.com/office/drawing/2014/main" id="{2B8FD970-30BF-4E2E-89F0-57AD6C03D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825" y="989013"/>
                <a:ext cx="47625" cy="66675"/>
              </a:xfrm>
              <a:custGeom>
                <a:avLst/>
                <a:gdLst>
                  <a:gd name="T0" fmla="*/ 135 w 150"/>
                  <a:gd name="T1" fmla="*/ 60 h 210"/>
                  <a:gd name="T2" fmla="*/ 82 w 150"/>
                  <a:gd name="T3" fmla="*/ 60 h 210"/>
                  <a:gd name="T4" fmla="*/ 116 w 150"/>
                  <a:gd name="T5" fmla="*/ 25 h 210"/>
                  <a:gd name="T6" fmla="*/ 118 w 150"/>
                  <a:gd name="T7" fmla="*/ 23 h 210"/>
                  <a:gd name="T8" fmla="*/ 119 w 150"/>
                  <a:gd name="T9" fmla="*/ 21 h 210"/>
                  <a:gd name="T10" fmla="*/ 120 w 150"/>
                  <a:gd name="T11" fmla="*/ 18 h 210"/>
                  <a:gd name="T12" fmla="*/ 120 w 150"/>
                  <a:gd name="T13" fmla="*/ 16 h 210"/>
                  <a:gd name="T14" fmla="*/ 120 w 150"/>
                  <a:gd name="T15" fmla="*/ 13 h 210"/>
                  <a:gd name="T16" fmla="*/ 119 w 150"/>
                  <a:gd name="T17" fmla="*/ 9 h 210"/>
                  <a:gd name="T18" fmla="*/ 118 w 150"/>
                  <a:gd name="T19" fmla="*/ 6 h 210"/>
                  <a:gd name="T20" fmla="*/ 116 w 150"/>
                  <a:gd name="T21" fmla="*/ 4 h 210"/>
                  <a:gd name="T22" fmla="*/ 114 w 150"/>
                  <a:gd name="T23" fmla="*/ 2 h 210"/>
                  <a:gd name="T24" fmla="*/ 111 w 150"/>
                  <a:gd name="T25" fmla="*/ 1 h 210"/>
                  <a:gd name="T26" fmla="*/ 109 w 150"/>
                  <a:gd name="T27" fmla="*/ 0 h 210"/>
                  <a:gd name="T28" fmla="*/ 105 w 150"/>
                  <a:gd name="T29" fmla="*/ 0 h 210"/>
                  <a:gd name="T30" fmla="*/ 102 w 150"/>
                  <a:gd name="T31" fmla="*/ 0 h 210"/>
                  <a:gd name="T32" fmla="*/ 100 w 150"/>
                  <a:gd name="T33" fmla="*/ 1 h 210"/>
                  <a:gd name="T34" fmla="*/ 97 w 150"/>
                  <a:gd name="T35" fmla="*/ 2 h 210"/>
                  <a:gd name="T36" fmla="*/ 95 w 150"/>
                  <a:gd name="T37" fmla="*/ 4 h 210"/>
                  <a:gd name="T38" fmla="*/ 35 w 150"/>
                  <a:gd name="T39" fmla="*/ 64 h 210"/>
                  <a:gd name="T40" fmla="*/ 33 w 150"/>
                  <a:gd name="T41" fmla="*/ 68 h 210"/>
                  <a:gd name="T42" fmla="*/ 32 w 150"/>
                  <a:gd name="T43" fmla="*/ 71 h 210"/>
                  <a:gd name="T44" fmla="*/ 30 w 150"/>
                  <a:gd name="T45" fmla="*/ 76 h 210"/>
                  <a:gd name="T46" fmla="*/ 32 w 150"/>
                  <a:gd name="T47" fmla="*/ 81 h 210"/>
                  <a:gd name="T48" fmla="*/ 35 w 150"/>
                  <a:gd name="T49" fmla="*/ 84 h 210"/>
                  <a:gd name="T50" fmla="*/ 38 w 150"/>
                  <a:gd name="T51" fmla="*/ 88 h 210"/>
                  <a:gd name="T52" fmla="*/ 41 w 150"/>
                  <a:gd name="T53" fmla="*/ 89 h 210"/>
                  <a:gd name="T54" fmla="*/ 45 w 150"/>
                  <a:gd name="T55" fmla="*/ 90 h 210"/>
                  <a:gd name="T56" fmla="*/ 99 w 150"/>
                  <a:gd name="T57" fmla="*/ 90 h 210"/>
                  <a:gd name="T58" fmla="*/ 5 w 150"/>
                  <a:gd name="T59" fmla="*/ 184 h 210"/>
                  <a:gd name="T60" fmla="*/ 4 w 150"/>
                  <a:gd name="T61" fmla="*/ 186 h 210"/>
                  <a:gd name="T62" fmla="*/ 2 w 150"/>
                  <a:gd name="T63" fmla="*/ 189 h 210"/>
                  <a:gd name="T64" fmla="*/ 2 w 150"/>
                  <a:gd name="T65" fmla="*/ 192 h 210"/>
                  <a:gd name="T66" fmla="*/ 0 w 150"/>
                  <a:gd name="T67" fmla="*/ 195 h 210"/>
                  <a:gd name="T68" fmla="*/ 2 w 150"/>
                  <a:gd name="T69" fmla="*/ 198 h 210"/>
                  <a:gd name="T70" fmla="*/ 2 w 150"/>
                  <a:gd name="T71" fmla="*/ 201 h 210"/>
                  <a:gd name="T72" fmla="*/ 4 w 150"/>
                  <a:gd name="T73" fmla="*/ 203 h 210"/>
                  <a:gd name="T74" fmla="*/ 5 w 150"/>
                  <a:gd name="T75" fmla="*/ 205 h 210"/>
                  <a:gd name="T76" fmla="*/ 8 w 150"/>
                  <a:gd name="T77" fmla="*/ 206 h 210"/>
                  <a:gd name="T78" fmla="*/ 10 w 150"/>
                  <a:gd name="T79" fmla="*/ 208 h 210"/>
                  <a:gd name="T80" fmla="*/ 13 w 150"/>
                  <a:gd name="T81" fmla="*/ 208 h 210"/>
                  <a:gd name="T82" fmla="*/ 15 w 150"/>
                  <a:gd name="T83" fmla="*/ 210 h 210"/>
                  <a:gd name="T84" fmla="*/ 19 w 150"/>
                  <a:gd name="T85" fmla="*/ 208 h 210"/>
                  <a:gd name="T86" fmla="*/ 22 w 150"/>
                  <a:gd name="T87" fmla="*/ 208 h 210"/>
                  <a:gd name="T88" fmla="*/ 24 w 150"/>
                  <a:gd name="T89" fmla="*/ 206 h 210"/>
                  <a:gd name="T90" fmla="*/ 26 w 150"/>
                  <a:gd name="T91" fmla="*/ 205 h 210"/>
                  <a:gd name="T92" fmla="*/ 146 w 150"/>
                  <a:gd name="T93" fmla="*/ 85 h 210"/>
                  <a:gd name="T94" fmla="*/ 148 w 150"/>
                  <a:gd name="T95" fmla="*/ 82 h 210"/>
                  <a:gd name="T96" fmla="*/ 150 w 150"/>
                  <a:gd name="T97" fmla="*/ 78 h 210"/>
                  <a:gd name="T98" fmla="*/ 150 w 150"/>
                  <a:gd name="T99" fmla="*/ 74 h 210"/>
                  <a:gd name="T100" fmla="*/ 149 w 150"/>
                  <a:gd name="T101" fmla="*/ 70 h 210"/>
                  <a:gd name="T102" fmla="*/ 147 w 150"/>
                  <a:gd name="T103" fmla="*/ 66 h 210"/>
                  <a:gd name="T104" fmla="*/ 144 w 150"/>
                  <a:gd name="T105" fmla="*/ 63 h 210"/>
                  <a:gd name="T106" fmla="*/ 140 w 150"/>
                  <a:gd name="T107" fmla="*/ 61 h 210"/>
                  <a:gd name="T108" fmla="*/ 135 w 150"/>
                  <a:gd name="T10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" h="210">
                    <a:moveTo>
                      <a:pt x="135" y="60"/>
                    </a:moveTo>
                    <a:lnTo>
                      <a:pt x="82" y="60"/>
                    </a:lnTo>
                    <a:lnTo>
                      <a:pt x="116" y="25"/>
                    </a:lnTo>
                    <a:lnTo>
                      <a:pt x="118" y="23"/>
                    </a:lnTo>
                    <a:lnTo>
                      <a:pt x="119" y="21"/>
                    </a:lnTo>
                    <a:lnTo>
                      <a:pt x="120" y="18"/>
                    </a:lnTo>
                    <a:lnTo>
                      <a:pt x="120" y="16"/>
                    </a:lnTo>
                    <a:lnTo>
                      <a:pt x="120" y="13"/>
                    </a:lnTo>
                    <a:lnTo>
                      <a:pt x="119" y="9"/>
                    </a:lnTo>
                    <a:lnTo>
                      <a:pt x="118" y="6"/>
                    </a:lnTo>
                    <a:lnTo>
                      <a:pt x="116" y="4"/>
                    </a:lnTo>
                    <a:lnTo>
                      <a:pt x="114" y="2"/>
                    </a:lnTo>
                    <a:lnTo>
                      <a:pt x="111" y="1"/>
                    </a:lnTo>
                    <a:lnTo>
                      <a:pt x="109" y="0"/>
                    </a:lnTo>
                    <a:lnTo>
                      <a:pt x="105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7" y="2"/>
                    </a:lnTo>
                    <a:lnTo>
                      <a:pt x="95" y="4"/>
                    </a:lnTo>
                    <a:lnTo>
                      <a:pt x="35" y="64"/>
                    </a:lnTo>
                    <a:lnTo>
                      <a:pt x="33" y="68"/>
                    </a:lnTo>
                    <a:lnTo>
                      <a:pt x="32" y="71"/>
                    </a:lnTo>
                    <a:lnTo>
                      <a:pt x="30" y="76"/>
                    </a:lnTo>
                    <a:lnTo>
                      <a:pt x="32" y="81"/>
                    </a:lnTo>
                    <a:lnTo>
                      <a:pt x="35" y="84"/>
                    </a:lnTo>
                    <a:lnTo>
                      <a:pt x="38" y="88"/>
                    </a:lnTo>
                    <a:lnTo>
                      <a:pt x="41" y="89"/>
                    </a:lnTo>
                    <a:lnTo>
                      <a:pt x="45" y="90"/>
                    </a:lnTo>
                    <a:lnTo>
                      <a:pt x="99" y="90"/>
                    </a:lnTo>
                    <a:lnTo>
                      <a:pt x="5" y="184"/>
                    </a:lnTo>
                    <a:lnTo>
                      <a:pt x="4" y="186"/>
                    </a:lnTo>
                    <a:lnTo>
                      <a:pt x="2" y="189"/>
                    </a:lnTo>
                    <a:lnTo>
                      <a:pt x="2" y="192"/>
                    </a:lnTo>
                    <a:lnTo>
                      <a:pt x="0" y="195"/>
                    </a:lnTo>
                    <a:lnTo>
                      <a:pt x="2" y="198"/>
                    </a:lnTo>
                    <a:lnTo>
                      <a:pt x="2" y="201"/>
                    </a:lnTo>
                    <a:lnTo>
                      <a:pt x="4" y="203"/>
                    </a:lnTo>
                    <a:lnTo>
                      <a:pt x="5" y="205"/>
                    </a:lnTo>
                    <a:lnTo>
                      <a:pt x="8" y="206"/>
                    </a:lnTo>
                    <a:lnTo>
                      <a:pt x="10" y="208"/>
                    </a:lnTo>
                    <a:lnTo>
                      <a:pt x="13" y="208"/>
                    </a:lnTo>
                    <a:lnTo>
                      <a:pt x="15" y="210"/>
                    </a:lnTo>
                    <a:lnTo>
                      <a:pt x="19" y="208"/>
                    </a:lnTo>
                    <a:lnTo>
                      <a:pt x="22" y="208"/>
                    </a:lnTo>
                    <a:lnTo>
                      <a:pt x="24" y="206"/>
                    </a:lnTo>
                    <a:lnTo>
                      <a:pt x="26" y="205"/>
                    </a:lnTo>
                    <a:lnTo>
                      <a:pt x="146" y="85"/>
                    </a:lnTo>
                    <a:lnTo>
                      <a:pt x="148" y="82"/>
                    </a:lnTo>
                    <a:lnTo>
                      <a:pt x="150" y="78"/>
                    </a:lnTo>
                    <a:lnTo>
                      <a:pt x="150" y="74"/>
                    </a:lnTo>
                    <a:lnTo>
                      <a:pt x="149" y="70"/>
                    </a:lnTo>
                    <a:lnTo>
                      <a:pt x="147" y="66"/>
                    </a:lnTo>
                    <a:lnTo>
                      <a:pt x="144" y="63"/>
                    </a:lnTo>
                    <a:lnTo>
                      <a:pt x="140" y="61"/>
                    </a:lnTo>
                    <a:lnTo>
                      <a:pt x="135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  <p:sp>
            <p:nvSpPr>
              <p:cNvPr id="350" name="Freeform 46">
                <a:extLst>
                  <a:ext uri="{FF2B5EF4-FFF2-40B4-BE49-F238E27FC236}">
                    <a16:creationId xmlns:a16="http://schemas.microsoft.com/office/drawing/2014/main" id="{7086AABA-07D8-4865-8F77-D656F950F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9450" y="989013"/>
                <a:ext cx="66675" cy="66675"/>
              </a:xfrm>
              <a:custGeom>
                <a:avLst/>
                <a:gdLst>
                  <a:gd name="T0" fmla="*/ 184 w 210"/>
                  <a:gd name="T1" fmla="*/ 4 h 210"/>
                  <a:gd name="T2" fmla="*/ 5 w 210"/>
                  <a:gd name="T3" fmla="*/ 184 h 210"/>
                  <a:gd name="T4" fmla="*/ 2 w 210"/>
                  <a:gd name="T5" fmla="*/ 186 h 210"/>
                  <a:gd name="T6" fmla="*/ 1 w 210"/>
                  <a:gd name="T7" fmla="*/ 189 h 210"/>
                  <a:gd name="T8" fmla="*/ 0 w 210"/>
                  <a:gd name="T9" fmla="*/ 192 h 210"/>
                  <a:gd name="T10" fmla="*/ 0 w 210"/>
                  <a:gd name="T11" fmla="*/ 195 h 210"/>
                  <a:gd name="T12" fmla="*/ 0 w 210"/>
                  <a:gd name="T13" fmla="*/ 198 h 210"/>
                  <a:gd name="T14" fmla="*/ 1 w 210"/>
                  <a:gd name="T15" fmla="*/ 201 h 210"/>
                  <a:gd name="T16" fmla="*/ 2 w 210"/>
                  <a:gd name="T17" fmla="*/ 203 h 210"/>
                  <a:gd name="T18" fmla="*/ 5 w 210"/>
                  <a:gd name="T19" fmla="*/ 205 h 210"/>
                  <a:gd name="T20" fmla="*/ 7 w 210"/>
                  <a:gd name="T21" fmla="*/ 206 h 210"/>
                  <a:gd name="T22" fmla="*/ 10 w 210"/>
                  <a:gd name="T23" fmla="*/ 208 h 210"/>
                  <a:gd name="T24" fmla="*/ 12 w 210"/>
                  <a:gd name="T25" fmla="*/ 208 h 210"/>
                  <a:gd name="T26" fmla="*/ 15 w 210"/>
                  <a:gd name="T27" fmla="*/ 210 h 210"/>
                  <a:gd name="T28" fmla="*/ 19 w 210"/>
                  <a:gd name="T29" fmla="*/ 208 h 210"/>
                  <a:gd name="T30" fmla="*/ 21 w 210"/>
                  <a:gd name="T31" fmla="*/ 208 h 210"/>
                  <a:gd name="T32" fmla="*/ 24 w 210"/>
                  <a:gd name="T33" fmla="*/ 206 h 210"/>
                  <a:gd name="T34" fmla="*/ 26 w 210"/>
                  <a:gd name="T35" fmla="*/ 205 h 210"/>
                  <a:gd name="T36" fmla="*/ 206 w 210"/>
                  <a:gd name="T37" fmla="*/ 25 h 210"/>
                  <a:gd name="T38" fmla="*/ 208 w 210"/>
                  <a:gd name="T39" fmla="*/ 23 h 210"/>
                  <a:gd name="T40" fmla="*/ 209 w 210"/>
                  <a:gd name="T41" fmla="*/ 21 h 210"/>
                  <a:gd name="T42" fmla="*/ 210 w 210"/>
                  <a:gd name="T43" fmla="*/ 18 h 210"/>
                  <a:gd name="T44" fmla="*/ 210 w 210"/>
                  <a:gd name="T45" fmla="*/ 16 h 210"/>
                  <a:gd name="T46" fmla="*/ 210 w 210"/>
                  <a:gd name="T47" fmla="*/ 13 h 210"/>
                  <a:gd name="T48" fmla="*/ 209 w 210"/>
                  <a:gd name="T49" fmla="*/ 9 h 210"/>
                  <a:gd name="T50" fmla="*/ 208 w 210"/>
                  <a:gd name="T51" fmla="*/ 6 h 210"/>
                  <a:gd name="T52" fmla="*/ 206 w 210"/>
                  <a:gd name="T53" fmla="*/ 4 h 210"/>
                  <a:gd name="T54" fmla="*/ 204 w 210"/>
                  <a:gd name="T55" fmla="*/ 2 h 210"/>
                  <a:gd name="T56" fmla="*/ 201 w 210"/>
                  <a:gd name="T57" fmla="*/ 1 h 210"/>
                  <a:gd name="T58" fmla="*/ 198 w 210"/>
                  <a:gd name="T59" fmla="*/ 0 h 210"/>
                  <a:gd name="T60" fmla="*/ 195 w 210"/>
                  <a:gd name="T61" fmla="*/ 0 h 210"/>
                  <a:gd name="T62" fmla="*/ 192 w 210"/>
                  <a:gd name="T63" fmla="*/ 0 h 210"/>
                  <a:gd name="T64" fmla="*/ 190 w 210"/>
                  <a:gd name="T65" fmla="*/ 1 h 210"/>
                  <a:gd name="T66" fmla="*/ 187 w 210"/>
                  <a:gd name="T67" fmla="*/ 2 h 210"/>
                  <a:gd name="T68" fmla="*/ 184 w 210"/>
                  <a:gd name="T69" fmla="*/ 4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0" h="210">
                    <a:moveTo>
                      <a:pt x="184" y="4"/>
                    </a:moveTo>
                    <a:lnTo>
                      <a:pt x="5" y="184"/>
                    </a:lnTo>
                    <a:lnTo>
                      <a:pt x="2" y="186"/>
                    </a:lnTo>
                    <a:lnTo>
                      <a:pt x="1" y="189"/>
                    </a:lnTo>
                    <a:lnTo>
                      <a:pt x="0" y="192"/>
                    </a:lnTo>
                    <a:lnTo>
                      <a:pt x="0" y="195"/>
                    </a:lnTo>
                    <a:lnTo>
                      <a:pt x="0" y="198"/>
                    </a:lnTo>
                    <a:lnTo>
                      <a:pt x="1" y="201"/>
                    </a:lnTo>
                    <a:lnTo>
                      <a:pt x="2" y="203"/>
                    </a:lnTo>
                    <a:lnTo>
                      <a:pt x="5" y="205"/>
                    </a:lnTo>
                    <a:lnTo>
                      <a:pt x="7" y="206"/>
                    </a:lnTo>
                    <a:lnTo>
                      <a:pt x="10" y="208"/>
                    </a:lnTo>
                    <a:lnTo>
                      <a:pt x="12" y="208"/>
                    </a:lnTo>
                    <a:lnTo>
                      <a:pt x="15" y="210"/>
                    </a:lnTo>
                    <a:lnTo>
                      <a:pt x="19" y="208"/>
                    </a:lnTo>
                    <a:lnTo>
                      <a:pt x="21" y="208"/>
                    </a:lnTo>
                    <a:lnTo>
                      <a:pt x="24" y="206"/>
                    </a:lnTo>
                    <a:lnTo>
                      <a:pt x="26" y="205"/>
                    </a:lnTo>
                    <a:lnTo>
                      <a:pt x="206" y="25"/>
                    </a:lnTo>
                    <a:lnTo>
                      <a:pt x="208" y="23"/>
                    </a:lnTo>
                    <a:lnTo>
                      <a:pt x="209" y="21"/>
                    </a:lnTo>
                    <a:lnTo>
                      <a:pt x="210" y="18"/>
                    </a:lnTo>
                    <a:lnTo>
                      <a:pt x="210" y="16"/>
                    </a:lnTo>
                    <a:lnTo>
                      <a:pt x="210" y="13"/>
                    </a:lnTo>
                    <a:lnTo>
                      <a:pt x="209" y="9"/>
                    </a:lnTo>
                    <a:lnTo>
                      <a:pt x="208" y="6"/>
                    </a:lnTo>
                    <a:lnTo>
                      <a:pt x="206" y="4"/>
                    </a:lnTo>
                    <a:lnTo>
                      <a:pt x="204" y="2"/>
                    </a:lnTo>
                    <a:lnTo>
                      <a:pt x="201" y="1"/>
                    </a:lnTo>
                    <a:lnTo>
                      <a:pt x="198" y="0"/>
                    </a:lnTo>
                    <a:lnTo>
                      <a:pt x="195" y="0"/>
                    </a:lnTo>
                    <a:lnTo>
                      <a:pt x="192" y="0"/>
                    </a:lnTo>
                    <a:lnTo>
                      <a:pt x="190" y="1"/>
                    </a:lnTo>
                    <a:lnTo>
                      <a:pt x="187" y="2"/>
                    </a:lnTo>
                    <a:lnTo>
                      <a:pt x="18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</p:grpSp>
        <p:sp>
          <p:nvSpPr>
            <p:cNvPr id="346" name="Oval 1816">
              <a:extLst>
                <a:ext uri="{FF2B5EF4-FFF2-40B4-BE49-F238E27FC236}">
                  <a16:creationId xmlns:a16="http://schemas.microsoft.com/office/drawing/2014/main" id="{76DF65FC-21D3-413F-9C11-45AB2979C102}"/>
                </a:ext>
              </a:extLst>
            </p:cNvPr>
            <p:cNvSpPr/>
            <p:nvPr/>
          </p:nvSpPr>
          <p:spPr>
            <a:xfrm>
              <a:off x="7004151" y="1986191"/>
              <a:ext cx="418315" cy="41831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Helvetica" panose="020B0504020202030204" pitchFamily="34" charset="0"/>
              </a:endParaRPr>
            </a:p>
          </p:txBody>
        </p:sp>
      </p:grpSp>
      <p:sp>
        <p:nvSpPr>
          <p:cNvPr id="351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925628" y="3700037"/>
            <a:ext cx="97364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sz="1400" b="1" dirty="0">
                <a:latin typeface="Helvetica" panose="020B0504020202030204" pitchFamily="34" charset="0"/>
              </a:rPr>
              <a:t>México</a:t>
            </a:r>
          </a:p>
        </p:txBody>
      </p:sp>
      <p:sp>
        <p:nvSpPr>
          <p:cNvPr id="314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2093113" y="3072324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2019</a:t>
            </a:r>
          </a:p>
        </p:txBody>
      </p:sp>
      <p:sp>
        <p:nvSpPr>
          <p:cNvPr id="352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1728505" y="2255968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2019</a:t>
            </a:r>
          </a:p>
        </p:txBody>
      </p:sp>
      <p:sp>
        <p:nvSpPr>
          <p:cNvPr id="353" name="Oval 12">
            <a:extLst>
              <a:ext uri="{FF2B5EF4-FFF2-40B4-BE49-F238E27FC236}">
                <a16:creationId xmlns:a16="http://schemas.microsoft.com/office/drawing/2014/main" id="{A313219E-FBE3-403C-AA46-F9EE721FE221}"/>
              </a:ext>
            </a:extLst>
          </p:cNvPr>
          <p:cNvSpPr/>
          <p:nvPr/>
        </p:nvSpPr>
        <p:spPr>
          <a:xfrm>
            <a:off x="1973896" y="3601184"/>
            <a:ext cx="410991" cy="384218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sp>
        <p:nvSpPr>
          <p:cNvPr id="354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2032824" y="3705334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2020</a:t>
            </a:r>
          </a:p>
        </p:txBody>
      </p:sp>
      <p:sp>
        <p:nvSpPr>
          <p:cNvPr id="355" name="Oval 12">
            <a:extLst>
              <a:ext uri="{FF2B5EF4-FFF2-40B4-BE49-F238E27FC236}">
                <a16:creationId xmlns:a16="http://schemas.microsoft.com/office/drawing/2014/main" id="{A313219E-FBE3-403C-AA46-F9EE721FE221}"/>
              </a:ext>
            </a:extLst>
          </p:cNvPr>
          <p:cNvSpPr/>
          <p:nvPr/>
        </p:nvSpPr>
        <p:spPr>
          <a:xfrm>
            <a:off x="3530354" y="4705788"/>
            <a:ext cx="410991" cy="384218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sp>
        <p:nvSpPr>
          <p:cNvPr id="356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3592887" y="4819477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2020</a:t>
            </a:r>
          </a:p>
        </p:txBody>
      </p:sp>
      <p:sp>
        <p:nvSpPr>
          <p:cNvPr id="249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10224569" y="2828858"/>
            <a:ext cx="1422486" cy="3693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</a:rPr>
              <a:t>Enfoque facilitador </a:t>
            </a:r>
          </a:p>
          <a:p>
            <a:pPr algn="ctr"/>
            <a:r>
              <a:rPr lang="es-CO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</a:rPr>
              <a:t>(guías, estándares)</a:t>
            </a:r>
          </a:p>
        </p:txBody>
      </p:sp>
      <p:sp>
        <p:nvSpPr>
          <p:cNvPr id="262" name="Oval 12">
            <a:extLst>
              <a:ext uri="{FF2B5EF4-FFF2-40B4-BE49-F238E27FC236}">
                <a16:creationId xmlns:a16="http://schemas.microsoft.com/office/drawing/2014/main" id="{A313219E-FBE3-403C-AA46-F9EE721FE221}"/>
              </a:ext>
            </a:extLst>
          </p:cNvPr>
          <p:cNvSpPr/>
          <p:nvPr/>
        </p:nvSpPr>
        <p:spPr>
          <a:xfrm>
            <a:off x="5039982" y="2674777"/>
            <a:ext cx="410991" cy="384218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sp>
        <p:nvSpPr>
          <p:cNvPr id="263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5095224" y="2776761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2018</a:t>
            </a:r>
          </a:p>
        </p:txBody>
      </p:sp>
      <p:grpSp>
        <p:nvGrpSpPr>
          <p:cNvPr id="266" name="Group 14">
            <a:extLst>
              <a:ext uri="{FF2B5EF4-FFF2-40B4-BE49-F238E27FC236}">
                <a16:creationId xmlns:a16="http://schemas.microsoft.com/office/drawing/2014/main" id="{717593EE-C391-4524-9B02-6900D250291B}"/>
              </a:ext>
            </a:extLst>
          </p:cNvPr>
          <p:cNvGrpSpPr/>
          <p:nvPr/>
        </p:nvGrpSpPr>
        <p:grpSpPr>
          <a:xfrm>
            <a:off x="5756395" y="2745270"/>
            <a:ext cx="405545" cy="389285"/>
            <a:chOff x="7004151" y="1986191"/>
            <a:chExt cx="418315" cy="418315"/>
          </a:xfrm>
          <a:solidFill>
            <a:schemeClr val="accent2"/>
          </a:solidFill>
        </p:grpSpPr>
        <p:grpSp>
          <p:nvGrpSpPr>
            <p:cNvPr id="267" name="Group 1818">
              <a:extLst>
                <a:ext uri="{FF2B5EF4-FFF2-40B4-BE49-F238E27FC236}">
                  <a16:creationId xmlns:a16="http://schemas.microsoft.com/office/drawing/2014/main" id="{A7189F22-D88C-415D-926A-945F50A3A06F}"/>
                </a:ext>
              </a:extLst>
            </p:cNvPr>
            <p:cNvGrpSpPr/>
            <p:nvPr/>
          </p:nvGrpSpPr>
          <p:grpSpPr>
            <a:xfrm>
              <a:off x="7133466" y="2106634"/>
              <a:ext cx="159685" cy="177428"/>
              <a:chOff x="4356100" y="769938"/>
              <a:chExt cx="257175" cy="285750"/>
            </a:xfrm>
            <a:grpFill/>
          </p:grpSpPr>
          <p:sp>
            <p:nvSpPr>
              <p:cNvPr id="269" name="Freeform 43">
                <a:extLst>
                  <a:ext uri="{FF2B5EF4-FFF2-40B4-BE49-F238E27FC236}">
                    <a16:creationId xmlns:a16="http://schemas.microsoft.com/office/drawing/2014/main" id="{E9B5B368-29A6-4130-AD20-FBBC52349B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56100" y="769938"/>
                <a:ext cx="257175" cy="190500"/>
              </a:xfrm>
              <a:custGeom>
                <a:avLst/>
                <a:gdLst>
                  <a:gd name="T0" fmla="*/ 174 w 808"/>
                  <a:gd name="T1" fmla="*/ 565 h 598"/>
                  <a:gd name="T2" fmla="*/ 110 w 808"/>
                  <a:gd name="T3" fmla="*/ 537 h 598"/>
                  <a:gd name="T4" fmla="*/ 61 w 808"/>
                  <a:gd name="T5" fmla="*/ 488 h 598"/>
                  <a:gd name="T6" fmla="*/ 33 w 808"/>
                  <a:gd name="T7" fmla="*/ 423 h 598"/>
                  <a:gd name="T8" fmla="*/ 33 w 808"/>
                  <a:gd name="T9" fmla="*/ 356 h 598"/>
                  <a:gd name="T10" fmla="*/ 59 w 808"/>
                  <a:gd name="T11" fmla="*/ 295 h 598"/>
                  <a:gd name="T12" fmla="*/ 104 w 808"/>
                  <a:gd name="T13" fmla="*/ 247 h 598"/>
                  <a:gd name="T14" fmla="*/ 163 w 808"/>
                  <a:gd name="T15" fmla="*/ 216 h 598"/>
                  <a:gd name="T16" fmla="*/ 205 w 808"/>
                  <a:gd name="T17" fmla="*/ 205 h 598"/>
                  <a:gd name="T18" fmla="*/ 212 w 808"/>
                  <a:gd name="T19" fmla="*/ 177 h 598"/>
                  <a:gd name="T20" fmla="*/ 232 w 808"/>
                  <a:gd name="T21" fmla="*/ 127 h 598"/>
                  <a:gd name="T22" fmla="*/ 282 w 808"/>
                  <a:gd name="T23" fmla="*/ 74 h 598"/>
                  <a:gd name="T24" fmla="*/ 348 w 808"/>
                  <a:gd name="T25" fmla="*/ 41 h 598"/>
                  <a:gd name="T26" fmla="*/ 418 w 808"/>
                  <a:gd name="T27" fmla="*/ 29 h 598"/>
                  <a:gd name="T28" fmla="*/ 478 w 808"/>
                  <a:gd name="T29" fmla="*/ 41 h 598"/>
                  <a:gd name="T30" fmla="*/ 530 w 808"/>
                  <a:gd name="T31" fmla="*/ 73 h 598"/>
                  <a:gd name="T32" fmla="*/ 572 w 808"/>
                  <a:gd name="T33" fmla="*/ 118 h 598"/>
                  <a:gd name="T34" fmla="*/ 599 w 808"/>
                  <a:gd name="T35" fmla="*/ 170 h 598"/>
                  <a:gd name="T36" fmla="*/ 615 w 808"/>
                  <a:gd name="T37" fmla="*/ 179 h 598"/>
                  <a:gd name="T38" fmla="*/ 674 w 808"/>
                  <a:gd name="T39" fmla="*/ 186 h 598"/>
                  <a:gd name="T40" fmla="*/ 707 w 808"/>
                  <a:gd name="T41" fmla="*/ 208 h 598"/>
                  <a:gd name="T42" fmla="*/ 724 w 808"/>
                  <a:gd name="T43" fmla="*/ 235 h 598"/>
                  <a:gd name="T44" fmla="*/ 726 w 808"/>
                  <a:gd name="T45" fmla="*/ 272 h 598"/>
                  <a:gd name="T46" fmla="*/ 719 w 808"/>
                  <a:gd name="T47" fmla="*/ 303 h 598"/>
                  <a:gd name="T48" fmla="*/ 736 w 808"/>
                  <a:gd name="T49" fmla="*/ 322 h 598"/>
                  <a:gd name="T50" fmla="*/ 763 w 808"/>
                  <a:gd name="T51" fmla="*/ 361 h 598"/>
                  <a:gd name="T52" fmla="*/ 778 w 808"/>
                  <a:gd name="T53" fmla="*/ 433 h 598"/>
                  <a:gd name="T54" fmla="*/ 767 w 808"/>
                  <a:gd name="T55" fmla="*/ 485 h 598"/>
                  <a:gd name="T56" fmla="*/ 739 w 808"/>
                  <a:gd name="T57" fmla="*/ 528 h 598"/>
                  <a:gd name="T58" fmla="*/ 695 w 808"/>
                  <a:gd name="T59" fmla="*/ 557 h 598"/>
                  <a:gd name="T60" fmla="*/ 642 w 808"/>
                  <a:gd name="T61" fmla="*/ 568 h 598"/>
                  <a:gd name="T62" fmla="*/ 758 w 808"/>
                  <a:gd name="T63" fmla="*/ 257 h 598"/>
                  <a:gd name="T64" fmla="*/ 747 w 808"/>
                  <a:gd name="T65" fmla="*/ 211 h 598"/>
                  <a:gd name="T66" fmla="*/ 726 w 808"/>
                  <a:gd name="T67" fmla="*/ 183 h 598"/>
                  <a:gd name="T68" fmla="*/ 699 w 808"/>
                  <a:gd name="T69" fmla="*/ 164 h 598"/>
                  <a:gd name="T70" fmla="*/ 641 w 808"/>
                  <a:gd name="T71" fmla="*/ 149 h 598"/>
                  <a:gd name="T72" fmla="*/ 600 w 808"/>
                  <a:gd name="T73" fmla="*/ 108 h 598"/>
                  <a:gd name="T74" fmla="*/ 558 w 808"/>
                  <a:gd name="T75" fmla="*/ 57 h 598"/>
                  <a:gd name="T76" fmla="*/ 502 w 808"/>
                  <a:gd name="T77" fmla="*/ 20 h 598"/>
                  <a:gd name="T78" fmla="*/ 437 w 808"/>
                  <a:gd name="T79" fmla="*/ 1 h 598"/>
                  <a:gd name="T80" fmla="*/ 349 w 808"/>
                  <a:gd name="T81" fmla="*/ 8 h 598"/>
                  <a:gd name="T82" fmla="*/ 271 w 808"/>
                  <a:gd name="T83" fmla="*/ 44 h 598"/>
                  <a:gd name="T84" fmla="*/ 215 w 808"/>
                  <a:gd name="T85" fmla="*/ 99 h 598"/>
                  <a:gd name="T86" fmla="*/ 184 w 808"/>
                  <a:gd name="T87" fmla="*/ 163 h 598"/>
                  <a:gd name="T88" fmla="*/ 127 w 808"/>
                  <a:gd name="T89" fmla="*/ 198 h 598"/>
                  <a:gd name="T90" fmla="*/ 66 w 808"/>
                  <a:gd name="T91" fmla="*/ 240 h 598"/>
                  <a:gd name="T92" fmla="*/ 21 w 808"/>
                  <a:gd name="T93" fmla="*/ 300 h 598"/>
                  <a:gd name="T94" fmla="*/ 1 w 808"/>
                  <a:gd name="T95" fmla="*/ 370 h 598"/>
                  <a:gd name="T96" fmla="*/ 2 w 808"/>
                  <a:gd name="T97" fmla="*/ 419 h 598"/>
                  <a:gd name="T98" fmla="*/ 25 w 808"/>
                  <a:gd name="T99" fmla="*/ 487 h 598"/>
                  <a:gd name="T100" fmla="*/ 78 w 808"/>
                  <a:gd name="T101" fmla="*/ 549 h 598"/>
                  <a:gd name="T102" fmla="*/ 149 w 808"/>
                  <a:gd name="T103" fmla="*/ 588 h 598"/>
                  <a:gd name="T104" fmla="*/ 199 w 808"/>
                  <a:gd name="T105" fmla="*/ 598 h 598"/>
                  <a:gd name="T106" fmla="*/ 675 w 808"/>
                  <a:gd name="T107" fmla="*/ 595 h 598"/>
                  <a:gd name="T108" fmla="*/ 734 w 808"/>
                  <a:gd name="T109" fmla="*/ 570 h 598"/>
                  <a:gd name="T110" fmla="*/ 779 w 808"/>
                  <a:gd name="T111" fmla="*/ 525 h 598"/>
                  <a:gd name="T112" fmla="*/ 805 w 808"/>
                  <a:gd name="T113" fmla="*/ 466 h 598"/>
                  <a:gd name="T114" fmla="*/ 805 w 808"/>
                  <a:gd name="T115" fmla="*/ 398 h 598"/>
                  <a:gd name="T116" fmla="*/ 788 w 808"/>
                  <a:gd name="T117" fmla="*/ 342 h 598"/>
                  <a:gd name="T118" fmla="*/ 765 w 808"/>
                  <a:gd name="T119" fmla="*/ 30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08" h="598">
                    <a:moveTo>
                      <a:pt x="642" y="568"/>
                    </a:moveTo>
                    <a:lnTo>
                      <a:pt x="210" y="568"/>
                    </a:lnTo>
                    <a:lnTo>
                      <a:pt x="191" y="567"/>
                    </a:lnTo>
                    <a:lnTo>
                      <a:pt x="174" y="565"/>
                    </a:lnTo>
                    <a:lnTo>
                      <a:pt x="157" y="559"/>
                    </a:lnTo>
                    <a:lnTo>
                      <a:pt x="141" y="554"/>
                    </a:lnTo>
                    <a:lnTo>
                      <a:pt x="125" y="545"/>
                    </a:lnTo>
                    <a:lnTo>
                      <a:pt x="110" y="537"/>
                    </a:lnTo>
                    <a:lnTo>
                      <a:pt x="96" y="526"/>
                    </a:lnTo>
                    <a:lnTo>
                      <a:pt x="83" y="514"/>
                    </a:lnTo>
                    <a:lnTo>
                      <a:pt x="72" y="502"/>
                    </a:lnTo>
                    <a:lnTo>
                      <a:pt x="61" y="488"/>
                    </a:lnTo>
                    <a:lnTo>
                      <a:pt x="52" y="473"/>
                    </a:lnTo>
                    <a:lnTo>
                      <a:pt x="45" y="457"/>
                    </a:lnTo>
                    <a:lnTo>
                      <a:pt x="38" y="441"/>
                    </a:lnTo>
                    <a:lnTo>
                      <a:pt x="33" y="423"/>
                    </a:lnTo>
                    <a:lnTo>
                      <a:pt x="31" y="406"/>
                    </a:lnTo>
                    <a:lnTo>
                      <a:pt x="30" y="388"/>
                    </a:lnTo>
                    <a:lnTo>
                      <a:pt x="31" y="372"/>
                    </a:lnTo>
                    <a:lnTo>
                      <a:pt x="33" y="356"/>
                    </a:lnTo>
                    <a:lnTo>
                      <a:pt x="37" y="340"/>
                    </a:lnTo>
                    <a:lnTo>
                      <a:pt x="43" y="325"/>
                    </a:lnTo>
                    <a:lnTo>
                      <a:pt x="50" y="310"/>
                    </a:lnTo>
                    <a:lnTo>
                      <a:pt x="59" y="295"/>
                    </a:lnTo>
                    <a:lnTo>
                      <a:pt x="68" y="282"/>
                    </a:lnTo>
                    <a:lnTo>
                      <a:pt x="79" y="269"/>
                    </a:lnTo>
                    <a:lnTo>
                      <a:pt x="91" y="257"/>
                    </a:lnTo>
                    <a:lnTo>
                      <a:pt x="104" y="247"/>
                    </a:lnTo>
                    <a:lnTo>
                      <a:pt x="118" y="237"/>
                    </a:lnTo>
                    <a:lnTo>
                      <a:pt x="131" y="229"/>
                    </a:lnTo>
                    <a:lnTo>
                      <a:pt x="146" y="221"/>
                    </a:lnTo>
                    <a:lnTo>
                      <a:pt x="163" y="216"/>
                    </a:lnTo>
                    <a:lnTo>
                      <a:pt x="179" y="211"/>
                    </a:lnTo>
                    <a:lnTo>
                      <a:pt x="196" y="209"/>
                    </a:lnTo>
                    <a:lnTo>
                      <a:pt x="201" y="208"/>
                    </a:lnTo>
                    <a:lnTo>
                      <a:pt x="205" y="205"/>
                    </a:lnTo>
                    <a:lnTo>
                      <a:pt x="208" y="201"/>
                    </a:lnTo>
                    <a:lnTo>
                      <a:pt x="209" y="195"/>
                    </a:lnTo>
                    <a:lnTo>
                      <a:pt x="211" y="186"/>
                    </a:lnTo>
                    <a:lnTo>
                      <a:pt x="212" y="177"/>
                    </a:lnTo>
                    <a:lnTo>
                      <a:pt x="214" y="168"/>
                    </a:lnTo>
                    <a:lnTo>
                      <a:pt x="217" y="159"/>
                    </a:lnTo>
                    <a:lnTo>
                      <a:pt x="224" y="142"/>
                    </a:lnTo>
                    <a:lnTo>
                      <a:pt x="232" y="127"/>
                    </a:lnTo>
                    <a:lnTo>
                      <a:pt x="243" y="112"/>
                    </a:lnTo>
                    <a:lnTo>
                      <a:pt x="255" y="98"/>
                    </a:lnTo>
                    <a:lnTo>
                      <a:pt x="267" y="85"/>
                    </a:lnTo>
                    <a:lnTo>
                      <a:pt x="282" y="74"/>
                    </a:lnTo>
                    <a:lnTo>
                      <a:pt x="297" y="64"/>
                    </a:lnTo>
                    <a:lnTo>
                      <a:pt x="313" y="55"/>
                    </a:lnTo>
                    <a:lnTo>
                      <a:pt x="331" y="48"/>
                    </a:lnTo>
                    <a:lnTo>
                      <a:pt x="348" y="41"/>
                    </a:lnTo>
                    <a:lnTo>
                      <a:pt x="365" y="36"/>
                    </a:lnTo>
                    <a:lnTo>
                      <a:pt x="383" y="33"/>
                    </a:lnTo>
                    <a:lnTo>
                      <a:pt x="401" y="31"/>
                    </a:lnTo>
                    <a:lnTo>
                      <a:pt x="418" y="29"/>
                    </a:lnTo>
                    <a:lnTo>
                      <a:pt x="434" y="31"/>
                    </a:lnTo>
                    <a:lnTo>
                      <a:pt x="449" y="33"/>
                    </a:lnTo>
                    <a:lnTo>
                      <a:pt x="464" y="36"/>
                    </a:lnTo>
                    <a:lnTo>
                      <a:pt x="478" y="41"/>
                    </a:lnTo>
                    <a:lnTo>
                      <a:pt x="492" y="48"/>
                    </a:lnTo>
                    <a:lnTo>
                      <a:pt x="505" y="55"/>
                    </a:lnTo>
                    <a:lnTo>
                      <a:pt x="518" y="64"/>
                    </a:lnTo>
                    <a:lnTo>
                      <a:pt x="530" y="73"/>
                    </a:lnTo>
                    <a:lnTo>
                      <a:pt x="542" y="84"/>
                    </a:lnTo>
                    <a:lnTo>
                      <a:pt x="552" y="95"/>
                    </a:lnTo>
                    <a:lnTo>
                      <a:pt x="562" y="107"/>
                    </a:lnTo>
                    <a:lnTo>
                      <a:pt x="572" y="118"/>
                    </a:lnTo>
                    <a:lnTo>
                      <a:pt x="580" y="131"/>
                    </a:lnTo>
                    <a:lnTo>
                      <a:pt x="588" y="144"/>
                    </a:lnTo>
                    <a:lnTo>
                      <a:pt x="594" y="157"/>
                    </a:lnTo>
                    <a:lnTo>
                      <a:pt x="599" y="170"/>
                    </a:lnTo>
                    <a:lnTo>
                      <a:pt x="601" y="174"/>
                    </a:lnTo>
                    <a:lnTo>
                      <a:pt x="606" y="177"/>
                    </a:lnTo>
                    <a:lnTo>
                      <a:pt x="610" y="179"/>
                    </a:lnTo>
                    <a:lnTo>
                      <a:pt x="615" y="179"/>
                    </a:lnTo>
                    <a:lnTo>
                      <a:pt x="630" y="178"/>
                    </a:lnTo>
                    <a:lnTo>
                      <a:pt x="646" y="179"/>
                    </a:lnTo>
                    <a:lnTo>
                      <a:pt x="660" y="181"/>
                    </a:lnTo>
                    <a:lnTo>
                      <a:pt x="674" y="186"/>
                    </a:lnTo>
                    <a:lnTo>
                      <a:pt x="687" y="192"/>
                    </a:lnTo>
                    <a:lnTo>
                      <a:pt x="698" y="200"/>
                    </a:lnTo>
                    <a:lnTo>
                      <a:pt x="703" y="203"/>
                    </a:lnTo>
                    <a:lnTo>
                      <a:pt x="707" y="208"/>
                    </a:lnTo>
                    <a:lnTo>
                      <a:pt x="712" y="213"/>
                    </a:lnTo>
                    <a:lnTo>
                      <a:pt x="716" y="218"/>
                    </a:lnTo>
                    <a:lnTo>
                      <a:pt x="720" y="226"/>
                    </a:lnTo>
                    <a:lnTo>
                      <a:pt x="724" y="235"/>
                    </a:lnTo>
                    <a:lnTo>
                      <a:pt x="727" y="244"/>
                    </a:lnTo>
                    <a:lnTo>
                      <a:pt x="728" y="253"/>
                    </a:lnTo>
                    <a:lnTo>
                      <a:pt x="727" y="263"/>
                    </a:lnTo>
                    <a:lnTo>
                      <a:pt x="726" y="272"/>
                    </a:lnTo>
                    <a:lnTo>
                      <a:pt x="724" y="282"/>
                    </a:lnTo>
                    <a:lnTo>
                      <a:pt x="719" y="293"/>
                    </a:lnTo>
                    <a:lnTo>
                      <a:pt x="718" y="298"/>
                    </a:lnTo>
                    <a:lnTo>
                      <a:pt x="719" y="303"/>
                    </a:lnTo>
                    <a:lnTo>
                      <a:pt x="721" y="308"/>
                    </a:lnTo>
                    <a:lnTo>
                      <a:pt x="725" y="312"/>
                    </a:lnTo>
                    <a:lnTo>
                      <a:pt x="731" y="316"/>
                    </a:lnTo>
                    <a:lnTo>
                      <a:pt x="736" y="322"/>
                    </a:lnTo>
                    <a:lnTo>
                      <a:pt x="742" y="327"/>
                    </a:lnTo>
                    <a:lnTo>
                      <a:pt x="747" y="332"/>
                    </a:lnTo>
                    <a:lnTo>
                      <a:pt x="756" y="346"/>
                    </a:lnTo>
                    <a:lnTo>
                      <a:pt x="763" y="361"/>
                    </a:lnTo>
                    <a:lnTo>
                      <a:pt x="770" y="377"/>
                    </a:lnTo>
                    <a:lnTo>
                      <a:pt x="774" y="396"/>
                    </a:lnTo>
                    <a:lnTo>
                      <a:pt x="777" y="414"/>
                    </a:lnTo>
                    <a:lnTo>
                      <a:pt x="778" y="433"/>
                    </a:lnTo>
                    <a:lnTo>
                      <a:pt x="777" y="447"/>
                    </a:lnTo>
                    <a:lnTo>
                      <a:pt x="775" y="461"/>
                    </a:lnTo>
                    <a:lnTo>
                      <a:pt x="772" y="474"/>
                    </a:lnTo>
                    <a:lnTo>
                      <a:pt x="767" y="485"/>
                    </a:lnTo>
                    <a:lnTo>
                      <a:pt x="762" y="498"/>
                    </a:lnTo>
                    <a:lnTo>
                      <a:pt x="755" y="509"/>
                    </a:lnTo>
                    <a:lnTo>
                      <a:pt x="747" y="520"/>
                    </a:lnTo>
                    <a:lnTo>
                      <a:pt x="739" y="528"/>
                    </a:lnTo>
                    <a:lnTo>
                      <a:pt x="729" y="538"/>
                    </a:lnTo>
                    <a:lnTo>
                      <a:pt x="718" y="545"/>
                    </a:lnTo>
                    <a:lnTo>
                      <a:pt x="706" y="552"/>
                    </a:lnTo>
                    <a:lnTo>
                      <a:pt x="695" y="557"/>
                    </a:lnTo>
                    <a:lnTo>
                      <a:pt x="683" y="563"/>
                    </a:lnTo>
                    <a:lnTo>
                      <a:pt x="669" y="566"/>
                    </a:lnTo>
                    <a:lnTo>
                      <a:pt x="656" y="568"/>
                    </a:lnTo>
                    <a:lnTo>
                      <a:pt x="642" y="568"/>
                    </a:lnTo>
                    <a:close/>
                    <a:moveTo>
                      <a:pt x="751" y="294"/>
                    </a:moveTo>
                    <a:lnTo>
                      <a:pt x="755" y="282"/>
                    </a:lnTo>
                    <a:lnTo>
                      <a:pt x="757" y="269"/>
                    </a:lnTo>
                    <a:lnTo>
                      <a:pt x="758" y="257"/>
                    </a:lnTo>
                    <a:lnTo>
                      <a:pt x="757" y="246"/>
                    </a:lnTo>
                    <a:lnTo>
                      <a:pt x="755" y="234"/>
                    </a:lnTo>
                    <a:lnTo>
                      <a:pt x="751" y="222"/>
                    </a:lnTo>
                    <a:lnTo>
                      <a:pt x="747" y="211"/>
                    </a:lnTo>
                    <a:lnTo>
                      <a:pt x="741" y="202"/>
                    </a:lnTo>
                    <a:lnTo>
                      <a:pt x="736" y="195"/>
                    </a:lnTo>
                    <a:lnTo>
                      <a:pt x="731" y="189"/>
                    </a:lnTo>
                    <a:lnTo>
                      <a:pt x="726" y="183"/>
                    </a:lnTo>
                    <a:lnTo>
                      <a:pt x="719" y="177"/>
                    </a:lnTo>
                    <a:lnTo>
                      <a:pt x="713" y="173"/>
                    </a:lnTo>
                    <a:lnTo>
                      <a:pt x="706" y="169"/>
                    </a:lnTo>
                    <a:lnTo>
                      <a:pt x="699" y="164"/>
                    </a:lnTo>
                    <a:lnTo>
                      <a:pt x="691" y="161"/>
                    </a:lnTo>
                    <a:lnTo>
                      <a:pt x="676" y="155"/>
                    </a:lnTo>
                    <a:lnTo>
                      <a:pt x="659" y="150"/>
                    </a:lnTo>
                    <a:lnTo>
                      <a:pt x="641" y="149"/>
                    </a:lnTo>
                    <a:lnTo>
                      <a:pt x="623" y="149"/>
                    </a:lnTo>
                    <a:lnTo>
                      <a:pt x="616" y="135"/>
                    </a:lnTo>
                    <a:lnTo>
                      <a:pt x="609" y="122"/>
                    </a:lnTo>
                    <a:lnTo>
                      <a:pt x="600" y="108"/>
                    </a:lnTo>
                    <a:lnTo>
                      <a:pt x="591" y="95"/>
                    </a:lnTo>
                    <a:lnTo>
                      <a:pt x="581" y="82"/>
                    </a:lnTo>
                    <a:lnTo>
                      <a:pt x="569" y="69"/>
                    </a:lnTo>
                    <a:lnTo>
                      <a:pt x="558" y="57"/>
                    </a:lnTo>
                    <a:lnTo>
                      <a:pt x="545" y="47"/>
                    </a:lnTo>
                    <a:lnTo>
                      <a:pt x="532" y="37"/>
                    </a:lnTo>
                    <a:lnTo>
                      <a:pt x="517" y="27"/>
                    </a:lnTo>
                    <a:lnTo>
                      <a:pt x="502" y="20"/>
                    </a:lnTo>
                    <a:lnTo>
                      <a:pt x="487" y="12"/>
                    </a:lnTo>
                    <a:lnTo>
                      <a:pt x="471" y="7"/>
                    </a:lnTo>
                    <a:lnTo>
                      <a:pt x="454" y="3"/>
                    </a:lnTo>
                    <a:lnTo>
                      <a:pt x="437" y="1"/>
                    </a:lnTo>
                    <a:lnTo>
                      <a:pt x="418" y="0"/>
                    </a:lnTo>
                    <a:lnTo>
                      <a:pt x="394" y="1"/>
                    </a:lnTo>
                    <a:lnTo>
                      <a:pt x="371" y="4"/>
                    </a:lnTo>
                    <a:lnTo>
                      <a:pt x="349" y="8"/>
                    </a:lnTo>
                    <a:lnTo>
                      <a:pt x="327" y="16"/>
                    </a:lnTo>
                    <a:lnTo>
                      <a:pt x="307" y="23"/>
                    </a:lnTo>
                    <a:lnTo>
                      <a:pt x="289" y="33"/>
                    </a:lnTo>
                    <a:lnTo>
                      <a:pt x="271" y="44"/>
                    </a:lnTo>
                    <a:lnTo>
                      <a:pt x="255" y="56"/>
                    </a:lnTo>
                    <a:lnTo>
                      <a:pt x="241" y="69"/>
                    </a:lnTo>
                    <a:lnTo>
                      <a:pt x="227" y="84"/>
                    </a:lnTo>
                    <a:lnTo>
                      <a:pt x="215" y="99"/>
                    </a:lnTo>
                    <a:lnTo>
                      <a:pt x="205" y="114"/>
                    </a:lnTo>
                    <a:lnTo>
                      <a:pt x="197" y="130"/>
                    </a:lnTo>
                    <a:lnTo>
                      <a:pt x="189" y="147"/>
                    </a:lnTo>
                    <a:lnTo>
                      <a:pt x="184" y="163"/>
                    </a:lnTo>
                    <a:lnTo>
                      <a:pt x="181" y="180"/>
                    </a:lnTo>
                    <a:lnTo>
                      <a:pt x="163" y="185"/>
                    </a:lnTo>
                    <a:lnTo>
                      <a:pt x="144" y="190"/>
                    </a:lnTo>
                    <a:lnTo>
                      <a:pt x="127" y="198"/>
                    </a:lnTo>
                    <a:lnTo>
                      <a:pt x="110" y="206"/>
                    </a:lnTo>
                    <a:lnTo>
                      <a:pt x="95" y="216"/>
                    </a:lnTo>
                    <a:lnTo>
                      <a:pt x="80" y="227"/>
                    </a:lnTo>
                    <a:lnTo>
                      <a:pt x="66" y="240"/>
                    </a:lnTo>
                    <a:lnTo>
                      <a:pt x="53" y="253"/>
                    </a:lnTo>
                    <a:lnTo>
                      <a:pt x="42" y="268"/>
                    </a:lnTo>
                    <a:lnTo>
                      <a:pt x="31" y="283"/>
                    </a:lnTo>
                    <a:lnTo>
                      <a:pt x="21" y="300"/>
                    </a:lnTo>
                    <a:lnTo>
                      <a:pt x="14" y="316"/>
                    </a:lnTo>
                    <a:lnTo>
                      <a:pt x="8" y="335"/>
                    </a:lnTo>
                    <a:lnTo>
                      <a:pt x="3" y="352"/>
                    </a:lnTo>
                    <a:lnTo>
                      <a:pt x="1" y="370"/>
                    </a:lnTo>
                    <a:lnTo>
                      <a:pt x="0" y="388"/>
                    </a:lnTo>
                    <a:lnTo>
                      <a:pt x="0" y="399"/>
                    </a:lnTo>
                    <a:lnTo>
                      <a:pt x="1" y="409"/>
                    </a:lnTo>
                    <a:lnTo>
                      <a:pt x="2" y="419"/>
                    </a:lnTo>
                    <a:lnTo>
                      <a:pt x="4" y="430"/>
                    </a:lnTo>
                    <a:lnTo>
                      <a:pt x="9" y="449"/>
                    </a:lnTo>
                    <a:lnTo>
                      <a:pt x="17" y="468"/>
                    </a:lnTo>
                    <a:lnTo>
                      <a:pt x="25" y="487"/>
                    </a:lnTo>
                    <a:lnTo>
                      <a:pt x="36" y="504"/>
                    </a:lnTo>
                    <a:lnTo>
                      <a:pt x="49" y="521"/>
                    </a:lnTo>
                    <a:lnTo>
                      <a:pt x="63" y="536"/>
                    </a:lnTo>
                    <a:lnTo>
                      <a:pt x="78" y="549"/>
                    </a:lnTo>
                    <a:lnTo>
                      <a:pt x="94" y="561"/>
                    </a:lnTo>
                    <a:lnTo>
                      <a:pt x="111" y="572"/>
                    </a:lnTo>
                    <a:lnTo>
                      <a:pt x="129" y="581"/>
                    </a:lnTo>
                    <a:lnTo>
                      <a:pt x="149" y="588"/>
                    </a:lnTo>
                    <a:lnTo>
                      <a:pt x="168" y="594"/>
                    </a:lnTo>
                    <a:lnTo>
                      <a:pt x="179" y="596"/>
                    </a:lnTo>
                    <a:lnTo>
                      <a:pt x="188" y="597"/>
                    </a:lnTo>
                    <a:lnTo>
                      <a:pt x="199" y="598"/>
                    </a:lnTo>
                    <a:lnTo>
                      <a:pt x="210" y="598"/>
                    </a:lnTo>
                    <a:lnTo>
                      <a:pt x="642" y="598"/>
                    </a:lnTo>
                    <a:lnTo>
                      <a:pt x="659" y="597"/>
                    </a:lnTo>
                    <a:lnTo>
                      <a:pt x="675" y="595"/>
                    </a:lnTo>
                    <a:lnTo>
                      <a:pt x="691" y="590"/>
                    </a:lnTo>
                    <a:lnTo>
                      <a:pt x="706" y="585"/>
                    </a:lnTo>
                    <a:lnTo>
                      <a:pt x="721" y="579"/>
                    </a:lnTo>
                    <a:lnTo>
                      <a:pt x="734" y="570"/>
                    </a:lnTo>
                    <a:lnTo>
                      <a:pt x="747" y="560"/>
                    </a:lnTo>
                    <a:lnTo>
                      <a:pt x="759" y="550"/>
                    </a:lnTo>
                    <a:lnTo>
                      <a:pt x="770" y="538"/>
                    </a:lnTo>
                    <a:lnTo>
                      <a:pt x="779" y="525"/>
                    </a:lnTo>
                    <a:lnTo>
                      <a:pt x="788" y="512"/>
                    </a:lnTo>
                    <a:lnTo>
                      <a:pt x="795" y="497"/>
                    </a:lnTo>
                    <a:lnTo>
                      <a:pt x="801" y="482"/>
                    </a:lnTo>
                    <a:lnTo>
                      <a:pt x="805" y="466"/>
                    </a:lnTo>
                    <a:lnTo>
                      <a:pt x="807" y="450"/>
                    </a:lnTo>
                    <a:lnTo>
                      <a:pt x="808" y="433"/>
                    </a:lnTo>
                    <a:lnTo>
                      <a:pt x="807" y="416"/>
                    </a:lnTo>
                    <a:lnTo>
                      <a:pt x="805" y="398"/>
                    </a:lnTo>
                    <a:lnTo>
                      <a:pt x="801" y="378"/>
                    </a:lnTo>
                    <a:lnTo>
                      <a:pt x="795" y="360"/>
                    </a:lnTo>
                    <a:lnTo>
                      <a:pt x="792" y="351"/>
                    </a:lnTo>
                    <a:lnTo>
                      <a:pt x="788" y="342"/>
                    </a:lnTo>
                    <a:lnTo>
                      <a:pt x="782" y="332"/>
                    </a:lnTo>
                    <a:lnTo>
                      <a:pt x="777" y="324"/>
                    </a:lnTo>
                    <a:lnTo>
                      <a:pt x="772" y="316"/>
                    </a:lnTo>
                    <a:lnTo>
                      <a:pt x="765" y="308"/>
                    </a:lnTo>
                    <a:lnTo>
                      <a:pt x="759" y="301"/>
                    </a:lnTo>
                    <a:lnTo>
                      <a:pt x="751" y="2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  <p:sp>
            <p:nvSpPr>
              <p:cNvPr id="270" name="Freeform 44">
                <a:extLst>
                  <a:ext uri="{FF2B5EF4-FFF2-40B4-BE49-F238E27FC236}">
                    <a16:creationId xmlns:a16="http://schemas.microsoft.com/office/drawing/2014/main" id="{DA192EF8-958C-4734-BCEB-AC60283A7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625" y="984250"/>
                <a:ext cx="71438" cy="71438"/>
              </a:xfrm>
              <a:custGeom>
                <a:avLst/>
                <a:gdLst>
                  <a:gd name="T0" fmla="*/ 198 w 223"/>
                  <a:gd name="T1" fmla="*/ 4 h 225"/>
                  <a:gd name="T2" fmla="*/ 4 w 223"/>
                  <a:gd name="T3" fmla="*/ 199 h 225"/>
                  <a:gd name="T4" fmla="*/ 2 w 223"/>
                  <a:gd name="T5" fmla="*/ 201 h 225"/>
                  <a:gd name="T6" fmla="*/ 1 w 223"/>
                  <a:gd name="T7" fmla="*/ 204 h 225"/>
                  <a:gd name="T8" fmla="*/ 0 w 223"/>
                  <a:gd name="T9" fmla="*/ 207 h 225"/>
                  <a:gd name="T10" fmla="*/ 0 w 223"/>
                  <a:gd name="T11" fmla="*/ 210 h 225"/>
                  <a:gd name="T12" fmla="*/ 0 w 223"/>
                  <a:gd name="T13" fmla="*/ 213 h 225"/>
                  <a:gd name="T14" fmla="*/ 1 w 223"/>
                  <a:gd name="T15" fmla="*/ 216 h 225"/>
                  <a:gd name="T16" fmla="*/ 2 w 223"/>
                  <a:gd name="T17" fmla="*/ 218 h 225"/>
                  <a:gd name="T18" fmla="*/ 4 w 223"/>
                  <a:gd name="T19" fmla="*/ 220 h 225"/>
                  <a:gd name="T20" fmla="*/ 6 w 223"/>
                  <a:gd name="T21" fmla="*/ 221 h 225"/>
                  <a:gd name="T22" fmla="*/ 8 w 223"/>
                  <a:gd name="T23" fmla="*/ 223 h 225"/>
                  <a:gd name="T24" fmla="*/ 11 w 223"/>
                  <a:gd name="T25" fmla="*/ 223 h 225"/>
                  <a:gd name="T26" fmla="*/ 15 w 223"/>
                  <a:gd name="T27" fmla="*/ 225 h 225"/>
                  <a:gd name="T28" fmla="*/ 17 w 223"/>
                  <a:gd name="T29" fmla="*/ 223 h 225"/>
                  <a:gd name="T30" fmla="*/ 20 w 223"/>
                  <a:gd name="T31" fmla="*/ 223 h 225"/>
                  <a:gd name="T32" fmla="*/ 22 w 223"/>
                  <a:gd name="T33" fmla="*/ 221 h 225"/>
                  <a:gd name="T34" fmla="*/ 25 w 223"/>
                  <a:gd name="T35" fmla="*/ 220 h 225"/>
                  <a:gd name="T36" fmla="*/ 219 w 223"/>
                  <a:gd name="T37" fmla="*/ 25 h 225"/>
                  <a:gd name="T38" fmla="*/ 221 w 223"/>
                  <a:gd name="T39" fmla="*/ 23 h 225"/>
                  <a:gd name="T40" fmla="*/ 222 w 223"/>
                  <a:gd name="T41" fmla="*/ 21 h 225"/>
                  <a:gd name="T42" fmla="*/ 223 w 223"/>
                  <a:gd name="T43" fmla="*/ 18 h 225"/>
                  <a:gd name="T44" fmla="*/ 223 w 223"/>
                  <a:gd name="T45" fmla="*/ 16 h 225"/>
                  <a:gd name="T46" fmla="*/ 223 w 223"/>
                  <a:gd name="T47" fmla="*/ 13 h 225"/>
                  <a:gd name="T48" fmla="*/ 222 w 223"/>
                  <a:gd name="T49" fmla="*/ 9 h 225"/>
                  <a:gd name="T50" fmla="*/ 221 w 223"/>
                  <a:gd name="T51" fmla="*/ 7 h 225"/>
                  <a:gd name="T52" fmla="*/ 219 w 223"/>
                  <a:gd name="T53" fmla="*/ 4 h 225"/>
                  <a:gd name="T54" fmla="*/ 217 w 223"/>
                  <a:gd name="T55" fmla="*/ 2 h 225"/>
                  <a:gd name="T56" fmla="*/ 215 w 223"/>
                  <a:gd name="T57" fmla="*/ 1 h 225"/>
                  <a:gd name="T58" fmla="*/ 212 w 223"/>
                  <a:gd name="T59" fmla="*/ 0 h 225"/>
                  <a:gd name="T60" fmla="*/ 208 w 223"/>
                  <a:gd name="T61" fmla="*/ 0 h 225"/>
                  <a:gd name="T62" fmla="*/ 206 w 223"/>
                  <a:gd name="T63" fmla="*/ 0 h 225"/>
                  <a:gd name="T64" fmla="*/ 203 w 223"/>
                  <a:gd name="T65" fmla="*/ 1 h 225"/>
                  <a:gd name="T66" fmla="*/ 201 w 223"/>
                  <a:gd name="T67" fmla="*/ 2 h 225"/>
                  <a:gd name="T68" fmla="*/ 198 w 223"/>
                  <a:gd name="T69" fmla="*/ 4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3" h="225">
                    <a:moveTo>
                      <a:pt x="198" y="4"/>
                    </a:moveTo>
                    <a:lnTo>
                      <a:pt x="4" y="199"/>
                    </a:lnTo>
                    <a:lnTo>
                      <a:pt x="2" y="201"/>
                    </a:lnTo>
                    <a:lnTo>
                      <a:pt x="1" y="204"/>
                    </a:lnTo>
                    <a:lnTo>
                      <a:pt x="0" y="207"/>
                    </a:lnTo>
                    <a:lnTo>
                      <a:pt x="0" y="210"/>
                    </a:lnTo>
                    <a:lnTo>
                      <a:pt x="0" y="213"/>
                    </a:lnTo>
                    <a:lnTo>
                      <a:pt x="1" y="216"/>
                    </a:lnTo>
                    <a:lnTo>
                      <a:pt x="2" y="218"/>
                    </a:lnTo>
                    <a:lnTo>
                      <a:pt x="4" y="220"/>
                    </a:lnTo>
                    <a:lnTo>
                      <a:pt x="6" y="221"/>
                    </a:lnTo>
                    <a:lnTo>
                      <a:pt x="8" y="223"/>
                    </a:lnTo>
                    <a:lnTo>
                      <a:pt x="11" y="223"/>
                    </a:lnTo>
                    <a:lnTo>
                      <a:pt x="15" y="225"/>
                    </a:lnTo>
                    <a:lnTo>
                      <a:pt x="17" y="223"/>
                    </a:lnTo>
                    <a:lnTo>
                      <a:pt x="20" y="223"/>
                    </a:lnTo>
                    <a:lnTo>
                      <a:pt x="22" y="221"/>
                    </a:lnTo>
                    <a:lnTo>
                      <a:pt x="25" y="220"/>
                    </a:lnTo>
                    <a:lnTo>
                      <a:pt x="219" y="25"/>
                    </a:lnTo>
                    <a:lnTo>
                      <a:pt x="221" y="23"/>
                    </a:lnTo>
                    <a:lnTo>
                      <a:pt x="222" y="21"/>
                    </a:lnTo>
                    <a:lnTo>
                      <a:pt x="223" y="18"/>
                    </a:lnTo>
                    <a:lnTo>
                      <a:pt x="223" y="16"/>
                    </a:lnTo>
                    <a:lnTo>
                      <a:pt x="223" y="13"/>
                    </a:lnTo>
                    <a:lnTo>
                      <a:pt x="222" y="9"/>
                    </a:lnTo>
                    <a:lnTo>
                      <a:pt x="221" y="7"/>
                    </a:lnTo>
                    <a:lnTo>
                      <a:pt x="219" y="4"/>
                    </a:lnTo>
                    <a:lnTo>
                      <a:pt x="217" y="2"/>
                    </a:lnTo>
                    <a:lnTo>
                      <a:pt x="215" y="1"/>
                    </a:lnTo>
                    <a:lnTo>
                      <a:pt x="212" y="0"/>
                    </a:lnTo>
                    <a:lnTo>
                      <a:pt x="208" y="0"/>
                    </a:lnTo>
                    <a:lnTo>
                      <a:pt x="206" y="0"/>
                    </a:lnTo>
                    <a:lnTo>
                      <a:pt x="203" y="1"/>
                    </a:lnTo>
                    <a:lnTo>
                      <a:pt x="201" y="2"/>
                    </a:lnTo>
                    <a:lnTo>
                      <a:pt x="19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  <p:sp>
            <p:nvSpPr>
              <p:cNvPr id="272" name="Freeform 45">
                <a:extLst>
                  <a:ext uri="{FF2B5EF4-FFF2-40B4-BE49-F238E27FC236}">
                    <a16:creationId xmlns:a16="http://schemas.microsoft.com/office/drawing/2014/main" id="{2B8FD970-30BF-4E2E-89F0-57AD6C03D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825" y="989013"/>
                <a:ext cx="47625" cy="66675"/>
              </a:xfrm>
              <a:custGeom>
                <a:avLst/>
                <a:gdLst>
                  <a:gd name="T0" fmla="*/ 135 w 150"/>
                  <a:gd name="T1" fmla="*/ 60 h 210"/>
                  <a:gd name="T2" fmla="*/ 82 w 150"/>
                  <a:gd name="T3" fmla="*/ 60 h 210"/>
                  <a:gd name="T4" fmla="*/ 116 w 150"/>
                  <a:gd name="T5" fmla="*/ 25 h 210"/>
                  <a:gd name="T6" fmla="*/ 118 w 150"/>
                  <a:gd name="T7" fmla="*/ 23 h 210"/>
                  <a:gd name="T8" fmla="*/ 119 w 150"/>
                  <a:gd name="T9" fmla="*/ 21 h 210"/>
                  <a:gd name="T10" fmla="*/ 120 w 150"/>
                  <a:gd name="T11" fmla="*/ 18 h 210"/>
                  <a:gd name="T12" fmla="*/ 120 w 150"/>
                  <a:gd name="T13" fmla="*/ 16 h 210"/>
                  <a:gd name="T14" fmla="*/ 120 w 150"/>
                  <a:gd name="T15" fmla="*/ 13 h 210"/>
                  <a:gd name="T16" fmla="*/ 119 w 150"/>
                  <a:gd name="T17" fmla="*/ 9 h 210"/>
                  <a:gd name="T18" fmla="*/ 118 w 150"/>
                  <a:gd name="T19" fmla="*/ 6 h 210"/>
                  <a:gd name="T20" fmla="*/ 116 w 150"/>
                  <a:gd name="T21" fmla="*/ 4 h 210"/>
                  <a:gd name="T22" fmla="*/ 114 w 150"/>
                  <a:gd name="T23" fmla="*/ 2 h 210"/>
                  <a:gd name="T24" fmla="*/ 111 w 150"/>
                  <a:gd name="T25" fmla="*/ 1 h 210"/>
                  <a:gd name="T26" fmla="*/ 109 w 150"/>
                  <a:gd name="T27" fmla="*/ 0 h 210"/>
                  <a:gd name="T28" fmla="*/ 105 w 150"/>
                  <a:gd name="T29" fmla="*/ 0 h 210"/>
                  <a:gd name="T30" fmla="*/ 102 w 150"/>
                  <a:gd name="T31" fmla="*/ 0 h 210"/>
                  <a:gd name="T32" fmla="*/ 100 w 150"/>
                  <a:gd name="T33" fmla="*/ 1 h 210"/>
                  <a:gd name="T34" fmla="*/ 97 w 150"/>
                  <a:gd name="T35" fmla="*/ 2 h 210"/>
                  <a:gd name="T36" fmla="*/ 95 w 150"/>
                  <a:gd name="T37" fmla="*/ 4 h 210"/>
                  <a:gd name="T38" fmla="*/ 35 w 150"/>
                  <a:gd name="T39" fmla="*/ 64 h 210"/>
                  <a:gd name="T40" fmla="*/ 33 w 150"/>
                  <a:gd name="T41" fmla="*/ 68 h 210"/>
                  <a:gd name="T42" fmla="*/ 32 w 150"/>
                  <a:gd name="T43" fmla="*/ 71 h 210"/>
                  <a:gd name="T44" fmla="*/ 30 w 150"/>
                  <a:gd name="T45" fmla="*/ 76 h 210"/>
                  <a:gd name="T46" fmla="*/ 32 w 150"/>
                  <a:gd name="T47" fmla="*/ 81 h 210"/>
                  <a:gd name="T48" fmla="*/ 35 w 150"/>
                  <a:gd name="T49" fmla="*/ 84 h 210"/>
                  <a:gd name="T50" fmla="*/ 38 w 150"/>
                  <a:gd name="T51" fmla="*/ 88 h 210"/>
                  <a:gd name="T52" fmla="*/ 41 w 150"/>
                  <a:gd name="T53" fmla="*/ 89 h 210"/>
                  <a:gd name="T54" fmla="*/ 45 w 150"/>
                  <a:gd name="T55" fmla="*/ 90 h 210"/>
                  <a:gd name="T56" fmla="*/ 99 w 150"/>
                  <a:gd name="T57" fmla="*/ 90 h 210"/>
                  <a:gd name="T58" fmla="*/ 5 w 150"/>
                  <a:gd name="T59" fmla="*/ 184 h 210"/>
                  <a:gd name="T60" fmla="*/ 4 w 150"/>
                  <a:gd name="T61" fmla="*/ 186 h 210"/>
                  <a:gd name="T62" fmla="*/ 2 w 150"/>
                  <a:gd name="T63" fmla="*/ 189 h 210"/>
                  <a:gd name="T64" fmla="*/ 2 w 150"/>
                  <a:gd name="T65" fmla="*/ 192 h 210"/>
                  <a:gd name="T66" fmla="*/ 0 w 150"/>
                  <a:gd name="T67" fmla="*/ 195 h 210"/>
                  <a:gd name="T68" fmla="*/ 2 w 150"/>
                  <a:gd name="T69" fmla="*/ 198 h 210"/>
                  <a:gd name="T70" fmla="*/ 2 w 150"/>
                  <a:gd name="T71" fmla="*/ 201 h 210"/>
                  <a:gd name="T72" fmla="*/ 4 w 150"/>
                  <a:gd name="T73" fmla="*/ 203 h 210"/>
                  <a:gd name="T74" fmla="*/ 5 w 150"/>
                  <a:gd name="T75" fmla="*/ 205 h 210"/>
                  <a:gd name="T76" fmla="*/ 8 w 150"/>
                  <a:gd name="T77" fmla="*/ 206 h 210"/>
                  <a:gd name="T78" fmla="*/ 10 w 150"/>
                  <a:gd name="T79" fmla="*/ 208 h 210"/>
                  <a:gd name="T80" fmla="*/ 13 w 150"/>
                  <a:gd name="T81" fmla="*/ 208 h 210"/>
                  <a:gd name="T82" fmla="*/ 15 w 150"/>
                  <a:gd name="T83" fmla="*/ 210 h 210"/>
                  <a:gd name="T84" fmla="*/ 19 w 150"/>
                  <a:gd name="T85" fmla="*/ 208 h 210"/>
                  <a:gd name="T86" fmla="*/ 22 w 150"/>
                  <a:gd name="T87" fmla="*/ 208 h 210"/>
                  <a:gd name="T88" fmla="*/ 24 w 150"/>
                  <a:gd name="T89" fmla="*/ 206 h 210"/>
                  <a:gd name="T90" fmla="*/ 26 w 150"/>
                  <a:gd name="T91" fmla="*/ 205 h 210"/>
                  <a:gd name="T92" fmla="*/ 146 w 150"/>
                  <a:gd name="T93" fmla="*/ 85 h 210"/>
                  <a:gd name="T94" fmla="*/ 148 w 150"/>
                  <a:gd name="T95" fmla="*/ 82 h 210"/>
                  <a:gd name="T96" fmla="*/ 150 w 150"/>
                  <a:gd name="T97" fmla="*/ 78 h 210"/>
                  <a:gd name="T98" fmla="*/ 150 w 150"/>
                  <a:gd name="T99" fmla="*/ 74 h 210"/>
                  <a:gd name="T100" fmla="*/ 149 w 150"/>
                  <a:gd name="T101" fmla="*/ 70 h 210"/>
                  <a:gd name="T102" fmla="*/ 147 w 150"/>
                  <a:gd name="T103" fmla="*/ 66 h 210"/>
                  <a:gd name="T104" fmla="*/ 144 w 150"/>
                  <a:gd name="T105" fmla="*/ 63 h 210"/>
                  <a:gd name="T106" fmla="*/ 140 w 150"/>
                  <a:gd name="T107" fmla="*/ 61 h 210"/>
                  <a:gd name="T108" fmla="*/ 135 w 150"/>
                  <a:gd name="T10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" h="210">
                    <a:moveTo>
                      <a:pt x="135" y="60"/>
                    </a:moveTo>
                    <a:lnTo>
                      <a:pt x="82" y="60"/>
                    </a:lnTo>
                    <a:lnTo>
                      <a:pt x="116" y="25"/>
                    </a:lnTo>
                    <a:lnTo>
                      <a:pt x="118" y="23"/>
                    </a:lnTo>
                    <a:lnTo>
                      <a:pt x="119" y="21"/>
                    </a:lnTo>
                    <a:lnTo>
                      <a:pt x="120" y="18"/>
                    </a:lnTo>
                    <a:lnTo>
                      <a:pt x="120" y="16"/>
                    </a:lnTo>
                    <a:lnTo>
                      <a:pt x="120" y="13"/>
                    </a:lnTo>
                    <a:lnTo>
                      <a:pt x="119" y="9"/>
                    </a:lnTo>
                    <a:lnTo>
                      <a:pt x="118" y="6"/>
                    </a:lnTo>
                    <a:lnTo>
                      <a:pt x="116" y="4"/>
                    </a:lnTo>
                    <a:lnTo>
                      <a:pt x="114" y="2"/>
                    </a:lnTo>
                    <a:lnTo>
                      <a:pt x="111" y="1"/>
                    </a:lnTo>
                    <a:lnTo>
                      <a:pt x="109" y="0"/>
                    </a:lnTo>
                    <a:lnTo>
                      <a:pt x="105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7" y="2"/>
                    </a:lnTo>
                    <a:lnTo>
                      <a:pt x="95" y="4"/>
                    </a:lnTo>
                    <a:lnTo>
                      <a:pt x="35" y="64"/>
                    </a:lnTo>
                    <a:lnTo>
                      <a:pt x="33" y="68"/>
                    </a:lnTo>
                    <a:lnTo>
                      <a:pt x="32" y="71"/>
                    </a:lnTo>
                    <a:lnTo>
                      <a:pt x="30" y="76"/>
                    </a:lnTo>
                    <a:lnTo>
                      <a:pt x="32" y="81"/>
                    </a:lnTo>
                    <a:lnTo>
                      <a:pt x="35" y="84"/>
                    </a:lnTo>
                    <a:lnTo>
                      <a:pt x="38" y="88"/>
                    </a:lnTo>
                    <a:lnTo>
                      <a:pt x="41" y="89"/>
                    </a:lnTo>
                    <a:lnTo>
                      <a:pt x="45" y="90"/>
                    </a:lnTo>
                    <a:lnTo>
                      <a:pt x="99" y="90"/>
                    </a:lnTo>
                    <a:lnTo>
                      <a:pt x="5" y="184"/>
                    </a:lnTo>
                    <a:lnTo>
                      <a:pt x="4" y="186"/>
                    </a:lnTo>
                    <a:lnTo>
                      <a:pt x="2" y="189"/>
                    </a:lnTo>
                    <a:lnTo>
                      <a:pt x="2" y="192"/>
                    </a:lnTo>
                    <a:lnTo>
                      <a:pt x="0" y="195"/>
                    </a:lnTo>
                    <a:lnTo>
                      <a:pt x="2" y="198"/>
                    </a:lnTo>
                    <a:lnTo>
                      <a:pt x="2" y="201"/>
                    </a:lnTo>
                    <a:lnTo>
                      <a:pt x="4" y="203"/>
                    </a:lnTo>
                    <a:lnTo>
                      <a:pt x="5" y="205"/>
                    </a:lnTo>
                    <a:lnTo>
                      <a:pt x="8" y="206"/>
                    </a:lnTo>
                    <a:lnTo>
                      <a:pt x="10" y="208"/>
                    </a:lnTo>
                    <a:lnTo>
                      <a:pt x="13" y="208"/>
                    </a:lnTo>
                    <a:lnTo>
                      <a:pt x="15" y="210"/>
                    </a:lnTo>
                    <a:lnTo>
                      <a:pt x="19" y="208"/>
                    </a:lnTo>
                    <a:lnTo>
                      <a:pt x="22" y="208"/>
                    </a:lnTo>
                    <a:lnTo>
                      <a:pt x="24" y="206"/>
                    </a:lnTo>
                    <a:lnTo>
                      <a:pt x="26" y="205"/>
                    </a:lnTo>
                    <a:lnTo>
                      <a:pt x="146" y="85"/>
                    </a:lnTo>
                    <a:lnTo>
                      <a:pt x="148" y="82"/>
                    </a:lnTo>
                    <a:lnTo>
                      <a:pt x="150" y="78"/>
                    </a:lnTo>
                    <a:lnTo>
                      <a:pt x="150" y="74"/>
                    </a:lnTo>
                    <a:lnTo>
                      <a:pt x="149" y="70"/>
                    </a:lnTo>
                    <a:lnTo>
                      <a:pt x="147" y="66"/>
                    </a:lnTo>
                    <a:lnTo>
                      <a:pt x="144" y="63"/>
                    </a:lnTo>
                    <a:lnTo>
                      <a:pt x="140" y="61"/>
                    </a:lnTo>
                    <a:lnTo>
                      <a:pt x="135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  <p:sp>
            <p:nvSpPr>
              <p:cNvPr id="286" name="Freeform 46">
                <a:extLst>
                  <a:ext uri="{FF2B5EF4-FFF2-40B4-BE49-F238E27FC236}">
                    <a16:creationId xmlns:a16="http://schemas.microsoft.com/office/drawing/2014/main" id="{7086AABA-07D8-4865-8F77-D656F950F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9450" y="989013"/>
                <a:ext cx="66675" cy="66675"/>
              </a:xfrm>
              <a:custGeom>
                <a:avLst/>
                <a:gdLst>
                  <a:gd name="T0" fmla="*/ 184 w 210"/>
                  <a:gd name="T1" fmla="*/ 4 h 210"/>
                  <a:gd name="T2" fmla="*/ 5 w 210"/>
                  <a:gd name="T3" fmla="*/ 184 h 210"/>
                  <a:gd name="T4" fmla="*/ 2 w 210"/>
                  <a:gd name="T5" fmla="*/ 186 h 210"/>
                  <a:gd name="T6" fmla="*/ 1 w 210"/>
                  <a:gd name="T7" fmla="*/ 189 h 210"/>
                  <a:gd name="T8" fmla="*/ 0 w 210"/>
                  <a:gd name="T9" fmla="*/ 192 h 210"/>
                  <a:gd name="T10" fmla="*/ 0 w 210"/>
                  <a:gd name="T11" fmla="*/ 195 h 210"/>
                  <a:gd name="T12" fmla="*/ 0 w 210"/>
                  <a:gd name="T13" fmla="*/ 198 h 210"/>
                  <a:gd name="T14" fmla="*/ 1 w 210"/>
                  <a:gd name="T15" fmla="*/ 201 h 210"/>
                  <a:gd name="T16" fmla="*/ 2 w 210"/>
                  <a:gd name="T17" fmla="*/ 203 h 210"/>
                  <a:gd name="T18" fmla="*/ 5 w 210"/>
                  <a:gd name="T19" fmla="*/ 205 h 210"/>
                  <a:gd name="T20" fmla="*/ 7 w 210"/>
                  <a:gd name="T21" fmla="*/ 206 h 210"/>
                  <a:gd name="T22" fmla="*/ 10 w 210"/>
                  <a:gd name="T23" fmla="*/ 208 h 210"/>
                  <a:gd name="T24" fmla="*/ 12 w 210"/>
                  <a:gd name="T25" fmla="*/ 208 h 210"/>
                  <a:gd name="T26" fmla="*/ 15 w 210"/>
                  <a:gd name="T27" fmla="*/ 210 h 210"/>
                  <a:gd name="T28" fmla="*/ 19 w 210"/>
                  <a:gd name="T29" fmla="*/ 208 h 210"/>
                  <a:gd name="T30" fmla="*/ 21 w 210"/>
                  <a:gd name="T31" fmla="*/ 208 h 210"/>
                  <a:gd name="T32" fmla="*/ 24 w 210"/>
                  <a:gd name="T33" fmla="*/ 206 h 210"/>
                  <a:gd name="T34" fmla="*/ 26 w 210"/>
                  <a:gd name="T35" fmla="*/ 205 h 210"/>
                  <a:gd name="T36" fmla="*/ 206 w 210"/>
                  <a:gd name="T37" fmla="*/ 25 h 210"/>
                  <a:gd name="T38" fmla="*/ 208 w 210"/>
                  <a:gd name="T39" fmla="*/ 23 h 210"/>
                  <a:gd name="T40" fmla="*/ 209 w 210"/>
                  <a:gd name="T41" fmla="*/ 21 h 210"/>
                  <a:gd name="T42" fmla="*/ 210 w 210"/>
                  <a:gd name="T43" fmla="*/ 18 h 210"/>
                  <a:gd name="T44" fmla="*/ 210 w 210"/>
                  <a:gd name="T45" fmla="*/ 16 h 210"/>
                  <a:gd name="T46" fmla="*/ 210 w 210"/>
                  <a:gd name="T47" fmla="*/ 13 h 210"/>
                  <a:gd name="T48" fmla="*/ 209 w 210"/>
                  <a:gd name="T49" fmla="*/ 9 h 210"/>
                  <a:gd name="T50" fmla="*/ 208 w 210"/>
                  <a:gd name="T51" fmla="*/ 6 h 210"/>
                  <a:gd name="T52" fmla="*/ 206 w 210"/>
                  <a:gd name="T53" fmla="*/ 4 h 210"/>
                  <a:gd name="T54" fmla="*/ 204 w 210"/>
                  <a:gd name="T55" fmla="*/ 2 h 210"/>
                  <a:gd name="T56" fmla="*/ 201 w 210"/>
                  <a:gd name="T57" fmla="*/ 1 h 210"/>
                  <a:gd name="T58" fmla="*/ 198 w 210"/>
                  <a:gd name="T59" fmla="*/ 0 h 210"/>
                  <a:gd name="T60" fmla="*/ 195 w 210"/>
                  <a:gd name="T61" fmla="*/ 0 h 210"/>
                  <a:gd name="T62" fmla="*/ 192 w 210"/>
                  <a:gd name="T63" fmla="*/ 0 h 210"/>
                  <a:gd name="T64" fmla="*/ 190 w 210"/>
                  <a:gd name="T65" fmla="*/ 1 h 210"/>
                  <a:gd name="T66" fmla="*/ 187 w 210"/>
                  <a:gd name="T67" fmla="*/ 2 h 210"/>
                  <a:gd name="T68" fmla="*/ 184 w 210"/>
                  <a:gd name="T69" fmla="*/ 4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0" h="210">
                    <a:moveTo>
                      <a:pt x="184" y="4"/>
                    </a:moveTo>
                    <a:lnTo>
                      <a:pt x="5" y="184"/>
                    </a:lnTo>
                    <a:lnTo>
                      <a:pt x="2" y="186"/>
                    </a:lnTo>
                    <a:lnTo>
                      <a:pt x="1" y="189"/>
                    </a:lnTo>
                    <a:lnTo>
                      <a:pt x="0" y="192"/>
                    </a:lnTo>
                    <a:lnTo>
                      <a:pt x="0" y="195"/>
                    </a:lnTo>
                    <a:lnTo>
                      <a:pt x="0" y="198"/>
                    </a:lnTo>
                    <a:lnTo>
                      <a:pt x="1" y="201"/>
                    </a:lnTo>
                    <a:lnTo>
                      <a:pt x="2" y="203"/>
                    </a:lnTo>
                    <a:lnTo>
                      <a:pt x="5" y="205"/>
                    </a:lnTo>
                    <a:lnTo>
                      <a:pt x="7" y="206"/>
                    </a:lnTo>
                    <a:lnTo>
                      <a:pt x="10" y="208"/>
                    </a:lnTo>
                    <a:lnTo>
                      <a:pt x="12" y="208"/>
                    </a:lnTo>
                    <a:lnTo>
                      <a:pt x="15" y="210"/>
                    </a:lnTo>
                    <a:lnTo>
                      <a:pt x="19" y="208"/>
                    </a:lnTo>
                    <a:lnTo>
                      <a:pt x="21" y="208"/>
                    </a:lnTo>
                    <a:lnTo>
                      <a:pt x="24" y="206"/>
                    </a:lnTo>
                    <a:lnTo>
                      <a:pt x="26" y="205"/>
                    </a:lnTo>
                    <a:lnTo>
                      <a:pt x="206" y="25"/>
                    </a:lnTo>
                    <a:lnTo>
                      <a:pt x="208" y="23"/>
                    </a:lnTo>
                    <a:lnTo>
                      <a:pt x="209" y="21"/>
                    </a:lnTo>
                    <a:lnTo>
                      <a:pt x="210" y="18"/>
                    </a:lnTo>
                    <a:lnTo>
                      <a:pt x="210" y="16"/>
                    </a:lnTo>
                    <a:lnTo>
                      <a:pt x="210" y="13"/>
                    </a:lnTo>
                    <a:lnTo>
                      <a:pt x="209" y="9"/>
                    </a:lnTo>
                    <a:lnTo>
                      <a:pt x="208" y="6"/>
                    </a:lnTo>
                    <a:lnTo>
                      <a:pt x="206" y="4"/>
                    </a:lnTo>
                    <a:lnTo>
                      <a:pt x="204" y="2"/>
                    </a:lnTo>
                    <a:lnTo>
                      <a:pt x="201" y="1"/>
                    </a:lnTo>
                    <a:lnTo>
                      <a:pt x="198" y="0"/>
                    </a:lnTo>
                    <a:lnTo>
                      <a:pt x="195" y="0"/>
                    </a:lnTo>
                    <a:lnTo>
                      <a:pt x="192" y="0"/>
                    </a:lnTo>
                    <a:lnTo>
                      <a:pt x="190" y="1"/>
                    </a:lnTo>
                    <a:lnTo>
                      <a:pt x="187" y="2"/>
                    </a:lnTo>
                    <a:lnTo>
                      <a:pt x="18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dirty="0">
                  <a:latin typeface="Helvetica" panose="020B0504020202030204" pitchFamily="34" charset="0"/>
                </a:endParaRPr>
              </a:p>
            </p:txBody>
          </p:sp>
        </p:grpSp>
        <p:sp>
          <p:nvSpPr>
            <p:cNvPr id="268" name="Oval 1816">
              <a:extLst>
                <a:ext uri="{FF2B5EF4-FFF2-40B4-BE49-F238E27FC236}">
                  <a16:creationId xmlns:a16="http://schemas.microsoft.com/office/drawing/2014/main" id="{76DF65FC-21D3-413F-9C11-45AB2979C102}"/>
                </a:ext>
              </a:extLst>
            </p:cNvPr>
            <p:cNvSpPr/>
            <p:nvPr/>
          </p:nvSpPr>
          <p:spPr>
            <a:xfrm>
              <a:off x="7004151" y="1986191"/>
              <a:ext cx="418315" cy="41831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Helvetica" panose="020B0504020202030204" pitchFamily="34" charset="0"/>
              </a:endParaRPr>
            </a:p>
          </p:txBody>
        </p:sp>
      </p:grpSp>
      <p:sp>
        <p:nvSpPr>
          <p:cNvPr id="287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5817299" y="2865953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2020</a:t>
            </a:r>
          </a:p>
        </p:txBody>
      </p:sp>
      <p:sp>
        <p:nvSpPr>
          <p:cNvPr id="313" name="Oval 12">
            <a:extLst>
              <a:ext uri="{FF2B5EF4-FFF2-40B4-BE49-F238E27FC236}">
                <a16:creationId xmlns:a16="http://schemas.microsoft.com/office/drawing/2014/main" id="{A313219E-FBE3-403C-AA46-F9EE721FE221}"/>
              </a:ext>
            </a:extLst>
          </p:cNvPr>
          <p:cNvSpPr/>
          <p:nvPr/>
        </p:nvSpPr>
        <p:spPr>
          <a:xfrm>
            <a:off x="7364941" y="4039301"/>
            <a:ext cx="410991" cy="3842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sp>
        <p:nvSpPr>
          <p:cNvPr id="315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7420183" y="4141285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2018</a:t>
            </a:r>
          </a:p>
        </p:txBody>
      </p:sp>
      <p:sp>
        <p:nvSpPr>
          <p:cNvPr id="318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8382574" y="3722743"/>
            <a:ext cx="838384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Helvetica" panose="020B0504020202030204" pitchFamily="34" charset="0"/>
              </a:rPr>
              <a:t>Hong Kong</a:t>
            </a:r>
          </a:p>
        </p:txBody>
      </p:sp>
      <p:sp>
        <p:nvSpPr>
          <p:cNvPr id="319" name="Oval 12">
            <a:extLst>
              <a:ext uri="{FF2B5EF4-FFF2-40B4-BE49-F238E27FC236}">
                <a16:creationId xmlns:a16="http://schemas.microsoft.com/office/drawing/2014/main" id="{A313219E-FBE3-403C-AA46-F9EE721FE221}"/>
              </a:ext>
            </a:extLst>
          </p:cNvPr>
          <p:cNvSpPr/>
          <p:nvPr/>
        </p:nvSpPr>
        <p:spPr>
          <a:xfrm>
            <a:off x="7872203" y="3650842"/>
            <a:ext cx="410991" cy="3842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sp>
        <p:nvSpPr>
          <p:cNvPr id="320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7927445" y="3752826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2020</a:t>
            </a:r>
          </a:p>
        </p:txBody>
      </p:sp>
      <p:sp>
        <p:nvSpPr>
          <p:cNvPr id="321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8839207" y="3256990"/>
            <a:ext cx="741152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Helvetica" panose="020B0504020202030204" pitchFamily="34" charset="0"/>
              </a:rPr>
              <a:t>Japón</a:t>
            </a:r>
          </a:p>
        </p:txBody>
      </p:sp>
      <p:sp>
        <p:nvSpPr>
          <p:cNvPr id="322" name="Oval 12">
            <a:extLst>
              <a:ext uri="{FF2B5EF4-FFF2-40B4-BE49-F238E27FC236}">
                <a16:creationId xmlns:a16="http://schemas.microsoft.com/office/drawing/2014/main" id="{A313219E-FBE3-403C-AA46-F9EE721FE221}"/>
              </a:ext>
            </a:extLst>
          </p:cNvPr>
          <p:cNvSpPr/>
          <p:nvPr/>
        </p:nvSpPr>
        <p:spPr>
          <a:xfrm>
            <a:off x="8362445" y="3185089"/>
            <a:ext cx="410991" cy="3842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sp>
        <p:nvSpPr>
          <p:cNvPr id="323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8417687" y="3287073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2017</a:t>
            </a:r>
          </a:p>
        </p:txBody>
      </p:sp>
      <p:sp>
        <p:nvSpPr>
          <p:cNvPr id="362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3948588" y="2939159"/>
            <a:ext cx="97364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Helvetica" panose="020B0504020202030204" pitchFamily="34" charset="0"/>
              </a:rPr>
              <a:t>España</a:t>
            </a:r>
          </a:p>
        </p:txBody>
      </p:sp>
      <p:sp>
        <p:nvSpPr>
          <p:cNvPr id="363" name="Oval 12">
            <a:extLst>
              <a:ext uri="{FF2B5EF4-FFF2-40B4-BE49-F238E27FC236}">
                <a16:creationId xmlns:a16="http://schemas.microsoft.com/office/drawing/2014/main" id="{A313219E-FBE3-403C-AA46-F9EE721FE221}"/>
              </a:ext>
            </a:extLst>
          </p:cNvPr>
          <p:cNvSpPr/>
          <p:nvPr/>
        </p:nvSpPr>
        <p:spPr>
          <a:xfrm>
            <a:off x="4616352" y="2851863"/>
            <a:ext cx="410991" cy="384218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sp>
        <p:nvSpPr>
          <p:cNvPr id="364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4678885" y="2965552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2019</a:t>
            </a:r>
          </a:p>
        </p:txBody>
      </p:sp>
      <p:sp>
        <p:nvSpPr>
          <p:cNvPr id="365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2660004" y="5190715"/>
            <a:ext cx="97364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latin typeface="Helvetica" panose="020B0504020202030204" pitchFamily="34" charset="0"/>
              </a:rPr>
              <a:t>Chile</a:t>
            </a:r>
          </a:p>
        </p:txBody>
      </p:sp>
      <p:sp>
        <p:nvSpPr>
          <p:cNvPr id="366" name="Oval 12">
            <a:extLst>
              <a:ext uri="{FF2B5EF4-FFF2-40B4-BE49-F238E27FC236}">
                <a16:creationId xmlns:a16="http://schemas.microsoft.com/office/drawing/2014/main" id="{A313219E-FBE3-403C-AA46-F9EE721FE221}"/>
              </a:ext>
            </a:extLst>
          </p:cNvPr>
          <p:cNvSpPr/>
          <p:nvPr/>
        </p:nvSpPr>
        <p:spPr>
          <a:xfrm>
            <a:off x="3144931" y="5092415"/>
            <a:ext cx="410991" cy="384218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sp>
        <p:nvSpPr>
          <p:cNvPr id="367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3207464" y="5206104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2020</a:t>
            </a:r>
          </a:p>
        </p:txBody>
      </p:sp>
      <p:sp>
        <p:nvSpPr>
          <p:cNvPr id="368" name="Rectángulo redondeado 367"/>
          <p:cNvSpPr/>
          <p:nvPr/>
        </p:nvSpPr>
        <p:spPr>
          <a:xfrm>
            <a:off x="10172070" y="1899087"/>
            <a:ext cx="1586846" cy="53151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504020202030204" pitchFamily="34" charset="0"/>
            </a:endParaRPr>
          </a:p>
        </p:txBody>
      </p:sp>
      <p:sp>
        <p:nvSpPr>
          <p:cNvPr id="335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10360928" y="1958254"/>
            <a:ext cx="1209128" cy="3693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</a:rPr>
              <a:t>Open </a:t>
            </a:r>
            <a:r>
              <a:rPr lang="es-CO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</a:rPr>
              <a:t>banking</a:t>
            </a:r>
            <a:r>
              <a:rPr lang="es-CO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4020202030204" pitchFamily="34" charset="0"/>
              </a:rPr>
              <a:t> regulatorio</a:t>
            </a:r>
          </a:p>
        </p:txBody>
      </p:sp>
      <p:sp>
        <p:nvSpPr>
          <p:cNvPr id="371" name="Oval 12">
            <a:extLst>
              <a:ext uri="{FF2B5EF4-FFF2-40B4-BE49-F238E27FC236}">
                <a16:creationId xmlns:a16="http://schemas.microsoft.com/office/drawing/2014/main" id="{A313219E-FBE3-403C-AA46-F9EE721FE221}"/>
              </a:ext>
            </a:extLst>
          </p:cNvPr>
          <p:cNvSpPr/>
          <p:nvPr/>
        </p:nvSpPr>
        <p:spPr>
          <a:xfrm>
            <a:off x="6518529" y="3431203"/>
            <a:ext cx="410991" cy="384218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sp>
        <p:nvSpPr>
          <p:cNvPr id="311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6578103" y="3539707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2016</a:t>
            </a:r>
          </a:p>
        </p:txBody>
      </p:sp>
      <p:sp>
        <p:nvSpPr>
          <p:cNvPr id="139" name="Oval 12">
            <a:extLst>
              <a:ext uri="{FF2B5EF4-FFF2-40B4-BE49-F238E27FC236}">
                <a16:creationId xmlns:a16="http://schemas.microsoft.com/office/drawing/2014/main" id="{A313219E-FBE3-403C-AA46-F9EE721FE221}"/>
              </a:ext>
            </a:extLst>
          </p:cNvPr>
          <p:cNvSpPr/>
          <p:nvPr/>
        </p:nvSpPr>
        <p:spPr>
          <a:xfrm>
            <a:off x="4286547" y="2310541"/>
            <a:ext cx="410991" cy="384218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Helvetica" panose="020B0504020202030204" pitchFamily="34" charset="0"/>
            </a:endParaRPr>
          </a:p>
        </p:txBody>
      </p:sp>
      <p:sp>
        <p:nvSpPr>
          <p:cNvPr id="265" name="TextBox 1939">
            <a:extLst>
              <a:ext uri="{FF2B5EF4-FFF2-40B4-BE49-F238E27FC236}">
                <a16:creationId xmlns:a16="http://schemas.microsoft.com/office/drawing/2014/main" id="{094C3CE9-0C15-4574-8F0A-66E3E9E1730D}"/>
              </a:ext>
            </a:extLst>
          </p:cNvPr>
          <p:cNvSpPr txBox="1"/>
          <p:nvPr/>
        </p:nvSpPr>
        <p:spPr>
          <a:xfrm>
            <a:off x="4328329" y="2410317"/>
            <a:ext cx="369742" cy="18466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  <a:latin typeface="Helvetica" panose="020B050402020203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33369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8621A4-F840-4FB5-ADAC-B68FE90EA2B3}" type="slidenum">
              <a:rPr lang="es-CO" smtClean="0"/>
              <a:pPr/>
              <a:t>8</a:t>
            </a:fld>
            <a:endParaRPr lang="es-CO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1F1249EF-859D-4558-8477-7902FE2A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20" y="18931"/>
            <a:ext cx="11993357" cy="722323"/>
          </a:xfrm>
        </p:spPr>
        <p:txBody>
          <a:bodyPr/>
          <a:lstStyle/>
          <a:p>
            <a:r>
              <a:rPr lang="es-ES" sz="2800" dirty="0"/>
              <a:t>Algunas experiencias en materia de </a:t>
            </a:r>
            <a:r>
              <a:rPr lang="es-ES" sz="3100" dirty="0">
                <a:solidFill>
                  <a:srgbClr val="2EB7FF"/>
                </a:solidFill>
              </a:rPr>
              <a:t>portabilidad financiera</a:t>
            </a:r>
            <a:endParaRPr lang="en-GB" sz="2800" dirty="0"/>
          </a:p>
        </p:txBody>
      </p:sp>
      <p:cxnSp>
        <p:nvCxnSpPr>
          <p:cNvPr id="11" name="Conector recto 10"/>
          <p:cNvCxnSpPr/>
          <p:nvPr/>
        </p:nvCxnSpPr>
        <p:spPr>
          <a:xfrm>
            <a:off x="1770781" y="2704151"/>
            <a:ext cx="8928463" cy="426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redondeado 11"/>
          <p:cNvSpPr/>
          <p:nvPr/>
        </p:nvSpPr>
        <p:spPr>
          <a:xfrm>
            <a:off x="1777353" y="2521914"/>
            <a:ext cx="1214846" cy="3897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  <a:latin typeface="Helvetica" panose="020B0504020202030204" pitchFamily="34" charset="0"/>
              </a:rPr>
              <a:t>7 días aprox.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3252929" y="2518038"/>
            <a:ext cx="1214846" cy="3853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  <a:latin typeface="Helvetica" panose="020B0504020202030204" pitchFamily="34" charset="0"/>
              </a:rPr>
              <a:t>Presencial y online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837942" y="2427688"/>
            <a:ext cx="1596731" cy="6103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tx1"/>
                </a:solidFill>
                <a:latin typeface="Helvetica" panose="020B0504020202030204" pitchFamily="34" charset="0"/>
              </a:rPr>
              <a:t>No son un impedimento. Se trasladan de entidad.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6723401" y="2539428"/>
            <a:ext cx="1214846" cy="3897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rgbClr val="FF0000"/>
                </a:solidFill>
                <a:latin typeface="Helvetica" panose="020B0504020202030204" pitchFamily="34" charset="0"/>
              </a:rPr>
              <a:t>3 días hábiles</a:t>
            </a:r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1777353" y="4242596"/>
            <a:ext cx="8921891" cy="1571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redondeado 17"/>
          <p:cNvSpPr/>
          <p:nvPr/>
        </p:nvSpPr>
        <p:spPr>
          <a:xfrm>
            <a:off x="1777353" y="4065636"/>
            <a:ext cx="1214846" cy="3853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  <a:latin typeface="Helvetica" panose="020B0504020202030204" pitchFamily="34" charset="0"/>
              </a:rPr>
              <a:t>15 días aprox.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3255109" y="4069990"/>
            <a:ext cx="1214846" cy="38100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  <a:latin typeface="Helvetica" panose="020B0504020202030204" pitchFamily="34" charset="0"/>
              </a:rPr>
              <a:t>Presencial y online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4840114" y="3866455"/>
            <a:ext cx="1515289" cy="7707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  <a:latin typeface="Helvetica" panose="020B0504020202030204" pitchFamily="34" charset="0"/>
              </a:rPr>
              <a:t>Impiden el cambio. Deben ser canceladas antes del traslado.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6778226" y="4077785"/>
            <a:ext cx="1214846" cy="3761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  <a:latin typeface="Helvetica" panose="020B0504020202030204" pitchFamily="34" charset="0"/>
              </a:rPr>
              <a:t>2 días hábiles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516623" y="1477162"/>
            <a:ext cx="135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Helvetica" panose="020B0504020202030204" pitchFamily="34" charset="0"/>
              </a:rPr>
              <a:t>Tiempo máximo para cambiarse de institución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3264499" y="1461495"/>
            <a:ext cx="121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Helvetica" panose="020B0504020202030204" pitchFamily="34" charset="0"/>
              </a:rPr>
              <a:t>Canales para solicitar el traslado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4852455" y="1563866"/>
            <a:ext cx="121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Helvetica" panose="020B0504020202030204" pitchFamily="34" charset="0"/>
              </a:rPr>
              <a:t>Deudas pendientes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6351041" y="1419288"/>
            <a:ext cx="1801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Helvetica" panose="020B0504020202030204" pitchFamily="34" charset="0"/>
              </a:rPr>
              <a:t>Plazo de entidades para entregar y recibir información entre ellas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43" y="972373"/>
            <a:ext cx="463638" cy="400415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93" y="976594"/>
            <a:ext cx="351300" cy="35130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04" y="999483"/>
            <a:ext cx="404090" cy="40409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14" y="1001099"/>
            <a:ext cx="357154" cy="357154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369" y="979809"/>
            <a:ext cx="357154" cy="357154"/>
          </a:xfrm>
          <a:prstGeom prst="rect">
            <a:avLst/>
          </a:prstGeom>
        </p:spPr>
      </p:pic>
      <p:sp>
        <p:nvSpPr>
          <p:cNvPr id="40" name="Rectángulo redondeado 39"/>
          <p:cNvSpPr/>
          <p:nvPr/>
        </p:nvSpPr>
        <p:spPr>
          <a:xfrm>
            <a:off x="8308414" y="2372271"/>
            <a:ext cx="1457525" cy="84537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200" dirty="0">
                <a:solidFill>
                  <a:schemeClr val="tx1"/>
                </a:solidFill>
                <a:latin typeface="Helvetica" panose="020B0504020202030204" pitchFamily="34" charset="0"/>
              </a:rPr>
              <a:t>Mejorar el servicio al cliente y aumentar la competencia.</a:t>
            </a:r>
          </a:p>
        </p:txBody>
      </p:sp>
      <p:sp>
        <p:nvSpPr>
          <p:cNvPr id="41" name="Rectángulo redondeado 40"/>
          <p:cNvSpPr/>
          <p:nvPr/>
        </p:nvSpPr>
        <p:spPr>
          <a:xfrm>
            <a:off x="8314302" y="3744184"/>
            <a:ext cx="1395075" cy="9656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200" dirty="0">
                <a:solidFill>
                  <a:schemeClr val="tx1"/>
                </a:solidFill>
                <a:latin typeface="Helvetica" panose="020B0504020202030204" pitchFamily="34" charset="0"/>
              </a:rPr>
              <a:t>Fomentar una movilidad financiera a largo plazo efectiva y fluida.</a:t>
            </a:r>
            <a:endParaRPr lang="es-ES" sz="1200" dirty="0">
              <a:solidFill>
                <a:schemeClr val="tx1"/>
              </a:solidFill>
              <a:latin typeface="Helvetica" panose="020B0504020202030204" pitchFamily="34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8456124" y="1525093"/>
            <a:ext cx="121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Helvetica" panose="020B0504020202030204" pitchFamily="34" charset="0"/>
              </a:rPr>
              <a:t>Objeto de la ley</a:t>
            </a: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09" y="979809"/>
            <a:ext cx="383688" cy="383688"/>
          </a:xfrm>
          <a:prstGeom prst="rect">
            <a:avLst/>
          </a:prstGeom>
        </p:spPr>
      </p:pic>
      <p:sp>
        <p:nvSpPr>
          <p:cNvPr id="46" name="Rectángulo redondeado 45"/>
          <p:cNvSpPr/>
          <p:nvPr/>
        </p:nvSpPr>
        <p:spPr>
          <a:xfrm>
            <a:off x="10054666" y="2299063"/>
            <a:ext cx="1855280" cy="8381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200" dirty="0">
                <a:solidFill>
                  <a:schemeClr val="tx1"/>
                </a:solidFill>
                <a:latin typeface="Helvetica" panose="020B0504020202030204" pitchFamily="34" charset="0"/>
              </a:rPr>
              <a:t>Cuentas corrientes </a:t>
            </a:r>
            <a:endParaRPr lang="es-ES" sz="600" dirty="0">
              <a:solidFill>
                <a:schemeClr val="tx1"/>
              </a:solidFill>
              <a:latin typeface="Helvetica" panose="020B0504020202030204" pitchFamily="34" charset="0"/>
            </a:endParaRPr>
          </a:p>
        </p:txBody>
      </p:sp>
      <p:sp>
        <p:nvSpPr>
          <p:cNvPr id="47" name="Rectángulo redondeado 46"/>
          <p:cNvSpPr/>
          <p:nvPr/>
        </p:nvSpPr>
        <p:spPr>
          <a:xfrm>
            <a:off x="10054666" y="4054530"/>
            <a:ext cx="1855280" cy="3761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  <a:latin typeface="Helvetica" panose="020B0504020202030204" pitchFamily="34" charset="0"/>
              </a:rPr>
              <a:t>Cuentas de pago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10107674" y="1462571"/>
            <a:ext cx="1633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Helvetica" panose="020B0504020202030204" pitchFamily="34" charset="0"/>
              </a:rPr>
              <a:t>Productos objeto de portabilidad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774" y="1011907"/>
            <a:ext cx="574087" cy="319492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9" y="4939704"/>
            <a:ext cx="1455344" cy="1455344"/>
          </a:xfrm>
          <a:prstGeom prst="rect">
            <a:avLst/>
          </a:prstGeom>
        </p:spPr>
      </p:pic>
      <p:cxnSp>
        <p:nvCxnSpPr>
          <p:cNvPr id="39" name="Conector recto 38"/>
          <p:cNvCxnSpPr/>
          <p:nvPr/>
        </p:nvCxnSpPr>
        <p:spPr>
          <a:xfrm>
            <a:off x="1770781" y="5584643"/>
            <a:ext cx="8928463" cy="426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redondeado 43"/>
          <p:cNvSpPr/>
          <p:nvPr/>
        </p:nvSpPr>
        <p:spPr>
          <a:xfrm>
            <a:off x="1777353" y="5402406"/>
            <a:ext cx="1214846" cy="3897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  <a:latin typeface="Helvetica" panose="020B0504020202030204" pitchFamily="34" charset="0"/>
              </a:rPr>
              <a:t>18 días aprox.</a:t>
            </a:r>
          </a:p>
        </p:txBody>
      </p:sp>
      <p:sp>
        <p:nvSpPr>
          <p:cNvPr id="45" name="Rectángulo redondeado 44"/>
          <p:cNvSpPr/>
          <p:nvPr/>
        </p:nvSpPr>
        <p:spPr>
          <a:xfrm>
            <a:off x="3252929" y="5398530"/>
            <a:ext cx="1214846" cy="3853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  <a:latin typeface="Helvetica" panose="020B0504020202030204" pitchFamily="34" charset="0"/>
              </a:rPr>
              <a:t>Presencial y online</a:t>
            </a:r>
          </a:p>
        </p:txBody>
      </p:sp>
      <p:sp>
        <p:nvSpPr>
          <p:cNvPr id="50" name="Rectángulo redondeado 49"/>
          <p:cNvSpPr/>
          <p:nvPr/>
        </p:nvSpPr>
        <p:spPr>
          <a:xfrm>
            <a:off x="4837943" y="5308180"/>
            <a:ext cx="1596730" cy="6103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tx1"/>
                </a:solidFill>
                <a:latin typeface="Helvetica" panose="020B0504020202030204" pitchFamily="34" charset="0"/>
              </a:rPr>
              <a:t>No son un impedimento. Se trasladan de entidad.</a:t>
            </a:r>
          </a:p>
        </p:txBody>
      </p:sp>
      <p:sp>
        <p:nvSpPr>
          <p:cNvPr id="51" name="Rectángulo redondeado 50"/>
          <p:cNvSpPr/>
          <p:nvPr/>
        </p:nvSpPr>
        <p:spPr>
          <a:xfrm>
            <a:off x="6723401" y="5419920"/>
            <a:ext cx="1214846" cy="3897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  <a:latin typeface="Helvetica" panose="020B0504020202030204" pitchFamily="34" charset="0"/>
              </a:rPr>
              <a:t>3 días hábiles</a:t>
            </a:r>
          </a:p>
        </p:txBody>
      </p:sp>
      <p:sp>
        <p:nvSpPr>
          <p:cNvPr id="52" name="Rectángulo redondeado 51"/>
          <p:cNvSpPr/>
          <p:nvPr/>
        </p:nvSpPr>
        <p:spPr>
          <a:xfrm>
            <a:off x="8308414" y="5310615"/>
            <a:ext cx="1416079" cy="6103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200" dirty="0">
                <a:solidFill>
                  <a:schemeClr val="tx1"/>
                </a:solidFill>
                <a:latin typeface="Helvetica" panose="020B0504020202030204" pitchFamily="34" charset="0"/>
              </a:rPr>
              <a:t>Promover la competencia en el mercado.</a:t>
            </a:r>
            <a:endParaRPr lang="es-ES" sz="1200" dirty="0">
              <a:solidFill>
                <a:schemeClr val="tx1"/>
              </a:solidFill>
              <a:latin typeface="Helvetica" panose="020B0504020202030204" pitchFamily="34" charset="0"/>
            </a:endParaRPr>
          </a:p>
        </p:txBody>
      </p:sp>
      <p:sp>
        <p:nvSpPr>
          <p:cNvPr id="53" name="Rectángulo redondeado 52"/>
          <p:cNvSpPr/>
          <p:nvPr/>
        </p:nvSpPr>
        <p:spPr>
          <a:xfrm>
            <a:off x="10054665" y="5043398"/>
            <a:ext cx="1972885" cy="11104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200" dirty="0">
                <a:solidFill>
                  <a:schemeClr val="tx1"/>
                </a:solidFill>
                <a:latin typeface="Helvetica" panose="020B0504020202030204" pitchFamily="34" charset="0"/>
              </a:rPr>
              <a:t>Todos los productos financieros  </a:t>
            </a:r>
          </a:p>
          <a:p>
            <a:pPr lvl="0" algn="ctr"/>
            <a:r>
              <a:rPr lang="es-MX" sz="1200" dirty="0">
                <a:solidFill>
                  <a:schemeClr val="tx1"/>
                </a:solidFill>
                <a:latin typeface="Helvetica" panose="020B0504020202030204" pitchFamily="34" charset="0"/>
              </a:rPr>
              <a:t>(</a:t>
            </a:r>
            <a:r>
              <a:rPr lang="es-MX" sz="1050" dirty="0">
                <a:solidFill>
                  <a:schemeClr val="tx1"/>
                </a:solidFill>
                <a:latin typeface="Helvetica" panose="020B0504020202030204" pitchFamily="34" charset="0"/>
              </a:rPr>
              <a:t>Los productos de inversión o ahorro no se entienden como financieros).</a:t>
            </a:r>
            <a:endParaRPr lang="es-ES" sz="600" dirty="0">
              <a:solidFill>
                <a:schemeClr val="tx1"/>
              </a:solidFill>
              <a:latin typeface="Helvetica" panose="020B0504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356" y="2308965"/>
            <a:ext cx="860254" cy="8602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505" y="3778921"/>
            <a:ext cx="873326" cy="8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5681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FCDC98F-3858-CB4F-9077-05DABEDD8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8621A4-F840-4FB5-ADAC-B68FE90EA2B3}" type="slidenum">
              <a:rPr lang="es-CO" smtClean="0"/>
              <a:pPr/>
              <a:t>9</a:t>
            </a:fld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9F21BF-DEAC-9C40-8515-0CB1B4F71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2800" dirty="0"/>
              <a:t>La portabilidad de cuentas podría ayudar a </a:t>
            </a:r>
            <a:r>
              <a:rPr lang="es-CO" sz="2800" dirty="0">
                <a:solidFill>
                  <a:schemeClr val="bg2"/>
                </a:solidFill>
              </a:rPr>
              <a:t>consolidar los recientes avances </a:t>
            </a:r>
            <a:r>
              <a:rPr lang="es-CO" sz="2800" dirty="0"/>
              <a:t>en materia de inclusión financiera y a </a:t>
            </a:r>
            <a:r>
              <a:rPr lang="es-CO" sz="2800" dirty="0">
                <a:solidFill>
                  <a:schemeClr val="bg2"/>
                </a:solidFill>
              </a:rPr>
              <a:t>cerrar brechas</a:t>
            </a:r>
            <a:r>
              <a:rPr lang="es-CO" sz="2800" dirty="0"/>
              <a:t> de acceso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52DF50B-0E8B-9D46-B3D4-5B954E50FAF1}"/>
              </a:ext>
            </a:extLst>
          </p:cNvPr>
          <p:cNvSpPr txBox="1">
            <a:spLocks/>
          </p:cNvSpPr>
          <p:nvPr/>
        </p:nvSpPr>
        <p:spPr>
          <a:xfrm>
            <a:off x="11458935" y="6483041"/>
            <a:ext cx="644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621A4-F840-4FB5-ADAC-B68FE90EA2B3}" type="slidenum">
              <a:rPr lang="es-CO" smtClean="0"/>
              <a:pPr/>
              <a:t>9</a:t>
            </a:fld>
            <a:endParaRPr lang="es-CO" dirty="0"/>
          </a:p>
        </p:txBody>
      </p:sp>
      <p:sp>
        <p:nvSpPr>
          <p:cNvPr id="8" name="5 CuadroTexto">
            <a:extLst>
              <a:ext uri="{FF2B5EF4-FFF2-40B4-BE49-F238E27FC236}">
                <a16:creationId xmlns:a16="http://schemas.microsoft.com/office/drawing/2014/main" id="{17251EE3-24C6-8545-B4B3-AD3A03FE5CE3}"/>
              </a:ext>
            </a:extLst>
          </p:cNvPr>
          <p:cNvSpPr txBox="1"/>
          <p:nvPr/>
        </p:nvSpPr>
        <p:spPr>
          <a:xfrm>
            <a:off x="1842368" y="6524412"/>
            <a:ext cx="6692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404040"/>
                </a:solidFill>
                <a:latin typeface="Helvetica" panose="020B0504020202030204" pitchFamily="34" charset="0"/>
              </a:rPr>
              <a:t>Fuente: Superfinanciera, Banca de las Oportunidades, Transunion y DANE., información a junio de 2020.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B030893-4C3A-414E-8317-6FCFB61A5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47"/>
          <a:stretch/>
        </p:blipFill>
        <p:spPr>
          <a:xfrm>
            <a:off x="5918159" y="2013578"/>
            <a:ext cx="5367781" cy="2327822"/>
          </a:xfrm>
          <a:prstGeom prst="rect">
            <a:avLst/>
          </a:prstGeom>
        </p:spPr>
      </p:pic>
      <p:sp>
        <p:nvSpPr>
          <p:cNvPr id="111" name="CuadroTexto 110">
            <a:extLst>
              <a:ext uri="{FF2B5EF4-FFF2-40B4-BE49-F238E27FC236}">
                <a16:creationId xmlns:a16="http://schemas.microsoft.com/office/drawing/2014/main" id="{20B71CFB-06D2-6D47-80A2-5CF8EFD96C59}"/>
              </a:ext>
            </a:extLst>
          </p:cNvPr>
          <p:cNvSpPr txBox="1"/>
          <p:nvPr/>
        </p:nvSpPr>
        <p:spPr>
          <a:xfrm>
            <a:off x="992777" y="4716595"/>
            <a:ext cx="10466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Helvetica" pitchFamily="2" charset="0"/>
              </a:rPr>
              <a:t>El primer semestre de 2020 evidenció un </a:t>
            </a:r>
            <a:r>
              <a:rPr lang="es-CO" sz="1600" b="1" dirty="0">
                <a:solidFill>
                  <a:schemeClr val="bg2"/>
                </a:solidFill>
                <a:latin typeface="Helvetica" pitchFamily="2" charset="0"/>
              </a:rPr>
              <a:t>aumento en la demanda de productos digitales y de fácil acceso </a:t>
            </a:r>
            <a:r>
              <a:rPr lang="es-CO" sz="1600" dirty="0">
                <a:latin typeface="Helvetica" pitchFamily="2" charset="0"/>
              </a:rPr>
              <a:t>por parte de los consumidores: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Helvetica" pitchFamily="2" charset="0"/>
              </a:rPr>
              <a:t>El Indicador de Inclusión Financiera llegó al </a:t>
            </a:r>
            <a:r>
              <a:rPr lang="es-CO" sz="2400" b="1" dirty="0">
                <a:solidFill>
                  <a:schemeClr val="bg2"/>
                </a:solidFill>
                <a:latin typeface="Helvetica" pitchFamily="2" charset="0"/>
              </a:rPr>
              <a:t>85%</a:t>
            </a:r>
            <a:r>
              <a:rPr lang="es-CO" sz="1600" dirty="0">
                <a:latin typeface="Helvetica" pitchFamily="2" charset="0"/>
              </a:rPr>
              <a:t>, la meta del Plan Nacional de Desarrollo a 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Helvetica" pitchFamily="2" charset="0"/>
              </a:rPr>
              <a:t>El número de adultos con depósitos electrónicos activos alcanzó </a:t>
            </a:r>
            <a:r>
              <a:rPr lang="es-CO" sz="2000" b="1" dirty="0">
                <a:solidFill>
                  <a:schemeClr val="accent1"/>
                </a:solidFill>
                <a:latin typeface="Helvetica" pitchFamily="2" charset="0"/>
              </a:rPr>
              <a:t>7.4 millones</a:t>
            </a:r>
            <a:r>
              <a:rPr lang="es-CO" sz="1600" dirty="0">
                <a:latin typeface="Helvetica" pitchFamily="2" charset="0"/>
              </a:rPr>
              <a:t> y con cuentas de trámite simplificado activas </a:t>
            </a:r>
            <a:r>
              <a:rPr lang="es-CO" sz="2000" b="1" dirty="0">
                <a:solidFill>
                  <a:schemeClr val="tx2"/>
                </a:solidFill>
                <a:latin typeface="Helvetica" pitchFamily="2" charset="0"/>
              </a:rPr>
              <a:t>4.3 millones. </a:t>
            </a:r>
            <a:r>
              <a:rPr lang="es-CO" sz="1600" dirty="0">
                <a:latin typeface="Helvetica" pitchFamily="2" charset="0"/>
              </a:rPr>
              <a:t>	</a:t>
            </a:r>
          </a:p>
        </p:txBody>
      </p:sp>
      <p:sp>
        <p:nvSpPr>
          <p:cNvPr id="112" name="5 CuadroTexto">
            <a:extLst>
              <a:ext uri="{FF2B5EF4-FFF2-40B4-BE49-F238E27FC236}">
                <a16:creationId xmlns:a16="http://schemas.microsoft.com/office/drawing/2014/main" id="{CF61427A-CB7B-C548-A0F0-C2677D349C5C}"/>
              </a:ext>
            </a:extLst>
          </p:cNvPr>
          <p:cNvSpPr txBox="1"/>
          <p:nvPr/>
        </p:nvSpPr>
        <p:spPr>
          <a:xfrm>
            <a:off x="6733802" y="1360303"/>
            <a:ext cx="37364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b="1" dirty="0">
                <a:solidFill>
                  <a:srgbClr val="02168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Adultos con productos de depósito activos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81B96CC-8834-2B4B-AD15-881D587E0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65" y="1321354"/>
            <a:ext cx="4837297" cy="32597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D02E464-239B-B24C-B5E3-788349776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66" y="3956908"/>
            <a:ext cx="47625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lantilla 2020">
      <a:dk1>
        <a:srgbClr val="3F3F3F"/>
      </a:dk1>
      <a:lt1>
        <a:sysClr val="window" lastClr="FFFFFF"/>
      </a:lt1>
      <a:dk2>
        <a:srgbClr val="02168A"/>
      </a:dk2>
      <a:lt2>
        <a:srgbClr val="2EB7FF"/>
      </a:lt2>
      <a:accent1>
        <a:srgbClr val="248E98"/>
      </a:accent1>
      <a:accent2>
        <a:srgbClr val="50B79A"/>
      </a:accent2>
      <a:accent3>
        <a:srgbClr val="D3AC37"/>
      </a:accent3>
      <a:accent4>
        <a:srgbClr val="046D9C"/>
      </a:accent4>
      <a:accent5>
        <a:srgbClr val="E35BA3"/>
      </a:accent5>
      <a:accent6>
        <a:srgbClr val="B7165A"/>
      </a:accent6>
      <a:hlink>
        <a:srgbClr val="720C4B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sharepoint/v3/field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20279</TotalTime>
  <Words>1602</Words>
  <Application>Microsoft Office PowerPoint</Application>
  <PresentationFormat>Panorámica</PresentationFormat>
  <Paragraphs>248</Paragraphs>
  <Slides>14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 Nova</vt:lpstr>
      <vt:lpstr>Calibri Light</vt:lpstr>
      <vt:lpstr>Helvetica</vt:lpstr>
      <vt:lpstr>Arial</vt:lpstr>
      <vt:lpstr>Arial Nova Light</vt:lpstr>
      <vt:lpstr>Calibri</vt:lpstr>
      <vt:lpstr>Tema de Office</vt:lpstr>
      <vt:lpstr>Portabilidad de cuentas y el potencial para la banca abierta</vt:lpstr>
      <vt:lpstr>El modelo de negocio bancario ha acelerado su transformación digital y puesto en el centro las necesidades y preferencias de sus usuarios</vt:lpstr>
      <vt:lpstr>La portabilidad de cuentas facilita el manejo de la información de los consumidores financieros</vt:lpstr>
      <vt:lpstr>Mientras que la banca abierta presenta una nueva propuesta de valor, el consumidor maneja su información y decide</vt:lpstr>
      <vt:lpstr>La arquitectura de un modelo de banca abierta parte de un cimiento regulatorio y la construcción de niveles, abarcando tecnología, confianza y usuarios</vt:lpstr>
      <vt:lpstr>La portabilidad de cuentas podría ser utilizada en un modelo de banca abierta, pero no es un componente indispensable </vt:lpstr>
      <vt:lpstr>En años recientes algunos países se han embarcado en la implementación de esquemas de portabilidad o banca abierta… un significativo reto para el ecosistema digital</vt:lpstr>
      <vt:lpstr>Algunas experiencias en materia de portabilidad financiera</vt:lpstr>
      <vt:lpstr>La portabilidad de cuentas podría ayudar a consolidar los recientes avances en materia de inclusión financiera y a cerrar brechas de acceso</vt:lpstr>
      <vt:lpstr>Esta mayor profundización financiera va al compás de menores tarifas por el uso de servicios financieros digitales</vt:lpstr>
      <vt:lpstr> En Colombia hemos actualizado el marco regulatorio para impulsar la digitalización, interoperabilidad y seguridad en la prestación de servicios financieros</vt:lpstr>
      <vt:lpstr>En algunos países las discusiones regulatorias se han dividido entre mantener una neutralidad tecnológica y adoptar estándares interoperables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Diana Andrea Pineda Gonzalez</cp:lastModifiedBy>
  <cp:revision>796</cp:revision>
  <cp:lastPrinted>2018-05-31T00:06:32Z</cp:lastPrinted>
  <dcterms:created xsi:type="dcterms:W3CDTF">2010-04-12T23:12:02Z</dcterms:created>
  <dcterms:modified xsi:type="dcterms:W3CDTF">2020-11-30T14:09:58Z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