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9"/>
  </p:notesMasterIdLst>
  <p:handoutMasterIdLst>
    <p:handoutMasterId r:id="rId10"/>
  </p:handoutMasterIdLst>
  <p:sldIdLst>
    <p:sldId id="256" r:id="rId2"/>
    <p:sldId id="440" r:id="rId3"/>
    <p:sldId id="438" r:id="rId4"/>
    <p:sldId id="437" r:id="rId5"/>
    <p:sldId id="441" r:id="rId6"/>
    <p:sldId id="439" r:id="rId7"/>
    <p:sldId id="436" r:id="rId8"/>
  </p:sldIdLst>
  <p:sldSz cx="9144000" cy="6858000" type="screen4x3"/>
  <p:notesSz cx="6980238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AC02"/>
    <a:srgbClr val="0066D0"/>
    <a:srgbClr val="E6EFFD"/>
    <a:srgbClr val="5D8191"/>
    <a:srgbClr val="DA7000"/>
    <a:srgbClr val="286593"/>
    <a:srgbClr val="E6E4D6"/>
    <a:srgbClr val="CABCAB"/>
    <a:srgbClr val="4BC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6" autoAdjust="0"/>
    <p:restoredTop sz="99094" autoAdjust="0"/>
  </p:normalViewPr>
  <p:slideViewPr>
    <p:cSldViewPr snapToGrid="0" snapToObjects="1">
      <p:cViewPr varScale="1">
        <p:scale>
          <a:sx n="85" d="100"/>
          <a:sy n="85" d="100"/>
        </p:scale>
        <p:origin x="11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2778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r">
              <a:defRPr sz="1400"/>
            </a:lvl1pPr>
          </a:lstStyle>
          <a:p>
            <a:fld id="{138F988F-6583-43BF-9003-42C85FA833AE}" type="datetimeFigureOut">
              <a:rPr lang="es-CO" smtClean="0"/>
              <a:t>18/01/2019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r">
              <a:defRPr sz="1400"/>
            </a:lvl1pPr>
          </a:lstStyle>
          <a:p>
            <a:fld id="{61901C7E-A72A-4FC3-8CE3-22459184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14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r">
              <a:defRPr sz="1400"/>
            </a:lvl1pPr>
          </a:lstStyle>
          <a:p>
            <a:fld id="{DB8CBF8F-851F-44DE-A5AB-D994004F04AD}" type="datetimeFigureOut">
              <a:rPr lang="es-CO" smtClean="0"/>
              <a:t>18/01/2019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808" tIns="53904" rIns="107808" bIns="5390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107808" tIns="53904" rIns="107808" bIns="5390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3024770" cy="458787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3853" y="8685215"/>
            <a:ext cx="3024770" cy="458787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r">
              <a:defRPr sz="1400"/>
            </a:lvl1pPr>
          </a:lstStyle>
          <a:p>
            <a:fld id="{8778E31B-AFFB-432A-8890-4C89E1E848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21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260B59-C753-034E-B2CF-C90363DDA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05741" cy="5399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0AF09E7-3159-9F42-9224-43C063B7A0C5}"/>
              </a:ext>
            </a:extLst>
          </p:cNvPr>
          <p:cNvSpPr/>
          <p:nvPr userDrawn="1"/>
        </p:nvSpPr>
        <p:spPr>
          <a:xfrm>
            <a:off x="2677459" y="0"/>
            <a:ext cx="6526306" cy="539960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CBCBE0B-310E-A242-8C98-3D861AC52F0E}"/>
              </a:ext>
            </a:extLst>
          </p:cNvPr>
          <p:cNvSpPr/>
          <p:nvPr userDrawn="1"/>
        </p:nvSpPr>
        <p:spPr>
          <a:xfrm>
            <a:off x="0" y="6478494"/>
            <a:ext cx="9144000" cy="3795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3B4247-C11D-6A42-864F-5AED7303E74C}"/>
              </a:ext>
            </a:extLst>
          </p:cNvPr>
          <p:cNvSpPr/>
          <p:nvPr userDrawn="1"/>
        </p:nvSpPr>
        <p:spPr>
          <a:xfrm>
            <a:off x="7409961" y="6448926"/>
            <a:ext cx="103760" cy="409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82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260B59-C753-034E-B2CF-C90363DDA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05741" cy="5399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0AF09E7-3159-9F42-9224-43C063B7A0C5}"/>
              </a:ext>
            </a:extLst>
          </p:cNvPr>
          <p:cNvSpPr/>
          <p:nvPr userDrawn="1"/>
        </p:nvSpPr>
        <p:spPr>
          <a:xfrm>
            <a:off x="2677459" y="0"/>
            <a:ext cx="6526306" cy="539960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CBCBE0B-310E-A242-8C98-3D861AC52F0E}"/>
              </a:ext>
            </a:extLst>
          </p:cNvPr>
          <p:cNvSpPr/>
          <p:nvPr userDrawn="1"/>
        </p:nvSpPr>
        <p:spPr>
          <a:xfrm>
            <a:off x="0" y="6478494"/>
            <a:ext cx="9144000" cy="3795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E5E7E6-A54F-154A-BD0B-1D19FF045010}"/>
              </a:ext>
            </a:extLst>
          </p:cNvPr>
          <p:cNvSpPr/>
          <p:nvPr userDrawn="1"/>
        </p:nvSpPr>
        <p:spPr>
          <a:xfrm>
            <a:off x="7409961" y="6448926"/>
            <a:ext cx="103760" cy="409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60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65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777537F-BDD3-1545-8C67-58B002446615}"/>
              </a:ext>
            </a:extLst>
          </p:cNvPr>
          <p:cNvSpPr/>
          <p:nvPr/>
        </p:nvSpPr>
        <p:spPr>
          <a:xfrm>
            <a:off x="1" y="0"/>
            <a:ext cx="5727030" cy="6858000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620301-51B2-0E49-B206-2930E5E2F7F3}"/>
              </a:ext>
            </a:extLst>
          </p:cNvPr>
          <p:cNvSpPr/>
          <p:nvPr/>
        </p:nvSpPr>
        <p:spPr>
          <a:xfrm>
            <a:off x="5721014" y="0"/>
            <a:ext cx="3410953" cy="6858000"/>
          </a:xfrm>
          <a:prstGeom prst="rect">
            <a:avLst/>
          </a:prstGeom>
          <a:solidFill>
            <a:srgbClr val="E6EF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C614E6D-5DD2-5242-AD55-D46392288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9"/>
          <a:stretch/>
        </p:blipFill>
        <p:spPr>
          <a:xfrm>
            <a:off x="2866523" y="1161075"/>
            <a:ext cx="4547937" cy="911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BBD3D5-6981-4F45-9E12-31F1ACA1F219}"/>
              </a:ext>
            </a:extLst>
          </p:cNvPr>
          <p:cNvSpPr txBox="1"/>
          <p:nvPr/>
        </p:nvSpPr>
        <p:spPr>
          <a:xfrm>
            <a:off x="569344" y="3193211"/>
            <a:ext cx="5029199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1. Video</a:t>
            </a:r>
          </a:p>
          <a:p>
            <a:r>
              <a:rPr lang="en-US" sz="2000" b="1" dirty="0">
                <a:latin typeface="Arial"/>
                <a:cs typeface="Arial"/>
              </a:rPr>
              <a:t>2. </a:t>
            </a:r>
            <a:r>
              <a:rPr lang="en-US" sz="2000" b="1" dirty="0" err="1">
                <a:latin typeface="Arial"/>
                <a:cs typeface="Arial"/>
              </a:rPr>
              <a:t>Quién</a:t>
            </a:r>
            <a:r>
              <a:rPr lang="en-US" sz="2000" b="1" dirty="0">
                <a:latin typeface="Arial"/>
                <a:cs typeface="Arial"/>
              </a:rPr>
              <a:t> era alias "</a:t>
            </a:r>
            <a:r>
              <a:rPr lang="en-US" sz="2000" b="1" dirty="0" err="1">
                <a:latin typeface="Arial"/>
                <a:cs typeface="Arial"/>
              </a:rPr>
              <a:t>Mocho</a:t>
            </a:r>
            <a:r>
              <a:rPr lang="en-US" sz="2000" b="1" dirty="0">
                <a:latin typeface="Arial"/>
                <a:cs typeface="Arial"/>
              </a:rPr>
              <a:t>” o “</a:t>
            </a:r>
            <a:r>
              <a:rPr lang="en-US" sz="2000" b="1" dirty="0" err="1">
                <a:latin typeface="Arial"/>
                <a:cs typeface="Arial"/>
              </a:rPr>
              <a:t>Kiko</a:t>
            </a:r>
            <a:r>
              <a:rPr lang="en-US" sz="2000" b="1" dirty="0">
                <a:latin typeface="Arial"/>
                <a:cs typeface="Arial"/>
              </a:rPr>
              <a:t>"</a:t>
            </a:r>
          </a:p>
          <a:p>
            <a:r>
              <a:rPr lang="en-US" sz="2000" b="1" dirty="0">
                <a:latin typeface="Arial"/>
                <a:cs typeface="Arial"/>
              </a:rPr>
              <a:t>3. </a:t>
            </a:r>
            <a:r>
              <a:rPr lang="en-US" sz="2000" b="1" dirty="0" err="1">
                <a:latin typeface="Arial"/>
                <a:cs typeface="Arial"/>
              </a:rPr>
              <a:t>Conexiones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4. Línea de tiempo del carro</a:t>
            </a: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6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0BA7E976-60C5-1B4A-ACC3-20948F93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133"/>
            <a:ext cx="6096000" cy="34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F7EF4D-C03C-4F05-A7F7-318D2898C61E}"/>
              </a:ext>
            </a:extLst>
          </p:cNvPr>
          <p:cNvSpPr txBox="1"/>
          <p:nvPr/>
        </p:nvSpPr>
        <p:spPr>
          <a:xfrm>
            <a:off x="2879024" y="65825"/>
            <a:ext cx="43239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b="1" dirty="0">
                <a:solidFill>
                  <a:srgbClr val="FFFFFF"/>
                </a:solidFill>
                <a:latin typeface="Bookman Old Style"/>
                <a:cs typeface="Arial" panose="020B0604020202020204" pitchFamily="34" charset="0"/>
              </a:rPr>
              <a:t>QUIÉN ERA</a:t>
            </a:r>
            <a:endParaRPr lang="es-ES" dirty="0">
              <a:solidFill>
                <a:srgbClr val="FFFFFF"/>
              </a:solidFill>
              <a:latin typeface="Bookman Old Style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3E4D3-B109-4D42-AC09-6D6452FF7B34}"/>
              </a:ext>
            </a:extLst>
          </p:cNvPr>
          <p:cNvSpPr txBox="1"/>
          <p:nvPr/>
        </p:nvSpPr>
        <p:spPr>
          <a:xfrm>
            <a:off x="5098212" y="6485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18 DE ENERO DE 2019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61C794B-D4DE-4108-8317-B3428C953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75753"/>
              </p:ext>
            </p:extLst>
          </p:nvPr>
        </p:nvGraphicFramePr>
        <p:xfrm>
          <a:off x="201283" y="675735"/>
          <a:ext cx="8796712" cy="545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845">
                  <a:extLst>
                    <a:ext uri="{9D8B030D-6E8A-4147-A177-3AD203B41FA5}">
                      <a16:colId xmlns:a16="http://schemas.microsoft.com/office/drawing/2014/main" val="3438801826"/>
                    </a:ext>
                  </a:extLst>
                </a:gridCol>
                <a:gridCol w="7126867">
                  <a:extLst>
                    <a:ext uri="{9D8B030D-6E8A-4147-A177-3AD203B41FA5}">
                      <a16:colId xmlns:a16="http://schemas.microsoft.com/office/drawing/2014/main" val="2815477555"/>
                    </a:ext>
                  </a:extLst>
                </a:gridCol>
              </a:tblGrid>
              <a:tr h="602568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 b="1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ALIAS "MOCHO” o “KIKO"</a:t>
                      </a:r>
                      <a:endParaRPr lang="en-US" sz="17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1700" dirty="0"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6467"/>
                  </a:ext>
                </a:extLst>
              </a:tr>
              <a:tr h="688649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/>
                        </a:rPr>
                        <a:t>1962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7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Nació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en Puerto Boyacá, Boyacá.</a:t>
                      </a:r>
                      <a:endParaRPr lang="en-US" sz="17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26287"/>
                  </a:ext>
                </a:extLst>
              </a:tr>
              <a:tr h="860810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desempeñó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como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miliciano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del ELN en Pueblo Nuevo, Arauca.  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Cabecilla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este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grupo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delictivo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vinculado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al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Frente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Domingo 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Laín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Sáenz.</a:t>
                      </a:r>
                      <a:endParaRPr lang="en-US" sz="17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87601"/>
                  </a:ext>
                </a:extLst>
              </a:tr>
              <a:tr h="688649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/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 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convirtió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en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cabecilla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,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explosivista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e instructor del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frente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Adonay Ardila del ELN.</a:t>
                      </a:r>
                      <a:endParaRPr lang="en-US" sz="17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35187"/>
                  </a:ext>
                </a:extLst>
              </a:tr>
              <a:tr h="809162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/>
                        </a:rPr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“Instructor” de los ”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cursos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especialistas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” en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Fortul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, Arauca.</a:t>
                      </a:r>
                      <a:endParaRPr lang="en-US" sz="17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55400"/>
                  </a:ext>
                </a:extLst>
              </a:tr>
              <a:tr h="1790487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Arial"/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Alias ”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Kiko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”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aparece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en la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orden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batalla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del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frente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Domingo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Laín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7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como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 enlace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directo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 alias ”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Culebro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Viejo”,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cabecilla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 la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estructura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b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17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relaciona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como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integrante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del Estado Mayor  del </a:t>
                      </a:r>
                      <a:r>
                        <a:rPr lang="en-US" sz="17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Frente</a:t>
                      </a:r>
                      <a:r>
                        <a:rPr lang="en-US" sz="17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 Guerra Oriental.</a:t>
                      </a:r>
                      <a:endParaRPr lang="en-US" sz="17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5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93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F7EF4D-C03C-4F05-A7F7-318D2898C61E}"/>
              </a:ext>
            </a:extLst>
          </p:cNvPr>
          <p:cNvSpPr txBox="1"/>
          <p:nvPr/>
        </p:nvSpPr>
        <p:spPr>
          <a:xfrm>
            <a:off x="2879024" y="65825"/>
            <a:ext cx="432395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b="1" dirty="0">
                <a:solidFill>
                  <a:srgbClr val="FFFFFF"/>
                </a:solidFill>
                <a:latin typeface="Bookman Old Style"/>
                <a:cs typeface="Arial" panose="020B0604020202020204" pitchFamily="34" charset="0"/>
              </a:rPr>
              <a:t>QUIÉN ERA</a:t>
            </a:r>
            <a:endParaRPr lang="es-ES" dirty="0">
              <a:solidFill>
                <a:srgbClr val="FFFFFF"/>
              </a:solidFill>
              <a:latin typeface="Bookman Old Style"/>
              <a:cs typeface="Arial" panose="020B0604020202020204" pitchFamily="34" charset="0"/>
            </a:endParaRPr>
          </a:p>
          <a:p>
            <a:endParaRPr lang="es-ES" b="1" dirty="0">
              <a:solidFill>
                <a:srgbClr val="FFFFFF"/>
              </a:solidFill>
              <a:latin typeface="Bookman Old Style"/>
            </a:endParaRPr>
          </a:p>
          <a:p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C6FA3-A994-4D05-B0C9-4D62929E94CC}"/>
              </a:ext>
            </a:extLst>
          </p:cNvPr>
          <p:cNvSpPr txBox="1"/>
          <p:nvPr/>
        </p:nvSpPr>
        <p:spPr>
          <a:xfrm>
            <a:off x="5098212" y="6485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18 DE ENERO DE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080901-F91E-43D0-8C4E-1B76B0CCE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60749"/>
              </p:ext>
            </p:extLst>
          </p:nvPr>
        </p:nvGraphicFramePr>
        <p:xfrm>
          <a:off x="273169" y="1150188"/>
          <a:ext cx="8619360" cy="37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179">
                  <a:extLst>
                    <a:ext uri="{9D8B030D-6E8A-4147-A177-3AD203B41FA5}">
                      <a16:colId xmlns:a16="http://schemas.microsoft.com/office/drawing/2014/main" val="3438801826"/>
                    </a:ext>
                  </a:extLst>
                </a:gridCol>
                <a:gridCol w="6983181">
                  <a:extLst>
                    <a:ext uri="{9D8B030D-6E8A-4147-A177-3AD203B41FA5}">
                      <a16:colId xmlns:a16="http://schemas.microsoft.com/office/drawing/2014/main" val="2815477555"/>
                    </a:ext>
                  </a:extLst>
                </a:gridCol>
              </a:tblGrid>
              <a:tr h="588184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ALIAS "MOCHO” o “KIKO"</a:t>
                      </a:r>
                      <a:endParaRPr lang="en-US" sz="18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6467"/>
                  </a:ext>
                </a:extLst>
              </a:tr>
              <a:tr h="705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>
                          <a:latin typeface="Arial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Responsable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del 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frente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Domingo 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Laín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Sáenz del ELN.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26287"/>
                  </a:ext>
                </a:extLst>
              </a:tr>
              <a:tr h="84026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>
                          <a:latin typeface="Arial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conoció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que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pertenecía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a la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estructura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Héroes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y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Mártires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y del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frente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Domingo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Laín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87601"/>
                  </a:ext>
                </a:extLst>
              </a:tr>
              <a:tr h="705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>
                          <a:latin typeface="Arial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desempeñó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como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jefe de la Comisión Camilo Cienfuegos.</a:t>
                      </a:r>
                      <a:endParaRPr lang="en-US" sz="1800" b="0" i="0" u="none" strike="noStrike" noProof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35187"/>
                  </a:ext>
                </a:extLst>
              </a:tr>
              <a:tr h="84026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 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convirtió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en “jefe de 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inteligencia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”, 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según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testimonio de un 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desmovilizado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5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6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F7EF4D-C03C-4F05-A7F7-318D2898C61E}"/>
              </a:ext>
            </a:extLst>
          </p:cNvPr>
          <p:cNvSpPr txBox="1"/>
          <p:nvPr/>
        </p:nvSpPr>
        <p:spPr>
          <a:xfrm>
            <a:off x="2879024" y="65825"/>
            <a:ext cx="43239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b="1" dirty="0">
                <a:solidFill>
                  <a:prstClr val="white"/>
                </a:solidFill>
                <a:latin typeface="Bookman Old Style"/>
                <a:cs typeface="Arial" panose="020B0604020202020204" pitchFamily="34" charset="0"/>
              </a:rPr>
              <a:t>LÍNEA DE TIEMPO DEL VEHÍCULO</a:t>
            </a:r>
            <a:endParaRPr lang="en-US" dirty="0"/>
          </a:p>
          <a:p>
            <a:endParaRPr lang="es-C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54189-8C54-43EE-84B7-FADF77254DA0}"/>
              </a:ext>
            </a:extLst>
          </p:cNvPr>
          <p:cNvSpPr txBox="1"/>
          <p:nvPr/>
        </p:nvSpPr>
        <p:spPr>
          <a:xfrm>
            <a:off x="5098212" y="6485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18 DE ENERO DE 2019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FB532C3-B152-4B95-8E31-3453A26E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59" y="1110306"/>
            <a:ext cx="5086708" cy="41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F7EF4D-C03C-4F05-A7F7-318D2898C61E}"/>
              </a:ext>
            </a:extLst>
          </p:cNvPr>
          <p:cNvSpPr txBox="1"/>
          <p:nvPr/>
        </p:nvSpPr>
        <p:spPr>
          <a:xfrm>
            <a:off x="2879024" y="65825"/>
            <a:ext cx="43239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b="1" dirty="0">
                <a:solidFill>
                  <a:prstClr val="white"/>
                </a:solidFill>
                <a:latin typeface="Bookman Old Style"/>
                <a:cs typeface="Arial" panose="020B0604020202020204" pitchFamily="34" charset="0"/>
              </a:rPr>
              <a:t>CONEXIONES</a:t>
            </a:r>
            <a:endParaRPr lang="en-US" dirty="0"/>
          </a:p>
          <a:p>
            <a:endParaRPr lang="es-C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3E4D3-B109-4D42-AC09-6D6452FF7B34}"/>
              </a:ext>
            </a:extLst>
          </p:cNvPr>
          <p:cNvSpPr txBox="1"/>
          <p:nvPr/>
        </p:nvSpPr>
        <p:spPr>
          <a:xfrm>
            <a:off x="5098212" y="6485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18 DE ENERO DE 2019</a:t>
            </a:r>
          </a:p>
        </p:txBody>
      </p:sp>
      <p:pic>
        <p:nvPicPr>
          <p:cNvPr id="4" name="Picture 4" descr="A screenshot of a map&#10;&#10;Description generated with high confidence">
            <a:extLst>
              <a:ext uri="{FF2B5EF4-FFF2-40B4-BE49-F238E27FC236}">
                <a16:creationId xmlns:a16="http://schemas.microsoft.com/office/drawing/2014/main" id="{CCD7DFCB-F92E-436F-A8B8-486EF4B1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" y="787334"/>
            <a:ext cx="9040482" cy="52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F7EF4D-C03C-4F05-A7F7-318D2898C61E}"/>
              </a:ext>
            </a:extLst>
          </p:cNvPr>
          <p:cNvSpPr txBox="1"/>
          <p:nvPr/>
        </p:nvSpPr>
        <p:spPr>
          <a:xfrm>
            <a:off x="2879024" y="65825"/>
            <a:ext cx="43239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b="1" dirty="0">
                <a:solidFill>
                  <a:prstClr val="white"/>
                </a:solidFill>
                <a:latin typeface="Bookman Old Style"/>
                <a:cs typeface="Arial" panose="020B0604020202020204" pitchFamily="34" charset="0"/>
              </a:rPr>
              <a:t>LÍNEA DE TIEMPO DEL VEHÍCULO</a:t>
            </a:r>
            <a:endParaRPr lang="en-US" dirty="0"/>
          </a:p>
          <a:p>
            <a:endParaRPr lang="es-C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54189-8C54-43EE-84B7-FADF77254DA0}"/>
              </a:ext>
            </a:extLst>
          </p:cNvPr>
          <p:cNvSpPr txBox="1"/>
          <p:nvPr/>
        </p:nvSpPr>
        <p:spPr>
          <a:xfrm>
            <a:off x="5098212" y="64856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18 DE ENERO DE 2019</a:t>
            </a: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3E1508F-52DF-4969-B2DC-BDD5000D3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1231744"/>
            <a:ext cx="8307237" cy="41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27075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98</Words>
  <Application>Microsoft Office PowerPoint</Application>
  <PresentationFormat>Presentación en pantalla (4:3)</PresentationFormat>
  <Paragraphs>36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Maria Tobon</dc:creator>
  <cp:lastModifiedBy>NuBe Asencio Bermúdez</cp:lastModifiedBy>
  <cp:revision>538</cp:revision>
  <cp:lastPrinted>2015-01-21T20:22:02Z</cp:lastPrinted>
  <dcterms:created xsi:type="dcterms:W3CDTF">2012-11-21T16:58:23Z</dcterms:created>
  <dcterms:modified xsi:type="dcterms:W3CDTF">2019-01-18T13:41:59Z</dcterms:modified>
</cp:coreProperties>
</file>